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sldIdLst>
    <p:sldId id="256" r:id="rId2"/>
    <p:sldId id="271" r:id="rId3"/>
    <p:sldId id="272" r:id="rId4"/>
    <p:sldId id="258" r:id="rId5"/>
    <p:sldId id="259" r:id="rId6"/>
    <p:sldId id="260" r:id="rId7"/>
    <p:sldId id="261" r:id="rId8"/>
    <p:sldId id="262" r:id="rId9"/>
    <p:sldId id="266" r:id="rId10"/>
    <p:sldId id="268" r:id="rId11"/>
    <p:sldId id="270" r:id="rId12"/>
  </p:sldIdLst>
  <p:sldSz cx="9144000" cy="6858000" type="screen4x3"/>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9" d="100"/>
          <a:sy n="79" d="100"/>
        </p:scale>
        <p:origin x="1098" y="9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4960137"/>
            <a:ext cx="5829300" cy="1463040"/>
          </a:xfrm>
        </p:spPr>
        <p:txBody>
          <a:bodyPr anchor="ctr">
            <a:normAutofit/>
          </a:bodyPr>
          <a:lstStyle>
            <a:lvl1pPr algn="r">
              <a:defRPr sz="4400" spc="200" baseline="0"/>
            </a:lvl1pPr>
          </a:lstStyle>
          <a:p>
            <a:r>
              <a:rPr lang="en-US"/>
              <a:t>Click to edit Master title style</a:t>
            </a:r>
            <a:endParaRPr lang="en-US" dirty="0"/>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60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96DFF08F-DC6B-4601-B491-B0F83F6DD2DA}" type="datetimeFigureOut">
              <a:rPr lang="en-US" smtClean="0"/>
              <a:pPr/>
              <a:t>3/23/2023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0" y="-1"/>
            <a:ext cx="9144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654142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3/23/2023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1142696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762000"/>
            <a:ext cx="1971675"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742951" y="762000"/>
            <a:ext cx="5686425"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3/23/2023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7" name="Straight Connector 6"/>
          <p:cNvCxnSpPr/>
          <p:nvPr/>
        </p:nvCxnSpPr>
        <p:spPr>
          <a:xfrm rot="5400000" flipV="1">
            <a:off x="7543800" y="173563"/>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14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3/23/2023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6197816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7"/>
            <a:ext cx="5829300" cy="1463040"/>
          </a:xfrm>
        </p:spPr>
        <p:txBody>
          <a:bodyPr anchor="ctr">
            <a:normAutofit/>
          </a:bodyPr>
          <a:lstStyle>
            <a:lvl1pPr algn="r">
              <a:defRPr sz="44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6457950" y="4960137"/>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t>3/23/2023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
        <p:nvSpPr>
          <p:cNvPr id="10" name="Rectangle 9"/>
          <p:cNvSpPr/>
          <p:nvPr/>
        </p:nvSpPr>
        <p:spPr>
          <a:xfrm>
            <a:off x="0" y="-1"/>
            <a:ext cx="9144000" cy="4572000"/>
          </a:xfrm>
          <a:prstGeom prst="rect">
            <a:avLst/>
          </a:prstGeom>
          <a:blipFill dpi="0" rotWithShape="1">
            <a:blip r:embed="rId2">
              <a:duotone>
                <a:schemeClr val="accent3">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2" name="Straight Connector 11"/>
          <p:cNvCxnSpPr/>
          <p:nvPr/>
        </p:nvCxnSpPr>
        <p:spPr>
          <a:xfrm flipV="1">
            <a:off x="629013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15453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768096" y="2286000"/>
            <a:ext cx="35661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smtClean="0"/>
              <a:t>3/23/2023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4808718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768096" y="585216"/>
            <a:ext cx="7290054" cy="1499616"/>
          </a:xfrm>
        </p:spPr>
        <p:txBody>
          <a:bodyPr/>
          <a:lstStyle/>
          <a:p>
            <a:r>
              <a:rPr lang="en-US"/>
              <a:t>Click to edit Master title style</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22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68096" y="2967788"/>
            <a:ext cx="356616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91990" y="2179636"/>
            <a:ext cx="3566160" cy="822960"/>
          </a:xfrm>
        </p:spPr>
        <p:txBody>
          <a:bodyPr lIns="137160" rIns="137160" anchor="ctr">
            <a:normAutofit/>
          </a:bodyPr>
          <a:lstStyle>
            <a:lvl1pPr marL="0" indent="0">
              <a:spcBef>
                <a:spcPts val="0"/>
              </a:spcBef>
              <a:spcAft>
                <a:spcPts val="0"/>
              </a:spcAft>
              <a:buNone/>
              <a:defRPr lang="en-US" sz="22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4491990" y="2967788"/>
            <a:ext cx="356616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smtClean="0"/>
              <a:t>3/23/2023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898891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smtClean="0"/>
              <a:t>3/23/2023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7936624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smtClean="0"/>
              <a:t>3/23/2023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921777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768096" y="471509"/>
            <a:ext cx="3291840" cy="1737360"/>
          </a:xfrm>
        </p:spPr>
        <p:txBody>
          <a:bodyPr>
            <a:noAutofit/>
          </a:bodyPr>
          <a:lstStyle>
            <a:lvl1pPr>
              <a:lnSpc>
                <a:spcPct val="80000"/>
              </a:lnSpc>
              <a:defRPr sz="3600"/>
            </a:lvl1pPr>
          </a:lstStyle>
          <a:p>
            <a:r>
              <a:rPr lang="en-US"/>
              <a:t>Click to edit Master title style</a:t>
            </a:r>
            <a:endParaRPr lang="en-US" dirty="0"/>
          </a:p>
        </p:txBody>
      </p:sp>
      <p:sp>
        <p:nvSpPr>
          <p:cNvPr id="3" name="Content Placeholder 2"/>
          <p:cNvSpPr>
            <a:spLocks noGrp="1"/>
          </p:cNvSpPr>
          <p:nvPr>
            <p:ph idx="1"/>
          </p:nvPr>
        </p:nvSpPr>
        <p:spPr>
          <a:xfrm>
            <a:off x="4286250" y="822960"/>
            <a:ext cx="4258818" cy="5184648"/>
          </a:xfrm>
        </p:spPr>
        <p:txBody>
          <a:bodyPr>
            <a:normAutofit/>
          </a:bodyPr>
          <a:lstStyle>
            <a:lvl1pPr>
              <a:defRPr sz="2000"/>
            </a:lvl1pPr>
            <a:lvl2pPr>
              <a:defRPr sz="16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8096" y="2257506"/>
            <a:ext cx="329184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t>3/23/2023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8886784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8"/>
            <a:ext cx="5829300" cy="1463040"/>
          </a:xfrm>
        </p:spPr>
        <p:txBody>
          <a:bodyPr anchor="ctr">
            <a:normAutofit/>
          </a:bodyPr>
          <a:lstStyle>
            <a:lvl1pPr algn="r">
              <a:defRPr sz="44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9141714" cy="4572000"/>
          </a:xfrm>
          <a:solidFill>
            <a:schemeClr val="accent1">
              <a:lumMod val="60000"/>
              <a:lumOff val="40000"/>
            </a:schemeClr>
          </a:solidFill>
        </p:spPr>
        <p:txBody>
          <a:bodyPr lIns="457200" tIns="36576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457950" y="4960138"/>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CDD058F-B960-4439-B370-43D89816EE05}" type="datetimeFigureOut">
              <a:rPr lang="en-US" smtClean="0"/>
              <a:t>3/23/2023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B229B06-CF2A-459A-8CBC-F18C1D67D2BB}" type="slidenum">
              <a:rPr lang="en-US" smtClean="0"/>
              <a:t>‹#›</a:t>
            </a:fld>
            <a:endParaRPr lang="en-US" dirty="0"/>
          </a:p>
        </p:txBody>
      </p:sp>
      <p:cxnSp>
        <p:nvCxnSpPr>
          <p:cNvPr id="8" name="Straight Connector 7"/>
          <p:cNvCxnSpPr/>
          <p:nvPr/>
        </p:nvCxnSpPr>
        <p:spPr>
          <a:xfrm flipV="1">
            <a:off x="629013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6552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68096" y="2286000"/>
            <a:ext cx="7290055"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8097" y="6470704"/>
            <a:ext cx="161560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6DFF08F-DC6B-4601-B491-B0F83F6DD2DA}" type="datetimeFigureOut">
              <a:rPr lang="en-US" smtClean="0"/>
              <a:pPr/>
              <a:t>3/23/2023</a:t>
            </a:fld>
            <a:endParaRPr lang="en-US" dirty="0"/>
          </a:p>
        </p:txBody>
      </p:sp>
      <p:sp>
        <p:nvSpPr>
          <p:cNvPr id="5" name="Footer Placeholder 4"/>
          <p:cNvSpPr>
            <a:spLocks noGrp="1"/>
          </p:cNvSpPr>
          <p:nvPr>
            <p:ph type="ftr" sz="quarter" idx="3"/>
          </p:nvPr>
        </p:nvSpPr>
        <p:spPr>
          <a:xfrm>
            <a:off x="3632200" y="6470704"/>
            <a:ext cx="4426094"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smtClean="0"/>
              <a:pPr/>
              <a:t>‹#›</a:t>
            </a:fld>
            <a:endParaRPr lang="en-US" dirty="0"/>
          </a:p>
        </p:txBody>
      </p:sp>
      <p:cxnSp>
        <p:nvCxnSpPr>
          <p:cNvPr id="7" name="Straight Connector 6"/>
          <p:cNvCxnSpPr/>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6974595"/>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6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id.wikipedia.org/wiki/Keuangan" TargetMode="External"/><Relationship Id="rId2" Type="http://schemas.openxmlformats.org/officeDocument/2006/relationships/hyperlink" Target="https://id.wikipedia.org/wiki/Sekuritas" TargetMode="External"/><Relationship Id="rId1" Type="http://schemas.openxmlformats.org/officeDocument/2006/relationships/slideLayout" Target="../slideLayouts/slideLayout7.xml"/><Relationship Id="rId5" Type="http://schemas.openxmlformats.org/officeDocument/2006/relationships/hyperlink" Target="https://id.wikipedia.org/wiki/Obligasi" TargetMode="External"/><Relationship Id="rId4" Type="http://schemas.openxmlformats.org/officeDocument/2006/relationships/hyperlink" Target="https://id.wikipedia.org/wiki/Saha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bject 17"/>
          <p:cNvSpPr/>
          <p:nvPr/>
        </p:nvSpPr>
        <p:spPr>
          <a:xfrm>
            <a:off x="0" y="0"/>
            <a:ext cx="9144000" cy="6858000"/>
          </a:xfrm>
          <a:custGeom>
            <a:avLst/>
            <a:gdLst/>
            <a:ahLst/>
            <a:cxnLst/>
            <a:rect l="l" t="t" r="r" b="b"/>
            <a:pathLst>
              <a:path w="9144000" h="6858000">
                <a:moveTo>
                  <a:pt x="9144000" y="0"/>
                </a:moveTo>
                <a:lnTo>
                  <a:pt x="0" y="0"/>
                </a:lnTo>
                <a:lnTo>
                  <a:pt x="0" y="6857998"/>
                </a:lnTo>
                <a:lnTo>
                  <a:pt x="9144000" y="6857998"/>
                </a:lnTo>
                <a:lnTo>
                  <a:pt x="9144000" y="0"/>
                </a:lnTo>
                <a:close/>
              </a:path>
            </a:pathLst>
          </a:custGeom>
          <a:solidFill>
            <a:srgbClr val="392F2A"/>
          </a:solidFill>
        </p:spPr>
        <p:txBody>
          <a:bodyPr wrap="square" lIns="0" tIns="0" rIns="0" bIns="0" rtlCol="0">
            <a:noAutofit/>
          </a:bodyPr>
          <a:lstStyle/>
          <a:p>
            <a:endParaRPr/>
          </a:p>
        </p:txBody>
      </p:sp>
      <p:sp>
        <p:nvSpPr>
          <p:cNvPr id="8" name="object 8"/>
          <p:cNvSpPr/>
          <p:nvPr/>
        </p:nvSpPr>
        <p:spPr>
          <a:xfrm>
            <a:off x="5130800" y="4175632"/>
            <a:ext cx="4022471" cy="2682367"/>
          </a:xfrm>
          <a:custGeom>
            <a:avLst/>
            <a:gdLst/>
            <a:ahLst/>
            <a:cxnLst/>
            <a:rect l="l" t="t" r="r" b="b"/>
            <a:pathLst>
              <a:path w="4022471" h="2682367">
                <a:moveTo>
                  <a:pt x="4013200" y="6182"/>
                </a:moveTo>
                <a:lnTo>
                  <a:pt x="2" y="2682365"/>
                </a:lnTo>
              </a:path>
              <a:path w="4022471" h="2682367">
                <a:moveTo>
                  <a:pt x="4" y="2682365"/>
                </a:moveTo>
                <a:lnTo>
                  <a:pt x="4013200" y="6182"/>
                </a:lnTo>
              </a:path>
            </a:pathLst>
          </a:custGeom>
          <a:ln w="9525">
            <a:solidFill>
              <a:srgbClr val="252525"/>
            </a:solidFill>
          </a:ln>
        </p:spPr>
        <p:txBody>
          <a:bodyPr wrap="square" lIns="0" tIns="0" rIns="0" bIns="0" rtlCol="0">
            <a:noAutofit/>
          </a:bodyPr>
          <a:lstStyle/>
          <a:p>
            <a:endParaRPr/>
          </a:p>
        </p:txBody>
      </p:sp>
      <p:sp>
        <p:nvSpPr>
          <p:cNvPr id="9" name="object 9"/>
          <p:cNvSpPr/>
          <p:nvPr/>
        </p:nvSpPr>
        <p:spPr>
          <a:xfrm>
            <a:off x="7042658" y="0"/>
            <a:ext cx="1219200" cy="6857999"/>
          </a:xfrm>
          <a:custGeom>
            <a:avLst/>
            <a:gdLst/>
            <a:ahLst/>
            <a:cxnLst/>
            <a:rect l="l" t="t" r="r" b="b"/>
            <a:pathLst>
              <a:path w="1219200" h="6857999">
                <a:moveTo>
                  <a:pt x="0" y="1"/>
                </a:moveTo>
                <a:lnTo>
                  <a:pt x="1219199" y="6857998"/>
                </a:lnTo>
              </a:path>
              <a:path w="1219200" h="6857999">
                <a:moveTo>
                  <a:pt x="1219199" y="6857998"/>
                </a:moveTo>
                <a:lnTo>
                  <a:pt x="0" y="0"/>
                </a:lnTo>
              </a:path>
            </a:pathLst>
          </a:custGeom>
          <a:ln w="9525">
            <a:solidFill>
              <a:srgbClr val="252525"/>
            </a:solidFill>
          </a:ln>
        </p:spPr>
        <p:txBody>
          <a:bodyPr wrap="square" lIns="0" tIns="0" rIns="0" bIns="0" rtlCol="0">
            <a:noAutofit/>
          </a:bodyPr>
          <a:lstStyle/>
          <a:p>
            <a:endParaRPr/>
          </a:p>
        </p:txBody>
      </p:sp>
      <p:sp>
        <p:nvSpPr>
          <p:cNvPr id="10" name="object 10"/>
          <p:cNvSpPr/>
          <p:nvPr/>
        </p:nvSpPr>
        <p:spPr>
          <a:xfrm>
            <a:off x="6891908" y="0"/>
            <a:ext cx="2269474" cy="6866466"/>
          </a:xfrm>
          <a:custGeom>
            <a:avLst/>
            <a:gdLst/>
            <a:ahLst/>
            <a:cxnLst/>
            <a:rect l="l" t="t" r="r" b="b"/>
            <a:pathLst>
              <a:path w="2269474" h="6866466">
                <a:moveTo>
                  <a:pt x="2252091" y="8203"/>
                </a:moveTo>
                <a:lnTo>
                  <a:pt x="2023491" y="0"/>
                </a:lnTo>
                <a:lnTo>
                  <a:pt x="0" y="6857998"/>
                </a:lnTo>
                <a:lnTo>
                  <a:pt x="2252091" y="6857998"/>
                </a:lnTo>
                <a:lnTo>
                  <a:pt x="2252091" y="8203"/>
                </a:lnTo>
                <a:close/>
              </a:path>
            </a:pathLst>
          </a:custGeom>
          <a:solidFill>
            <a:srgbClr val="FFC908"/>
          </a:solidFill>
        </p:spPr>
        <p:txBody>
          <a:bodyPr wrap="square" lIns="0" tIns="0" rIns="0" bIns="0" rtlCol="0">
            <a:noAutofit/>
          </a:bodyPr>
          <a:lstStyle/>
          <a:p>
            <a:endParaRPr/>
          </a:p>
        </p:txBody>
      </p:sp>
      <p:sp>
        <p:nvSpPr>
          <p:cNvPr id="11" name="object 11"/>
          <p:cNvSpPr/>
          <p:nvPr/>
        </p:nvSpPr>
        <p:spPr>
          <a:xfrm>
            <a:off x="7205218" y="-8508"/>
            <a:ext cx="1948039" cy="6866508"/>
          </a:xfrm>
          <a:custGeom>
            <a:avLst/>
            <a:gdLst/>
            <a:ahLst/>
            <a:cxnLst/>
            <a:rect l="l" t="t" r="r" b="b"/>
            <a:pathLst>
              <a:path w="1948039" h="6866508">
                <a:moveTo>
                  <a:pt x="1938781" y="8508"/>
                </a:moveTo>
                <a:lnTo>
                  <a:pt x="1489" y="8508"/>
                </a:lnTo>
                <a:lnTo>
                  <a:pt x="1202181" y="6866507"/>
                </a:lnTo>
                <a:lnTo>
                  <a:pt x="1938781" y="6866507"/>
                </a:lnTo>
                <a:lnTo>
                  <a:pt x="1938781" y="8508"/>
                </a:lnTo>
                <a:close/>
              </a:path>
            </a:pathLst>
          </a:custGeom>
          <a:solidFill>
            <a:srgbClr val="FFC908"/>
          </a:solidFill>
        </p:spPr>
        <p:txBody>
          <a:bodyPr wrap="square" lIns="0" tIns="0" rIns="0" bIns="0" rtlCol="0">
            <a:noAutofit/>
          </a:bodyPr>
          <a:lstStyle/>
          <a:p>
            <a:endParaRPr/>
          </a:p>
        </p:txBody>
      </p:sp>
      <p:sp>
        <p:nvSpPr>
          <p:cNvPr id="12" name="object 12"/>
          <p:cNvSpPr/>
          <p:nvPr/>
        </p:nvSpPr>
        <p:spPr>
          <a:xfrm>
            <a:off x="6637908" y="3920108"/>
            <a:ext cx="2513584" cy="2937889"/>
          </a:xfrm>
          <a:custGeom>
            <a:avLst/>
            <a:gdLst/>
            <a:ahLst/>
            <a:cxnLst/>
            <a:rect l="l" t="t" r="r" b="b"/>
            <a:pathLst>
              <a:path w="2513584" h="2937889">
                <a:moveTo>
                  <a:pt x="2506091" y="1041"/>
                </a:moveTo>
                <a:lnTo>
                  <a:pt x="0" y="2937889"/>
                </a:lnTo>
                <a:lnTo>
                  <a:pt x="2506091" y="2937889"/>
                </a:lnTo>
                <a:lnTo>
                  <a:pt x="2506091" y="1041"/>
                </a:lnTo>
                <a:close/>
              </a:path>
            </a:pathLst>
          </a:custGeom>
          <a:solidFill>
            <a:srgbClr val="F8921D"/>
          </a:solidFill>
        </p:spPr>
        <p:txBody>
          <a:bodyPr wrap="square" lIns="0" tIns="0" rIns="0" bIns="0" rtlCol="0">
            <a:noAutofit/>
          </a:bodyPr>
          <a:lstStyle/>
          <a:p>
            <a:endParaRPr/>
          </a:p>
        </p:txBody>
      </p:sp>
      <p:sp>
        <p:nvSpPr>
          <p:cNvPr id="13" name="object 13"/>
          <p:cNvSpPr/>
          <p:nvPr/>
        </p:nvSpPr>
        <p:spPr>
          <a:xfrm>
            <a:off x="7010400" y="-8508"/>
            <a:ext cx="2142871" cy="6866508"/>
          </a:xfrm>
          <a:custGeom>
            <a:avLst/>
            <a:gdLst/>
            <a:ahLst/>
            <a:cxnLst/>
            <a:rect l="l" t="t" r="r" b="b"/>
            <a:pathLst>
              <a:path w="2142871" h="6866508">
                <a:moveTo>
                  <a:pt x="2133600" y="6858315"/>
                </a:moveTo>
                <a:lnTo>
                  <a:pt x="2133600" y="8508"/>
                </a:lnTo>
                <a:lnTo>
                  <a:pt x="2300" y="8508"/>
                </a:lnTo>
                <a:lnTo>
                  <a:pt x="1856739" y="6866507"/>
                </a:lnTo>
                <a:lnTo>
                  <a:pt x="2133600" y="6858315"/>
                </a:lnTo>
                <a:close/>
              </a:path>
            </a:pathLst>
          </a:custGeom>
          <a:solidFill>
            <a:srgbClr val="C96E05"/>
          </a:solidFill>
        </p:spPr>
        <p:txBody>
          <a:bodyPr wrap="square" lIns="0" tIns="0" rIns="0" bIns="0" rtlCol="0">
            <a:noAutofit/>
          </a:bodyPr>
          <a:lstStyle/>
          <a:p>
            <a:endParaRPr/>
          </a:p>
        </p:txBody>
      </p:sp>
      <p:sp>
        <p:nvSpPr>
          <p:cNvPr id="14" name="object 14"/>
          <p:cNvSpPr/>
          <p:nvPr/>
        </p:nvSpPr>
        <p:spPr>
          <a:xfrm>
            <a:off x="8295767" y="-8508"/>
            <a:ext cx="857503" cy="6866508"/>
          </a:xfrm>
          <a:custGeom>
            <a:avLst/>
            <a:gdLst/>
            <a:ahLst/>
            <a:cxnLst/>
            <a:rect l="l" t="t" r="r" b="b"/>
            <a:pathLst>
              <a:path w="857503" h="6866508">
                <a:moveTo>
                  <a:pt x="848232" y="8508"/>
                </a:moveTo>
                <a:lnTo>
                  <a:pt x="676198" y="8508"/>
                </a:lnTo>
                <a:lnTo>
                  <a:pt x="0" y="6866507"/>
                </a:lnTo>
                <a:lnTo>
                  <a:pt x="848232" y="6866507"/>
                </a:lnTo>
                <a:lnTo>
                  <a:pt x="848232" y="8508"/>
                </a:lnTo>
                <a:close/>
              </a:path>
            </a:pathLst>
          </a:custGeom>
          <a:solidFill>
            <a:srgbClr val="FFDF6B"/>
          </a:solidFill>
        </p:spPr>
        <p:txBody>
          <a:bodyPr wrap="square" lIns="0" tIns="0" rIns="0" bIns="0" rtlCol="0">
            <a:noAutofit/>
          </a:bodyPr>
          <a:lstStyle/>
          <a:p>
            <a:endParaRPr/>
          </a:p>
        </p:txBody>
      </p:sp>
      <p:sp>
        <p:nvSpPr>
          <p:cNvPr id="15" name="object 15"/>
          <p:cNvSpPr/>
          <p:nvPr/>
        </p:nvSpPr>
        <p:spPr>
          <a:xfrm>
            <a:off x="8077200" y="-8508"/>
            <a:ext cx="1066753" cy="6866507"/>
          </a:xfrm>
          <a:custGeom>
            <a:avLst/>
            <a:gdLst/>
            <a:ahLst/>
            <a:cxnLst/>
            <a:rect l="l" t="t" r="r" b="b"/>
            <a:pathLst>
              <a:path w="1066753" h="6866507">
                <a:moveTo>
                  <a:pt x="1066753" y="6522830"/>
                </a:moveTo>
                <a:lnTo>
                  <a:pt x="1066672" y="6179266"/>
                </a:lnTo>
                <a:lnTo>
                  <a:pt x="1066335" y="5835802"/>
                </a:lnTo>
                <a:lnTo>
                  <a:pt x="1065773" y="5492426"/>
                </a:lnTo>
                <a:lnTo>
                  <a:pt x="1065020" y="5149125"/>
                </a:lnTo>
                <a:lnTo>
                  <a:pt x="1064105" y="4805886"/>
                </a:lnTo>
                <a:lnTo>
                  <a:pt x="1063062" y="4462697"/>
                </a:lnTo>
                <a:lnTo>
                  <a:pt x="1061923" y="4119545"/>
                </a:lnTo>
                <a:lnTo>
                  <a:pt x="1060718" y="3776417"/>
                </a:lnTo>
                <a:lnTo>
                  <a:pt x="1059481" y="3433301"/>
                </a:lnTo>
                <a:lnTo>
                  <a:pt x="1058243" y="3090185"/>
                </a:lnTo>
                <a:lnTo>
                  <a:pt x="1057036" y="2747054"/>
                </a:lnTo>
                <a:lnTo>
                  <a:pt x="1055891" y="2403897"/>
                </a:lnTo>
                <a:lnTo>
                  <a:pt x="1054842" y="2060702"/>
                </a:lnTo>
                <a:lnTo>
                  <a:pt x="1053919" y="1717454"/>
                </a:lnTo>
                <a:lnTo>
                  <a:pt x="1053155" y="1374143"/>
                </a:lnTo>
                <a:lnTo>
                  <a:pt x="1052581" y="1030754"/>
                </a:lnTo>
                <a:lnTo>
                  <a:pt x="1052229" y="687276"/>
                </a:lnTo>
                <a:lnTo>
                  <a:pt x="1052132" y="343695"/>
                </a:lnTo>
                <a:lnTo>
                  <a:pt x="1052317" y="8508"/>
                </a:lnTo>
                <a:lnTo>
                  <a:pt x="1163" y="8508"/>
                </a:lnTo>
                <a:lnTo>
                  <a:pt x="938656" y="6866507"/>
                </a:lnTo>
                <a:lnTo>
                  <a:pt x="1066546" y="6866507"/>
                </a:lnTo>
                <a:lnTo>
                  <a:pt x="1066753" y="6522830"/>
                </a:lnTo>
                <a:close/>
              </a:path>
            </a:pathLst>
          </a:custGeom>
          <a:solidFill>
            <a:srgbClr val="FFC908"/>
          </a:solidFill>
        </p:spPr>
        <p:txBody>
          <a:bodyPr wrap="square" lIns="0" tIns="0" rIns="0" bIns="0" rtlCol="0">
            <a:noAutofit/>
          </a:bodyPr>
          <a:lstStyle/>
          <a:p>
            <a:endParaRPr/>
          </a:p>
        </p:txBody>
      </p:sp>
      <p:sp>
        <p:nvSpPr>
          <p:cNvPr id="16" name="object 16"/>
          <p:cNvSpPr/>
          <p:nvPr/>
        </p:nvSpPr>
        <p:spPr>
          <a:xfrm>
            <a:off x="8060308" y="4893691"/>
            <a:ext cx="1094105" cy="1964308"/>
          </a:xfrm>
          <a:custGeom>
            <a:avLst/>
            <a:gdLst/>
            <a:ahLst/>
            <a:cxnLst/>
            <a:rect l="l" t="t" r="r" b="b"/>
            <a:pathLst>
              <a:path w="1094105" h="1964308">
                <a:moveTo>
                  <a:pt x="1083691" y="1959267"/>
                </a:moveTo>
                <a:lnTo>
                  <a:pt x="1083691" y="9621"/>
                </a:lnTo>
                <a:lnTo>
                  <a:pt x="0" y="1964307"/>
                </a:lnTo>
                <a:lnTo>
                  <a:pt x="316" y="1964307"/>
                </a:lnTo>
                <a:lnTo>
                  <a:pt x="1083691" y="1959267"/>
                </a:lnTo>
                <a:close/>
              </a:path>
            </a:pathLst>
          </a:custGeom>
          <a:solidFill>
            <a:srgbClr val="FFC908"/>
          </a:solidFill>
        </p:spPr>
        <p:txBody>
          <a:bodyPr wrap="square" lIns="0" tIns="0" rIns="0" bIns="0" rtlCol="0">
            <a:noAutofit/>
          </a:bodyPr>
          <a:lstStyle/>
          <a:p>
            <a:endParaRPr/>
          </a:p>
        </p:txBody>
      </p:sp>
      <p:sp>
        <p:nvSpPr>
          <p:cNvPr id="7" name="object 7"/>
          <p:cNvSpPr/>
          <p:nvPr/>
        </p:nvSpPr>
        <p:spPr>
          <a:xfrm>
            <a:off x="-8465" y="-8508"/>
            <a:ext cx="863595" cy="5698108"/>
          </a:xfrm>
          <a:custGeom>
            <a:avLst/>
            <a:gdLst/>
            <a:ahLst/>
            <a:cxnLst/>
            <a:rect l="l" t="t" r="r" b="b"/>
            <a:pathLst>
              <a:path w="863595" h="5698108">
                <a:moveTo>
                  <a:pt x="863595" y="17017"/>
                </a:moveTo>
                <a:lnTo>
                  <a:pt x="863595" y="8508"/>
                </a:lnTo>
                <a:lnTo>
                  <a:pt x="8465" y="8508"/>
                </a:lnTo>
                <a:lnTo>
                  <a:pt x="8465" y="5642416"/>
                </a:lnTo>
                <a:lnTo>
                  <a:pt x="863595" y="17017"/>
                </a:lnTo>
                <a:close/>
              </a:path>
            </a:pathLst>
          </a:custGeom>
          <a:solidFill>
            <a:srgbClr val="C59B00"/>
          </a:solidFill>
        </p:spPr>
        <p:txBody>
          <a:bodyPr wrap="square" lIns="0" tIns="0" rIns="0" bIns="0" rtlCol="0">
            <a:noAutofit/>
          </a:bodyPr>
          <a:lstStyle/>
          <a:p>
            <a:endParaRPr/>
          </a:p>
        </p:txBody>
      </p:sp>
      <p:sp>
        <p:nvSpPr>
          <p:cNvPr id="6" name="object 6"/>
          <p:cNvSpPr txBox="1"/>
          <p:nvPr/>
        </p:nvSpPr>
        <p:spPr>
          <a:xfrm>
            <a:off x="877620" y="1368206"/>
            <a:ext cx="1970528" cy="711504"/>
          </a:xfrm>
          <a:prstGeom prst="rect">
            <a:avLst/>
          </a:prstGeom>
        </p:spPr>
        <p:txBody>
          <a:bodyPr wrap="square" lIns="0" tIns="0" rIns="0" bIns="0" rtlCol="0">
            <a:noAutofit/>
          </a:bodyPr>
          <a:lstStyle/>
          <a:p>
            <a:pPr marL="12700">
              <a:lnSpc>
                <a:spcPts val="5600"/>
              </a:lnSpc>
              <a:spcBef>
                <a:spcPts val="280"/>
              </a:spcBef>
            </a:pPr>
            <a:r>
              <a:rPr sz="5400" spc="-604" dirty="0">
                <a:solidFill>
                  <a:srgbClr val="FFC908"/>
                </a:solidFill>
                <a:latin typeface="Trebuchet MS"/>
                <a:cs typeface="Trebuchet MS"/>
              </a:rPr>
              <a:t>P</a:t>
            </a:r>
            <a:r>
              <a:rPr sz="5400" spc="0" dirty="0">
                <a:solidFill>
                  <a:srgbClr val="FFC908"/>
                </a:solidFill>
                <a:latin typeface="Trebuchet MS"/>
                <a:cs typeface="Trebuchet MS"/>
              </a:rPr>
              <a:t>AS</a:t>
            </a:r>
            <a:r>
              <a:rPr sz="5400" spc="-19" dirty="0">
                <a:solidFill>
                  <a:srgbClr val="FFC908"/>
                </a:solidFill>
                <a:latin typeface="Trebuchet MS"/>
                <a:cs typeface="Trebuchet MS"/>
              </a:rPr>
              <a:t>A</a:t>
            </a:r>
            <a:r>
              <a:rPr sz="5400" spc="0" dirty="0">
                <a:solidFill>
                  <a:srgbClr val="FFC908"/>
                </a:solidFill>
                <a:latin typeface="Trebuchet MS"/>
                <a:cs typeface="Trebuchet MS"/>
              </a:rPr>
              <a:t>R</a:t>
            </a:r>
            <a:endParaRPr sz="5400">
              <a:latin typeface="Trebuchet MS"/>
              <a:cs typeface="Trebuchet MS"/>
            </a:endParaRPr>
          </a:p>
        </p:txBody>
      </p:sp>
      <p:sp>
        <p:nvSpPr>
          <p:cNvPr id="5" name="object 5"/>
          <p:cNvSpPr txBox="1"/>
          <p:nvPr/>
        </p:nvSpPr>
        <p:spPr>
          <a:xfrm>
            <a:off x="2926329" y="1368206"/>
            <a:ext cx="1391646" cy="711504"/>
          </a:xfrm>
          <a:prstGeom prst="rect">
            <a:avLst/>
          </a:prstGeom>
        </p:spPr>
        <p:txBody>
          <a:bodyPr wrap="square" lIns="0" tIns="0" rIns="0" bIns="0" rtlCol="0">
            <a:noAutofit/>
          </a:bodyPr>
          <a:lstStyle/>
          <a:p>
            <a:pPr marL="12700">
              <a:lnSpc>
                <a:spcPts val="5600"/>
              </a:lnSpc>
              <a:spcBef>
                <a:spcPts val="280"/>
              </a:spcBef>
            </a:pPr>
            <a:r>
              <a:rPr sz="5400" spc="0" dirty="0">
                <a:solidFill>
                  <a:srgbClr val="FFC908"/>
                </a:solidFill>
                <a:latin typeface="Trebuchet MS"/>
                <a:cs typeface="Trebuchet MS"/>
              </a:rPr>
              <a:t>DAN</a:t>
            </a:r>
            <a:endParaRPr sz="5400">
              <a:latin typeface="Trebuchet MS"/>
              <a:cs typeface="Trebuchet MS"/>
            </a:endParaRPr>
          </a:p>
        </p:txBody>
      </p:sp>
      <p:sp>
        <p:nvSpPr>
          <p:cNvPr id="4" name="object 4"/>
          <p:cNvSpPr txBox="1"/>
          <p:nvPr/>
        </p:nvSpPr>
        <p:spPr>
          <a:xfrm>
            <a:off x="4395966" y="1368206"/>
            <a:ext cx="3038279" cy="711504"/>
          </a:xfrm>
          <a:prstGeom prst="rect">
            <a:avLst/>
          </a:prstGeom>
        </p:spPr>
        <p:txBody>
          <a:bodyPr wrap="square" lIns="0" tIns="0" rIns="0" bIns="0" rtlCol="0">
            <a:noAutofit/>
          </a:bodyPr>
          <a:lstStyle/>
          <a:p>
            <a:pPr marL="12700">
              <a:lnSpc>
                <a:spcPts val="5600"/>
              </a:lnSpc>
              <a:spcBef>
                <a:spcPts val="280"/>
              </a:spcBef>
            </a:pPr>
            <a:r>
              <a:rPr sz="5400" spc="0" dirty="0">
                <a:solidFill>
                  <a:srgbClr val="FFC908"/>
                </a:solidFill>
                <a:latin typeface="Trebuchet MS"/>
                <a:cs typeface="Trebuchet MS"/>
              </a:rPr>
              <a:t>INST</a:t>
            </a:r>
            <a:r>
              <a:rPr sz="5400" spc="-19" dirty="0">
                <a:solidFill>
                  <a:srgbClr val="FFC908"/>
                </a:solidFill>
                <a:latin typeface="Trebuchet MS"/>
                <a:cs typeface="Trebuchet MS"/>
              </a:rPr>
              <a:t>I</a:t>
            </a:r>
            <a:r>
              <a:rPr sz="5400" spc="0" dirty="0">
                <a:solidFill>
                  <a:srgbClr val="FFC908"/>
                </a:solidFill>
                <a:latin typeface="Trebuchet MS"/>
                <a:cs typeface="Trebuchet MS"/>
              </a:rPr>
              <a:t>TUSI</a:t>
            </a:r>
            <a:endParaRPr sz="5400">
              <a:latin typeface="Trebuchet MS"/>
              <a:cs typeface="Trebuchet MS"/>
            </a:endParaRPr>
          </a:p>
        </p:txBody>
      </p:sp>
      <p:sp>
        <p:nvSpPr>
          <p:cNvPr id="3" name="object 3"/>
          <p:cNvSpPr txBox="1"/>
          <p:nvPr/>
        </p:nvSpPr>
        <p:spPr>
          <a:xfrm>
            <a:off x="2414143" y="2191547"/>
            <a:ext cx="3482700" cy="711504"/>
          </a:xfrm>
          <a:prstGeom prst="rect">
            <a:avLst/>
          </a:prstGeom>
        </p:spPr>
        <p:txBody>
          <a:bodyPr wrap="square" lIns="0" tIns="0" rIns="0" bIns="0" rtlCol="0">
            <a:noAutofit/>
          </a:bodyPr>
          <a:lstStyle/>
          <a:p>
            <a:pPr marL="12700">
              <a:lnSpc>
                <a:spcPts val="5600"/>
              </a:lnSpc>
              <a:spcBef>
                <a:spcPts val="280"/>
              </a:spcBef>
            </a:pPr>
            <a:r>
              <a:rPr sz="5400" spc="0" dirty="0">
                <a:solidFill>
                  <a:srgbClr val="FFC908"/>
                </a:solidFill>
                <a:latin typeface="Trebuchet MS"/>
                <a:cs typeface="Trebuchet MS"/>
              </a:rPr>
              <a:t>KEUAN</a:t>
            </a:r>
            <a:r>
              <a:rPr sz="5400" spc="-14" dirty="0">
                <a:solidFill>
                  <a:srgbClr val="FFC908"/>
                </a:solidFill>
                <a:latin typeface="Trebuchet MS"/>
                <a:cs typeface="Trebuchet MS"/>
              </a:rPr>
              <a:t>G</a:t>
            </a:r>
            <a:r>
              <a:rPr sz="5400" spc="0" dirty="0">
                <a:solidFill>
                  <a:srgbClr val="FFC908"/>
                </a:solidFill>
                <a:latin typeface="Trebuchet MS"/>
                <a:cs typeface="Trebuchet MS"/>
              </a:rPr>
              <a:t>AN</a:t>
            </a:r>
            <a:endParaRPr sz="5400" dirty="0">
              <a:latin typeface="Trebuchet MS"/>
              <a:cs typeface="Trebuchet MS"/>
            </a:endParaRPr>
          </a:p>
        </p:txBody>
      </p:sp>
      <p:sp>
        <p:nvSpPr>
          <p:cNvPr id="2" name="object 2"/>
          <p:cNvSpPr txBox="1"/>
          <p:nvPr/>
        </p:nvSpPr>
        <p:spPr>
          <a:xfrm>
            <a:off x="2590127" y="4206527"/>
            <a:ext cx="5405793" cy="687164"/>
          </a:xfrm>
          <a:prstGeom prst="rect">
            <a:avLst/>
          </a:prstGeom>
        </p:spPr>
        <p:txBody>
          <a:bodyPr wrap="square" lIns="0" tIns="0" rIns="0" bIns="0" rtlCol="0">
            <a:noAutofit/>
          </a:bodyPr>
          <a:lstStyle/>
          <a:p>
            <a:pPr marL="582168" marR="607209" algn="ctr">
              <a:lnSpc>
                <a:spcPts val="2575"/>
              </a:lnSpc>
              <a:spcBef>
                <a:spcPts val="128"/>
              </a:spcBef>
            </a:pPr>
            <a:endParaRPr sz="2400" b="1" dirty="0">
              <a:latin typeface="Trebuchet MS"/>
              <a:cs typeface="Trebuchet M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object 24"/>
          <p:cNvSpPr/>
          <p:nvPr/>
        </p:nvSpPr>
        <p:spPr>
          <a:xfrm>
            <a:off x="0" y="0"/>
            <a:ext cx="9144000" cy="6858000"/>
          </a:xfrm>
          <a:custGeom>
            <a:avLst/>
            <a:gdLst/>
            <a:ahLst/>
            <a:cxnLst/>
            <a:rect l="l" t="t" r="r" b="b"/>
            <a:pathLst>
              <a:path w="9144000" h="6858000">
                <a:moveTo>
                  <a:pt x="9144000" y="0"/>
                </a:moveTo>
                <a:lnTo>
                  <a:pt x="0" y="0"/>
                </a:lnTo>
                <a:lnTo>
                  <a:pt x="0" y="6857998"/>
                </a:lnTo>
                <a:lnTo>
                  <a:pt x="9144000" y="6857998"/>
                </a:lnTo>
                <a:lnTo>
                  <a:pt x="9144000" y="0"/>
                </a:lnTo>
                <a:close/>
              </a:path>
            </a:pathLst>
          </a:custGeom>
          <a:solidFill>
            <a:srgbClr val="392F2A"/>
          </a:solidFill>
        </p:spPr>
        <p:txBody>
          <a:bodyPr wrap="square" lIns="0" tIns="0" rIns="0" bIns="0" rtlCol="0">
            <a:noAutofit/>
          </a:bodyPr>
          <a:lstStyle/>
          <a:p>
            <a:endParaRPr/>
          </a:p>
        </p:txBody>
      </p:sp>
      <p:sp>
        <p:nvSpPr>
          <p:cNvPr id="15" name="object 15"/>
          <p:cNvSpPr/>
          <p:nvPr/>
        </p:nvSpPr>
        <p:spPr>
          <a:xfrm>
            <a:off x="5130800" y="4175632"/>
            <a:ext cx="4022471" cy="2682367"/>
          </a:xfrm>
          <a:custGeom>
            <a:avLst/>
            <a:gdLst/>
            <a:ahLst/>
            <a:cxnLst/>
            <a:rect l="l" t="t" r="r" b="b"/>
            <a:pathLst>
              <a:path w="4022471" h="2682367">
                <a:moveTo>
                  <a:pt x="4013200" y="6182"/>
                </a:moveTo>
                <a:lnTo>
                  <a:pt x="2" y="2682365"/>
                </a:lnTo>
              </a:path>
              <a:path w="4022471" h="2682367">
                <a:moveTo>
                  <a:pt x="4" y="2682365"/>
                </a:moveTo>
                <a:lnTo>
                  <a:pt x="4013200" y="6182"/>
                </a:lnTo>
              </a:path>
            </a:pathLst>
          </a:custGeom>
          <a:ln w="9525">
            <a:solidFill>
              <a:srgbClr val="252525"/>
            </a:solidFill>
          </a:ln>
        </p:spPr>
        <p:txBody>
          <a:bodyPr wrap="square" lIns="0" tIns="0" rIns="0" bIns="0" rtlCol="0">
            <a:noAutofit/>
          </a:bodyPr>
          <a:lstStyle/>
          <a:p>
            <a:endParaRPr/>
          </a:p>
        </p:txBody>
      </p:sp>
      <p:sp>
        <p:nvSpPr>
          <p:cNvPr id="16" name="object 16"/>
          <p:cNvSpPr/>
          <p:nvPr/>
        </p:nvSpPr>
        <p:spPr>
          <a:xfrm>
            <a:off x="7042658" y="0"/>
            <a:ext cx="1219200" cy="6857999"/>
          </a:xfrm>
          <a:custGeom>
            <a:avLst/>
            <a:gdLst/>
            <a:ahLst/>
            <a:cxnLst/>
            <a:rect l="l" t="t" r="r" b="b"/>
            <a:pathLst>
              <a:path w="1219200" h="6857999">
                <a:moveTo>
                  <a:pt x="0" y="1"/>
                </a:moveTo>
                <a:lnTo>
                  <a:pt x="1219199" y="6857998"/>
                </a:lnTo>
              </a:path>
              <a:path w="1219200" h="6857999">
                <a:moveTo>
                  <a:pt x="1219199" y="6857998"/>
                </a:moveTo>
                <a:lnTo>
                  <a:pt x="0" y="0"/>
                </a:lnTo>
              </a:path>
            </a:pathLst>
          </a:custGeom>
          <a:ln w="9525">
            <a:solidFill>
              <a:srgbClr val="252525"/>
            </a:solidFill>
          </a:ln>
        </p:spPr>
        <p:txBody>
          <a:bodyPr wrap="square" lIns="0" tIns="0" rIns="0" bIns="0" rtlCol="0">
            <a:noAutofit/>
          </a:bodyPr>
          <a:lstStyle/>
          <a:p>
            <a:endParaRPr/>
          </a:p>
        </p:txBody>
      </p:sp>
      <p:sp>
        <p:nvSpPr>
          <p:cNvPr id="17" name="object 17"/>
          <p:cNvSpPr/>
          <p:nvPr/>
        </p:nvSpPr>
        <p:spPr>
          <a:xfrm>
            <a:off x="6891908" y="0"/>
            <a:ext cx="2269474" cy="6866466"/>
          </a:xfrm>
          <a:custGeom>
            <a:avLst/>
            <a:gdLst/>
            <a:ahLst/>
            <a:cxnLst/>
            <a:rect l="l" t="t" r="r" b="b"/>
            <a:pathLst>
              <a:path w="2269474" h="6866466">
                <a:moveTo>
                  <a:pt x="2252091" y="8203"/>
                </a:moveTo>
                <a:lnTo>
                  <a:pt x="2023491" y="0"/>
                </a:lnTo>
                <a:lnTo>
                  <a:pt x="0" y="6857998"/>
                </a:lnTo>
                <a:lnTo>
                  <a:pt x="2252091" y="6857998"/>
                </a:lnTo>
                <a:lnTo>
                  <a:pt x="2252091" y="8203"/>
                </a:lnTo>
                <a:close/>
              </a:path>
            </a:pathLst>
          </a:custGeom>
          <a:solidFill>
            <a:srgbClr val="FFC908"/>
          </a:solidFill>
        </p:spPr>
        <p:txBody>
          <a:bodyPr wrap="square" lIns="0" tIns="0" rIns="0" bIns="0" rtlCol="0">
            <a:noAutofit/>
          </a:bodyPr>
          <a:lstStyle/>
          <a:p>
            <a:endParaRPr/>
          </a:p>
        </p:txBody>
      </p:sp>
      <p:sp>
        <p:nvSpPr>
          <p:cNvPr id="18" name="object 18"/>
          <p:cNvSpPr/>
          <p:nvPr/>
        </p:nvSpPr>
        <p:spPr>
          <a:xfrm>
            <a:off x="7205218" y="-8508"/>
            <a:ext cx="1948039" cy="6866508"/>
          </a:xfrm>
          <a:custGeom>
            <a:avLst/>
            <a:gdLst/>
            <a:ahLst/>
            <a:cxnLst/>
            <a:rect l="l" t="t" r="r" b="b"/>
            <a:pathLst>
              <a:path w="1948039" h="6866508">
                <a:moveTo>
                  <a:pt x="1938781" y="8508"/>
                </a:moveTo>
                <a:lnTo>
                  <a:pt x="1489" y="8508"/>
                </a:lnTo>
                <a:lnTo>
                  <a:pt x="1202181" y="6866507"/>
                </a:lnTo>
                <a:lnTo>
                  <a:pt x="1938781" y="6866507"/>
                </a:lnTo>
                <a:lnTo>
                  <a:pt x="1938781" y="8508"/>
                </a:lnTo>
                <a:close/>
              </a:path>
            </a:pathLst>
          </a:custGeom>
          <a:solidFill>
            <a:srgbClr val="FFC908"/>
          </a:solidFill>
        </p:spPr>
        <p:txBody>
          <a:bodyPr wrap="square" lIns="0" tIns="0" rIns="0" bIns="0" rtlCol="0">
            <a:noAutofit/>
          </a:bodyPr>
          <a:lstStyle/>
          <a:p>
            <a:endParaRPr/>
          </a:p>
        </p:txBody>
      </p:sp>
      <p:sp>
        <p:nvSpPr>
          <p:cNvPr id="19" name="object 19"/>
          <p:cNvSpPr/>
          <p:nvPr/>
        </p:nvSpPr>
        <p:spPr>
          <a:xfrm>
            <a:off x="6637908" y="3920108"/>
            <a:ext cx="2513584" cy="2937889"/>
          </a:xfrm>
          <a:custGeom>
            <a:avLst/>
            <a:gdLst/>
            <a:ahLst/>
            <a:cxnLst/>
            <a:rect l="l" t="t" r="r" b="b"/>
            <a:pathLst>
              <a:path w="2513584" h="2937889">
                <a:moveTo>
                  <a:pt x="2506091" y="1041"/>
                </a:moveTo>
                <a:lnTo>
                  <a:pt x="0" y="2937889"/>
                </a:lnTo>
                <a:lnTo>
                  <a:pt x="2506091" y="2937889"/>
                </a:lnTo>
                <a:lnTo>
                  <a:pt x="2506091" y="1041"/>
                </a:lnTo>
                <a:close/>
              </a:path>
            </a:pathLst>
          </a:custGeom>
          <a:solidFill>
            <a:srgbClr val="F8921D"/>
          </a:solidFill>
        </p:spPr>
        <p:txBody>
          <a:bodyPr wrap="square" lIns="0" tIns="0" rIns="0" bIns="0" rtlCol="0">
            <a:noAutofit/>
          </a:bodyPr>
          <a:lstStyle/>
          <a:p>
            <a:endParaRPr/>
          </a:p>
        </p:txBody>
      </p:sp>
      <p:sp>
        <p:nvSpPr>
          <p:cNvPr id="20" name="object 20"/>
          <p:cNvSpPr/>
          <p:nvPr/>
        </p:nvSpPr>
        <p:spPr>
          <a:xfrm>
            <a:off x="7010400" y="-8508"/>
            <a:ext cx="2142871" cy="6866508"/>
          </a:xfrm>
          <a:custGeom>
            <a:avLst/>
            <a:gdLst/>
            <a:ahLst/>
            <a:cxnLst/>
            <a:rect l="l" t="t" r="r" b="b"/>
            <a:pathLst>
              <a:path w="2142871" h="6866508">
                <a:moveTo>
                  <a:pt x="2133600" y="6858315"/>
                </a:moveTo>
                <a:lnTo>
                  <a:pt x="2133600" y="8508"/>
                </a:lnTo>
                <a:lnTo>
                  <a:pt x="2300" y="8508"/>
                </a:lnTo>
                <a:lnTo>
                  <a:pt x="1856739" y="6866507"/>
                </a:lnTo>
                <a:lnTo>
                  <a:pt x="2133600" y="6858315"/>
                </a:lnTo>
                <a:close/>
              </a:path>
            </a:pathLst>
          </a:custGeom>
          <a:solidFill>
            <a:srgbClr val="C96E05"/>
          </a:solidFill>
        </p:spPr>
        <p:txBody>
          <a:bodyPr wrap="square" lIns="0" tIns="0" rIns="0" bIns="0" rtlCol="0">
            <a:noAutofit/>
          </a:bodyPr>
          <a:lstStyle/>
          <a:p>
            <a:endParaRPr/>
          </a:p>
        </p:txBody>
      </p:sp>
      <p:sp>
        <p:nvSpPr>
          <p:cNvPr id="21" name="object 21"/>
          <p:cNvSpPr/>
          <p:nvPr/>
        </p:nvSpPr>
        <p:spPr>
          <a:xfrm>
            <a:off x="8295767" y="-8508"/>
            <a:ext cx="857503" cy="6866508"/>
          </a:xfrm>
          <a:custGeom>
            <a:avLst/>
            <a:gdLst/>
            <a:ahLst/>
            <a:cxnLst/>
            <a:rect l="l" t="t" r="r" b="b"/>
            <a:pathLst>
              <a:path w="857503" h="6866508">
                <a:moveTo>
                  <a:pt x="848232" y="8508"/>
                </a:moveTo>
                <a:lnTo>
                  <a:pt x="676198" y="8508"/>
                </a:lnTo>
                <a:lnTo>
                  <a:pt x="0" y="6866507"/>
                </a:lnTo>
                <a:lnTo>
                  <a:pt x="848232" y="6866507"/>
                </a:lnTo>
                <a:lnTo>
                  <a:pt x="848232" y="8508"/>
                </a:lnTo>
                <a:close/>
              </a:path>
            </a:pathLst>
          </a:custGeom>
          <a:solidFill>
            <a:srgbClr val="FFDF6B"/>
          </a:solidFill>
        </p:spPr>
        <p:txBody>
          <a:bodyPr wrap="square" lIns="0" tIns="0" rIns="0" bIns="0" rtlCol="0">
            <a:noAutofit/>
          </a:bodyPr>
          <a:lstStyle/>
          <a:p>
            <a:endParaRPr/>
          </a:p>
        </p:txBody>
      </p:sp>
      <p:sp>
        <p:nvSpPr>
          <p:cNvPr id="22" name="object 22"/>
          <p:cNvSpPr/>
          <p:nvPr/>
        </p:nvSpPr>
        <p:spPr>
          <a:xfrm>
            <a:off x="8077200" y="-8508"/>
            <a:ext cx="1066753" cy="6866507"/>
          </a:xfrm>
          <a:custGeom>
            <a:avLst/>
            <a:gdLst/>
            <a:ahLst/>
            <a:cxnLst/>
            <a:rect l="l" t="t" r="r" b="b"/>
            <a:pathLst>
              <a:path w="1066753" h="6866507">
                <a:moveTo>
                  <a:pt x="1066753" y="6522830"/>
                </a:moveTo>
                <a:lnTo>
                  <a:pt x="1066672" y="6179266"/>
                </a:lnTo>
                <a:lnTo>
                  <a:pt x="1066335" y="5835802"/>
                </a:lnTo>
                <a:lnTo>
                  <a:pt x="1065773" y="5492426"/>
                </a:lnTo>
                <a:lnTo>
                  <a:pt x="1065020" y="5149125"/>
                </a:lnTo>
                <a:lnTo>
                  <a:pt x="1064105" y="4805886"/>
                </a:lnTo>
                <a:lnTo>
                  <a:pt x="1063062" y="4462697"/>
                </a:lnTo>
                <a:lnTo>
                  <a:pt x="1061923" y="4119545"/>
                </a:lnTo>
                <a:lnTo>
                  <a:pt x="1060718" y="3776417"/>
                </a:lnTo>
                <a:lnTo>
                  <a:pt x="1059481" y="3433301"/>
                </a:lnTo>
                <a:lnTo>
                  <a:pt x="1058243" y="3090185"/>
                </a:lnTo>
                <a:lnTo>
                  <a:pt x="1057036" y="2747054"/>
                </a:lnTo>
                <a:lnTo>
                  <a:pt x="1055891" y="2403897"/>
                </a:lnTo>
                <a:lnTo>
                  <a:pt x="1054842" y="2060702"/>
                </a:lnTo>
                <a:lnTo>
                  <a:pt x="1053919" y="1717454"/>
                </a:lnTo>
                <a:lnTo>
                  <a:pt x="1053155" y="1374143"/>
                </a:lnTo>
                <a:lnTo>
                  <a:pt x="1052581" y="1030754"/>
                </a:lnTo>
                <a:lnTo>
                  <a:pt x="1052229" y="687276"/>
                </a:lnTo>
                <a:lnTo>
                  <a:pt x="1052132" y="343695"/>
                </a:lnTo>
                <a:lnTo>
                  <a:pt x="1052317" y="8508"/>
                </a:lnTo>
                <a:lnTo>
                  <a:pt x="1163" y="8508"/>
                </a:lnTo>
                <a:lnTo>
                  <a:pt x="938656" y="6866507"/>
                </a:lnTo>
                <a:lnTo>
                  <a:pt x="1066546" y="6866507"/>
                </a:lnTo>
                <a:lnTo>
                  <a:pt x="1066753" y="6522830"/>
                </a:lnTo>
                <a:close/>
              </a:path>
            </a:pathLst>
          </a:custGeom>
          <a:solidFill>
            <a:srgbClr val="FFC908"/>
          </a:solidFill>
        </p:spPr>
        <p:txBody>
          <a:bodyPr wrap="square" lIns="0" tIns="0" rIns="0" bIns="0" rtlCol="0">
            <a:noAutofit/>
          </a:bodyPr>
          <a:lstStyle/>
          <a:p>
            <a:endParaRPr/>
          </a:p>
        </p:txBody>
      </p:sp>
      <p:sp>
        <p:nvSpPr>
          <p:cNvPr id="23" name="object 23"/>
          <p:cNvSpPr/>
          <p:nvPr/>
        </p:nvSpPr>
        <p:spPr>
          <a:xfrm>
            <a:off x="8060308" y="4893691"/>
            <a:ext cx="1094105" cy="1964308"/>
          </a:xfrm>
          <a:custGeom>
            <a:avLst/>
            <a:gdLst/>
            <a:ahLst/>
            <a:cxnLst/>
            <a:rect l="l" t="t" r="r" b="b"/>
            <a:pathLst>
              <a:path w="1094105" h="1964308">
                <a:moveTo>
                  <a:pt x="1083691" y="1959267"/>
                </a:moveTo>
                <a:lnTo>
                  <a:pt x="1083691" y="9621"/>
                </a:lnTo>
                <a:lnTo>
                  <a:pt x="0" y="1964307"/>
                </a:lnTo>
                <a:lnTo>
                  <a:pt x="316" y="1964307"/>
                </a:lnTo>
                <a:lnTo>
                  <a:pt x="1083691" y="1959267"/>
                </a:lnTo>
                <a:close/>
              </a:path>
            </a:pathLst>
          </a:custGeom>
          <a:solidFill>
            <a:srgbClr val="FFC908"/>
          </a:solidFill>
        </p:spPr>
        <p:txBody>
          <a:bodyPr wrap="square" lIns="0" tIns="0" rIns="0" bIns="0" rtlCol="0">
            <a:noAutofit/>
          </a:bodyPr>
          <a:lstStyle/>
          <a:p>
            <a:endParaRPr/>
          </a:p>
        </p:txBody>
      </p:sp>
      <p:sp>
        <p:nvSpPr>
          <p:cNvPr id="14" name="object 14"/>
          <p:cNvSpPr/>
          <p:nvPr/>
        </p:nvSpPr>
        <p:spPr>
          <a:xfrm>
            <a:off x="-8466" y="4013200"/>
            <a:ext cx="457196" cy="2853266"/>
          </a:xfrm>
          <a:custGeom>
            <a:avLst/>
            <a:gdLst/>
            <a:ahLst/>
            <a:cxnLst/>
            <a:rect l="l" t="t" r="r" b="b"/>
            <a:pathLst>
              <a:path w="457196" h="2853266">
                <a:moveTo>
                  <a:pt x="8466" y="52840"/>
                </a:moveTo>
                <a:lnTo>
                  <a:pt x="8466" y="2844798"/>
                </a:lnTo>
                <a:lnTo>
                  <a:pt x="455839" y="2844798"/>
                </a:lnTo>
                <a:lnTo>
                  <a:pt x="8466" y="52840"/>
                </a:lnTo>
                <a:close/>
              </a:path>
            </a:pathLst>
          </a:custGeom>
          <a:solidFill>
            <a:srgbClr val="FFC908"/>
          </a:solidFill>
        </p:spPr>
        <p:txBody>
          <a:bodyPr wrap="square" lIns="0" tIns="0" rIns="0" bIns="0" rtlCol="0">
            <a:noAutofit/>
          </a:bodyPr>
          <a:lstStyle/>
          <a:p>
            <a:endParaRPr/>
          </a:p>
        </p:txBody>
      </p:sp>
      <p:sp>
        <p:nvSpPr>
          <p:cNvPr id="13" name="object 13"/>
          <p:cNvSpPr txBox="1"/>
          <p:nvPr/>
        </p:nvSpPr>
        <p:spPr>
          <a:xfrm>
            <a:off x="688340" y="716637"/>
            <a:ext cx="4743228" cy="482600"/>
          </a:xfrm>
          <a:prstGeom prst="rect">
            <a:avLst/>
          </a:prstGeom>
        </p:spPr>
        <p:txBody>
          <a:bodyPr wrap="square" lIns="0" tIns="0" rIns="0" bIns="0" rtlCol="0">
            <a:noAutofit/>
          </a:bodyPr>
          <a:lstStyle/>
          <a:p>
            <a:pPr marL="12700">
              <a:lnSpc>
                <a:spcPts val="3800"/>
              </a:lnSpc>
              <a:spcBef>
                <a:spcPts val="190"/>
              </a:spcBef>
            </a:pPr>
            <a:r>
              <a:rPr sz="3600" spc="0" dirty="0">
                <a:solidFill>
                  <a:srgbClr val="FFC908"/>
                </a:solidFill>
                <a:latin typeface="Trebuchet MS"/>
                <a:cs typeface="Trebuchet MS"/>
              </a:rPr>
              <a:t>Da</a:t>
            </a:r>
            <a:r>
              <a:rPr sz="3600" spc="4" dirty="0">
                <a:solidFill>
                  <a:srgbClr val="FFC908"/>
                </a:solidFill>
                <a:latin typeface="Trebuchet MS"/>
                <a:cs typeface="Trebuchet MS"/>
              </a:rPr>
              <a:t>m</a:t>
            </a:r>
            <a:r>
              <a:rPr sz="3600" spc="0" dirty="0">
                <a:solidFill>
                  <a:srgbClr val="FFC908"/>
                </a:solidFill>
                <a:latin typeface="Trebuchet MS"/>
                <a:cs typeface="Trebuchet MS"/>
              </a:rPr>
              <a:t>pak</a:t>
            </a:r>
            <a:r>
              <a:rPr sz="3600" spc="-24" dirty="0">
                <a:solidFill>
                  <a:srgbClr val="FFC908"/>
                </a:solidFill>
                <a:latin typeface="Trebuchet MS"/>
                <a:cs typeface="Trebuchet MS"/>
              </a:rPr>
              <a:t> </a:t>
            </a:r>
            <a:r>
              <a:rPr sz="3600" spc="0" dirty="0">
                <a:solidFill>
                  <a:srgbClr val="FFC908"/>
                </a:solidFill>
                <a:latin typeface="Trebuchet MS"/>
                <a:cs typeface="Trebuchet MS"/>
              </a:rPr>
              <a:t>Ef</a:t>
            </a:r>
            <a:r>
              <a:rPr sz="3600" spc="9" dirty="0">
                <a:solidFill>
                  <a:srgbClr val="FFC908"/>
                </a:solidFill>
                <a:latin typeface="Trebuchet MS"/>
                <a:cs typeface="Trebuchet MS"/>
              </a:rPr>
              <a:t>i</a:t>
            </a:r>
            <a:r>
              <a:rPr sz="3600" spc="0" dirty="0">
                <a:solidFill>
                  <a:srgbClr val="FFC908"/>
                </a:solidFill>
                <a:latin typeface="Trebuchet MS"/>
                <a:cs typeface="Trebuchet MS"/>
              </a:rPr>
              <a:t>sie</a:t>
            </a:r>
            <a:r>
              <a:rPr sz="3600" spc="9" dirty="0">
                <a:solidFill>
                  <a:srgbClr val="FFC908"/>
                </a:solidFill>
                <a:latin typeface="Trebuchet MS"/>
                <a:cs typeface="Trebuchet MS"/>
              </a:rPr>
              <a:t>n</a:t>
            </a:r>
            <a:r>
              <a:rPr sz="3600" spc="0" dirty="0">
                <a:solidFill>
                  <a:srgbClr val="FFC908"/>
                </a:solidFill>
                <a:latin typeface="Trebuchet MS"/>
                <a:cs typeface="Trebuchet MS"/>
              </a:rPr>
              <a:t>si</a:t>
            </a:r>
            <a:r>
              <a:rPr sz="3600" spc="-14" dirty="0">
                <a:solidFill>
                  <a:srgbClr val="FFC908"/>
                </a:solidFill>
                <a:latin typeface="Trebuchet MS"/>
                <a:cs typeface="Trebuchet MS"/>
              </a:rPr>
              <a:t> </a:t>
            </a:r>
            <a:r>
              <a:rPr sz="3600" spc="-175" dirty="0">
                <a:solidFill>
                  <a:srgbClr val="FFC908"/>
                </a:solidFill>
                <a:latin typeface="Trebuchet MS"/>
                <a:cs typeface="Trebuchet MS"/>
              </a:rPr>
              <a:t>P</a:t>
            </a:r>
            <a:r>
              <a:rPr sz="3600" spc="0" dirty="0">
                <a:solidFill>
                  <a:srgbClr val="FFC908"/>
                </a:solidFill>
                <a:latin typeface="Trebuchet MS"/>
                <a:cs typeface="Trebuchet MS"/>
              </a:rPr>
              <a:t>asar</a:t>
            </a:r>
            <a:endParaRPr sz="3600">
              <a:latin typeface="Trebuchet MS"/>
              <a:cs typeface="Trebuchet MS"/>
            </a:endParaRPr>
          </a:p>
        </p:txBody>
      </p:sp>
      <p:sp>
        <p:nvSpPr>
          <p:cNvPr id="12" name="object 12"/>
          <p:cNvSpPr txBox="1"/>
          <p:nvPr/>
        </p:nvSpPr>
        <p:spPr>
          <a:xfrm>
            <a:off x="643534" y="2251333"/>
            <a:ext cx="6998174" cy="380796"/>
          </a:xfrm>
          <a:prstGeom prst="rect">
            <a:avLst/>
          </a:prstGeom>
        </p:spPr>
        <p:txBody>
          <a:bodyPr wrap="square" lIns="0" tIns="0" rIns="0" bIns="0" rtlCol="0">
            <a:noAutofit/>
          </a:bodyPr>
          <a:lstStyle/>
          <a:p>
            <a:pPr marL="12700">
              <a:lnSpc>
                <a:spcPts val="2985"/>
              </a:lnSpc>
              <a:spcBef>
                <a:spcPts val="149"/>
              </a:spcBef>
            </a:pPr>
            <a:r>
              <a:rPr sz="4200" spc="0" baseline="1025" dirty="0">
                <a:solidFill>
                  <a:srgbClr val="FFFFFF"/>
                </a:solidFill>
                <a:latin typeface="Trebuchet MS"/>
                <a:cs typeface="Trebuchet MS"/>
              </a:rPr>
              <a:t>Efi</a:t>
            </a:r>
            <a:r>
              <a:rPr sz="4200" spc="9" baseline="1025" dirty="0">
                <a:solidFill>
                  <a:srgbClr val="FFFFFF"/>
                </a:solidFill>
                <a:latin typeface="Trebuchet MS"/>
                <a:cs typeface="Trebuchet MS"/>
              </a:rPr>
              <a:t>s</a:t>
            </a:r>
            <a:r>
              <a:rPr sz="4200" spc="0" baseline="1025" dirty="0">
                <a:solidFill>
                  <a:srgbClr val="FFFFFF"/>
                </a:solidFill>
                <a:latin typeface="Trebuchet MS"/>
                <a:cs typeface="Trebuchet MS"/>
              </a:rPr>
              <a:t>iensi</a:t>
            </a:r>
            <a:r>
              <a:rPr sz="4200" spc="314" baseline="1025" dirty="0">
                <a:solidFill>
                  <a:srgbClr val="FFFFFF"/>
                </a:solidFill>
                <a:latin typeface="Trebuchet MS"/>
                <a:cs typeface="Trebuchet MS"/>
              </a:rPr>
              <a:t> </a:t>
            </a:r>
            <a:r>
              <a:rPr sz="4200" spc="0" baseline="1025" dirty="0">
                <a:solidFill>
                  <a:srgbClr val="FFFFFF"/>
                </a:solidFill>
                <a:latin typeface="Trebuchet MS"/>
                <a:cs typeface="Trebuchet MS"/>
              </a:rPr>
              <a:t>pa</a:t>
            </a:r>
            <a:r>
              <a:rPr sz="4200" spc="9" baseline="1025" dirty="0">
                <a:solidFill>
                  <a:srgbClr val="FFFFFF"/>
                </a:solidFill>
                <a:latin typeface="Trebuchet MS"/>
                <a:cs typeface="Trebuchet MS"/>
              </a:rPr>
              <a:t>s</a:t>
            </a:r>
            <a:r>
              <a:rPr sz="4200" spc="0" baseline="1025" dirty="0">
                <a:solidFill>
                  <a:srgbClr val="FFFFFF"/>
                </a:solidFill>
                <a:latin typeface="Trebuchet MS"/>
                <a:cs typeface="Trebuchet MS"/>
              </a:rPr>
              <a:t>ar</a:t>
            </a:r>
            <a:r>
              <a:rPr sz="4200" spc="309" baseline="1025" dirty="0">
                <a:solidFill>
                  <a:srgbClr val="FFFFFF"/>
                </a:solidFill>
                <a:latin typeface="Trebuchet MS"/>
                <a:cs typeface="Trebuchet MS"/>
              </a:rPr>
              <a:t> </a:t>
            </a:r>
            <a:r>
              <a:rPr sz="4200" spc="0" baseline="1025" dirty="0">
                <a:solidFill>
                  <a:srgbClr val="FFFFFF"/>
                </a:solidFill>
                <a:latin typeface="Trebuchet MS"/>
                <a:cs typeface="Trebuchet MS"/>
              </a:rPr>
              <a:t>b</a:t>
            </a:r>
            <a:r>
              <a:rPr sz="4200" spc="4" baseline="1025" dirty="0">
                <a:solidFill>
                  <a:srgbClr val="FFFFFF"/>
                </a:solidFill>
                <a:latin typeface="Trebuchet MS"/>
                <a:cs typeface="Trebuchet MS"/>
              </a:rPr>
              <a:t>u</a:t>
            </a:r>
            <a:r>
              <a:rPr sz="4200" spc="0" baseline="1025" dirty="0">
                <a:solidFill>
                  <a:srgbClr val="FFFFFF"/>
                </a:solidFill>
                <a:latin typeface="Trebuchet MS"/>
                <a:cs typeface="Trebuchet MS"/>
              </a:rPr>
              <a:t>ka</a:t>
            </a:r>
            <a:r>
              <a:rPr sz="4200" spc="283" baseline="1025" dirty="0">
                <a:solidFill>
                  <a:srgbClr val="FFFFFF"/>
                </a:solidFill>
                <a:latin typeface="Trebuchet MS"/>
                <a:cs typeface="Trebuchet MS"/>
              </a:rPr>
              <a:t> </a:t>
            </a:r>
            <a:r>
              <a:rPr sz="4200" spc="0" baseline="1025" dirty="0">
                <a:solidFill>
                  <a:srgbClr val="FFFFFF"/>
                </a:solidFill>
                <a:latin typeface="Trebuchet MS"/>
                <a:cs typeface="Trebuchet MS"/>
              </a:rPr>
              <a:t>be</a:t>
            </a:r>
            <a:r>
              <a:rPr sz="4200" spc="14" baseline="1025" dirty="0">
                <a:solidFill>
                  <a:srgbClr val="FFFFFF"/>
                </a:solidFill>
                <a:latin typeface="Trebuchet MS"/>
                <a:cs typeface="Trebuchet MS"/>
              </a:rPr>
              <a:t>r</a:t>
            </a:r>
            <a:r>
              <a:rPr sz="4200" spc="0" baseline="1025" dirty="0">
                <a:solidFill>
                  <a:srgbClr val="FFFFFF"/>
                </a:solidFill>
                <a:latin typeface="Trebuchet MS"/>
                <a:cs typeface="Trebuchet MS"/>
              </a:rPr>
              <a:t>arti</a:t>
            </a:r>
            <a:r>
              <a:rPr sz="4200" spc="319" baseline="1025" dirty="0">
                <a:solidFill>
                  <a:srgbClr val="FFFFFF"/>
                </a:solidFill>
                <a:latin typeface="Trebuchet MS"/>
                <a:cs typeface="Trebuchet MS"/>
              </a:rPr>
              <a:t> </a:t>
            </a:r>
            <a:r>
              <a:rPr sz="4200" spc="0" baseline="1025" dirty="0">
                <a:solidFill>
                  <a:srgbClr val="FFFFFF"/>
                </a:solidFill>
                <a:latin typeface="Trebuchet MS"/>
                <a:cs typeface="Trebuchet MS"/>
              </a:rPr>
              <a:t>selur</a:t>
            </a:r>
            <a:r>
              <a:rPr sz="4200" spc="-9" baseline="1025" dirty="0">
                <a:solidFill>
                  <a:srgbClr val="FFFFFF"/>
                </a:solidFill>
                <a:latin typeface="Trebuchet MS"/>
                <a:cs typeface="Trebuchet MS"/>
              </a:rPr>
              <a:t>u</a:t>
            </a:r>
            <a:r>
              <a:rPr sz="4200" spc="0" baseline="1025" dirty="0">
                <a:solidFill>
                  <a:srgbClr val="FFFFFF"/>
                </a:solidFill>
                <a:latin typeface="Trebuchet MS"/>
                <a:cs typeface="Trebuchet MS"/>
              </a:rPr>
              <a:t>h</a:t>
            </a:r>
            <a:r>
              <a:rPr sz="4200" spc="319" baseline="1025" dirty="0">
                <a:solidFill>
                  <a:srgbClr val="FFFFFF"/>
                </a:solidFill>
                <a:latin typeface="Trebuchet MS"/>
                <a:cs typeface="Trebuchet MS"/>
              </a:rPr>
              <a:t> </a:t>
            </a:r>
            <a:r>
              <a:rPr sz="4200" spc="0" baseline="1025" dirty="0">
                <a:solidFill>
                  <a:srgbClr val="FFFFFF"/>
                </a:solidFill>
                <a:latin typeface="Trebuchet MS"/>
                <a:cs typeface="Trebuchet MS"/>
              </a:rPr>
              <a:t>sa</a:t>
            </a:r>
            <a:r>
              <a:rPr sz="4200" spc="4" baseline="1025" dirty="0">
                <a:solidFill>
                  <a:srgbClr val="FFFFFF"/>
                </a:solidFill>
                <a:latin typeface="Trebuchet MS"/>
                <a:cs typeface="Trebuchet MS"/>
              </a:rPr>
              <a:t>h</a:t>
            </a:r>
            <a:r>
              <a:rPr sz="4200" spc="0" baseline="1025" dirty="0">
                <a:solidFill>
                  <a:srgbClr val="FFFFFF"/>
                </a:solidFill>
                <a:latin typeface="Trebuchet MS"/>
                <a:cs typeface="Trebuchet MS"/>
              </a:rPr>
              <a:t>am</a:t>
            </a:r>
            <a:endParaRPr sz="2800" dirty="0">
              <a:latin typeface="Trebuchet MS"/>
              <a:cs typeface="Trebuchet MS"/>
            </a:endParaRPr>
          </a:p>
        </p:txBody>
      </p:sp>
      <p:sp>
        <p:nvSpPr>
          <p:cNvPr id="11" name="object 11"/>
          <p:cNvSpPr txBox="1"/>
          <p:nvPr/>
        </p:nvSpPr>
        <p:spPr>
          <a:xfrm>
            <a:off x="529234" y="2678300"/>
            <a:ext cx="1188381" cy="807212"/>
          </a:xfrm>
          <a:prstGeom prst="rect">
            <a:avLst/>
          </a:prstGeom>
        </p:spPr>
        <p:txBody>
          <a:bodyPr wrap="square" lIns="0" tIns="0" rIns="0" bIns="0" rtlCol="0">
            <a:noAutofit/>
          </a:bodyPr>
          <a:lstStyle/>
          <a:p>
            <a:pPr marL="12700" marR="53263">
              <a:lnSpc>
                <a:spcPts val="2985"/>
              </a:lnSpc>
              <a:spcBef>
                <a:spcPts val="149"/>
              </a:spcBef>
            </a:pPr>
            <a:r>
              <a:rPr sz="4200" spc="0" baseline="1025" dirty="0">
                <a:solidFill>
                  <a:srgbClr val="FFFFFF"/>
                </a:solidFill>
                <a:latin typeface="Trebuchet MS"/>
                <a:cs typeface="Trebuchet MS"/>
              </a:rPr>
              <a:t>se</a:t>
            </a:r>
            <a:r>
              <a:rPr sz="4200" spc="9" baseline="1025" dirty="0">
                <a:solidFill>
                  <a:srgbClr val="FFFFFF"/>
                </a:solidFill>
                <a:latin typeface="Trebuchet MS"/>
                <a:cs typeface="Trebuchet MS"/>
              </a:rPr>
              <a:t>l</a:t>
            </a:r>
            <a:r>
              <a:rPr sz="4200" spc="0" baseline="1025" dirty="0">
                <a:solidFill>
                  <a:srgbClr val="FFFFFF"/>
                </a:solidFill>
                <a:latin typeface="Trebuchet MS"/>
                <a:cs typeface="Trebuchet MS"/>
              </a:rPr>
              <a:t>alu</a:t>
            </a:r>
            <a:endParaRPr sz="2800">
              <a:latin typeface="Trebuchet MS"/>
              <a:cs typeface="Trebuchet MS"/>
            </a:endParaRPr>
          </a:p>
          <a:p>
            <a:pPr marL="12700">
              <a:lnSpc>
                <a:spcPct val="96761"/>
              </a:lnSpc>
            </a:pPr>
            <a:r>
              <a:rPr sz="2800" spc="0" dirty="0">
                <a:solidFill>
                  <a:srgbClr val="FFFFFF"/>
                </a:solidFill>
                <a:latin typeface="Trebuchet MS"/>
                <a:cs typeface="Trebuchet MS"/>
              </a:rPr>
              <a:t>seper</a:t>
            </a:r>
            <a:r>
              <a:rPr sz="2800" spc="4" dirty="0">
                <a:solidFill>
                  <a:srgbClr val="FFFFFF"/>
                </a:solidFill>
                <a:latin typeface="Trebuchet MS"/>
                <a:cs typeface="Trebuchet MS"/>
              </a:rPr>
              <a:t>t</a:t>
            </a:r>
            <a:r>
              <a:rPr sz="2800" spc="0" dirty="0">
                <a:solidFill>
                  <a:srgbClr val="FFFFFF"/>
                </a:solidFill>
                <a:latin typeface="Trebuchet MS"/>
                <a:cs typeface="Trebuchet MS"/>
              </a:rPr>
              <a:t>i</a:t>
            </a:r>
            <a:endParaRPr sz="2800">
              <a:latin typeface="Trebuchet MS"/>
              <a:cs typeface="Trebuchet MS"/>
            </a:endParaRPr>
          </a:p>
        </p:txBody>
      </p:sp>
      <p:sp>
        <p:nvSpPr>
          <p:cNvPr id="10" name="object 10"/>
          <p:cNvSpPr txBox="1"/>
          <p:nvPr/>
        </p:nvSpPr>
        <p:spPr>
          <a:xfrm>
            <a:off x="1821942" y="2678300"/>
            <a:ext cx="1363797" cy="380492"/>
          </a:xfrm>
          <a:prstGeom prst="rect">
            <a:avLst/>
          </a:prstGeom>
        </p:spPr>
        <p:txBody>
          <a:bodyPr wrap="square" lIns="0" tIns="0" rIns="0" bIns="0" rtlCol="0">
            <a:noAutofit/>
          </a:bodyPr>
          <a:lstStyle/>
          <a:p>
            <a:pPr marL="12700">
              <a:lnSpc>
                <a:spcPts val="2985"/>
              </a:lnSpc>
              <a:spcBef>
                <a:spcPts val="149"/>
              </a:spcBef>
            </a:pPr>
            <a:r>
              <a:rPr sz="4200" spc="0" baseline="1025" dirty="0">
                <a:solidFill>
                  <a:srgbClr val="FFFFFF"/>
                </a:solidFill>
                <a:latin typeface="Trebuchet MS"/>
                <a:cs typeface="Trebuchet MS"/>
              </a:rPr>
              <a:t>diharg</a:t>
            </a:r>
            <a:r>
              <a:rPr sz="4200" spc="9" baseline="1025" dirty="0">
                <a:solidFill>
                  <a:srgbClr val="FFFFFF"/>
                </a:solidFill>
                <a:latin typeface="Trebuchet MS"/>
                <a:cs typeface="Trebuchet MS"/>
              </a:rPr>
              <a:t>a</a:t>
            </a:r>
            <a:r>
              <a:rPr sz="4200" spc="0" baseline="1025" dirty="0">
                <a:solidFill>
                  <a:srgbClr val="FFFFFF"/>
                </a:solidFill>
                <a:latin typeface="Trebuchet MS"/>
                <a:cs typeface="Trebuchet MS"/>
              </a:rPr>
              <a:t>i</a:t>
            </a:r>
            <a:endParaRPr sz="2800">
              <a:latin typeface="Trebuchet MS"/>
              <a:cs typeface="Trebuchet MS"/>
            </a:endParaRPr>
          </a:p>
        </p:txBody>
      </p:sp>
      <p:sp>
        <p:nvSpPr>
          <p:cNvPr id="9" name="object 9"/>
          <p:cNvSpPr txBox="1"/>
          <p:nvPr/>
        </p:nvSpPr>
        <p:spPr>
          <a:xfrm>
            <a:off x="3470910" y="2678300"/>
            <a:ext cx="1223003" cy="380492"/>
          </a:xfrm>
          <a:prstGeom prst="rect">
            <a:avLst/>
          </a:prstGeom>
        </p:spPr>
        <p:txBody>
          <a:bodyPr wrap="square" lIns="0" tIns="0" rIns="0" bIns="0" rtlCol="0">
            <a:noAutofit/>
          </a:bodyPr>
          <a:lstStyle/>
          <a:p>
            <a:pPr marL="12700">
              <a:lnSpc>
                <a:spcPts val="2985"/>
              </a:lnSpc>
              <a:spcBef>
                <a:spcPts val="149"/>
              </a:spcBef>
            </a:pPr>
            <a:r>
              <a:rPr sz="4200" spc="0" baseline="1025" dirty="0">
                <a:solidFill>
                  <a:srgbClr val="FFFFFF"/>
                </a:solidFill>
                <a:latin typeface="Trebuchet MS"/>
                <a:cs typeface="Trebuchet MS"/>
              </a:rPr>
              <a:t>dengan</a:t>
            </a:r>
            <a:endParaRPr sz="2800" dirty="0">
              <a:latin typeface="Trebuchet MS"/>
              <a:cs typeface="Trebuchet MS"/>
            </a:endParaRPr>
          </a:p>
        </p:txBody>
      </p:sp>
      <p:sp>
        <p:nvSpPr>
          <p:cNvPr id="8" name="object 8"/>
          <p:cNvSpPr txBox="1"/>
          <p:nvPr/>
        </p:nvSpPr>
        <p:spPr>
          <a:xfrm>
            <a:off x="4979924" y="2678300"/>
            <a:ext cx="1070363" cy="807212"/>
          </a:xfrm>
          <a:prstGeom prst="rect">
            <a:avLst/>
          </a:prstGeom>
        </p:spPr>
        <p:txBody>
          <a:bodyPr wrap="square" lIns="0" tIns="0" rIns="0" bIns="0" rtlCol="0">
            <a:noAutofit/>
          </a:bodyPr>
          <a:lstStyle/>
          <a:p>
            <a:pPr marL="12700">
              <a:lnSpc>
                <a:spcPts val="2985"/>
              </a:lnSpc>
              <a:spcBef>
                <a:spcPts val="149"/>
              </a:spcBef>
            </a:pPr>
            <a:r>
              <a:rPr sz="4200" spc="0" baseline="1025" dirty="0">
                <a:solidFill>
                  <a:srgbClr val="FFFFFF"/>
                </a:solidFill>
                <a:latin typeface="Trebuchet MS"/>
                <a:cs typeface="Trebuchet MS"/>
              </a:rPr>
              <a:t>te</a:t>
            </a:r>
            <a:r>
              <a:rPr sz="4200" spc="4" baseline="1025" dirty="0">
                <a:solidFill>
                  <a:srgbClr val="FFFFFF"/>
                </a:solidFill>
                <a:latin typeface="Trebuchet MS"/>
                <a:cs typeface="Trebuchet MS"/>
              </a:rPr>
              <a:t>p</a:t>
            </a:r>
            <a:r>
              <a:rPr sz="4200" spc="0" baseline="1025" dirty="0">
                <a:solidFill>
                  <a:srgbClr val="FFFFFF"/>
                </a:solidFill>
                <a:latin typeface="Trebuchet MS"/>
                <a:cs typeface="Trebuchet MS"/>
              </a:rPr>
              <a:t>a</a:t>
            </a:r>
            <a:r>
              <a:rPr sz="4200" spc="9" baseline="1025" dirty="0">
                <a:solidFill>
                  <a:srgbClr val="FFFFFF"/>
                </a:solidFill>
                <a:latin typeface="Trebuchet MS"/>
                <a:cs typeface="Trebuchet MS"/>
              </a:rPr>
              <a:t>t</a:t>
            </a:r>
            <a:r>
              <a:rPr sz="4200" spc="0" baseline="1025" dirty="0">
                <a:solidFill>
                  <a:srgbClr val="FFFFFF"/>
                </a:solidFill>
                <a:latin typeface="Trebuchet MS"/>
                <a:cs typeface="Trebuchet MS"/>
              </a:rPr>
              <a:t>.</a:t>
            </a:r>
            <a:endParaRPr sz="2800">
              <a:latin typeface="Trebuchet MS"/>
              <a:cs typeface="Trebuchet MS"/>
            </a:endParaRPr>
          </a:p>
          <a:p>
            <a:pPr marL="88900" marR="53263">
              <a:lnSpc>
                <a:spcPct val="96761"/>
              </a:lnSpc>
            </a:pPr>
            <a:r>
              <a:rPr sz="2800" spc="0" dirty="0">
                <a:solidFill>
                  <a:srgbClr val="FFFFFF"/>
                </a:solidFill>
                <a:latin typeface="Trebuchet MS"/>
                <a:cs typeface="Trebuchet MS"/>
              </a:rPr>
              <a:t>oleh</a:t>
            </a:r>
            <a:endParaRPr sz="2800">
              <a:latin typeface="Trebuchet MS"/>
              <a:cs typeface="Trebuchet MS"/>
            </a:endParaRPr>
          </a:p>
        </p:txBody>
      </p:sp>
      <p:sp>
        <p:nvSpPr>
          <p:cNvPr id="7" name="object 7"/>
          <p:cNvSpPr txBox="1"/>
          <p:nvPr/>
        </p:nvSpPr>
        <p:spPr>
          <a:xfrm>
            <a:off x="6051550" y="2678300"/>
            <a:ext cx="1590701" cy="807212"/>
          </a:xfrm>
          <a:prstGeom prst="rect">
            <a:avLst/>
          </a:prstGeom>
        </p:spPr>
        <p:txBody>
          <a:bodyPr wrap="square" lIns="0" tIns="0" rIns="0" bIns="0" rtlCol="0">
            <a:noAutofit/>
          </a:bodyPr>
          <a:lstStyle/>
          <a:p>
            <a:pPr marL="297688" marR="1560">
              <a:lnSpc>
                <a:spcPts val="2985"/>
              </a:lnSpc>
              <a:spcBef>
                <a:spcPts val="149"/>
              </a:spcBef>
            </a:pPr>
            <a:r>
              <a:rPr sz="4200" spc="0" baseline="1025" dirty="0">
                <a:solidFill>
                  <a:srgbClr val="FFFFFF"/>
                </a:solidFill>
                <a:latin typeface="Trebuchet MS"/>
                <a:cs typeface="Trebuchet MS"/>
              </a:rPr>
              <a:t>N</a:t>
            </a:r>
            <a:r>
              <a:rPr sz="4200" spc="4" baseline="1025" dirty="0">
                <a:solidFill>
                  <a:srgbClr val="FFFFFF"/>
                </a:solidFill>
                <a:latin typeface="Trebuchet MS"/>
                <a:cs typeface="Trebuchet MS"/>
              </a:rPr>
              <a:t>a</a:t>
            </a:r>
            <a:r>
              <a:rPr sz="4200" spc="0" baseline="1025" dirty="0">
                <a:solidFill>
                  <a:srgbClr val="FFFFFF"/>
                </a:solidFill>
                <a:latin typeface="Trebuchet MS"/>
                <a:cs typeface="Trebuchet MS"/>
              </a:rPr>
              <a:t>mu</a:t>
            </a:r>
            <a:r>
              <a:rPr sz="4200" spc="-14" baseline="1025" dirty="0">
                <a:solidFill>
                  <a:srgbClr val="FFFFFF"/>
                </a:solidFill>
                <a:latin typeface="Trebuchet MS"/>
                <a:cs typeface="Trebuchet MS"/>
              </a:rPr>
              <a:t>n</a:t>
            </a:r>
            <a:r>
              <a:rPr sz="4200" spc="0" baseline="1025" dirty="0">
                <a:solidFill>
                  <a:srgbClr val="FFFFFF"/>
                </a:solidFill>
                <a:latin typeface="Trebuchet MS"/>
                <a:cs typeface="Trebuchet MS"/>
              </a:rPr>
              <a:t>,</a:t>
            </a:r>
            <a:endParaRPr sz="2800">
              <a:latin typeface="Trebuchet MS"/>
              <a:cs typeface="Trebuchet MS"/>
            </a:endParaRPr>
          </a:p>
          <a:p>
            <a:pPr marL="12700">
              <a:lnSpc>
                <a:spcPct val="96761"/>
              </a:lnSpc>
            </a:pPr>
            <a:r>
              <a:rPr sz="2800" spc="0" dirty="0">
                <a:solidFill>
                  <a:srgbClr val="FFFFFF"/>
                </a:solidFill>
                <a:latin typeface="Trebuchet MS"/>
                <a:cs typeface="Trebuchet MS"/>
              </a:rPr>
              <a:t>hipote</a:t>
            </a:r>
            <a:r>
              <a:rPr sz="2800" spc="4" dirty="0">
                <a:solidFill>
                  <a:srgbClr val="FFFFFF"/>
                </a:solidFill>
                <a:latin typeface="Trebuchet MS"/>
                <a:cs typeface="Trebuchet MS"/>
              </a:rPr>
              <a:t>s</a:t>
            </a:r>
            <a:r>
              <a:rPr sz="2800" spc="0" dirty="0">
                <a:solidFill>
                  <a:srgbClr val="FFFFFF"/>
                </a:solidFill>
                <a:latin typeface="Trebuchet MS"/>
                <a:cs typeface="Trebuchet MS"/>
              </a:rPr>
              <a:t>i</a:t>
            </a:r>
            <a:r>
              <a:rPr sz="2800" spc="25" dirty="0">
                <a:solidFill>
                  <a:srgbClr val="FFFFFF"/>
                </a:solidFill>
                <a:latin typeface="Trebuchet MS"/>
                <a:cs typeface="Trebuchet MS"/>
              </a:rPr>
              <a:t>s</a:t>
            </a:r>
            <a:r>
              <a:rPr sz="2800" spc="0" dirty="0">
                <a:solidFill>
                  <a:srgbClr val="FFFFFF"/>
                </a:solidFill>
                <a:latin typeface="Trebuchet MS"/>
                <a:cs typeface="Trebuchet MS"/>
              </a:rPr>
              <a:t>i</a:t>
            </a:r>
            <a:endParaRPr sz="2800">
              <a:latin typeface="Trebuchet MS"/>
              <a:cs typeface="Trebuchet MS"/>
            </a:endParaRPr>
          </a:p>
        </p:txBody>
      </p:sp>
      <p:sp>
        <p:nvSpPr>
          <p:cNvPr id="6" name="object 6"/>
          <p:cNvSpPr txBox="1"/>
          <p:nvPr/>
        </p:nvSpPr>
        <p:spPr>
          <a:xfrm>
            <a:off x="1953006" y="3105020"/>
            <a:ext cx="812601" cy="380492"/>
          </a:xfrm>
          <a:prstGeom prst="rect">
            <a:avLst/>
          </a:prstGeom>
        </p:spPr>
        <p:txBody>
          <a:bodyPr wrap="square" lIns="0" tIns="0" rIns="0" bIns="0" rtlCol="0">
            <a:noAutofit/>
          </a:bodyPr>
          <a:lstStyle/>
          <a:p>
            <a:pPr marL="12700">
              <a:lnSpc>
                <a:spcPts val="2985"/>
              </a:lnSpc>
              <a:spcBef>
                <a:spcPts val="149"/>
              </a:spcBef>
            </a:pPr>
            <a:r>
              <a:rPr sz="4200" spc="0" baseline="1025" dirty="0">
                <a:solidFill>
                  <a:srgbClr val="FFFFFF"/>
                </a:solidFill>
                <a:latin typeface="Trebuchet MS"/>
                <a:cs typeface="Trebuchet MS"/>
              </a:rPr>
              <a:t>yang</a:t>
            </a:r>
            <a:endParaRPr sz="2800" dirty="0">
              <a:latin typeface="Trebuchet MS"/>
              <a:cs typeface="Trebuchet MS"/>
            </a:endParaRPr>
          </a:p>
        </p:txBody>
      </p:sp>
      <p:sp>
        <p:nvSpPr>
          <p:cNvPr id="5" name="object 5"/>
          <p:cNvSpPr txBox="1"/>
          <p:nvPr/>
        </p:nvSpPr>
        <p:spPr>
          <a:xfrm>
            <a:off x="2998470" y="3105020"/>
            <a:ext cx="1822441" cy="380492"/>
          </a:xfrm>
          <a:prstGeom prst="rect">
            <a:avLst/>
          </a:prstGeom>
        </p:spPr>
        <p:txBody>
          <a:bodyPr wrap="square" lIns="0" tIns="0" rIns="0" bIns="0" rtlCol="0">
            <a:noAutofit/>
          </a:bodyPr>
          <a:lstStyle/>
          <a:p>
            <a:pPr marL="12700">
              <a:lnSpc>
                <a:spcPts val="2985"/>
              </a:lnSpc>
              <a:spcBef>
                <a:spcPts val="149"/>
              </a:spcBef>
            </a:pPr>
            <a:r>
              <a:rPr sz="4200" spc="0" baseline="1025" dirty="0">
                <a:solidFill>
                  <a:srgbClr val="FFFFFF"/>
                </a:solidFill>
                <a:latin typeface="Trebuchet MS"/>
                <a:cs typeface="Trebuchet MS"/>
              </a:rPr>
              <a:t>din</a:t>
            </a:r>
            <a:r>
              <a:rPr sz="4200" spc="4" baseline="1025" dirty="0">
                <a:solidFill>
                  <a:srgbClr val="FFFFFF"/>
                </a:solidFill>
                <a:latin typeface="Trebuchet MS"/>
                <a:cs typeface="Trebuchet MS"/>
              </a:rPr>
              <a:t>y</a:t>
            </a:r>
            <a:r>
              <a:rPr sz="4200" spc="0" baseline="1025" dirty="0">
                <a:solidFill>
                  <a:srgbClr val="FFFFFF"/>
                </a:solidFill>
                <a:latin typeface="Trebuchet MS"/>
                <a:cs typeface="Trebuchet MS"/>
              </a:rPr>
              <a:t>ata</a:t>
            </a:r>
            <a:r>
              <a:rPr sz="4200" spc="9" baseline="1025" dirty="0">
                <a:solidFill>
                  <a:srgbClr val="FFFFFF"/>
                </a:solidFill>
                <a:latin typeface="Trebuchet MS"/>
                <a:cs typeface="Trebuchet MS"/>
              </a:rPr>
              <a:t>k</a:t>
            </a:r>
            <a:r>
              <a:rPr sz="4200" spc="0" baseline="1025" dirty="0">
                <a:solidFill>
                  <a:srgbClr val="FFFFFF"/>
                </a:solidFill>
                <a:latin typeface="Trebuchet MS"/>
                <a:cs typeface="Trebuchet MS"/>
              </a:rPr>
              <a:t>an</a:t>
            </a:r>
            <a:endParaRPr sz="2800">
              <a:latin typeface="Trebuchet MS"/>
              <a:cs typeface="Trebuchet MS"/>
            </a:endParaRPr>
          </a:p>
        </p:txBody>
      </p:sp>
      <p:sp>
        <p:nvSpPr>
          <p:cNvPr id="4" name="object 4"/>
          <p:cNvSpPr txBox="1"/>
          <p:nvPr/>
        </p:nvSpPr>
        <p:spPr>
          <a:xfrm>
            <a:off x="529234" y="3531874"/>
            <a:ext cx="2250888" cy="1234178"/>
          </a:xfrm>
          <a:prstGeom prst="rect">
            <a:avLst/>
          </a:prstGeom>
        </p:spPr>
        <p:txBody>
          <a:bodyPr wrap="square" lIns="0" tIns="0" rIns="0" bIns="0" rtlCol="0">
            <a:noAutofit/>
          </a:bodyPr>
          <a:lstStyle/>
          <a:p>
            <a:pPr marL="12700">
              <a:lnSpc>
                <a:spcPts val="2985"/>
              </a:lnSpc>
              <a:spcBef>
                <a:spcPts val="149"/>
              </a:spcBef>
            </a:pPr>
            <a:r>
              <a:rPr sz="4200" spc="0" baseline="1025" dirty="0">
                <a:solidFill>
                  <a:srgbClr val="FFFFFF"/>
                </a:solidFill>
                <a:latin typeface="Trebuchet MS"/>
                <a:cs typeface="Trebuchet MS"/>
              </a:rPr>
              <a:t>pa</a:t>
            </a:r>
            <a:r>
              <a:rPr sz="4200" spc="9" baseline="1025" dirty="0">
                <a:solidFill>
                  <a:srgbClr val="FFFFFF"/>
                </a:solidFill>
                <a:latin typeface="Trebuchet MS"/>
                <a:cs typeface="Trebuchet MS"/>
              </a:rPr>
              <a:t>s</a:t>
            </a:r>
            <a:r>
              <a:rPr sz="4200" spc="0" baseline="1025" dirty="0">
                <a:solidFill>
                  <a:srgbClr val="FFFFFF"/>
                </a:solidFill>
                <a:latin typeface="Trebuchet MS"/>
                <a:cs typeface="Trebuchet MS"/>
              </a:rPr>
              <a:t>ar</a:t>
            </a:r>
            <a:r>
              <a:rPr sz="4200" spc="164" baseline="1025" dirty="0">
                <a:solidFill>
                  <a:srgbClr val="FFFFFF"/>
                </a:solidFill>
                <a:latin typeface="Trebuchet MS"/>
                <a:cs typeface="Trebuchet MS"/>
              </a:rPr>
              <a:t> </a:t>
            </a:r>
            <a:r>
              <a:rPr sz="4200" spc="0" baseline="1025" dirty="0">
                <a:solidFill>
                  <a:srgbClr val="FFFFFF"/>
                </a:solidFill>
                <a:latin typeface="Trebuchet MS"/>
                <a:cs typeface="Trebuchet MS"/>
              </a:rPr>
              <a:t>efi</a:t>
            </a:r>
            <a:r>
              <a:rPr sz="4200" spc="4" baseline="1025" dirty="0">
                <a:solidFill>
                  <a:srgbClr val="FFFFFF"/>
                </a:solidFill>
                <a:latin typeface="Trebuchet MS"/>
                <a:cs typeface="Trebuchet MS"/>
              </a:rPr>
              <a:t>s</a:t>
            </a:r>
            <a:r>
              <a:rPr sz="4200" spc="0" baseline="1025" dirty="0">
                <a:solidFill>
                  <a:srgbClr val="FFFFFF"/>
                </a:solidFill>
                <a:latin typeface="Trebuchet MS"/>
                <a:cs typeface="Trebuchet MS"/>
              </a:rPr>
              <a:t>ie</a:t>
            </a:r>
            <a:r>
              <a:rPr sz="4200" spc="-14" baseline="1025" dirty="0">
                <a:solidFill>
                  <a:srgbClr val="FFFFFF"/>
                </a:solidFill>
                <a:latin typeface="Trebuchet MS"/>
                <a:cs typeface="Trebuchet MS"/>
              </a:rPr>
              <a:t>n</a:t>
            </a:r>
            <a:r>
              <a:rPr sz="4200" spc="0" baseline="1025" dirty="0">
                <a:solidFill>
                  <a:srgbClr val="FFFFFF"/>
                </a:solidFill>
                <a:latin typeface="Trebuchet MS"/>
                <a:cs typeface="Trebuchet MS"/>
              </a:rPr>
              <a:t>,</a:t>
            </a:r>
            <a:endParaRPr sz="2800">
              <a:latin typeface="Trebuchet MS"/>
              <a:cs typeface="Trebuchet MS"/>
            </a:endParaRPr>
          </a:p>
          <a:p>
            <a:pPr marL="12700" marR="30125">
              <a:lnSpc>
                <a:spcPct val="99954"/>
              </a:lnSpc>
            </a:pPr>
            <a:r>
              <a:rPr sz="2800" spc="0" dirty="0">
                <a:solidFill>
                  <a:srgbClr val="FFFFFF"/>
                </a:solidFill>
                <a:latin typeface="Trebuchet MS"/>
                <a:cs typeface="Trebuchet MS"/>
              </a:rPr>
              <a:t>sa</a:t>
            </a:r>
            <a:r>
              <a:rPr sz="2800" spc="9" dirty="0">
                <a:solidFill>
                  <a:srgbClr val="FFFFFF"/>
                </a:solidFill>
                <a:latin typeface="Trebuchet MS"/>
                <a:cs typeface="Trebuchet MS"/>
              </a:rPr>
              <a:t>h</a:t>
            </a:r>
            <a:r>
              <a:rPr sz="2800" spc="0" dirty="0">
                <a:solidFill>
                  <a:srgbClr val="FFFFFF"/>
                </a:solidFill>
                <a:latin typeface="Trebuchet MS"/>
                <a:cs typeface="Trebuchet MS"/>
              </a:rPr>
              <a:t>a</a:t>
            </a:r>
            <a:r>
              <a:rPr sz="2800" spc="-4" dirty="0">
                <a:solidFill>
                  <a:srgbClr val="FFFFFF"/>
                </a:solidFill>
                <a:latin typeface="Trebuchet MS"/>
                <a:cs typeface="Trebuchet MS"/>
              </a:rPr>
              <a:t>m</a:t>
            </a:r>
            <a:r>
              <a:rPr sz="2800" spc="14" dirty="0">
                <a:solidFill>
                  <a:srgbClr val="FFFFFF"/>
                </a:solidFill>
                <a:latin typeface="Trebuchet MS"/>
                <a:cs typeface="Trebuchet MS"/>
              </a:rPr>
              <a:t>-</a:t>
            </a:r>
            <a:r>
              <a:rPr sz="2800" spc="0" dirty="0">
                <a:solidFill>
                  <a:srgbClr val="FFFFFF"/>
                </a:solidFill>
                <a:latin typeface="Trebuchet MS"/>
                <a:cs typeface="Trebuchet MS"/>
              </a:rPr>
              <a:t>s</a:t>
            </a:r>
            <a:r>
              <a:rPr sz="2800" spc="14" dirty="0">
                <a:solidFill>
                  <a:srgbClr val="FFFFFF"/>
                </a:solidFill>
                <a:latin typeface="Trebuchet MS"/>
                <a:cs typeface="Trebuchet MS"/>
              </a:rPr>
              <a:t>a</a:t>
            </a:r>
            <a:r>
              <a:rPr sz="2800" spc="0" dirty="0">
                <a:solidFill>
                  <a:srgbClr val="FFFFFF"/>
                </a:solidFill>
                <a:latin typeface="Trebuchet MS"/>
                <a:cs typeface="Trebuchet MS"/>
              </a:rPr>
              <a:t>ham meng</a:t>
            </a:r>
            <a:r>
              <a:rPr sz="2800" spc="-14" dirty="0">
                <a:solidFill>
                  <a:srgbClr val="FFFFFF"/>
                </a:solidFill>
                <a:latin typeface="Trebuchet MS"/>
                <a:cs typeface="Trebuchet MS"/>
              </a:rPr>
              <a:t>a</a:t>
            </a:r>
            <a:r>
              <a:rPr sz="2800" spc="9" dirty="0">
                <a:solidFill>
                  <a:srgbClr val="FFFFFF"/>
                </a:solidFill>
                <a:latin typeface="Trebuchet MS"/>
                <a:cs typeface="Trebuchet MS"/>
              </a:rPr>
              <a:t>l</a:t>
            </a:r>
            <a:r>
              <a:rPr sz="2800" spc="0" dirty="0">
                <a:solidFill>
                  <a:srgbClr val="FFFFFF"/>
                </a:solidFill>
                <a:latin typeface="Trebuchet MS"/>
                <a:cs typeface="Trebuchet MS"/>
              </a:rPr>
              <a:t>ah</a:t>
            </a:r>
            <a:r>
              <a:rPr sz="2800" spc="4" dirty="0">
                <a:solidFill>
                  <a:srgbClr val="FFFFFF"/>
                </a:solidFill>
                <a:latin typeface="Trebuchet MS"/>
                <a:cs typeface="Trebuchet MS"/>
              </a:rPr>
              <a:t>k</a:t>
            </a:r>
            <a:r>
              <a:rPr sz="2800" spc="0" dirty="0">
                <a:solidFill>
                  <a:srgbClr val="FFFFFF"/>
                </a:solidFill>
                <a:latin typeface="Trebuchet MS"/>
                <a:cs typeface="Trebuchet MS"/>
              </a:rPr>
              <a:t>an</a:t>
            </a:r>
            <a:endParaRPr sz="2800">
              <a:latin typeface="Trebuchet MS"/>
              <a:cs typeface="Trebuchet MS"/>
            </a:endParaRPr>
          </a:p>
        </p:txBody>
      </p:sp>
      <p:sp>
        <p:nvSpPr>
          <p:cNvPr id="3" name="object 3"/>
          <p:cNvSpPr txBox="1"/>
          <p:nvPr/>
        </p:nvSpPr>
        <p:spPr>
          <a:xfrm>
            <a:off x="2768346" y="3531874"/>
            <a:ext cx="4874063" cy="1234178"/>
          </a:xfrm>
          <a:prstGeom prst="rect">
            <a:avLst/>
          </a:prstGeom>
        </p:spPr>
        <p:txBody>
          <a:bodyPr wrap="square" lIns="0" tIns="0" rIns="0" bIns="0" rtlCol="0">
            <a:noAutofit/>
          </a:bodyPr>
          <a:lstStyle/>
          <a:p>
            <a:pPr marL="75184">
              <a:lnSpc>
                <a:spcPts val="2985"/>
              </a:lnSpc>
              <a:spcBef>
                <a:spcPts val="149"/>
              </a:spcBef>
            </a:pPr>
            <a:r>
              <a:rPr sz="4200" spc="0" baseline="1025" dirty="0">
                <a:solidFill>
                  <a:srgbClr val="FFFFFF"/>
                </a:solidFill>
                <a:latin typeface="Trebuchet MS"/>
                <a:cs typeface="Trebuchet MS"/>
              </a:rPr>
              <a:t>s</a:t>
            </a:r>
            <a:r>
              <a:rPr sz="4200" spc="-9" baseline="1025" dirty="0">
                <a:solidFill>
                  <a:srgbClr val="FFFFFF"/>
                </a:solidFill>
                <a:latin typeface="Trebuchet MS"/>
                <a:cs typeface="Trebuchet MS"/>
              </a:rPr>
              <a:t>u</a:t>
            </a:r>
            <a:r>
              <a:rPr sz="4200" spc="0" baseline="1025" dirty="0">
                <a:solidFill>
                  <a:srgbClr val="FFFFFF"/>
                </a:solidFill>
                <a:latin typeface="Trebuchet MS"/>
                <a:cs typeface="Trebuchet MS"/>
              </a:rPr>
              <a:t>l</a:t>
            </a:r>
            <a:r>
              <a:rPr sz="4200" spc="4" baseline="1025" dirty="0">
                <a:solidFill>
                  <a:srgbClr val="FFFFFF"/>
                </a:solidFill>
                <a:latin typeface="Trebuchet MS"/>
                <a:cs typeface="Trebuchet MS"/>
              </a:rPr>
              <a:t>i</a:t>
            </a:r>
            <a:r>
              <a:rPr sz="4200" spc="0" baseline="1025" dirty="0">
                <a:solidFill>
                  <a:srgbClr val="FFFFFF"/>
                </a:solidFill>
                <a:latin typeface="Trebuchet MS"/>
                <a:cs typeface="Trebuchet MS"/>
              </a:rPr>
              <a:t>t</a:t>
            </a:r>
            <a:r>
              <a:rPr sz="4200" spc="175" baseline="1025" dirty="0">
                <a:solidFill>
                  <a:srgbClr val="FFFFFF"/>
                </a:solidFill>
                <a:latin typeface="Trebuchet MS"/>
                <a:cs typeface="Trebuchet MS"/>
              </a:rPr>
              <a:t> </a:t>
            </a:r>
            <a:r>
              <a:rPr sz="4200" spc="0" baseline="1025" dirty="0">
                <a:solidFill>
                  <a:srgbClr val="FFFFFF"/>
                </a:solidFill>
                <a:latin typeface="Trebuchet MS"/>
                <a:cs typeface="Trebuchet MS"/>
              </a:rPr>
              <a:t>me</a:t>
            </a:r>
            <a:r>
              <a:rPr sz="4200" spc="-14" baseline="1025" dirty="0">
                <a:solidFill>
                  <a:srgbClr val="FFFFFF"/>
                </a:solidFill>
                <a:latin typeface="Trebuchet MS"/>
                <a:cs typeface="Trebuchet MS"/>
              </a:rPr>
              <a:t>n</a:t>
            </a:r>
            <a:r>
              <a:rPr sz="4200" spc="0" baseline="1025" dirty="0">
                <a:solidFill>
                  <a:srgbClr val="FFFFFF"/>
                </a:solidFill>
                <a:latin typeface="Trebuchet MS"/>
                <a:cs typeface="Trebuchet MS"/>
              </a:rPr>
              <a:t>gidenti</a:t>
            </a:r>
            <a:r>
              <a:rPr sz="4200" spc="9" baseline="1025" dirty="0">
                <a:solidFill>
                  <a:srgbClr val="FFFFFF"/>
                </a:solidFill>
                <a:latin typeface="Trebuchet MS"/>
                <a:cs typeface="Trebuchet MS"/>
              </a:rPr>
              <a:t>f</a:t>
            </a:r>
            <a:r>
              <a:rPr sz="4200" spc="0" baseline="1025" dirty="0">
                <a:solidFill>
                  <a:srgbClr val="FFFFFF"/>
                </a:solidFill>
                <a:latin typeface="Trebuchet MS"/>
                <a:cs typeface="Trebuchet MS"/>
              </a:rPr>
              <a:t>ika</a:t>
            </a:r>
            <a:r>
              <a:rPr sz="4200" spc="9" baseline="1025" dirty="0">
                <a:solidFill>
                  <a:srgbClr val="FFFFFF"/>
                </a:solidFill>
                <a:latin typeface="Trebuchet MS"/>
                <a:cs typeface="Trebuchet MS"/>
              </a:rPr>
              <a:t>s</a:t>
            </a:r>
            <a:r>
              <a:rPr sz="4200" spc="0" baseline="1025" dirty="0">
                <a:solidFill>
                  <a:srgbClr val="FFFFFF"/>
                </a:solidFill>
                <a:latin typeface="Trebuchet MS"/>
                <a:cs typeface="Trebuchet MS"/>
              </a:rPr>
              <a:t>i</a:t>
            </a:r>
            <a:r>
              <a:rPr sz="4200" spc="103" baseline="1025" dirty="0">
                <a:solidFill>
                  <a:srgbClr val="FFFFFF"/>
                </a:solidFill>
                <a:latin typeface="Trebuchet MS"/>
                <a:cs typeface="Trebuchet MS"/>
              </a:rPr>
              <a:t> </a:t>
            </a:r>
            <a:r>
              <a:rPr sz="4200" spc="0" baseline="1025" dirty="0">
                <a:solidFill>
                  <a:srgbClr val="FFFFFF"/>
                </a:solidFill>
                <a:latin typeface="Trebuchet MS"/>
                <a:cs typeface="Trebuchet MS"/>
              </a:rPr>
              <a:t>dimu</a:t>
            </a:r>
            <a:r>
              <a:rPr sz="4200" spc="9" baseline="1025" dirty="0">
                <a:solidFill>
                  <a:srgbClr val="FFFFFF"/>
                </a:solidFill>
                <a:latin typeface="Trebuchet MS"/>
                <a:cs typeface="Trebuchet MS"/>
              </a:rPr>
              <a:t>k</a:t>
            </a:r>
            <a:r>
              <a:rPr sz="4200" spc="0" baseline="1025" dirty="0">
                <a:solidFill>
                  <a:srgbClr val="FFFFFF"/>
                </a:solidFill>
                <a:latin typeface="Trebuchet MS"/>
                <a:cs typeface="Trebuchet MS"/>
              </a:rPr>
              <a:t>a</a:t>
            </a:r>
            <a:endParaRPr sz="2800" dirty="0">
              <a:latin typeface="Trebuchet MS"/>
              <a:cs typeface="Trebuchet MS"/>
            </a:endParaRPr>
          </a:p>
          <a:p>
            <a:pPr marL="12700" marR="1967" indent="50292">
              <a:lnSpc>
                <a:spcPct val="99954"/>
              </a:lnSpc>
            </a:pPr>
            <a:r>
              <a:rPr sz="2800" spc="0" dirty="0">
                <a:solidFill>
                  <a:srgbClr val="FFFFFF"/>
                </a:solidFill>
                <a:latin typeface="Trebuchet MS"/>
                <a:cs typeface="Trebuchet MS"/>
              </a:rPr>
              <a:t>da</a:t>
            </a:r>
            <a:r>
              <a:rPr sz="2800" spc="9" dirty="0">
                <a:solidFill>
                  <a:srgbClr val="FFFFFF"/>
                </a:solidFill>
                <a:latin typeface="Trebuchet MS"/>
                <a:cs typeface="Trebuchet MS"/>
              </a:rPr>
              <a:t>l</a:t>
            </a:r>
            <a:r>
              <a:rPr sz="2800" spc="0" dirty="0">
                <a:solidFill>
                  <a:srgbClr val="FFFFFF"/>
                </a:solidFill>
                <a:latin typeface="Trebuchet MS"/>
                <a:cs typeface="Trebuchet MS"/>
              </a:rPr>
              <a:t>am</a:t>
            </a:r>
            <a:r>
              <a:rPr sz="2800" spc="213" dirty="0">
                <a:solidFill>
                  <a:srgbClr val="FFFFFF"/>
                </a:solidFill>
                <a:latin typeface="Trebuchet MS"/>
                <a:cs typeface="Trebuchet MS"/>
              </a:rPr>
              <a:t> </a:t>
            </a:r>
            <a:r>
              <a:rPr sz="2800" spc="0" dirty="0">
                <a:solidFill>
                  <a:srgbClr val="FFFFFF"/>
                </a:solidFill>
                <a:latin typeface="Trebuchet MS"/>
                <a:cs typeface="Trebuchet MS"/>
              </a:rPr>
              <a:t>se</a:t>
            </a:r>
            <a:r>
              <a:rPr sz="2800" spc="9" dirty="0">
                <a:solidFill>
                  <a:srgbClr val="FFFFFF"/>
                </a:solidFill>
                <a:latin typeface="Trebuchet MS"/>
                <a:cs typeface="Trebuchet MS"/>
              </a:rPr>
              <a:t>t</a:t>
            </a:r>
            <a:r>
              <a:rPr sz="2800" spc="0" dirty="0">
                <a:solidFill>
                  <a:srgbClr val="FFFFFF"/>
                </a:solidFill>
                <a:latin typeface="Trebuchet MS"/>
                <a:cs typeface="Trebuchet MS"/>
              </a:rPr>
              <a:t>iap</a:t>
            </a:r>
            <a:r>
              <a:rPr sz="2800" spc="213" dirty="0">
                <a:solidFill>
                  <a:srgbClr val="FFFFFF"/>
                </a:solidFill>
                <a:latin typeface="Trebuchet MS"/>
                <a:cs typeface="Trebuchet MS"/>
              </a:rPr>
              <a:t> </a:t>
            </a:r>
            <a:r>
              <a:rPr sz="2800" spc="0" dirty="0">
                <a:solidFill>
                  <a:srgbClr val="FFFFFF"/>
                </a:solidFill>
                <a:latin typeface="Trebuchet MS"/>
                <a:cs typeface="Trebuchet MS"/>
              </a:rPr>
              <a:t>kategor</a:t>
            </a:r>
            <a:r>
              <a:rPr sz="2800" spc="-4" dirty="0">
                <a:solidFill>
                  <a:srgbClr val="FFFFFF"/>
                </a:solidFill>
                <a:latin typeface="Trebuchet MS"/>
                <a:cs typeface="Trebuchet MS"/>
              </a:rPr>
              <a:t>i</a:t>
            </a:r>
            <a:r>
              <a:rPr sz="2800" spc="0" dirty="0">
                <a:solidFill>
                  <a:srgbClr val="FFFFFF"/>
                </a:solidFill>
                <a:latin typeface="Trebuchet MS"/>
                <a:cs typeface="Trebuchet MS"/>
              </a:rPr>
              <a:t>.</a:t>
            </a:r>
            <a:r>
              <a:rPr sz="2800" spc="191" dirty="0">
                <a:solidFill>
                  <a:srgbClr val="FFFFFF"/>
                </a:solidFill>
                <a:latin typeface="Trebuchet MS"/>
                <a:cs typeface="Trebuchet MS"/>
              </a:rPr>
              <a:t> </a:t>
            </a:r>
            <a:r>
              <a:rPr sz="2800" spc="0" dirty="0">
                <a:solidFill>
                  <a:srgbClr val="FFFFFF"/>
                </a:solidFill>
                <a:latin typeface="Trebuchet MS"/>
                <a:cs typeface="Trebuchet MS"/>
              </a:rPr>
              <a:t>Untuk </a:t>
            </a:r>
            <a:r>
              <a:rPr sz="2800" spc="9" dirty="0">
                <a:solidFill>
                  <a:srgbClr val="FFFFFF"/>
                </a:solidFill>
                <a:latin typeface="Trebuchet MS"/>
                <a:cs typeface="Trebuchet MS"/>
              </a:rPr>
              <a:t>p</a:t>
            </a:r>
            <a:r>
              <a:rPr sz="2800" spc="0" dirty="0">
                <a:solidFill>
                  <a:srgbClr val="FFFFFF"/>
                </a:solidFill>
                <a:latin typeface="Trebuchet MS"/>
                <a:cs typeface="Trebuchet MS"/>
              </a:rPr>
              <a:t>a</a:t>
            </a:r>
            <a:r>
              <a:rPr sz="2800" spc="14" dirty="0">
                <a:solidFill>
                  <a:srgbClr val="FFFFFF"/>
                </a:solidFill>
                <a:latin typeface="Trebuchet MS"/>
                <a:cs typeface="Trebuchet MS"/>
              </a:rPr>
              <a:t>s</a:t>
            </a:r>
            <a:r>
              <a:rPr sz="2800" spc="0" dirty="0">
                <a:solidFill>
                  <a:srgbClr val="FFFFFF"/>
                </a:solidFill>
                <a:latin typeface="Trebuchet MS"/>
                <a:cs typeface="Trebuchet MS"/>
              </a:rPr>
              <a:t>a</a:t>
            </a:r>
            <a:r>
              <a:rPr sz="2800" spc="-394" dirty="0">
                <a:solidFill>
                  <a:srgbClr val="FFFFFF"/>
                </a:solidFill>
                <a:latin typeface="Trebuchet MS"/>
                <a:cs typeface="Trebuchet MS"/>
              </a:rPr>
              <a:t>r</a:t>
            </a:r>
            <a:r>
              <a:rPr sz="2800" spc="0" dirty="0">
                <a:solidFill>
                  <a:srgbClr val="FFFFFF"/>
                </a:solidFill>
                <a:latin typeface="Trebuchet MS"/>
                <a:cs typeface="Trebuchet MS"/>
              </a:rPr>
              <a:t>,</a:t>
            </a:r>
            <a:r>
              <a:rPr sz="2800" spc="253" dirty="0">
                <a:solidFill>
                  <a:srgbClr val="FFFFFF"/>
                </a:solidFill>
                <a:latin typeface="Trebuchet MS"/>
                <a:cs typeface="Trebuchet MS"/>
              </a:rPr>
              <a:t> </a:t>
            </a:r>
            <a:r>
              <a:rPr sz="2800" spc="0" dirty="0">
                <a:solidFill>
                  <a:srgbClr val="FFFFFF"/>
                </a:solidFill>
                <a:latin typeface="Trebuchet MS"/>
                <a:cs typeface="Trebuchet MS"/>
              </a:rPr>
              <a:t>in</a:t>
            </a:r>
            <a:r>
              <a:rPr sz="2800" spc="-9" dirty="0">
                <a:solidFill>
                  <a:srgbClr val="FFFFFF"/>
                </a:solidFill>
                <a:latin typeface="Trebuchet MS"/>
                <a:cs typeface="Trebuchet MS"/>
              </a:rPr>
              <a:t>v</a:t>
            </a:r>
            <a:r>
              <a:rPr sz="2800" spc="4" dirty="0">
                <a:solidFill>
                  <a:srgbClr val="FFFFFF"/>
                </a:solidFill>
                <a:latin typeface="Trebuchet MS"/>
                <a:cs typeface="Trebuchet MS"/>
              </a:rPr>
              <a:t>e</a:t>
            </a:r>
            <a:r>
              <a:rPr sz="2800" spc="0" dirty="0">
                <a:solidFill>
                  <a:srgbClr val="FFFFFF"/>
                </a:solidFill>
                <a:latin typeface="Trebuchet MS"/>
                <a:cs typeface="Trebuchet MS"/>
              </a:rPr>
              <a:t>stor</a:t>
            </a:r>
            <a:r>
              <a:rPr sz="2800" spc="231" dirty="0">
                <a:solidFill>
                  <a:srgbClr val="FFFFFF"/>
                </a:solidFill>
                <a:latin typeface="Trebuchet MS"/>
                <a:cs typeface="Trebuchet MS"/>
              </a:rPr>
              <a:t> </a:t>
            </a:r>
            <a:r>
              <a:rPr sz="2800" spc="0" dirty="0">
                <a:solidFill>
                  <a:srgbClr val="FFFFFF"/>
                </a:solidFill>
                <a:latin typeface="Trebuchet MS"/>
                <a:cs typeface="Trebuchet MS"/>
              </a:rPr>
              <a:t>harus</a:t>
            </a:r>
            <a:r>
              <a:rPr sz="2800" spc="242" dirty="0">
                <a:solidFill>
                  <a:srgbClr val="FFFFFF"/>
                </a:solidFill>
                <a:latin typeface="Trebuchet MS"/>
                <a:cs typeface="Trebuchet MS"/>
              </a:rPr>
              <a:t> </a:t>
            </a:r>
            <a:r>
              <a:rPr sz="2800" spc="0" dirty="0">
                <a:solidFill>
                  <a:srgbClr val="FFFFFF"/>
                </a:solidFill>
                <a:latin typeface="Trebuchet MS"/>
                <a:cs typeface="Trebuchet MS"/>
              </a:rPr>
              <a:t>memi</a:t>
            </a:r>
            <a:r>
              <a:rPr sz="2800" spc="9" dirty="0">
                <a:solidFill>
                  <a:srgbClr val="FFFFFF"/>
                </a:solidFill>
                <a:latin typeface="Trebuchet MS"/>
                <a:cs typeface="Trebuchet MS"/>
              </a:rPr>
              <a:t>l</a:t>
            </a:r>
            <a:r>
              <a:rPr sz="2800" spc="0" dirty="0">
                <a:solidFill>
                  <a:srgbClr val="FFFFFF"/>
                </a:solidFill>
                <a:latin typeface="Trebuchet MS"/>
                <a:cs typeface="Trebuchet MS"/>
              </a:rPr>
              <a:t>i</a:t>
            </a:r>
            <a:r>
              <a:rPr sz="2800" spc="9" dirty="0">
                <a:solidFill>
                  <a:srgbClr val="FFFFFF"/>
                </a:solidFill>
                <a:latin typeface="Trebuchet MS"/>
                <a:cs typeface="Trebuchet MS"/>
              </a:rPr>
              <a:t>k</a:t>
            </a:r>
            <a:r>
              <a:rPr sz="2800" spc="0" dirty="0">
                <a:solidFill>
                  <a:srgbClr val="FFFFFF"/>
                </a:solidFill>
                <a:latin typeface="Trebuchet MS"/>
                <a:cs typeface="Trebuchet MS"/>
              </a:rPr>
              <a:t>i</a:t>
            </a:r>
            <a:endParaRPr sz="2800" dirty="0">
              <a:latin typeface="Trebuchet MS"/>
              <a:cs typeface="Trebuchet MS"/>
            </a:endParaRPr>
          </a:p>
        </p:txBody>
      </p:sp>
      <p:sp>
        <p:nvSpPr>
          <p:cNvPr id="2" name="object 2"/>
          <p:cNvSpPr txBox="1"/>
          <p:nvPr/>
        </p:nvSpPr>
        <p:spPr>
          <a:xfrm>
            <a:off x="529234" y="4812288"/>
            <a:ext cx="7112250" cy="1234203"/>
          </a:xfrm>
          <a:prstGeom prst="rect">
            <a:avLst/>
          </a:prstGeom>
        </p:spPr>
        <p:txBody>
          <a:bodyPr wrap="square" lIns="0" tIns="0" rIns="0" bIns="0" rtlCol="0">
            <a:noAutofit/>
          </a:bodyPr>
          <a:lstStyle/>
          <a:p>
            <a:pPr marL="12700">
              <a:lnSpc>
                <a:spcPts val="2985"/>
              </a:lnSpc>
              <a:spcBef>
                <a:spcPts val="149"/>
              </a:spcBef>
            </a:pPr>
            <a:r>
              <a:rPr sz="4200" spc="0" baseline="1025" dirty="0">
                <a:solidFill>
                  <a:srgbClr val="FFFFFF"/>
                </a:solidFill>
                <a:latin typeface="Trebuchet MS"/>
                <a:cs typeface="Trebuchet MS"/>
              </a:rPr>
              <a:t>i</a:t>
            </a:r>
            <a:r>
              <a:rPr sz="4200" spc="-9" baseline="1025" dirty="0">
                <a:solidFill>
                  <a:srgbClr val="FFFFFF"/>
                </a:solidFill>
                <a:latin typeface="Trebuchet MS"/>
                <a:cs typeface="Trebuchet MS"/>
              </a:rPr>
              <a:t>n</a:t>
            </a:r>
            <a:r>
              <a:rPr sz="4200" spc="0" baseline="1025" dirty="0">
                <a:solidFill>
                  <a:srgbClr val="FFFFFF"/>
                </a:solidFill>
                <a:latin typeface="Trebuchet MS"/>
                <a:cs typeface="Trebuchet MS"/>
              </a:rPr>
              <a:t>fo</a:t>
            </a:r>
            <a:r>
              <a:rPr sz="4200" spc="9" baseline="1025" dirty="0">
                <a:solidFill>
                  <a:srgbClr val="FFFFFF"/>
                </a:solidFill>
                <a:latin typeface="Trebuchet MS"/>
                <a:cs typeface="Trebuchet MS"/>
              </a:rPr>
              <a:t>r</a:t>
            </a:r>
            <a:r>
              <a:rPr sz="4200" spc="0" baseline="1025" dirty="0">
                <a:solidFill>
                  <a:srgbClr val="FFFFFF"/>
                </a:solidFill>
                <a:latin typeface="Trebuchet MS"/>
                <a:cs typeface="Trebuchet MS"/>
              </a:rPr>
              <a:t>masi</a:t>
            </a:r>
            <a:r>
              <a:rPr sz="4200" spc="194" baseline="1025" dirty="0">
                <a:solidFill>
                  <a:srgbClr val="FFFFFF"/>
                </a:solidFill>
                <a:latin typeface="Trebuchet MS"/>
                <a:cs typeface="Trebuchet MS"/>
              </a:rPr>
              <a:t> </a:t>
            </a:r>
            <a:r>
              <a:rPr sz="4200" spc="0" baseline="1025" dirty="0" err="1">
                <a:solidFill>
                  <a:srgbClr val="FFFFFF"/>
                </a:solidFill>
                <a:latin typeface="Trebuchet MS"/>
                <a:cs typeface="Trebuchet MS"/>
              </a:rPr>
              <a:t>dia</a:t>
            </a:r>
            <a:r>
              <a:rPr sz="4200" spc="4" baseline="1025" dirty="0" err="1">
                <a:solidFill>
                  <a:srgbClr val="FFFFFF"/>
                </a:solidFill>
                <a:latin typeface="Trebuchet MS"/>
                <a:cs typeface="Trebuchet MS"/>
              </a:rPr>
              <a:t>t</a:t>
            </a:r>
            <a:r>
              <a:rPr sz="4200" spc="0" baseline="1025" dirty="0" err="1">
                <a:solidFill>
                  <a:srgbClr val="FFFFFF"/>
                </a:solidFill>
                <a:latin typeface="Trebuchet MS"/>
                <a:cs typeface="Trebuchet MS"/>
              </a:rPr>
              <a:t>as</a:t>
            </a:r>
            <a:r>
              <a:rPr sz="4200" spc="179" baseline="1025" dirty="0">
                <a:solidFill>
                  <a:srgbClr val="FFFFFF"/>
                </a:solidFill>
                <a:latin typeface="Trebuchet MS"/>
                <a:cs typeface="Trebuchet MS"/>
              </a:rPr>
              <a:t> </a:t>
            </a:r>
            <a:r>
              <a:rPr sz="4200" spc="14" baseline="1025" dirty="0">
                <a:solidFill>
                  <a:srgbClr val="FFFFFF"/>
                </a:solidFill>
                <a:latin typeface="Trebuchet MS"/>
                <a:cs typeface="Trebuchet MS"/>
              </a:rPr>
              <a:t>r</a:t>
            </a:r>
            <a:r>
              <a:rPr sz="4200" spc="0" baseline="1025" dirty="0">
                <a:solidFill>
                  <a:srgbClr val="FFFFFF"/>
                </a:solidFill>
                <a:latin typeface="Trebuchet MS"/>
                <a:cs typeface="Trebuchet MS"/>
              </a:rPr>
              <a:t>a</a:t>
            </a:r>
            <a:r>
              <a:rPr sz="4200" spc="9" baseline="1025" dirty="0">
                <a:solidFill>
                  <a:srgbClr val="FFFFFF"/>
                </a:solidFill>
                <a:latin typeface="Trebuchet MS"/>
                <a:cs typeface="Trebuchet MS"/>
              </a:rPr>
              <a:t>t</a:t>
            </a:r>
            <a:r>
              <a:rPr sz="4200" spc="0" baseline="1025" dirty="0">
                <a:solidFill>
                  <a:srgbClr val="FFFFFF"/>
                </a:solidFill>
                <a:latin typeface="Trebuchet MS"/>
                <a:cs typeface="Trebuchet MS"/>
              </a:rPr>
              <a:t>a</a:t>
            </a:r>
            <a:r>
              <a:rPr sz="4200" spc="4" baseline="1025" dirty="0">
                <a:solidFill>
                  <a:srgbClr val="FFFFFF"/>
                </a:solidFill>
                <a:latin typeface="Trebuchet MS"/>
                <a:cs typeface="Trebuchet MS"/>
              </a:rPr>
              <a:t>-</a:t>
            </a:r>
            <a:r>
              <a:rPr sz="4200" spc="0" baseline="1025" dirty="0">
                <a:solidFill>
                  <a:srgbClr val="FFFFFF"/>
                </a:solidFill>
                <a:latin typeface="Trebuchet MS"/>
                <a:cs typeface="Trebuchet MS"/>
              </a:rPr>
              <a:t>rata</a:t>
            </a:r>
            <a:r>
              <a:rPr sz="4200" baseline="1025" dirty="0">
                <a:solidFill>
                  <a:srgbClr val="FFFFFF"/>
                </a:solidFill>
                <a:latin typeface="Trebuchet MS"/>
                <a:cs typeface="Trebuchet MS"/>
              </a:rPr>
              <a:t>.</a:t>
            </a:r>
            <a:endParaRPr sz="2800" dirty="0">
              <a:latin typeface="Trebuchet MS"/>
              <a:cs typeface="Trebuchet M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13"/>
          <p:cNvSpPr/>
          <p:nvPr/>
        </p:nvSpPr>
        <p:spPr>
          <a:xfrm>
            <a:off x="0" y="0"/>
            <a:ext cx="9144000" cy="6858000"/>
          </a:xfrm>
          <a:custGeom>
            <a:avLst/>
            <a:gdLst/>
            <a:ahLst/>
            <a:cxnLst/>
            <a:rect l="l" t="t" r="r" b="b"/>
            <a:pathLst>
              <a:path w="9144000" h="6858000">
                <a:moveTo>
                  <a:pt x="9144000" y="0"/>
                </a:moveTo>
                <a:lnTo>
                  <a:pt x="0" y="0"/>
                </a:lnTo>
                <a:lnTo>
                  <a:pt x="0" y="6857998"/>
                </a:lnTo>
                <a:lnTo>
                  <a:pt x="9144000" y="6857998"/>
                </a:lnTo>
                <a:lnTo>
                  <a:pt x="9144000" y="0"/>
                </a:lnTo>
                <a:close/>
              </a:path>
            </a:pathLst>
          </a:custGeom>
          <a:solidFill>
            <a:srgbClr val="392F2A"/>
          </a:solidFill>
        </p:spPr>
        <p:txBody>
          <a:bodyPr wrap="square" lIns="0" tIns="0" rIns="0" bIns="0" rtlCol="0">
            <a:noAutofit/>
          </a:bodyPr>
          <a:lstStyle/>
          <a:p>
            <a:endParaRPr/>
          </a:p>
        </p:txBody>
      </p:sp>
      <p:sp>
        <p:nvSpPr>
          <p:cNvPr id="4" name="object 4"/>
          <p:cNvSpPr/>
          <p:nvPr/>
        </p:nvSpPr>
        <p:spPr>
          <a:xfrm>
            <a:off x="5130800" y="4175632"/>
            <a:ext cx="4022471" cy="2682367"/>
          </a:xfrm>
          <a:custGeom>
            <a:avLst/>
            <a:gdLst/>
            <a:ahLst/>
            <a:cxnLst/>
            <a:rect l="l" t="t" r="r" b="b"/>
            <a:pathLst>
              <a:path w="4022471" h="2682367">
                <a:moveTo>
                  <a:pt x="4013200" y="6182"/>
                </a:moveTo>
                <a:lnTo>
                  <a:pt x="2" y="2682365"/>
                </a:lnTo>
              </a:path>
              <a:path w="4022471" h="2682367">
                <a:moveTo>
                  <a:pt x="4" y="2682365"/>
                </a:moveTo>
                <a:lnTo>
                  <a:pt x="4013200" y="6182"/>
                </a:lnTo>
              </a:path>
            </a:pathLst>
          </a:custGeom>
          <a:ln w="9525">
            <a:solidFill>
              <a:srgbClr val="252525"/>
            </a:solidFill>
          </a:ln>
        </p:spPr>
        <p:txBody>
          <a:bodyPr wrap="square" lIns="0" tIns="0" rIns="0" bIns="0" rtlCol="0">
            <a:noAutofit/>
          </a:bodyPr>
          <a:lstStyle/>
          <a:p>
            <a:endParaRPr/>
          </a:p>
        </p:txBody>
      </p:sp>
      <p:sp>
        <p:nvSpPr>
          <p:cNvPr id="5" name="object 5"/>
          <p:cNvSpPr/>
          <p:nvPr/>
        </p:nvSpPr>
        <p:spPr>
          <a:xfrm>
            <a:off x="7042658" y="0"/>
            <a:ext cx="1219200" cy="6857999"/>
          </a:xfrm>
          <a:custGeom>
            <a:avLst/>
            <a:gdLst/>
            <a:ahLst/>
            <a:cxnLst/>
            <a:rect l="l" t="t" r="r" b="b"/>
            <a:pathLst>
              <a:path w="1219200" h="6857999">
                <a:moveTo>
                  <a:pt x="0" y="1"/>
                </a:moveTo>
                <a:lnTo>
                  <a:pt x="1219199" y="6857998"/>
                </a:lnTo>
              </a:path>
              <a:path w="1219200" h="6857999">
                <a:moveTo>
                  <a:pt x="1219199" y="6857998"/>
                </a:moveTo>
                <a:lnTo>
                  <a:pt x="0" y="0"/>
                </a:lnTo>
              </a:path>
            </a:pathLst>
          </a:custGeom>
          <a:ln w="9525">
            <a:solidFill>
              <a:srgbClr val="252525"/>
            </a:solidFill>
          </a:ln>
        </p:spPr>
        <p:txBody>
          <a:bodyPr wrap="square" lIns="0" tIns="0" rIns="0" bIns="0" rtlCol="0">
            <a:noAutofit/>
          </a:bodyPr>
          <a:lstStyle/>
          <a:p>
            <a:endParaRPr/>
          </a:p>
        </p:txBody>
      </p:sp>
      <p:sp>
        <p:nvSpPr>
          <p:cNvPr id="6" name="object 6"/>
          <p:cNvSpPr/>
          <p:nvPr/>
        </p:nvSpPr>
        <p:spPr>
          <a:xfrm>
            <a:off x="6891908" y="0"/>
            <a:ext cx="2269474" cy="6866466"/>
          </a:xfrm>
          <a:custGeom>
            <a:avLst/>
            <a:gdLst/>
            <a:ahLst/>
            <a:cxnLst/>
            <a:rect l="l" t="t" r="r" b="b"/>
            <a:pathLst>
              <a:path w="2269474" h="6866466">
                <a:moveTo>
                  <a:pt x="2252091" y="8203"/>
                </a:moveTo>
                <a:lnTo>
                  <a:pt x="2023491" y="0"/>
                </a:lnTo>
                <a:lnTo>
                  <a:pt x="0" y="6857998"/>
                </a:lnTo>
                <a:lnTo>
                  <a:pt x="2252091" y="6857998"/>
                </a:lnTo>
                <a:lnTo>
                  <a:pt x="2252091" y="8203"/>
                </a:lnTo>
                <a:close/>
              </a:path>
            </a:pathLst>
          </a:custGeom>
          <a:solidFill>
            <a:srgbClr val="FFC908"/>
          </a:solidFill>
        </p:spPr>
        <p:txBody>
          <a:bodyPr wrap="square" lIns="0" tIns="0" rIns="0" bIns="0" rtlCol="0">
            <a:noAutofit/>
          </a:bodyPr>
          <a:lstStyle/>
          <a:p>
            <a:endParaRPr/>
          </a:p>
        </p:txBody>
      </p:sp>
      <p:sp>
        <p:nvSpPr>
          <p:cNvPr id="7" name="object 7"/>
          <p:cNvSpPr/>
          <p:nvPr/>
        </p:nvSpPr>
        <p:spPr>
          <a:xfrm>
            <a:off x="7205218" y="-8508"/>
            <a:ext cx="1948039" cy="6866508"/>
          </a:xfrm>
          <a:custGeom>
            <a:avLst/>
            <a:gdLst/>
            <a:ahLst/>
            <a:cxnLst/>
            <a:rect l="l" t="t" r="r" b="b"/>
            <a:pathLst>
              <a:path w="1948039" h="6866508">
                <a:moveTo>
                  <a:pt x="1938781" y="8508"/>
                </a:moveTo>
                <a:lnTo>
                  <a:pt x="1489" y="8508"/>
                </a:lnTo>
                <a:lnTo>
                  <a:pt x="1202181" y="6866507"/>
                </a:lnTo>
                <a:lnTo>
                  <a:pt x="1938781" y="6866507"/>
                </a:lnTo>
                <a:lnTo>
                  <a:pt x="1938781" y="8508"/>
                </a:lnTo>
                <a:close/>
              </a:path>
            </a:pathLst>
          </a:custGeom>
          <a:solidFill>
            <a:srgbClr val="FFC908"/>
          </a:solidFill>
        </p:spPr>
        <p:txBody>
          <a:bodyPr wrap="square" lIns="0" tIns="0" rIns="0" bIns="0" rtlCol="0">
            <a:noAutofit/>
          </a:bodyPr>
          <a:lstStyle/>
          <a:p>
            <a:endParaRPr/>
          </a:p>
        </p:txBody>
      </p:sp>
      <p:sp>
        <p:nvSpPr>
          <p:cNvPr id="8" name="object 8"/>
          <p:cNvSpPr/>
          <p:nvPr/>
        </p:nvSpPr>
        <p:spPr>
          <a:xfrm>
            <a:off x="6637908" y="3920108"/>
            <a:ext cx="2513584" cy="2937889"/>
          </a:xfrm>
          <a:custGeom>
            <a:avLst/>
            <a:gdLst/>
            <a:ahLst/>
            <a:cxnLst/>
            <a:rect l="l" t="t" r="r" b="b"/>
            <a:pathLst>
              <a:path w="2513584" h="2937889">
                <a:moveTo>
                  <a:pt x="2506091" y="1041"/>
                </a:moveTo>
                <a:lnTo>
                  <a:pt x="0" y="2937889"/>
                </a:lnTo>
                <a:lnTo>
                  <a:pt x="2506091" y="2937889"/>
                </a:lnTo>
                <a:lnTo>
                  <a:pt x="2506091" y="1041"/>
                </a:lnTo>
                <a:close/>
              </a:path>
            </a:pathLst>
          </a:custGeom>
          <a:solidFill>
            <a:srgbClr val="F8921D"/>
          </a:solidFill>
        </p:spPr>
        <p:txBody>
          <a:bodyPr wrap="square" lIns="0" tIns="0" rIns="0" bIns="0" rtlCol="0">
            <a:noAutofit/>
          </a:bodyPr>
          <a:lstStyle/>
          <a:p>
            <a:endParaRPr/>
          </a:p>
        </p:txBody>
      </p:sp>
      <p:sp>
        <p:nvSpPr>
          <p:cNvPr id="9" name="object 9"/>
          <p:cNvSpPr/>
          <p:nvPr/>
        </p:nvSpPr>
        <p:spPr>
          <a:xfrm>
            <a:off x="7010400" y="-8508"/>
            <a:ext cx="2142871" cy="6866508"/>
          </a:xfrm>
          <a:custGeom>
            <a:avLst/>
            <a:gdLst/>
            <a:ahLst/>
            <a:cxnLst/>
            <a:rect l="l" t="t" r="r" b="b"/>
            <a:pathLst>
              <a:path w="2142871" h="6866508">
                <a:moveTo>
                  <a:pt x="2133600" y="6858315"/>
                </a:moveTo>
                <a:lnTo>
                  <a:pt x="2133600" y="8508"/>
                </a:lnTo>
                <a:lnTo>
                  <a:pt x="2300" y="8508"/>
                </a:lnTo>
                <a:lnTo>
                  <a:pt x="1856739" y="6866507"/>
                </a:lnTo>
                <a:lnTo>
                  <a:pt x="2133600" y="6858315"/>
                </a:lnTo>
                <a:close/>
              </a:path>
            </a:pathLst>
          </a:custGeom>
          <a:solidFill>
            <a:srgbClr val="C96E05"/>
          </a:solidFill>
        </p:spPr>
        <p:txBody>
          <a:bodyPr wrap="square" lIns="0" tIns="0" rIns="0" bIns="0" rtlCol="0">
            <a:noAutofit/>
          </a:bodyPr>
          <a:lstStyle/>
          <a:p>
            <a:endParaRPr/>
          </a:p>
        </p:txBody>
      </p:sp>
      <p:sp>
        <p:nvSpPr>
          <p:cNvPr id="10" name="object 10"/>
          <p:cNvSpPr/>
          <p:nvPr/>
        </p:nvSpPr>
        <p:spPr>
          <a:xfrm>
            <a:off x="8295767" y="-8508"/>
            <a:ext cx="857503" cy="6866508"/>
          </a:xfrm>
          <a:custGeom>
            <a:avLst/>
            <a:gdLst/>
            <a:ahLst/>
            <a:cxnLst/>
            <a:rect l="l" t="t" r="r" b="b"/>
            <a:pathLst>
              <a:path w="857503" h="6866508">
                <a:moveTo>
                  <a:pt x="848232" y="8508"/>
                </a:moveTo>
                <a:lnTo>
                  <a:pt x="676198" y="8508"/>
                </a:lnTo>
                <a:lnTo>
                  <a:pt x="0" y="6866507"/>
                </a:lnTo>
                <a:lnTo>
                  <a:pt x="848232" y="6866507"/>
                </a:lnTo>
                <a:lnTo>
                  <a:pt x="848232" y="8508"/>
                </a:lnTo>
                <a:close/>
              </a:path>
            </a:pathLst>
          </a:custGeom>
          <a:solidFill>
            <a:srgbClr val="FFDF6B"/>
          </a:solidFill>
        </p:spPr>
        <p:txBody>
          <a:bodyPr wrap="square" lIns="0" tIns="0" rIns="0" bIns="0" rtlCol="0">
            <a:noAutofit/>
          </a:bodyPr>
          <a:lstStyle/>
          <a:p>
            <a:endParaRPr/>
          </a:p>
        </p:txBody>
      </p:sp>
      <p:sp>
        <p:nvSpPr>
          <p:cNvPr id="11" name="object 11"/>
          <p:cNvSpPr/>
          <p:nvPr/>
        </p:nvSpPr>
        <p:spPr>
          <a:xfrm>
            <a:off x="8077200" y="-8508"/>
            <a:ext cx="1066753" cy="6866507"/>
          </a:xfrm>
          <a:custGeom>
            <a:avLst/>
            <a:gdLst/>
            <a:ahLst/>
            <a:cxnLst/>
            <a:rect l="l" t="t" r="r" b="b"/>
            <a:pathLst>
              <a:path w="1066753" h="6866507">
                <a:moveTo>
                  <a:pt x="1066753" y="6522830"/>
                </a:moveTo>
                <a:lnTo>
                  <a:pt x="1066672" y="6179266"/>
                </a:lnTo>
                <a:lnTo>
                  <a:pt x="1066335" y="5835802"/>
                </a:lnTo>
                <a:lnTo>
                  <a:pt x="1065773" y="5492426"/>
                </a:lnTo>
                <a:lnTo>
                  <a:pt x="1065020" y="5149125"/>
                </a:lnTo>
                <a:lnTo>
                  <a:pt x="1064105" y="4805886"/>
                </a:lnTo>
                <a:lnTo>
                  <a:pt x="1063062" y="4462697"/>
                </a:lnTo>
                <a:lnTo>
                  <a:pt x="1061923" y="4119545"/>
                </a:lnTo>
                <a:lnTo>
                  <a:pt x="1060718" y="3776417"/>
                </a:lnTo>
                <a:lnTo>
                  <a:pt x="1059481" y="3433301"/>
                </a:lnTo>
                <a:lnTo>
                  <a:pt x="1058243" y="3090185"/>
                </a:lnTo>
                <a:lnTo>
                  <a:pt x="1057036" y="2747054"/>
                </a:lnTo>
                <a:lnTo>
                  <a:pt x="1055891" y="2403897"/>
                </a:lnTo>
                <a:lnTo>
                  <a:pt x="1054842" y="2060702"/>
                </a:lnTo>
                <a:lnTo>
                  <a:pt x="1053919" y="1717454"/>
                </a:lnTo>
                <a:lnTo>
                  <a:pt x="1053155" y="1374143"/>
                </a:lnTo>
                <a:lnTo>
                  <a:pt x="1052581" y="1030754"/>
                </a:lnTo>
                <a:lnTo>
                  <a:pt x="1052229" y="687276"/>
                </a:lnTo>
                <a:lnTo>
                  <a:pt x="1052132" y="343695"/>
                </a:lnTo>
                <a:lnTo>
                  <a:pt x="1052317" y="8508"/>
                </a:lnTo>
                <a:lnTo>
                  <a:pt x="1163" y="8508"/>
                </a:lnTo>
                <a:lnTo>
                  <a:pt x="938656" y="6866507"/>
                </a:lnTo>
                <a:lnTo>
                  <a:pt x="1066546" y="6866507"/>
                </a:lnTo>
                <a:lnTo>
                  <a:pt x="1066753" y="6522830"/>
                </a:lnTo>
                <a:close/>
              </a:path>
            </a:pathLst>
          </a:custGeom>
          <a:solidFill>
            <a:srgbClr val="FFC908"/>
          </a:solidFill>
        </p:spPr>
        <p:txBody>
          <a:bodyPr wrap="square" lIns="0" tIns="0" rIns="0" bIns="0" rtlCol="0">
            <a:noAutofit/>
          </a:bodyPr>
          <a:lstStyle/>
          <a:p>
            <a:endParaRPr/>
          </a:p>
        </p:txBody>
      </p:sp>
      <p:sp>
        <p:nvSpPr>
          <p:cNvPr id="12" name="object 12"/>
          <p:cNvSpPr/>
          <p:nvPr/>
        </p:nvSpPr>
        <p:spPr>
          <a:xfrm>
            <a:off x="8060308" y="4893691"/>
            <a:ext cx="1094105" cy="1964308"/>
          </a:xfrm>
          <a:custGeom>
            <a:avLst/>
            <a:gdLst/>
            <a:ahLst/>
            <a:cxnLst/>
            <a:rect l="l" t="t" r="r" b="b"/>
            <a:pathLst>
              <a:path w="1094105" h="1964308">
                <a:moveTo>
                  <a:pt x="1083691" y="1959267"/>
                </a:moveTo>
                <a:lnTo>
                  <a:pt x="1083691" y="9621"/>
                </a:lnTo>
                <a:lnTo>
                  <a:pt x="0" y="1964307"/>
                </a:lnTo>
                <a:lnTo>
                  <a:pt x="316" y="1964307"/>
                </a:lnTo>
                <a:lnTo>
                  <a:pt x="1083691" y="1959267"/>
                </a:lnTo>
                <a:close/>
              </a:path>
            </a:pathLst>
          </a:custGeom>
          <a:solidFill>
            <a:srgbClr val="FFC908"/>
          </a:solidFill>
        </p:spPr>
        <p:txBody>
          <a:bodyPr wrap="square" lIns="0" tIns="0" rIns="0" bIns="0" rtlCol="0">
            <a:noAutofit/>
          </a:bodyPr>
          <a:lstStyle/>
          <a:p>
            <a:endParaRPr/>
          </a:p>
        </p:txBody>
      </p:sp>
      <p:sp>
        <p:nvSpPr>
          <p:cNvPr id="3" name="object 3"/>
          <p:cNvSpPr/>
          <p:nvPr/>
        </p:nvSpPr>
        <p:spPr>
          <a:xfrm>
            <a:off x="-8466" y="4013200"/>
            <a:ext cx="457196" cy="2853266"/>
          </a:xfrm>
          <a:custGeom>
            <a:avLst/>
            <a:gdLst/>
            <a:ahLst/>
            <a:cxnLst/>
            <a:rect l="l" t="t" r="r" b="b"/>
            <a:pathLst>
              <a:path w="457196" h="2853266">
                <a:moveTo>
                  <a:pt x="8466" y="52840"/>
                </a:moveTo>
                <a:lnTo>
                  <a:pt x="8466" y="2844798"/>
                </a:lnTo>
                <a:lnTo>
                  <a:pt x="455839" y="2844798"/>
                </a:lnTo>
                <a:lnTo>
                  <a:pt x="8466" y="52840"/>
                </a:lnTo>
                <a:close/>
              </a:path>
            </a:pathLst>
          </a:custGeom>
          <a:solidFill>
            <a:srgbClr val="FFC908"/>
          </a:solidFill>
        </p:spPr>
        <p:txBody>
          <a:bodyPr wrap="square" lIns="0" tIns="0" rIns="0" bIns="0" rtlCol="0">
            <a:noAutofit/>
          </a:bodyPr>
          <a:lstStyle/>
          <a:p>
            <a:endParaRPr/>
          </a:p>
        </p:txBody>
      </p:sp>
      <p:sp>
        <p:nvSpPr>
          <p:cNvPr id="2" name="object 2"/>
          <p:cNvSpPr txBox="1"/>
          <p:nvPr/>
        </p:nvSpPr>
        <p:spPr>
          <a:xfrm>
            <a:off x="2596134" y="2788320"/>
            <a:ext cx="4141080" cy="711504"/>
          </a:xfrm>
          <a:prstGeom prst="rect">
            <a:avLst/>
          </a:prstGeom>
        </p:spPr>
        <p:txBody>
          <a:bodyPr wrap="square" lIns="0" tIns="0" rIns="0" bIns="0" rtlCol="0">
            <a:noAutofit/>
          </a:bodyPr>
          <a:lstStyle/>
          <a:p>
            <a:pPr marL="12700">
              <a:lnSpc>
                <a:spcPts val="5600"/>
              </a:lnSpc>
              <a:spcBef>
                <a:spcPts val="280"/>
              </a:spcBef>
            </a:pPr>
            <a:r>
              <a:rPr sz="5400" spc="0" dirty="0">
                <a:solidFill>
                  <a:srgbClr val="FFC908"/>
                </a:solidFill>
                <a:latin typeface="Trebuchet MS"/>
                <a:cs typeface="Trebuchet MS"/>
              </a:rPr>
              <a:t>TERIM</a:t>
            </a:r>
            <a:r>
              <a:rPr sz="5400" spc="-19" dirty="0">
                <a:solidFill>
                  <a:srgbClr val="FFC908"/>
                </a:solidFill>
                <a:latin typeface="Trebuchet MS"/>
                <a:cs typeface="Trebuchet MS"/>
              </a:rPr>
              <a:t>A</a:t>
            </a:r>
            <a:r>
              <a:rPr sz="5400" spc="0" dirty="0">
                <a:solidFill>
                  <a:srgbClr val="FFC908"/>
                </a:solidFill>
                <a:latin typeface="Trebuchet MS"/>
                <a:cs typeface="Trebuchet MS"/>
              </a:rPr>
              <a:t>KA</a:t>
            </a:r>
            <a:r>
              <a:rPr sz="5400" spc="-14" dirty="0">
                <a:solidFill>
                  <a:srgbClr val="FFC908"/>
                </a:solidFill>
                <a:latin typeface="Trebuchet MS"/>
                <a:cs typeface="Trebuchet MS"/>
              </a:rPr>
              <a:t>S</a:t>
            </a:r>
            <a:r>
              <a:rPr sz="5400" spc="0" dirty="0">
                <a:solidFill>
                  <a:srgbClr val="FFC908"/>
                </a:solidFill>
                <a:latin typeface="Trebuchet MS"/>
                <a:cs typeface="Trebuchet MS"/>
              </a:rPr>
              <a:t>IH</a:t>
            </a:r>
            <a:endParaRPr sz="5400">
              <a:latin typeface="Trebuchet MS"/>
              <a:cs typeface="Trebuchet M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bject 14"/>
          <p:cNvSpPr/>
          <p:nvPr/>
        </p:nvSpPr>
        <p:spPr>
          <a:xfrm>
            <a:off x="0" y="0"/>
            <a:ext cx="9144000" cy="6858000"/>
          </a:xfrm>
          <a:custGeom>
            <a:avLst/>
            <a:gdLst/>
            <a:ahLst/>
            <a:cxnLst/>
            <a:rect l="l" t="t" r="r" b="b"/>
            <a:pathLst>
              <a:path w="9144000" h="6858000">
                <a:moveTo>
                  <a:pt x="9144000" y="0"/>
                </a:moveTo>
                <a:lnTo>
                  <a:pt x="0" y="0"/>
                </a:lnTo>
                <a:lnTo>
                  <a:pt x="0" y="6857998"/>
                </a:lnTo>
                <a:lnTo>
                  <a:pt x="9144000" y="6857998"/>
                </a:lnTo>
                <a:lnTo>
                  <a:pt x="9144000" y="0"/>
                </a:lnTo>
                <a:close/>
              </a:path>
            </a:pathLst>
          </a:custGeom>
          <a:solidFill>
            <a:srgbClr val="392F2A"/>
          </a:solidFill>
        </p:spPr>
        <p:txBody>
          <a:bodyPr wrap="square" lIns="0" tIns="0" rIns="0" bIns="0" rtlCol="0">
            <a:noAutofit/>
          </a:bodyPr>
          <a:lstStyle/>
          <a:p>
            <a:endParaRPr/>
          </a:p>
        </p:txBody>
      </p:sp>
      <p:sp>
        <p:nvSpPr>
          <p:cNvPr id="5" name="object 5"/>
          <p:cNvSpPr/>
          <p:nvPr/>
        </p:nvSpPr>
        <p:spPr>
          <a:xfrm>
            <a:off x="5130800" y="4175632"/>
            <a:ext cx="4022471" cy="2682367"/>
          </a:xfrm>
          <a:custGeom>
            <a:avLst/>
            <a:gdLst/>
            <a:ahLst/>
            <a:cxnLst/>
            <a:rect l="l" t="t" r="r" b="b"/>
            <a:pathLst>
              <a:path w="4022471" h="2682367">
                <a:moveTo>
                  <a:pt x="4013200" y="6182"/>
                </a:moveTo>
                <a:lnTo>
                  <a:pt x="2" y="2682365"/>
                </a:lnTo>
              </a:path>
              <a:path w="4022471" h="2682367">
                <a:moveTo>
                  <a:pt x="4" y="2682365"/>
                </a:moveTo>
                <a:lnTo>
                  <a:pt x="4013200" y="6182"/>
                </a:lnTo>
              </a:path>
            </a:pathLst>
          </a:custGeom>
          <a:ln w="9525">
            <a:solidFill>
              <a:srgbClr val="252525"/>
            </a:solidFill>
          </a:ln>
        </p:spPr>
        <p:txBody>
          <a:bodyPr wrap="square" lIns="0" tIns="0" rIns="0" bIns="0" rtlCol="0">
            <a:noAutofit/>
          </a:bodyPr>
          <a:lstStyle/>
          <a:p>
            <a:endParaRPr/>
          </a:p>
        </p:txBody>
      </p:sp>
      <p:sp>
        <p:nvSpPr>
          <p:cNvPr id="6" name="object 6"/>
          <p:cNvSpPr/>
          <p:nvPr/>
        </p:nvSpPr>
        <p:spPr>
          <a:xfrm>
            <a:off x="7042658" y="0"/>
            <a:ext cx="1219200" cy="6857999"/>
          </a:xfrm>
          <a:custGeom>
            <a:avLst/>
            <a:gdLst/>
            <a:ahLst/>
            <a:cxnLst/>
            <a:rect l="l" t="t" r="r" b="b"/>
            <a:pathLst>
              <a:path w="1219200" h="6857999">
                <a:moveTo>
                  <a:pt x="0" y="1"/>
                </a:moveTo>
                <a:lnTo>
                  <a:pt x="1219199" y="6857998"/>
                </a:lnTo>
              </a:path>
              <a:path w="1219200" h="6857999">
                <a:moveTo>
                  <a:pt x="1219199" y="6857998"/>
                </a:moveTo>
                <a:lnTo>
                  <a:pt x="0" y="0"/>
                </a:lnTo>
              </a:path>
            </a:pathLst>
          </a:custGeom>
          <a:ln w="9525">
            <a:solidFill>
              <a:srgbClr val="252525"/>
            </a:solidFill>
          </a:ln>
        </p:spPr>
        <p:txBody>
          <a:bodyPr wrap="square" lIns="0" tIns="0" rIns="0" bIns="0" rtlCol="0">
            <a:noAutofit/>
          </a:bodyPr>
          <a:lstStyle/>
          <a:p>
            <a:endParaRPr/>
          </a:p>
        </p:txBody>
      </p:sp>
      <p:sp>
        <p:nvSpPr>
          <p:cNvPr id="7" name="object 7"/>
          <p:cNvSpPr/>
          <p:nvPr/>
        </p:nvSpPr>
        <p:spPr>
          <a:xfrm>
            <a:off x="6891908" y="0"/>
            <a:ext cx="2269474" cy="6866466"/>
          </a:xfrm>
          <a:custGeom>
            <a:avLst/>
            <a:gdLst/>
            <a:ahLst/>
            <a:cxnLst/>
            <a:rect l="l" t="t" r="r" b="b"/>
            <a:pathLst>
              <a:path w="2269474" h="6866466">
                <a:moveTo>
                  <a:pt x="2252091" y="8203"/>
                </a:moveTo>
                <a:lnTo>
                  <a:pt x="2023491" y="0"/>
                </a:lnTo>
                <a:lnTo>
                  <a:pt x="0" y="6857998"/>
                </a:lnTo>
                <a:lnTo>
                  <a:pt x="2252091" y="6857998"/>
                </a:lnTo>
                <a:lnTo>
                  <a:pt x="2252091" y="8203"/>
                </a:lnTo>
                <a:close/>
              </a:path>
            </a:pathLst>
          </a:custGeom>
          <a:solidFill>
            <a:srgbClr val="FFC908"/>
          </a:solidFill>
        </p:spPr>
        <p:txBody>
          <a:bodyPr wrap="square" lIns="0" tIns="0" rIns="0" bIns="0" rtlCol="0">
            <a:noAutofit/>
          </a:bodyPr>
          <a:lstStyle/>
          <a:p>
            <a:endParaRPr/>
          </a:p>
        </p:txBody>
      </p:sp>
      <p:sp>
        <p:nvSpPr>
          <p:cNvPr id="8" name="object 8"/>
          <p:cNvSpPr/>
          <p:nvPr/>
        </p:nvSpPr>
        <p:spPr>
          <a:xfrm>
            <a:off x="7205218" y="-8508"/>
            <a:ext cx="1948039" cy="6866508"/>
          </a:xfrm>
          <a:custGeom>
            <a:avLst/>
            <a:gdLst/>
            <a:ahLst/>
            <a:cxnLst/>
            <a:rect l="l" t="t" r="r" b="b"/>
            <a:pathLst>
              <a:path w="1948039" h="6866508">
                <a:moveTo>
                  <a:pt x="1938781" y="8508"/>
                </a:moveTo>
                <a:lnTo>
                  <a:pt x="1489" y="8508"/>
                </a:lnTo>
                <a:lnTo>
                  <a:pt x="1202181" y="6866507"/>
                </a:lnTo>
                <a:lnTo>
                  <a:pt x="1938781" y="6866507"/>
                </a:lnTo>
                <a:lnTo>
                  <a:pt x="1938781" y="8508"/>
                </a:lnTo>
                <a:close/>
              </a:path>
            </a:pathLst>
          </a:custGeom>
          <a:solidFill>
            <a:srgbClr val="FFC908"/>
          </a:solidFill>
        </p:spPr>
        <p:txBody>
          <a:bodyPr wrap="square" lIns="0" tIns="0" rIns="0" bIns="0" rtlCol="0">
            <a:noAutofit/>
          </a:bodyPr>
          <a:lstStyle/>
          <a:p>
            <a:endParaRPr/>
          </a:p>
        </p:txBody>
      </p:sp>
      <p:sp>
        <p:nvSpPr>
          <p:cNvPr id="9" name="object 9"/>
          <p:cNvSpPr/>
          <p:nvPr/>
        </p:nvSpPr>
        <p:spPr>
          <a:xfrm>
            <a:off x="6637908" y="3920108"/>
            <a:ext cx="2513584" cy="2937889"/>
          </a:xfrm>
          <a:custGeom>
            <a:avLst/>
            <a:gdLst/>
            <a:ahLst/>
            <a:cxnLst/>
            <a:rect l="l" t="t" r="r" b="b"/>
            <a:pathLst>
              <a:path w="2513584" h="2937889">
                <a:moveTo>
                  <a:pt x="2506091" y="1041"/>
                </a:moveTo>
                <a:lnTo>
                  <a:pt x="0" y="2937889"/>
                </a:lnTo>
                <a:lnTo>
                  <a:pt x="2506091" y="2937889"/>
                </a:lnTo>
                <a:lnTo>
                  <a:pt x="2506091" y="1041"/>
                </a:lnTo>
                <a:close/>
              </a:path>
            </a:pathLst>
          </a:custGeom>
          <a:solidFill>
            <a:srgbClr val="F8921D"/>
          </a:solidFill>
        </p:spPr>
        <p:txBody>
          <a:bodyPr wrap="square" lIns="0" tIns="0" rIns="0" bIns="0" rtlCol="0">
            <a:noAutofit/>
          </a:bodyPr>
          <a:lstStyle/>
          <a:p>
            <a:endParaRPr/>
          </a:p>
        </p:txBody>
      </p:sp>
      <p:sp>
        <p:nvSpPr>
          <p:cNvPr id="10" name="object 10"/>
          <p:cNvSpPr/>
          <p:nvPr/>
        </p:nvSpPr>
        <p:spPr>
          <a:xfrm>
            <a:off x="7010400" y="-8508"/>
            <a:ext cx="2142871" cy="6866508"/>
          </a:xfrm>
          <a:custGeom>
            <a:avLst/>
            <a:gdLst/>
            <a:ahLst/>
            <a:cxnLst/>
            <a:rect l="l" t="t" r="r" b="b"/>
            <a:pathLst>
              <a:path w="2142871" h="6866508">
                <a:moveTo>
                  <a:pt x="2133600" y="6858315"/>
                </a:moveTo>
                <a:lnTo>
                  <a:pt x="2133600" y="8508"/>
                </a:lnTo>
                <a:lnTo>
                  <a:pt x="2300" y="8508"/>
                </a:lnTo>
                <a:lnTo>
                  <a:pt x="1856739" y="6866507"/>
                </a:lnTo>
                <a:lnTo>
                  <a:pt x="2133600" y="6858315"/>
                </a:lnTo>
                <a:close/>
              </a:path>
            </a:pathLst>
          </a:custGeom>
          <a:solidFill>
            <a:srgbClr val="C96E05"/>
          </a:solidFill>
        </p:spPr>
        <p:txBody>
          <a:bodyPr wrap="square" lIns="0" tIns="0" rIns="0" bIns="0" rtlCol="0">
            <a:noAutofit/>
          </a:bodyPr>
          <a:lstStyle/>
          <a:p>
            <a:endParaRPr/>
          </a:p>
        </p:txBody>
      </p:sp>
      <p:sp>
        <p:nvSpPr>
          <p:cNvPr id="11" name="object 11"/>
          <p:cNvSpPr/>
          <p:nvPr/>
        </p:nvSpPr>
        <p:spPr>
          <a:xfrm>
            <a:off x="8295767" y="-8508"/>
            <a:ext cx="857503" cy="6866508"/>
          </a:xfrm>
          <a:custGeom>
            <a:avLst/>
            <a:gdLst/>
            <a:ahLst/>
            <a:cxnLst/>
            <a:rect l="l" t="t" r="r" b="b"/>
            <a:pathLst>
              <a:path w="857503" h="6866508">
                <a:moveTo>
                  <a:pt x="848232" y="8508"/>
                </a:moveTo>
                <a:lnTo>
                  <a:pt x="676198" y="8508"/>
                </a:lnTo>
                <a:lnTo>
                  <a:pt x="0" y="6866507"/>
                </a:lnTo>
                <a:lnTo>
                  <a:pt x="848232" y="6866507"/>
                </a:lnTo>
                <a:lnTo>
                  <a:pt x="848232" y="8508"/>
                </a:lnTo>
                <a:close/>
              </a:path>
            </a:pathLst>
          </a:custGeom>
          <a:solidFill>
            <a:srgbClr val="FFDF6B"/>
          </a:solidFill>
        </p:spPr>
        <p:txBody>
          <a:bodyPr wrap="square" lIns="0" tIns="0" rIns="0" bIns="0" rtlCol="0">
            <a:noAutofit/>
          </a:bodyPr>
          <a:lstStyle/>
          <a:p>
            <a:endParaRPr/>
          </a:p>
        </p:txBody>
      </p:sp>
      <p:sp>
        <p:nvSpPr>
          <p:cNvPr id="12" name="object 12"/>
          <p:cNvSpPr/>
          <p:nvPr/>
        </p:nvSpPr>
        <p:spPr>
          <a:xfrm>
            <a:off x="8077200" y="-8508"/>
            <a:ext cx="1066753" cy="6866507"/>
          </a:xfrm>
          <a:custGeom>
            <a:avLst/>
            <a:gdLst/>
            <a:ahLst/>
            <a:cxnLst/>
            <a:rect l="l" t="t" r="r" b="b"/>
            <a:pathLst>
              <a:path w="1066753" h="6866507">
                <a:moveTo>
                  <a:pt x="1066753" y="6522830"/>
                </a:moveTo>
                <a:lnTo>
                  <a:pt x="1066672" y="6179266"/>
                </a:lnTo>
                <a:lnTo>
                  <a:pt x="1066335" y="5835802"/>
                </a:lnTo>
                <a:lnTo>
                  <a:pt x="1065773" y="5492426"/>
                </a:lnTo>
                <a:lnTo>
                  <a:pt x="1065020" y="5149125"/>
                </a:lnTo>
                <a:lnTo>
                  <a:pt x="1064105" y="4805886"/>
                </a:lnTo>
                <a:lnTo>
                  <a:pt x="1063062" y="4462697"/>
                </a:lnTo>
                <a:lnTo>
                  <a:pt x="1061923" y="4119545"/>
                </a:lnTo>
                <a:lnTo>
                  <a:pt x="1060718" y="3776417"/>
                </a:lnTo>
                <a:lnTo>
                  <a:pt x="1059481" y="3433301"/>
                </a:lnTo>
                <a:lnTo>
                  <a:pt x="1058243" y="3090185"/>
                </a:lnTo>
                <a:lnTo>
                  <a:pt x="1057036" y="2747054"/>
                </a:lnTo>
                <a:lnTo>
                  <a:pt x="1055891" y="2403897"/>
                </a:lnTo>
                <a:lnTo>
                  <a:pt x="1054842" y="2060702"/>
                </a:lnTo>
                <a:lnTo>
                  <a:pt x="1053919" y="1717454"/>
                </a:lnTo>
                <a:lnTo>
                  <a:pt x="1053155" y="1374143"/>
                </a:lnTo>
                <a:lnTo>
                  <a:pt x="1052581" y="1030754"/>
                </a:lnTo>
                <a:lnTo>
                  <a:pt x="1052229" y="687276"/>
                </a:lnTo>
                <a:lnTo>
                  <a:pt x="1052132" y="343695"/>
                </a:lnTo>
                <a:lnTo>
                  <a:pt x="1052317" y="8508"/>
                </a:lnTo>
                <a:lnTo>
                  <a:pt x="1163" y="8508"/>
                </a:lnTo>
                <a:lnTo>
                  <a:pt x="938656" y="6866507"/>
                </a:lnTo>
                <a:lnTo>
                  <a:pt x="1066546" y="6866507"/>
                </a:lnTo>
                <a:lnTo>
                  <a:pt x="1066753" y="6522830"/>
                </a:lnTo>
                <a:close/>
              </a:path>
            </a:pathLst>
          </a:custGeom>
          <a:solidFill>
            <a:srgbClr val="FFC908"/>
          </a:solidFill>
        </p:spPr>
        <p:txBody>
          <a:bodyPr wrap="square" lIns="0" tIns="0" rIns="0" bIns="0" rtlCol="0">
            <a:noAutofit/>
          </a:bodyPr>
          <a:lstStyle/>
          <a:p>
            <a:endParaRPr/>
          </a:p>
        </p:txBody>
      </p:sp>
      <p:sp>
        <p:nvSpPr>
          <p:cNvPr id="13" name="object 13"/>
          <p:cNvSpPr/>
          <p:nvPr/>
        </p:nvSpPr>
        <p:spPr>
          <a:xfrm>
            <a:off x="8060308" y="4893691"/>
            <a:ext cx="1094105" cy="1964308"/>
          </a:xfrm>
          <a:custGeom>
            <a:avLst/>
            <a:gdLst/>
            <a:ahLst/>
            <a:cxnLst/>
            <a:rect l="l" t="t" r="r" b="b"/>
            <a:pathLst>
              <a:path w="1094105" h="1964308">
                <a:moveTo>
                  <a:pt x="1083691" y="1959267"/>
                </a:moveTo>
                <a:lnTo>
                  <a:pt x="1083691" y="9621"/>
                </a:lnTo>
                <a:lnTo>
                  <a:pt x="0" y="1964307"/>
                </a:lnTo>
                <a:lnTo>
                  <a:pt x="316" y="1964307"/>
                </a:lnTo>
                <a:lnTo>
                  <a:pt x="1083691" y="1959267"/>
                </a:lnTo>
                <a:close/>
              </a:path>
            </a:pathLst>
          </a:custGeom>
          <a:solidFill>
            <a:srgbClr val="FFC908"/>
          </a:solidFill>
        </p:spPr>
        <p:txBody>
          <a:bodyPr wrap="square" lIns="0" tIns="0" rIns="0" bIns="0" rtlCol="0">
            <a:noAutofit/>
          </a:bodyPr>
          <a:lstStyle/>
          <a:p>
            <a:endParaRPr/>
          </a:p>
        </p:txBody>
      </p:sp>
      <p:sp>
        <p:nvSpPr>
          <p:cNvPr id="4" name="object 4"/>
          <p:cNvSpPr/>
          <p:nvPr/>
        </p:nvSpPr>
        <p:spPr>
          <a:xfrm>
            <a:off x="-8466" y="4013200"/>
            <a:ext cx="457196" cy="2853266"/>
          </a:xfrm>
          <a:custGeom>
            <a:avLst/>
            <a:gdLst/>
            <a:ahLst/>
            <a:cxnLst/>
            <a:rect l="l" t="t" r="r" b="b"/>
            <a:pathLst>
              <a:path w="457196" h="2853266">
                <a:moveTo>
                  <a:pt x="8466" y="52840"/>
                </a:moveTo>
                <a:lnTo>
                  <a:pt x="8466" y="2844798"/>
                </a:lnTo>
                <a:lnTo>
                  <a:pt x="455839" y="2844798"/>
                </a:lnTo>
                <a:lnTo>
                  <a:pt x="8466" y="52840"/>
                </a:lnTo>
                <a:close/>
              </a:path>
            </a:pathLst>
          </a:custGeom>
          <a:solidFill>
            <a:srgbClr val="FFC908"/>
          </a:solidFill>
        </p:spPr>
        <p:txBody>
          <a:bodyPr wrap="square" lIns="0" tIns="0" rIns="0" bIns="0" rtlCol="0">
            <a:noAutofit/>
          </a:bodyPr>
          <a:lstStyle/>
          <a:p>
            <a:endParaRPr/>
          </a:p>
        </p:txBody>
      </p:sp>
      <p:sp>
        <p:nvSpPr>
          <p:cNvPr id="3" name="object 3"/>
          <p:cNvSpPr txBox="1"/>
          <p:nvPr/>
        </p:nvSpPr>
        <p:spPr>
          <a:xfrm>
            <a:off x="187352" y="649277"/>
            <a:ext cx="7008561" cy="4617363"/>
          </a:xfrm>
          <a:prstGeom prst="rect">
            <a:avLst/>
          </a:prstGeom>
        </p:spPr>
        <p:txBody>
          <a:bodyPr wrap="square" lIns="0" tIns="0" rIns="0" bIns="0" rtlCol="0">
            <a:noAutofit/>
          </a:bodyPr>
          <a:lstStyle/>
          <a:p>
            <a:pPr marL="12700">
              <a:lnSpc>
                <a:spcPts val="3810"/>
              </a:lnSpc>
              <a:spcBef>
                <a:spcPts val="190"/>
              </a:spcBef>
            </a:pPr>
            <a:r>
              <a:rPr sz="3600" spc="-144" dirty="0" err="1">
                <a:solidFill>
                  <a:srgbClr val="FFC908"/>
                </a:solidFill>
                <a:latin typeface="Trebuchet MS"/>
                <a:cs typeface="Trebuchet MS"/>
              </a:rPr>
              <a:t>Pengertian</a:t>
            </a:r>
            <a:r>
              <a:rPr sz="3600" spc="-144" dirty="0">
                <a:solidFill>
                  <a:srgbClr val="FFC908"/>
                </a:solidFill>
                <a:latin typeface="Trebuchet MS"/>
                <a:cs typeface="Trebuchet MS"/>
              </a:rPr>
              <a:t> </a:t>
            </a:r>
            <a:r>
              <a:rPr sz="3600" spc="-144" dirty="0" err="1">
                <a:solidFill>
                  <a:srgbClr val="FFC908"/>
                </a:solidFill>
                <a:latin typeface="Trebuchet MS"/>
                <a:cs typeface="Trebuchet MS"/>
              </a:rPr>
              <a:t>pasar</a:t>
            </a:r>
            <a:r>
              <a:rPr lang="id-ID" sz="3600" dirty="0">
                <a:solidFill>
                  <a:schemeClr val="bg1"/>
                </a:solidFill>
              </a:rPr>
              <a:t> : mekanisme pasar yang memungkinkan bagi seorang atau koperasi untuk dengan mudah dapat melakukan transaksi penjualan dan pembelian dalam bentuk </a:t>
            </a:r>
            <a:r>
              <a:rPr lang="id-ID" sz="3600" dirty="0">
                <a:solidFill>
                  <a:schemeClr val="bg1"/>
                </a:solidFill>
                <a:hlinkClick r:id="rId2" tooltip="Sekuritas"/>
              </a:rPr>
              <a:t>sekuritas</a:t>
            </a:r>
            <a:r>
              <a:rPr lang="id-ID" sz="3600" dirty="0">
                <a:solidFill>
                  <a:schemeClr val="bg1"/>
                </a:solidFill>
              </a:rPr>
              <a:t> </a:t>
            </a:r>
            <a:r>
              <a:rPr lang="id-ID" sz="3600" dirty="0">
                <a:solidFill>
                  <a:schemeClr val="bg1"/>
                </a:solidFill>
                <a:hlinkClick r:id="rId3" tooltip="Keuangan"/>
              </a:rPr>
              <a:t>keuangan</a:t>
            </a:r>
            <a:r>
              <a:rPr lang="id-ID" sz="3600" dirty="0">
                <a:solidFill>
                  <a:schemeClr val="bg1"/>
                </a:solidFill>
              </a:rPr>
              <a:t> (seperti </a:t>
            </a:r>
            <a:r>
              <a:rPr lang="id-ID" sz="3600" dirty="0">
                <a:solidFill>
                  <a:schemeClr val="bg1"/>
                </a:solidFill>
                <a:hlinkClick r:id="rId4" tooltip="Saham"/>
              </a:rPr>
              <a:t>saham</a:t>
            </a:r>
            <a:r>
              <a:rPr lang="id-ID" sz="3600" dirty="0">
                <a:solidFill>
                  <a:schemeClr val="bg1"/>
                </a:solidFill>
              </a:rPr>
              <a:t> dan </a:t>
            </a:r>
            <a:r>
              <a:rPr lang="id-ID" sz="3600" dirty="0">
                <a:solidFill>
                  <a:schemeClr val="bg1"/>
                </a:solidFill>
                <a:hlinkClick r:id="rId5" tooltip="Obligasi"/>
              </a:rPr>
              <a:t>obligasi</a:t>
            </a:r>
            <a:r>
              <a:rPr lang="id-ID" sz="3600" dirty="0">
                <a:solidFill>
                  <a:schemeClr val="bg1"/>
                </a:solidFill>
              </a:rPr>
              <a:t>),</a:t>
            </a:r>
            <a:endParaRPr sz="3600" dirty="0">
              <a:solidFill>
                <a:schemeClr val="bg1"/>
              </a:solidFill>
              <a:latin typeface="Trebuchet MS"/>
              <a:cs typeface="Trebuchet MS"/>
            </a:endParaRPr>
          </a:p>
        </p:txBody>
      </p:sp>
      <p:sp>
        <p:nvSpPr>
          <p:cNvPr id="2" name="object 2"/>
          <p:cNvSpPr txBox="1"/>
          <p:nvPr/>
        </p:nvSpPr>
        <p:spPr>
          <a:xfrm>
            <a:off x="688340" y="2251333"/>
            <a:ext cx="6249889" cy="3749438"/>
          </a:xfrm>
          <a:prstGeom prst="rect">
            <a:avLst/>
          </a:prstGeom>
        </p:spPr>
        <p:txBody>
          <a:bodyPr wrap="square" lIns="0" tIns="0" rIns="0" bIns="0" rtlCol="0">
            <a:noAutofit/>
          </a:bodyPr>
          <a:lstStyle/>
          <a:p>
            <a:pPr marL="12700" marR="61934">
              <a:lnSpc>
                <a:spcPts val="2985"/>
              </a:lnSpc>
              <a:spcBef>
                <a:spcPts val="149"/>
              </a:spcBef>
            </a:pPr>
            <a:endParaRPr sz="2800" dirty="0">
              <a:latin typeface="Trebuchet MS"/>
              <a:cs typeface="Trebuchet MS"/>
            </a:endParaRPr>
          </a:p>
        </p:txBody>
      </p:sp>
    </p:spTree>
    <p:extLst>
      <p:ext uri="{BB962C8B-B14F-4D97-AF65-F5344CB8AC3E}">
        <p14:creationId xmlns:p14="http://schemas.microsoft.com/office/powerpoint/2010/main" val="71024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bject 14"/>
          <p:cNvSpPr/>
          <p:nvPr/>
        </p:nvSpPr>
        <p:spPr>
          <a:xfrm>
            <a:off x="0" y="0"/>
            <a:ext cx="9144000" cy="6858000"/>
          </a:xfrm>
          <a:custGeom>
            <a:avLst/>
            <a:gdLst/>
            <a:ahLst/>
            <a:cxnLst/>
            <a:rect l="l" t="t" r="r" b="b"/>
            <a:pathLst>
              <a:path w="9144000" h="6858000">
                <a:moveTo>
                  <a:pt x="9144000" y="0"/>
                </a:moveTo>
                <a:lnTo>
                  <a:pt x="0" y="0"/>
                </a:lnTo>
                <a:lnTo>
                  <a:pt x="0" y="6857998"/>
                </a:lnTo>
                <a:lnTo>
                  <a:pt x="9144000" y="6857998"/>
                </a:lnTo>
                <a:lnTo>
                  <a:pt x="9144000" y="0"/>
                </a:lnTo>
                <a:close/>
              </a:path>
            </a:pathLst>
          </a:custGeom>
          <a:solidFill>
            <a:srgbClr val="392F2A"/>
          </a:solidFill>
        </p:spPr>
        <p:txBody>
          <a:bodyPr wrap="square" lIns="0" tIns="0" rIns="0" bIns="0" rtlCol="0">
            <a:noAutofit/>
          </a:bodyPr>
          <a:lstStyle/>
          <a:p>
            <a:endParaRPr/>
          </a:p>
        </p:txBody>
      </p:sp>
      <p:sp>
        <p:nvSpPr>
          <p:cNvPr id="5" name="object 5"/>
          <p:cNvSpPr/>
          <p:nvPr/>
        </p:nvSpPr>
        <p:spPr>
          <a:xfrm>
            <a:off x="5130800" y="4175632"/>
            <a:ext cx="4022471" cy="2682367"/>
          </a:xfrm>
          <a:custGeom>
            <a:avLst/>
            <a:gdLst/>
            <a:ahLst/>
            <a:cxnLst/>
            <a:rect l="l" t="t" r="r" b="b"/>
            <a:pathLst>
              <a:path w="4022471" h="2682367">
                <a:moveTo>
                  <a:pt x="4013200" y="6182"/>
                </a:moveTo>
                <a:lnTo>
                  <a:pt x="2" y="2682365"/>
                </a:lnTo>
              </a:path>
              <a:path w="4022471" h="2682367">
                <a:moveTo>
                  <a:pt x="4" y="2682365"/>
                </a:moveTo>
                <a:lnTo>
                  <a:pt x="4013200" y="6182"/>
                </a:lnTo>
              </a:path>
            </a:pathLst>
          </a:custGeom>
          <a:ln w="9525">
            <a:solidFill>
              <a:srgbClr val="252525"/>
            </a:solidFill>
          </a:ln>
        </p:spPr>
        <p:txBody>
          <a:bodyPr wrap="square" lIns="0" tIns="0" rIns="0" bIns="0" rtlCol="0">
            <a:noAutofit/>
          </a:bodyPr>
          <a:lstStyle/>
          <a:p>
            <a:endParaRPr/>
          </a:p>
        </p:txBody>
      </p:sp>
      <p:sp>
        <p:nvSpPr>
          <p:cNvPr id="6" name="object 6"/>
          <p:cNvSpPr/>
          <p:nvPr/>
        </p:nvSpPr>
        <p:spPr>
          <a:xfrm>
            <a:off x="7042658" y="0"/>
            <a:ext cx="1219200" cy="6857999"/>
          </a:xfrm>
          <a:custGeom>
            <a:avLst/>
            <a:gdLst/>
            <a:ahLst/>
            <a:cxnLst/>
            <a:rect l="l" t="t" r="r" b="b"/>
            <a:pathLst>
              <a:path w="1219200" h="6857999">
                <a:moveTo>
                  <a:pt x="0" y="1"/>
                </a:moveTo>
                <a:lnTo>
                  <a:pt x="1219199" y="6857998"/>
                </a:lnTo>
              </a:path>
              <a:path w="1219200" h="6857999">
                <a:moveTo>
                  <a:pt x="1219199" y="6857998"/>
                </a:moveTo>
                <a:lnTo>
                  <a:pt x="0" y="0"/>
                </a:lnTo>
              </a:path>
            </a:pathLst>
          </a:custGeom>
          <a:ln w="9525">
            <a:solidFill>
              <a:srgbClr val="252525"/>
            </a:solidFill>
          </a:ln>
        </p:spPr>
        <p:txBody>
          <a:bodyPr wrap="square" lIns="0" tIns="0" rIns="0" bIns="0" rtlCol="0">
            <a:noAutofit/>
          </a:bodyPr>
          <a:lstStyle/>
          <a:p>
            <a:endParaRPr/>
          </a:p>
        </p:txBody>
      </p:sp>
      <p:sp>
        <p:nvSpPr>
          <p:cNvPr id="7" name="object 7"/>
          <p:cNvSpPr/>
          <p:nvPr/>
        </p:nvSpPr>
        <p:spPr>
          <a:xfrm>
            <a:off x="6891908" y="0"/>
            <a:ext cx="2269474" cy="6866466"/>
          </a:xfrm>
          <a:custGeom>
            <a:avLst/>
            <a:gdLst/>
            <a:ahLst/>
            <a:cxnLst/>
            <a:rect l="l" t="t" r="r" b="b"/>
            <a:pathLst>
              <a:path w="2269474" h="6866466">
                <a:moveTo>
                  <a:pt x="2252091" y="8203"/>
                </a:moveTo>
                <a:lnTo>
                  <a:pt x="2023491" y="0"/>
                </a:lnTo>
                <a:lnTo>
                  <a:pt x="0" y="6857998"/>
                </a:lnTo>
                <a:lnTo>
                  <a:pt x="2252091" y="6857998"/>
                </a:lnTo>
                <a:lnTo>
                  <a:pt x="2252091" y="8203"/>
                </a:lnTo>
                <a:close/>
              </a:path>
            </a:pathLst>
          </a:custGeom>
          <a:solidFill>
            <a:srgbClr val="FFC908"/>
          </a:solidFill>
        </p:spPr>
        <p:txBody>
          <a:bodyPr wrap="square" lIns="0" tIns="0" rIns="0" bIns="0" rtlCol="0">
            <a:noAutofit/>
          </a:bodyPr>
          <a:lstStyle/>
          <a:p>
            <a:endParaRPr/>
          </a:p>
        </p:txBody>
      </p:sp>
      <p:sp>
        <p:nvSpPr>
          <p:cNvPr id="8" name="object 8"/>
          <p:cNvSpPr/>
          <p:nvPr/>
        </p:nvSpPr>
        <p:spPr>
          <a:xfrm>
            <a:off x="7205218" y="-8508"/>
            <a:ext cx="1948039" cy="6866508"/>
          </a:xfrm>
          <a:custGeom>
            <a:avLst/>
            <a:gdLst/>
            <a:ahLst/>
            <a:cxnLst/>
            <a:rect l="l" t="t" r="r" b="b"/>
            <a:pathLst>
              <a:path w="1948039" h="6866508">
                <a:moveTo>
                  <a:pt x="1938781" y="8508"/>
                </a:moveTo>
                <a:lnTo>
                  <a:pt x="1489" y="8508"/>
                </a:lnTo>
                <a:lnTo>
                  <a:pt x="1202181" y="6866507"/>
                </a:lnTo>
                <a:lnTo>
                  <a:pt x="1938781" y="6866507"/>
                </a:lnTo>
                <a:lnTo>
                  <a:pt x="1938781" y="8508"/>
                </a:lnTo>
                <a:close/>
              </a:path>
            </a:pathLst>
          </a:custGeom>
          <a:solidFill>
            <a:srgbClr val="FFC908"/>
          </a:solidFill>
        </p:spPr>
        <p:txBody>
          <a:bodyPr wrap="square" lIns="0" tIns="0" rIns="0" bIns="0" rtlCol="0">
            <a:noAutofit/>
          </a:bodyPr>
          <a:lstStyle/>
          <a:p>
            <a:endParaRPr/>
          </a:p>
        </p:txBody>
      </p:sp>
      <p:sp>
        <p:nvSpPr>
          <p:cNvPr id="9" name="object 9"/>
          <p:cNvSpPr/>
          <p:nvPr/>
        </p:nvSpPr>
        <p:spPr>
          <a:xfrm>
            <a:off x="6637908" y="3920108"/>
            <a:ext cx="2513584" cy="2937889"/>
          </a:xfrm>
          <a:custGeom>
            <a:avLst/>
            <a:gdLst/>
            <a:ahLst/>
            <a:cxnLst/>
            <a:rect l="l" t="t" r="r" b="b"/>
            <a:pathLst>
              <a:path w="2513584" h="2937889">
                <a:moveTo>
                  <a:pt x="2506091" y="1041"/>
                </a:moveTo>
                <a:lnTo>
                  <a:pt x="0" y="2937889"/>
                </a:lnTo>
                <a:lnTo>
                  <a:pt x="2506091" y="2937889"/>
                </a:lnTo>
                <a:lnTo>
                  <a:pt x="2506091" y="1041"/>
                </a:lnTo>
                <a:close/>
              </a:path>
            </a:pathLst>
          </a:custGeom>
          <a:solidFill>
            <a:srgbClr val="F8921D"/>
          </a:solidFill>
        </p:spPr>
        <p:txBody>
          <a:bodyPr wrap="square" lIns="0" tIns="0" rIns="0" bIns="0" rtlCol="0">
            <a:noAutofit/>
          </a:bodyPr>
          <a:lstStyle/>
          <a:p>
            <a:endParaRPr/>
          </a:p>
        </p:txBody>
      </p:sp>
      <p:sp>
        <p:nvSpPr>
          <p:cNvPr id="10" name="object 10"/>
          <p:cNvSpPr/>
          <p:nvPr/>
        </p:nvSpPr>
        <p:spPr>
          <a:xfrm>
            <a:off x="7010400" y="-8508"/>
            <a:ext cx="2142871" cy="6866508"/>
          </a:xfrm>
          <a:custGeom>
            <a:avLst/>
            <a:gdLst/>
            <a:ahLst/>
            <a:cxnLst/>
            <a:rect l="l" t="t" r="r" b="b"/>
            <a:pathLst>
              <a:path w="2142871" h="6866508">
                <a:moveTo>
                  <a:pt x="2133600" y="6858315"/>
                </a:moveTo>
                <a:lnTo>
                  <a:pt x="2133600" y="8508"/>
                </a:lnTo>
                <a:lnTo>
                  <a:pt x="2300" y="8508"/>
                </a:lnTo>
                <a:lnTo>
                  <a:pt x="1856739" y="6866507"/>
                </a:lnTo>
                <a:lnTo>
                  <a:pt x="2133600" y="6858315"/>
                </a:lnTo>
                <a:close/>
              </a:path>
            </a:pathLst>
          </a:custGeom>
          <a:solidFill>
            <a:srgbClr val="C96E05"/>
          </a:solidFill>
        </p:spPr>
        <p:txBody>
          <a:bodyPr wrap="square" lIns="0" tIns="0" rIns="0" bIns="0" rtlCol="0">
            <a:noAutofit/>
          </a:bodyPr>
          <a:lstStyle/>
          <a:p>
            <a:endParaRPr/>
          </a:p>
        </p:txBody>
      </p:sp>
      <p:sp>
        <p:nvSpPr>
          <p:cNvPr id="11" name="object 11"/>
          <p:cNvSpPr/>
          <p:nvPr/>
        </p:nvSpPr>
        <p:spPr>
          <a:xfrm>
            <a:off x="8295767" y="-8508"/>
            <a:ext cx="857503" cy="6866508"/>
          </a:xfrm>
          <a:custGeom>
            <a:avLst/>
            <a:gdLst/>
            <a:ahLst/>
            <a:cxnLst/>
            <a:rect l="l" t="t" r="r" b="b"/>
            <a:pathLst>
              <a:path w="857503" h="6866508">
                <a:moveTo>
                  <a:pt x="848232" y="8508"/>
                </a:moveTo>
                <a:lnTo>
                  <a:pt x="676198" y="8508"/>
                </a:lnTo>
                <a:lnTo>
                  <a:pt x="0" y="6866507"/>
                </a:lnTo>
                <a:lnTo>
                  <a:pt x="848232" y="6866507"/>
                </a:lnTo>
                <a:lnTo>
                  <a:pt x="848232" y="8508"/>
                </a:lnTo>
                <a:close/>
              </a:path>
            </a:pathLst>
          </a:custGeom>
          <a:solidFill>
            <a:srgbClr val="FFDF6B"/>
          </a:solidFill>
        </p:spPr>
        <p:txBody>
          <a:bodyPr wrap="square" lIns="0" tIns="0" rIns="0" bIns="0" rtlCol="0">
            <a:noAutofit/>
          </a:bodyPr>
          <a:lstStyle/>
          <a:p>
            <a:endParaRPr/>
          </a:p>
        </p:txBody>
      </p:sp>
      <p:sp>
        <p:nvSpPr>
          <p:cNvPr id="12" name="object 12"/>
          <p:cNvSpPr/>
          <p:nvPr/>
        </p:nvSpPr>
        <p:spPr>
          <a:xfrm>
            <a:off x="8077200" y="-8508"/>
            <a:ext cx="1066753" cy="6866507"/>
          </a:xfrm>
          <a:custGeom>
            <a:avLst/>
            <a:gdLst/>
            <a:ahLst/>
            <a:cxnLst/>
            <a:rect l="l" t="t" r="r" b="b"/>
            <a:pathLst>
              <a:path w="1066753" h="6866507">
                <a:moveTo>
                  <a:pt x="1066753" y="6522830"/>
                </a:moveTo>
                <a:lnTo>
                  <a:pt x="1066672" y="6179266"/>
                </a:lnTo>
                <a:lnTo>
                  <a:pt x="1066335" y="5835802"/>
                </a:lnTo>
                <a:lnTo>
                  <a:pt x="1065773" y="5492426"/>
                </a:lnTo>
                <a:lnTo>
                  <a:pt x="1065020" y="5149125"/>
                </a:lnTo>
                <a:lnTo>
                  <a:pt x="1064105" y="4805886"/>
                </a:lnTo>
                <a:lnTo>
                  <a:pt x="1063062" y="4462697"/>
                </a:lnTo>
                <a:lnTo>
                  <a:pt x="1061923" y="4119545"/>
                </a:lnTo>
                <a:lnTo>
                  <a:pt x="1060718" y="3776417"/>
                </a:lnTo>
                <a:lnTo>
                  <a:pt x="1059481" y="3433301"/>
                </a:lnTo>
                <a:lnTo>
                  <a:pt x="1058243" y="3090185"/>
                </a:lnTo>
                <a:lnTo>
                  <a:pt x="1057036" y="2747054"/>
                </a:lnTo>
                <a:lnTo>
                  <a:pt x="1055891" y="2403897"/>
                </a:lnTo>
                <a:lnTo>
                  <a:pt x="1054842" y="2060702"/>
                </a:lnTo>
                <a:lnTo>
                  <a:pt x="1053919" y="1717454"/>
                </a:lnTo>
                <a:lnTo>
                  <a:pt x="1053155" y="1374143"/>
                </a:lnTo>
                <a:lnTo>
                  <a:pt x="1052581" y="1030754"/>
                </a:lnTo>
                <a:lnTo>
                  <a:pt x="1052229" y="687276"/>
                </a:lnTo>
                <a:lnTo>
                  <a:pt x="1052132" y="343695"/>
                </a:lnTo>
                <a:lnTo>
                  <a:pt x="1052317" y="8508"/>
                </a:lnTo>
                <a:lnTo>
                  <a:pt x="1163" y="8508"/>
                </a:lnTo>
                <a:lnTo>
                  <a:pt x="938656" y="6866507"/>
                </a:lnTo>
                <a:lnTo>
                  <a:pt x="1066546" y="6866507"/>
                </a:lnTo>
                <a:lnTo>
                  <a:pt x="1066753" y="6522830"/>
                </a:lnTo>
                <a:close/>
              </a:path>
            </a:pathLst>
          </a:custGeom>
          <a:solidFill>
            <a:srgbClr val="FFC908"/>
          </a:solidFill>
        </p:spPr>
        <p:txBody>
          <a:bodyPr wrap="square" lIns="0" tIns="0" rIns="0" bIns="0" rtlCol="0">
            <a:noAutofit/>
          </a:bodyPr>
          <a:lstStyle/>
          <a:p>
            <a:endParaRPr/>
          </a:p>
        </p:txBody>
      </p:sp>
      <p:sp>
        <p:nvSpPr>
          <p:cNvPr id="13" name="object 13"/>
          <p:cNvSpPr/>
          <p:nvPr/>
        </p:nvSpPr>
        <p:spPr>
          <a:xfrm>
            <a:off x="8060308" y="4893691"/>
            <a:ext cx="1094105" cy="1964308"/>
          </a:xfrm>
          <a:custGeom>
            <a:avLst/>
            <a:gdLst/>
            <a:ahLst/>
            <a:cxnLst/>
            <a:rect l="l" t="t" r="r" b="b"/>
            <a:pathLst>
              <a:path w="1094105" h="1964308">
                <a:moveTo>
                  <a:pt x="1083691" y="1959267"/>
                </a:moveTo>
                <a:lnTo>
                  <a:pt x="1083691" y="9621"/>
                </a:lnTo>
                <a:lnTo>
                  <a:pt x="0" y="1964307"/>
                </a:lnTo>
                <a:lnTo>
                  <a:pt x="316" y="1964307"/>
                </a:lnTo>
                <a:lnTo>
                  <a:pt x="1083691" y="1959267"/>
                </a:lnTo>
                <a:close/>
              </a:path>
            </a:pathLst>
          </a:custGeom>
          <a:solidFill>
            <a:srgbClr val="FFC908"/>
          </a:solidFill>
        </p:spPr>
        <p:txBody>
          <a:bodyPr wrap="square" lIns="0" tIns="0" rIns="0" bIns="0" rtlCol="0">
            <a:noAutofit/>
          </a:bodyPr>
          <a:lstStyle/>
          <a:p>
            <a:endParaRPr/>
          </a:p>
        </p:txBody>
      </p:sp>
      <p:sp>
        <p:nvSpPr>
          <p:cNvPr id="4" name="object 4"/>
          <p:cNvSpPr/>
          <p:nvPr/>
        </p:nvSpPr>
        <p:spPr>
          <a:xfrm>
            <a:off x="-8466" y="4013200"/>
            <a:ext cx="457196" cy="2853266"/>
          </a:xfrm>
          <a:custGeom>
            <a:avLst/>
            <a:gdLst/>
            <a:ahLst/>
            <a:cxnLst/>
            <a:rect l="l" t="t" r="r" b="b"/>
            <a:pathLst>
              <a:path w="457196" h="2853266">
                <a:moveTo>
                  <a:pt x="8466" y="52840"/>
                </a:moveTo>
                <a:lnTo>
                  <a:pt x="8466" y="2844798"/>
                </a:lnTo>
                <a:lnTo>
                  <a:pt x="455839" y="2844798"/>
                </a:lnTo>
                <a:lnTo>
                  <a:pt x="8466" y="52840"/>
                </a:lnTo>
                <a:close/>
              </a:path>
            </a:pathLst>
          </a:custGeom>
          <a:solidFill>
            <a:srgbClr val="FFC908"/>
          </a:solidFill>
        </p:spPr>
        <p:txBody>
          <a:bodyPr wrap="square" lIns="0" tIns="0" rIns="0" bIns="0" rtlCol="0">
            <a:noAutofit/>
          </a:bodyPr>
          <a:lstStyle/>
          <a:p>
            <a:endParaRPr/>
          </a:p>
        </p:txBody>
      </p:sp>
      <p:sp>
        <p:nvSpPr>
          <p:cNvPr id="3" name="object 3"/>
          <p:cNvSpPr txBox="1"/>
          <p:nvPr/>
        </p:nvSpPr>
        <p:spPr>
          <a:xfrm>
            <a:off x="498897" y="154689"/>
            <a:ext cx="6704556" cy="4244414"/>
          </a:xfrm>
          <a:prstGeom prst="rect">
            <a:avLst/>
          </a:prstGeom>
        </p:spPr>
        <p:txBody>
          <a:bodyPr wrap="square" lIns="0" tIns="0" rIns="0" bIns="0" rtlCol="0">
            <a:noAutofit/>
          </a:bodyPr>
          <a:lstStyle/>
          <a:p>
            <a:pPr marL="12700">
              <a:lnSpc>
                <a:spcPts val="3810"/>
              </a:lnSpc>
              <a:spcBef>
                <a:spcPts val="190"/>
              </a:spcBef>
            </a:pPr>
            <a:r>
              <a:rPr sz="3600" spc="-144" dirty="0" err="1">
                <a:solidFill>
                  <a:srgbClr val="FFC908"/>
                </a:solidFill>
                <a:latin typeface="Trebuchet MS"/>
                <a:cs typeface="Trebuchet MS"/>
              </a:rPr>
              <a:t>Pengertian</a:t>
            </a:r>
            <a:r>
              <a:rPr sz="3600" spc="-144" dirty="0">
                <a:solidFill>
                  <a:srgbClr val="FFC908"/>
                </a:solidFill>
                <a:latin typeface="Trebuchet MS"/>
                <a:cs typeface="Trebuchet MS"/>
              </a:rPr>
              <a:t> </a:t>
            </a:r>
            <a:r>
              <a:rPr sz="3600" spc="-144" dirty="0" err="1">
                <a:solidFill>
                  <a:srgbClr val="FFC908"/>
                </a:solidFill>
                <a:latin typeface="Trebuchet MS"/>
                <a:cs typeface="Trebuchet MS"/>
              </a:rPr>
              <a:t>institusi</a:t>
            </a:r>
            <a:r>
              <a:rPr sz="3600" spc="-144" dirty="0">
                <a:solidFill>
                  <a:srgbClr val="FFC908"/>
                </a:solidFill>
                <a:latin typeface="Trebuchet MS"/>
                <a:cs typeface="Trebuchet MS"/>
              </a:rPr>
              <a:t> </a:t>
            </a:r>
            <a:r>
              <a:rPr sz="3600" spc="-144" dirty="0" err="1">
                <a:solidFill>
                  <a:srgbClr val="FFC908"/>
                </a:solidFill>
                <a:latin typeface="Trebuchet MS"/>
                <a:cs typeface="Trebuchet MS"/>
              </a:rPr>
              <a:t>keuangan</a:t>
            </a:r>
            <a:r>
              <a:rPr lang="id-ID" sz="3600" dirty="0">
                <a:solidFill>
                  <a:schemeClr val="bg1"/>
                </a:solidFill>
              </a:rPr>
              <a:t>:</a:t>
            </a:r>
            <a:r>
              <a:rPr lang="id-ID" sz="3600" b="1" dirty="0">
                <a:solidFill>
                  <a:schemeClr val="bg1"/>
                </a:solidFill>
              </a:rPr>
              <a:t> suatu badan usaha yang mengumpulkan suatu asset dalam bentuk dana dari masyarakat dan disalurkan untuk pendanaan suatu proyek pembangunan serta untuk kegiatan ekonomi dengan mendapatkan hasil dalam bentuk bunga sebesar presentase tertentu dari besarnya dana yang disalurkan.</a:t>
            </a:r>
            <a:endParaRPr sz="3600" b="1" dirty="0">
              <a:solidFill>
                <a:schemeClr val="bg1"/>
              </a:solidFill>
              <a:latin typeface="Trebuchet MS"/>
              <a:cs typeface="Trebuchet MS"/>
            </a:endParaRPr>
          </a:p>
        </p:txBody>
      </p:sp>
      <p:sp>
        <p:nvSpPr>
          <p:cNvPr id="2" name="object 2"/>
          <p:cNvSpPr txBox="1"/>
          <p:nvPr/>
        </p:nvSpPr>
        <p:spPr>
          <a:xfrm>
            <a:off x="688340" y="2251333"/>
            <a:ext cx="6249889" cy="3749438"/>
          </a:xfrm>
          <a:prstGeom prst="rect">
            <a:avLst/>
          </a:prstGeom>
        </p:spPr>
        <p:txBody>
          <a:bodyPr wrap="square" lIns="0" tIns="0" rIns="0" bIns="0" rtlCol="0">
            <a:noAutofit/>
          </a:bodyPr>
          <a:lstStyle/>
          <a:p>
            <a:pPr marL="12700" marR="61934">
              <a:lnSpc>
                <a:spcPts val="2985"/>
              </a:lnSpc>
              <a:spcBef>
                <a:spcPts val="149"/>
              </a:spcBef>
            </a:pPr>
            <a:endParaRPr sz="2800" dirty="0">
              <a:latin typeface="Trebuchet MS"/>
              <a:cs typeface="Trebuchet MS"/>
            </a:endParaRPr>
          </a:p>
        </p:txBody>
      </p:sp>
    </p:spTree>
    <p:extLst>
      <p:ext uri="{BB962C8B-B14F-4D97-AF65-F5344CB8AC3E}">
        <p14:creationId xmlns:p14="http://schemas.microsoft.com/office/powerpoint/2010/main" val="2252618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bject 14"/>
          <p:cNvSpPr/>
          <p:nvPr/>
        </p:nvSpPr>
        <p:spPr>
          <a:xfrm>
            <a:off x="0" y="0"/>
            <a:ext cx="9144000" cy="6858000"/>
          </a:xfrm>
          <a:custGeom>
            <a:avLst/>
            <a:gdLst/>
            <a:ahLst/>
            <a:cxnLst/>
            <a:rect l="l" t="t" r="r" b="b"/>
            <a:pathLst>
              <a:path w="9144000" h="6858000">
                <a:moveTo>
                  <a:pt x="9144000" y="0"/>
                </a:moveTo>
                <a:lnTo>
                  <a:pt x="0" y="0"/>
                </a:lnTo>
                <a:lnTo>
                  <a:pt x="0" y="6857998"/>
                </a:lnTo>
                <a:lnTo>
                  <a:pt x="9144000" y="6857998"/>
                </a:lnTo>
                <a:lnTo>
                  <a:pt x="9144000" y="0"/>
                </a:lnTo>
                <a:close/>
              </a:path>
            </a:pathLst>
          </a:custGeom>
          <a:solidFill>
            <a:srgbClr val="392F2A"/>
          </a:solidFill>
        </p:spPr>
        <p:txBody>
          <a:bodyPr wrap="square" lIns="0" tIns="0" rIns="0" bIns="0" rtlCol="0">
            <a:noAutofit/>
          </a:bodyPr>
          <a:lstStyle/>
          <a:p>
            <a:endParaRPr/>
          </a:p>
        </p:txBody>
      </p:sp>
      <p:sp>
        <p:nvSpPr>
          <p:cNvPr id="5" name="object 5"/>
          <p:cNvSpPr/>
          <p:nvPr/>
        </p:nvSpPr>
        <p:spPr>
          <a:xfrm>
            <a:off x="5130800" y="4175632"/>
            <a:ext cx="4022471" cy="2682367"/>
          </a:xfrm>
          <a:custGeom>
            <a:avLst/>
            <a:gdLst/>
            <a:ahLst/>
            <a:cxnLst/>
            <a:rect l="l" t="t" r="r" b="b"/>
            <a:pathLst>
              <a:path w="4022471" h="2682367">
                <a:moveTo>
                  <a:pt x="4013200" y="6182"/>
                </a:moveTo>
                <a:lnTo>
                  <a:pt x="2" y="2682365"/>
                </a:lnTo>
              </a:path>
              <a:path w="4022471" h="2682367">
                <a:moveTo>
                  <a:pt x="4" y="2682365"/>
                </a:moveTo>
                <a:lnTo>
                  <a:pt x="4013200" y="6182"/>
                </a:lnTo>
              </a:path>
            </a:pathLst>
          </a:custGeom>
          <a:ln w="9525">
            <a:solidFill>
              <a:srgbClr val="252525"/>
            </a:solidFill>
          </a:ln>
        </p:spPr>
        <p:txBody>
          <a:bodyPr wrap="square" lIns="0" tIns="0" rIns="0" bIns="0" rtlCol="0">
            <a:noAutofit/>
          </a:bodyPr>
          <a:lstStyle/>
          <a:p>
            <a:endParaRPr/>
          </a:p>
        </p:txBody>
      </p:sp>
      <p:sp>
        <p:nvSpPr>
          <p:cNvPr id="6" name="object 6"/>
          <p:cNvSpPr/>
          <p:nvPr/>
        </p:nvSpPr>
        <p:spPr>
          <a:xfrm>
            <a:off x="7042658" y="0"/>
            <a:ext cx="1219200" cy="6857999"/>
          </a:xfrm>
          <a:custGeom>
            <a:avLst/>
            <a:gdLst/>
            <a:ahLst/>
            <a:cxnLst/>
            <a:rect l="l" t="t" r="r" b="b"/>
            <a:pathLst>
              <a:path w="1219200" h="6857999">
                <a:moveTo>
                  <a:pt x="0" y="1"/>
                </a:moveTo>
                <a:lnTo>
                  <a:pt x="1219199" y="6857998"/>
                </a:lnTo>
              </a:path>
              <a:path w="1219200" h="6857999">
                <a:moveTo>
                  <a:pt x="1219199" y="6857998"/>
                </a:moveTo>
                <a:lnTo>
                  <a:pt x="0" y="0"/>
                </a:lnTo>
              </a:path>
            </a:pathLst>
          </a:custGeom>
          <a:ln w="9525">
            <a:solidFill>
              <a:srgbClr val="252525"/>
            </a:solidFill>
          </a:ln>
        </p:spPr>
        <p:txBody>
          <a:bodyPr wrap="square" lIns="0" tIns="0" rIns="0" bIns="0" rtlCol="0">
            <a:noAutofit/>
          </a:bodyPr>
          <a:lstStyle/>
          <a:p>
            <a:endParaRPr/>
          </a:p>
        </p:txBody>
      </p:sp>
      <p:sp>
        <p:nvSpPr>
          <p:cNvPr id="7" name="object 7"/>
          <p:cNvSpPr/>
          <p:nvPr/>
        </p:nvSpPr>
        <p:spPr>
          <a:xfrm>
            <a:off x="6891908" y="0"/>
            <a:ext cx="2269474" cy="6866466"/>
          </a:xfrm>
          <a:custGeom>
            <a:avLst/>
            <a:gdLst/>
            <a:ahLst/>
            <a:cxnLst/>
            <a:rect l="l" t="t" r="r" b="b"/>
            <a:pathLst>
              <a:path w="2269474" h="6866466">
                <a:moveTo>
                  <a:pt x="2252091" y="8203"/>
                </a:moveTo>
                <a:lnTo>
                  <a:pt x="2023491" y="0"/>
                </a:lnTo>
                <a:lnTo>
                  <a:pt x="0" y="6857998"/>
                </a:lnTo>
                <a:lnTo>
                  <a:pt x="2252091" y="6857998"/>
                </a:lnTo>
                <a:lnTo>
                  <a:pt x="2252091" y="8203"/>
                </a:lnTo>
                <a:close/>
              </a:path>
            </a:pathLst>
          </a:custGeom>
          <a:solidFill>
            <a:srgbClr val="FFC908"/>
          </a:solidFill>
        </p:spPr>
        <p:txBody>
          <a:bodyPr wrap="square" lIns="0" tIns="0" rIns="0" bIns="0" rtlCol="0">
            <a:noAutofit/>
          </a:bodyPr>
          <a:lstStyle/>
          <a:p>
            <a:endParaRPr/>
          </a:p>
        </p:txBody>
      </p:sp>
      <p:sp>
        <p:nvSpPr>
          <p:cNvPr id="8" name="object 8"/>
          <p:cNvSpPr/>
          <p:nvPr/>
        </p:nvSpPr>
        <p:spPr>
          <a:xfrm>
            <a:off x="7205218" y="-8508"/>
            <a:ext cx="1948039" cy="6866508"/>
          </a:xfrm>
          <a:custGeom>
            <a:avLst/>
            <a:gdLst/>
            <a:ahLst/>
            <a:cxnLst/>
            <a:rect l="l" t="t" r="r" b="b"/>
            <a:pathLst>
              <a:path w="1948039" h="6866508">
                <a:moveTo>
                  <a:pt x="1938781" y="8508"/>
                </a:moveTo>
                <a:lnTo>
                  <a:pt x="1489" y="8508"/>
                </a:lnTo>
                <a:lnTo>
                  <a:pt x="1202181" y="6866507"/>
                </a:lnTo>
                <a:lnTo>
                  <a:pt x="1938781" y="6866507"/>
                </a:lnTo>
                <a:lnTo>
                  <a:pt x="1938781" y="8508"/>
                </a:lnTo>
                <a:close/>
              </a:path>
            </a:pathLst>
          </a:custGeom>
          <a:solidFill>
            <a:srgbClr val="FFC908"/>
          </a:solidFill>
        </p:spPr>
        <p:txBody>
          <a:bodyPr wrap="square" lIns="0" tIns="0" rIns="0" bIns="0" rtlCol="0">
            <a:noAutofit/>
          </a:bodyPr>
          <a:lstStyle/>
          <a:p>
            <a:endParaRPr/>
          </a:p>
        </p:txBody>
      </p:sp>
      <p:sp>
        <p:nvSpPr>
          <p:cNvPr id="9" name="object 9"/>
          <p:cNvSpPr/>
          <p:nvPr/>
        </p:nvSpPr>
        <p:spPr>
          <a:xfrm>
            <a:off x="6637908" y="3920108"/>
            <a:ext cx="2513584" cy="2937889"/>
          </a:xfrm>
          <a:custGeom>
            <a:avLst/>
            <a:gdLst/>
            <a:ahLst/>
            <a:cxnLst/>
            <a:rect l="l" t="t" r="r" b="b"/>
            <a:pathLst>
              <a:path w="2513584" h="2937889">
                <a:moveTo>
                  <a:pt x="2506091" y="1041"/>
                </a:moveTo>
                <a:lnTo>
                  <a:pt x="0" y="2937889"/>
                </a:lnTo>
                <a:lnTo>
                  <a:pt x="2506091" y="2937889"/>
                </a:lnTo>
                <a:lnTo>
                  <a:pt x="2506091" y="1041"/>
                </a:lnTo>
                <a:close/>
              </a:path>
            </a:pathLst>
          </a:custGeom>
          <a:solidFill>
            <a:srgbClr val="F8921D"/>
          </a:solidFill>
        </p:spPr>
        <p:txBody>
          <a:bodyPr wrap="square" lIns="0" tIns="0" rIns="0" bIns="0" rtlCol="0">
            <a:noAutofit/>
          </a:bodyPr>
          <a:lstStyle/>
          <a:p>
            <a:endParaRPr/>
          </a:p>
        </p:txBody>
      </p:sp>
      <p:sp>
        <p:nvSpPr>
          <p:cNvPr id="10" name="object 10"/>
          <p:cNvSpPr/>
          <p:nvPr/>
        </p:nvSpPr>
        <p:spPr>
          <a:xfrm>
            <a:off x="7010400" y="-8508"/>
            <a:ext cx="2142871" cy="6866508"/>
          </a:xfrm>
          <a:custGeom>
            <a:avLst/>
            <a:gdLst/>
            <a:ahLst/>
            <a:cxnLst/>
            <a:rect l="l" t="t" r="r" b="b"/>
            <a:pathLst>
              <a:path w="2142871" h="6866508">
                <a:moveTo>
                  <a:pt x="2133600" y="6858315"/>
                </a:moveTo>
                <a:lnTo>
                  <a:pt x="2133600" y="8508"/>
                </a:lnTo>
                <a:lnTo>
                  <a:pt x="2300" y="8508"/>
                </a:lnTo>
                <a:lnTo>
                  <a:pt x="1856739" y="6866507"/>
                </a:lnTo>
                <a:lnTo>
                  <a:pt x="2133600" y="6858315"/>
                </a:lnTo>
                <a:close/>
              </a:path>
            </a:pathLst>
          </a:custGeom>
          <a:solidFill>
            <a:srgbClr val="C96E05"/>
          </a:solidFill>
        </p:spPr>
        <p:txBody>
          <a:bodyPr wrap="square" lIns="0" tIns="0" rIns="0" bIns="0" rtlCol="0">
            <a:noAutofit/>
          </a:bodyPr>
          <a:lstStyle/>
          <a:p>
            <a:endParaRPr/>
          </a:p>
        </p:txBody>
      </p:sp>
      <p:sp>
        <p:nvSpPr>
          <p:cNvPr id="11" name="object 11"/>
          <p:cNvSpPr/>
          <p:nvPr/>
        </p:nvSpPr>
        <p:spPr>
          <a:xfrm>
            <a:off x="8295767" y="-8508"/>
            <a:ext cx="857503" cy="6866508"/>
          </a:xfrm>
          <a:custGeom>
            <a:avLst/>
            <a:gdLst/>
            <a:ahLst/>
            <a:cxnLst/>
            <a:rect l="l" t="t" r="r" b="b"/>
            <a:pathLst>
              <a:path w="857503" h="6866508">
                <a:moveTo>
                  <a:pt x="848232" y="8508"/>
                </a:moveTo>
                <a:lnTo>
                  <a:pt x="676198" y="8508"/>
                </a:lnTo>
                <a:lnTo>
                  <a:pt x="0" y="6866507"/>
                </a:lnTo>
                <a:lnTo>
                  <a:pt x="848232" y="6866507"/>
                </a:lnTo>
                <a:lnTo>
                  <a:pt x="848232" y="8508"/>
                </a:lnTo>
                <a:close/>
              </a:path>
            </a:pathLst>
          </a:custGeom>
          <a:solidFill>
            <a:srgbClr val="FFDF6B"/>
          </a:solidFill>
        </p:spPr>
        <p:txBody>
          <a:bodyPr wrap="square" lIns="0" tIns="0" rIns="0" bIns="0" rtlCol="0">
            <a:noAutofit/>
          </a:bodyPr>
          <a:lstStyle/>
          <a:p>
            <a:endParaRPr/>
          </a:p>
        </p:txBody>
      </p:sp>
      <p:sp>
        <p:nvSpPr>
          <p:cNvPr id="12" name="object 12"/>
          <p:cNvSpPr/>
          <p:nvPr/>
        </p:nvSpPr>
        <p:spPr>
          <a:xfrm>
            <a:off x="8077200" y="-8508"/>
            <a:ext cx="1066753" cy="6866507"/>
          </a:xfrm>
          <a:custGeom>
            <a:avLst/>
            <a:gdLst/>
            <a:ahLst/>
            <a:cxnLst/>
            <a:rect l="l" t="t" r="r" b="b"/>
            <a:pathLst>
              <a:path w="1066753" h="6866507">
                <a:moveTo>
                  <a:pt x="1066753" y="6522830"/>
                </a:moveTo>
                <a:lnTo>
                  <a:pt x="1066672" y="6179266"/>
                </a:lnTo>
                <a:lnTo>
                  <a:pt x="1066335" y="5835802"/>
                </a:lnTo>
                <a:lnTo>
                  <a:pt x="1065773" y="5492426"/>
                </a:lnTo>
                <a:lnTo>
                  <a:pt x="1065020" y="5149125"/>
                </a:lnTo>
                <a:lnTo>
                  <a:pt x="1064105" y="4805886"/>
                </a:lnTo>
                <a:lnTo>
                  <a:pt x="1063062" y="4462697"/>
                </a:lnTo>
                <a:lnTo>
                  <a:pt x="1061923" y="4119545"/>
                </a:lnTo>
                <a:lnTo>
                  <a:pt x="1060718" y="3776417"/>
                </a:lnTo>
                <a:lnTo>
                  <a:pt x="1059481" y="3433301"/>
                </a:lnTo>
                <a:lnTo>
                  <a:pt x="1058243" y="3090185"/>
                </a:lnTo>
                <a:lnTo>
                  <a:pt x="1057036" y="2747054"/>
                </a:lnTo>
                <a:lnTo>
                  <a:pt x="1055891" y="2403897"/>
                </a:lnTo>
                <a:lnTo>
                  <a:pt x="1054842" y="2060702"/>
                </a:lnTo>
                <a:lnTo>
                  <a:pt x="1053919" y="1717454"/>
                </a:lnTo>
                <a:lnTo>
                  <a:pt x="1053155" y="1374143"/>
                </a:lnTo>
                <a:lnTo>
                  <a:pt x="1052581" y="1030754"/>
                </a:lnTo>
                <a:lnTo>
                  <a:pt x="1052229" y="687276"/>
                </a:lnTo>
                <a:lnTo>
                  <a:pt x="1052132" y="343695"/>
                </a:lnTo>
                <a:lnTo>
                  <a:pt x="1052317" y="8508"/>
                </a:lnTo>
                <a:lnTo>
                  <a:pt x="1163" y="8508"/>
                </a:lnTo>
                <a:lnTo>
                  <a:pt x="938656" y="6866507"/>
                </a:lnTo>
                <a:lnTo>
                  <a:pt x="1066546" y="6866507"/>
                </a:lnTo>
                <a:lnTo>
                  <a:pt x="1066753" y="6522830"/>
                </a:lnTo>
                <a:close/>
              </a:path>
            </a:pathLst>
          </a:custGeom>
          <a:solidFill>
            <a:srgbClr val="FFC908"/>
          </a:solidFill>
        </p:spPr>
        <p:txBody>
          <a:bodyPr wrap="square" lIns="0" tIns="0" rIns="0" bIns="0" rtlCol="0">
            <a:noAutofit/>
          </a:bodyPr>
          <a:lstStyle/>
          <a:p>
            <a:endParaRPr/>
          </a:p>
        </p:txBody>
      </p:sp>
      <p:sp>
        <p:nvSpPr>
          <p:cNvPr id="13" name="object 13"/>
          <p:cNvSpPr/>
          <p:nvPr/>
        </p:nvSpPr>
        <p:spPr>
          <a:xfrm>
            <a:off x="8060308" y="4893691"/>
            <a:ext cx="1094105" cy="1964308"/>
          </a:xfrm>
          <a:custGeom>
            <a:avLst/>
            <a:gdLst/>
            <a:ahLst/>
            <a:cxnLst/>
            <a:rect l="l" t="t" r="r" b="b"/>
            <a:pathLst>
              <a:path w="1094105" h="1964308">
                <a:moveTo>
                  <a:pt x="1083691" y="1959267"/>
                </a:moveTo>
                <a:lnTo>
                  <a:pt x="1083691" y="9621"/>
                </a:lnTo>
                <a:lnTo>
                  <a:pt x="0" y="1964307"/>
                </a:lnTo>
                <a:lnTo>
                  <a:pt x="316" y="1964307"/>
                </a:lnTo>
                <a:lnTo>
                  <a:pt x="1083691" y="1959267"/>
                </a:lnTo>
                <a:close/>
              </a:path>
            </a:pathLst>
          </a:custGeom>
          <a:solidFill>
            <a:srgbClr val="FFC908"/>
          </a:solidFill>
        </p:spPr>
        <p:txBody>
          <a:bodyPr wrap="square" lIns="0" tIns="0" rIns="0" bIns="0" rtlCol="0">
            <a:noAutofit/>
          </a:bodyPr>
          <a:lstStyle/>
          <a:p>
            <a:endParaRPr/>
          </a:p>
        </p:txBody>
      </p:sp>
      <p:sp>
        <p:nvSpPr>
          <p:cNvPr id="4" name="object 4"/>
          <p:cNvSpPr/>
          <p:nvPr/>
        </p:nvSpPr>
        <p:spPr>
          <a:xfrm>
            <a:off x="-8466" y="4013200"/>
            <a:ext cx="457196" cy="2853266"/>
          </a:xfrm>
          <a:custGeom>
            <a:avLst/>
            <a:gdLst/>
            <a:ahLst/>
            <a:cxnLst/>
            <a:rect l="l" t="t" r="r" b="b"/>
            <a:pathLst>
              <a:path w="457196" h="2853266">
                <a:moveTo>
                  <a:pt x="8466" y="52840"/>
                </a:moveTo>
                <a:lnTo>
                  <a:pt x="8466" y="2844798"/>
                </a:lnTo>
                <a:lnTo>
                  <a:pt x="455839" y="2844798"/>
                </a:lnTo>
                <a:lnTo>
                  <a:pt x="8466" y="52840"/>
                </a:lnTo>
                <a:close/>
              </a:path>
            </a:pathLst>
          </a:custGeom>
          <a:solidFill>
            <a:srgbClr val="FFC908"/>
          </a:solidFill>
        </p:spPr>
        <p:txBody>
          <a:bodyPr wrap="square" lIns="0" tIns="0" rIns="0" bIns="0" rtlCol="0">
            <a:noAutofit/>
          </a:bodyPr>
          <a:lstStyle/>
          <a:p>
            <a:endParaRPr/>
          </a:p>
        </p:txBody>
      </p:sp>
      <p:sp>
        <p:nvSpPr>
          <p:cNvPr id="3" name="object 3"/>
          <p:cNvSpPr txBox="1"/>
          <p:nvPr/>
        </p:nvSpPr>
        <p:spPr>
          <a:xfrm>
            <a:off x="688340" y="716637"/>
            <a:ext cx="5819521" cy="1031240"/>
          </a:xfrm>
          <a:prstGeom prst="rect">
            <a:avLst/>
          </a:prstGeom>
        </p:spPr>
        <p:txBody>
          <a:bodyPr wrap="square" lIns="0" tIns="0" rIns="0" bIns="0" rtlCol="0">
            <a:noAutofit/>
          </a:bodyPr>
          <a:lstStyle/>
          <a:p>
            <a:pPr marL="12700">
              <a:lnSpc>
                <a:spcPts val="3810"/>
              </a:lnSpc>
              <a:spcBef>
                <a:spcPts val="190"/>
              </a:spcBef>
            </a:pPr>
            <a:r>
              <a:rPr sz="3600" spc="-144" dirty="0">
                <a:solidFill>
                  <a:srgbClr val="FFC908"/>
                </a:solidFill>
                <a:latin typeface="Trebuchet MS"/>
                <a:cs typeface="Trebuchet MS"/>
              </a:rPr>
              <a:t>T</a:t>
            </a:r>
            <a:r>
              <a:rPr sz="3600" spc="0" dirty="0">
                <a:solidFill>
                  <a:srgbClr val="FFC908"/>
                </a:solidFill>
                <a:latin typeface="Trebuchet MS"/>
                <a:cs typeface="Trebuchet MS"/>
              </a:rPr>
              <a:t>i</a:t>
            </a:r>
            <a:r>
              <a:rPr sz="3600" spc="4" dirty="0">
                <a:solidFill>
                  <a:srgbClr val="FFC908"/>
                </a:solidFill>
                <a:latin typeface="Trebuchet MS"/>
                <a:cs typeface="Trebuchet MS"/>
              </a:rPr>
              <a:t>n</a:t>
            </a:r>
            <a:r>
              <a:rPr sz="3600" spc="0" dirty="0">
                <a:solidFill>
                  <a:srgbClr val="FFC908"/>
                </a:solidFill>
                <a:latin typeface="Trebuchet MS"/>
                <a:cs typeface="Trebuchet MS"/>
              </a:rPr>
              <a:t>jau</a:t>
            </a:r>
            <a:r>
              <a:rPr sz="3600" spc="9" dirty="0">
                <a:solidFill>
                  <a:srgbClr val="FFC908"/>
                </a:solidFill>
                <a:latin typeface="Trebuchet MS"/>
                <a:cs typeface="Trebuchet MS"/>
              </a:rPr>
              <a:t>a</a:t>
            </a:r>
            <a:r>
              <a:rPr sz="3600" spc="0" dirty="0">
                <a:solidFill>
                  <a:srgbClr val="FFC908"/>
                </a:solidFill>
                <a:latin typeface="Trebuchet MS"/>
                <a:cs typeface="Trebuchet MS"/>
              </a:rPr>
              <a:t>n</a:t>
            </a:r>
            <a:r>
              <a:rPr sz="3600" spc="-239" dirty="0">
                <a:solidFill>
                  <a:srgbClr val="FFC908"/>
                </a:solidFill>
                <a:latin typeface="Trebuchet MS"/>
                <a:cs typeface="Trebuchet MS"/>
              </a:rPr>
              <a:t> </a:t>
            </a:r>
            <a:r>
              <a:rPr sz="3600" spc="0" dirty="0">
                <a:solidFill>
                  <a:srgbClr val="FFC908"/>
                </a:solidFill>
                <a:latin typeface="Trebuchet MS"/>
                <a:cs typeface="Trebuchet MS"/>
              </a:rPr>
              <a:t>At</a:t>
            </a:r>
            <a:r>
              <a:rPr sz="3600" spc="4" dirty="0">
                <a:solidFill>
                  <a:srgbClr val="FFC908"/>
                </a:solidFill>
                <a:latin typeface="Trebuchet MS"/>
                <a:cs typeface="Trebuchet MS"/>
              </a:rPr>
              <a:t>a</a:t>
            </a:r>
            <a:r>
              <a:rPr sz="3600" spc="0" dirty="0">
                <a:solidFill>
                  <a:srgbClr val="FFC908"/>
                </a:solidFill>
                <a:latin typeface="Trebuchet MS"/>
                <a:cs typeface="Trebuchet MS"/>
              </a:rPr>
              <a:t>s </a:t>
            </a:r>
            <a:r>
              <a:rPr sz="3600" spc="-175" dirty="0">
                <a:solidFill>
                  <a:srgbClr val="FFC908"/>
                </a:solidFill>
                <a:latin typeface="Trebuchet MS"/>
                <a:cs typeface="Trebuchet MS"/>
              </a:rPr>
              <a:t>P</a:t>
            </a:r>
            <a:r>
              <a:rPr sz="3600" spc="0" dirty="0">
                <a:solidFill>
                  <a:srgbClr val="FFC908"/>
                </a:solidFill>
                <a:latin typeface="Trebuchet MS"/>
                <a:cs typeface="Trebuchet MS"/>
              </a:rPr>
              <a:t>roses</a:t>
            </a:r>
            <a:r>
              <a:rPr sz="3600" spc="-169" dirty="0">
                <a:solidFill>
                  <a:srgbClr val="FFC908"/>
                </a:solidFill>
                <a:latin typeface="Trebuchet MS"/>
                <a:cs typeface="Trebuchet MS"/>
              </a:rPr>
              <a:t> </a:t>
            </a:r>
            <a:r>
              <a:rPr sz="3600" spc="0" dirty="0">
                <a:solidFill>
                  <a:srgbClr val="FFC908"/>
                </a:solidFill>
                <a:latin typeface="Trebuchet MS"/>
                <a:cs typeface="Trebuchet MS"/>
              </a:rPr>
              <a:t>Alokasi</a:t>
            </a:r>
            <a:endParaRPr sz="3600">
              <a:latin typeface="Trebuchet MS"/>
              <a:cs typeface="Trebuchet MS"/>
            </a:endParaRPr>
          </a:p>
          <a:p>
            <a:pPr marL="12700" marR="68580">
              <a:lnSpc>
                <a:spcPts val="4170"/>
              </a:lnSpc>
              <a:spcBef>
                <a:spcPts val="158"/>
              </a:spcBef>
            </a:pPr>
            <a:r>
              <a:rPr sz="3600" spc="0" dirty="0">
                <a:solidFill>
                  <a:srgbClr val="FFC908"/>
                </a:solidFill>
                <a:latin typeface="Trebuchet MS"/>
                <a:cs typeface="Trebuchet MS"/>
              </a:rPr>
              <a:t>Mod</a:t>
            </a:r>
            <a:r>
              <a:rPr sz="3600" spc="9" dirty="0">
                <a:solidFill>
                  <a:srgbClr val="FFC908"/>
                </a:solidFill>
                <a:latin typeface="Trebuchet MS"/>
                <a:cs typeface="Trebuchet MS"/>
              </a:rPr>
              <a:t>a</a:t>
            </a:r>
            <a:r>
              <a:rPr sz="3600" spc="0" dirty="0">
                <a:solidFill>
                  <a:srgbClr val="FFC908"/>
                </a:solidFill>
                <a:latin typeface="Trebuchet MS"/>
                <a:cs typeface="Trebuchet MS"/>
              </a:rPr>
              <a:t>l</a:t>
            </a:r>
            <a:endParaRPr sz="3600">
              <a:latin typeface="Trebuchet MS"/>
              <a:cs typeface="Trebuchet MS"/>
            </a:endParaRPr>
          </a:p>
        </p:txBody>
      </p:sp>
      <p:sp>
        <p:nvSpPr>
          <p:cNvPr id="2" name="object 2"/>
          <p:cNvSpPr txBox="1"/>
          <p:nvPr/>
        </p:nvSpPr>
        <p:spPr>
          <a:xfrm>
            <a:off x="688340" y="2251333"/>
            <a:ext cx="6249889" cy="3749438"/>
          </a:xfrm>
          <a:prstGeom prst="rect">
            <a:avLst/>
          </a:prstGeom>
        </p:spPr>
        <p:txBody>
          <a:bodyPr wrap="square" lIns="0" tIns="0" rIns="0" bIns="0" rtlCol="0">
            <a:noAutofit/>
          </a:bodyPr>
          <a:lstStyle/>
          <a:p>
            <a:pPr marL="12700" marR="61934">
              <a:lnSpc>
                <a:spcPts val="2985"/>
              </a:lnSpc>
              <a:spcBef>
                <a:spcPts val="149"/>
              </a:spcBef>
            </a:pPr>
            <a:r>
              <a:rPr sz="4200" spc="-134" baseline="1025" dirty="0">
                <a:solidFill>
                  <a:srgbClr val="FFFFFF"/>
                </a:solidFill>
                <a:latin typeface="Trebuchet MS"/>
                <a:cs typeface="Trebuchet MS"/>
              </a:rPr>
              <a:t>P</a:t>
            </a:r>
            <a:r>
              <a:rPr sz="4200" spc="0" baseline="1025" dirty="0">
                <a:solidFill>
                  <a:srgbClr val="FFFFFF"/>
                </a:solidFill>
                <a:latin typeface="Trebuchet MS"/>
                <a:cs typeface="Trebuchet MS"/>
              </a:rPr>
              <a:t>erpind</a:t>
            </a:r>
            <a:r>
              <a:rPr sz="4200" spc="-9" baseline="1025" dirty="0">
                <a:solidFill>
                  <a:srgbClr val="FFFFFF"/>
                </a:solidFill>
                <a:latin typeface="Trebuchet MS"/>
                <a:cs typeface="Trebuchet MS"/>
              </a:rPr>
              <a:t>a</a:t>
            </a:r>
            <a:r>
              <a:rPr sz="4200" spc="0" baseline="1025" dirty="0">
                <a:solidFill>
                  <a:srgbClr val="FFFFFF"/>
                </a:solidFill>
                <a:latin typeface="Trebuchet MS"/>
                <a:cs typeface="Trebuchet MS"/>
              </a:rPr>
              <a:t>h</a:t>
            </a:r>
            <a:r>
              <a:rPr sz="4200" spc="-9" baseline="1025" dirty="0">
                <a:solidFill>
                  <a:srgbClr val="FFFFFF"/>
                </a:solidFill>
                <a:latin typeface="Trebuchet MS"/>
                <a:cs typeface="Trebuchet MS"/>
              </a:rPr>
              <a:t>a</a:t>
            </a:r>
            <a:r>
              <a:rPr sz="4200" spc="0" baseline="1025" dirty="0">
                <a:solidFill>
                  <a:srgbClr val="FFFFFF"/>
                </a:solidFill>
                <a:latin typeface="Trebuchet MS"/>
                <a:cs typeface="Trebuchet MS"/>
              </a:rPr>
              <a:t>n</a:t>
            </a:r>
            <a:r>
              <a:rPr sz="4200" spc="14" baseline="1025" dirty="0">
                <a:solidFill>
                  <a:srgbClr val="FFFFFF"/>
                </a:solidFill>
                <a:latin typeface="Trebuchet MS"/>
                <a:cs typeface="Trebuchet MS"/>
              </a:rPr>
              <a:t> </a:t>
            </a:r>
            <a:r>
              <a:rPr sz="4200" spc="0" baseline="1025" dirty="0">
                <a:solidFill>
                  <a:srgbClr val="FFFFFF"/>
                </a:solidFill>
                <a:latin typeface="Trebuchet MS"/>
                <a:cs typeface="Trebuchet MS"/>
              </a:rPr>
              <a:t>mod</a:t>
            </a:r>
            <a:r>
              <a:rPr sz="4200" spc="-9" baseline="1025" dirty="0">
                <a:solidFill>
                  <a:srgbClr val="FFFFFF"/>
                </a:solidFill>
                <a:latin typeface="Trebuchet MS"/>
                <a:cs typeface="Trebuchet MS"/>
              </a:rPr>
              <a:t>a</a:t>
            </a:r>
            <a:r>
              <a:rPr sz="4200" spc="0" baseline="1025" dirty="0">
                <a:solidFill>
                  <a:srgbClr val="FFFFFF"/>
                </a:solidFill>
                <a:latin typeface="Trebuchet MS"/>
                <a:cs typeface="Trebuchet MS"/>
              </a:rPr>
              <a:t>l</a:t>
            </a:r>
            <a:r>
              <a:rPr sz="4200" spc="-53" baseline="1025" dirty="0">
                <a:solidFill>
                  <a:srgbClr val="FFFFFF"/>
                </a:solidFill>
                <a:latin typeface="Trebuchet MS"/>
                <a:cs typeface="Trebuchet MS"/>
              </a:rPr>
              <a:t> </a:t>
            </a:r>
            <a:r>
              <a:rPr sz="4200" spc="0" baseline="1025" dirty="0">
                <a:solidFill>
                  <a:srgbClr val="FFFFFF"/>
                </a:solidFill>
                <a:latin typeface="Trebuchet MS"/>
                <a:cs typeface="Trebuchet MS"/>
              </a:rPr>
              <a:t>ter</a:t>
            </a:r>
            <a:r>
              <a:rPr sz="4200" spc="-9" baseline="1025" dirty="0">
                <a:solidFill>
                  <a:srgbClr val="FFFFFF"/>
                </a:solidFill>
                <a:latin typeface="Trebuchet MS"/>
                <a:cs typeface="Trebuchet MS"/>
              </a:rPr>
              <a:t>j</a:t>
            </a:r>
            <a:r>
              <a:rPr sz="4200" spc="0" baseline="1025" dirty="0">
                <a:solidFill>
                  <a:srgbClr val="FFFFFF"/>
                </a:solidFill>
                <a:latin typeface="Trebuchet MS"/>
                <a:cs typeface="Trebuchet MS"/>
              </a:rPr>
              <a:t>adi</a:t>
            </a:r>
            <a:r>
              <a:rPr sz="4200" spc="-13" baseline="1025" dirty="0">
                <a:solidFill>
                  <a:srgbClr val="FFFFFF"/>
                </a:solidFill>
                <a:latin typeface="Trebuchet MS"/>
                <a:cs typeface="Trebuchet MS"/>
              </a:rPr>
              <a:t> </a:t>
            </a:r>
            <a:r>
              <a:rPr sz="4200" spc="0" baseline="1025" dirty="0">
                <a:solidFill>
                  <a:srgbClr val="FFFFFF"/>
                </a:solidFill>
                <a:latin typeface="Trebuchet MS"/>
                <a:cs typeface="Trebuchet MS"/>
              </a:rPr>
              <a:t>melal</a:t>
            </a:r>
            <a:r>
              <a:rPr sz="4200" spc="-9" baseline="1025" dirty="0">
                <a:solidFill>
                  <a:srgbClr val="FFFFFF"/>
                </a:solidFill>
                <a:latin typeface="Trebuchet MS"/>
                <a:cs typeface="Trebuchet MS"/>
              </a:rPr>
              <a:t>u</a:t>
            </a:r>
            <a:r>
              <a:rPr sz="4200" spc="0" baseline="1025" dirty="0">
                <a:solidFill>
                  <a:srgbClr val="FFFFFF"/>
                </a:solidFill>
                <a:latin typeface="Trebuchet MS"/>
                <a:cs typeface="Trebuchet MS"/>
              </a:rPr>
              <a:t>i</a:t>
            </a:r>
            <a:endParaRPr sz="2800">
              <a:latin typeface="Trebuchet MS"/>
              <a:cs typeface="Trebuchet MS"/>
            </a:endParaRPr>
          </a:p>
          <a:p>
            <a:pPr marL="316572" marR="4930314" algn="ctr">
              <a:lnSpc>
                <a:spcPct val="96761"/>
              </a:lnSpc>
            </a:pPr>
            <a:r>
              <a:rPr sz="2800" spc="0" dirty="0">
                <a:solidFill>
                  <a:srgbClr val="FFFFFF"/>
                </a:solidFill>
                <a:latin typeface="Trebuchet MS"/>
                <a:cs typeface="Trebuchet MS"/>
              </a:rPr>
              <a:t>cara</a:t>
            </a:r>
            <a:r>
              <a:rPr sz="2800" spc="-54" dirty="0">
                <a:solidFill>
                  <a:srgbClr val="FFFFFF"/>
                </a:solidFill>
                <a:latin typeface="Trebuchet MS"/>
                <a:cs typeface="Trebuchet MS"/>
              </a:rPr>
              <a:t> </a:t>
            </a:r>
            <a:r>
              <a:rPr sz="2800" spc="0" dirty="0">
                <a:solidFill>
                  <a:srgbClr val="FFFFFF"/>
                </a:solidFill>
                <a:latin typeface="Trebuchet MS"/>
                <a:cs typeface="Trebuchet MS"/>
              </a:rPr>
              <a:t>:</a:t>
            </a:r>
            <a:endParaRPr sz="2800">
              <a:latin typeface="Trebuchet MS"/>
              <a:cs typeface="Trebuchet MS"/>
            </a:endParaRPr>
          </a:p>
          <a:p>
            <a:pPr marL="12700" marR="61934">
              <a:lnSpc>
                <a:spcPct val="96761"/>
              </a:lnSpc>
              <a:spcBef>
                <a:spcPts val="1116"/>
              </a:spcBef>
            </a:pPr>
            <a:r>
              <a:rPr sz="2250" spc="0" dirty="0">
                <a:solidFill>
                  <a:srgbClr val="FFC908"/>
                </a:solidFill>
                <a:latin typeface="Trebuchet MS"/>
                <a:cs typeface="Trebuchet MS"/>
              </a:rPr>
              <a:t>1.  </a:t>
            </a:r>
            <a:r>
              <a:rPr sz="2250" spc="4" dirty="0">
                <a:solidFill>
                  <a:srgbClr val="FFC908"/>
                </a:solidFill>
                <a:latin typeface="Trebuchet MS"/>
                <a:cs typeface="Trebuchet MS"/>
              </a:rPr>
              <a:t> </a:t>
            </a:r>
            <a:r>
              <a:rPr sz="2800" spc="-129" dirty="0">
                <a:solidFill>
                  <a:srgbClr val="FFFFFF"/>
                </a:solidFill>
                <a:latin typeface="Trebuchet MS"/>
                <a:cs typeface="Trebuchet MS"/>
              </a:rPr>
              <a:t>P</a:t>
            </a:r>
            <a:r>
              <a:rPr sz="2800" spc="0" dirty="0">
                <a:solidFill>
                  <a:srgbClr val="FFFFFF"/>
                </a:solidFill>
                <a:latin typeface="Trebuchet MS"/>
                <a:cs typeface="Trebuchet MS"/>
              </a:rPr>
              <a:t>erpindahan</a:t>
            </a:r>
            <a:r>
              <a:rPr sz="2800" spc="-156" dirty="0">
                <a:solidFill>
                  <a:srgbClr val="FFFFFF"/>
                </a:solidFill>
                <a:latin typeface="Trebuchet MS"/>
                <a:cs typeface="Trebuchet MS"/>
              </a:rPr>
              <a:t> </a:t>
            </a:r>
            <a:r>
              <a:rPr sz="2800" spc="0" dirty="0">
                <a:solidFill>
                  <a:srgbClr val="FFFFFF"/>
                </a:solidFill>
                <a:latin typeface="Trebuchet MS"/>
                <a:cs typeface="Trebuchet MS"/>
              </a:rPr>
              <a:t>langs</a:t>
            </a:r>
            <a:r>
              <a:rPr sz="2800" spc="-14" dirty="0">
                <a:solidFill>
                  <a:srgbClr val="FFFFFF"/>
                </a:solidFill>
                <a:latin typeface="Trebuchet MS"/>
                <a:cs typeface="Trebuchet MS"/>
              </a:rPr>
              <a:t>u</a:t>
            </a:r>
            <a:r>
              <a:rPr sz="2800" spc="0" dirty="0">
                <a:solidFill>
                  <a:srgbClr val="FFFFFF"/>
                </a:solidFill>
                <a:latin typeface="Trebuchet MS"/>
                <a:cs typeface="Trebuchet MS"/>
              </a:rPr>
              <a:t>ng</a:t>
            </a:r>
            <a:r>
              <a:rPr sz="2800" spc="-108" dirty="0">
                <a:solidFill>
                  <a:srgbClr val="FFFFFF"/>
                </a:solidFill>
                <a:latin typeface="Trebuchet MS"/>
                <a:cs typeface="Trebuchet MS"/>
              </a:rPr>
              <a:t> </a:t>
            </a:r>
            <a:r>
              <a:rPr sz="2800" spc="0" dirty="0">
                <a:solidFill>
                  <a:srgbClr val="FFFFFF"/>
                </a:solidFill>
                <a:latin typeface="Trebuchet MS"/>
                <a:cs typeface="Trebuchet MS"/>
              </a:rPr>
              <a:t>ua</a:t>
            </a:r>
            <a:r>
              <a:rPr sz="2800" spc="-9" dirty="0">
                <a:solidFill>
                  <a:srgbClr val="FFFFFF"/>
                </a:solidFill>
                <a:latin typeface="Trebuchet MS"/>
                <a:cs typeface="Trebuchet MS"/>
              </a:rPr>
              <a:t>n</a:t>
            </a:r>
            <a:r>
              <a:rPr sz="2800" spc="0" dirty="0">
                <a:solidFill>
                  <a:srgbClr val="FFFFFF"/>
                </a:solidFill>
                <a:latin typeface="Trebuchet MS"/>
                <a:cs typeface="Trebuchet MS"/>
              </a:rPr>
              <a:t>g</a:t>
            </a:r>
            <a:r>
              <a:rPr sz="2800" spc="-45" dirty="0">
                <a:solidFill>
                  <a:srgbClr val="FFFFFF"/>
                </a:solidFill>
                <a:latin typeface="Trebuchet MS"/>
                <a:cs typeface="Trebuchet MS"/>
              </a:rPr>
              <a:t> </a:t>
            </a:r>
            <a:r>
              <a:rPr sz="2800" spc="0" dirty="0">
                <a:solidFill>
                  <a:srgbClr val="FFFFFF"/>
                </a:solidFill>
                <a:latin typeface="Trebuchet MS"/>
                <a:cs typeface="Trebuchet MS"/>
              </a:rPr>
              <a:t>dan</a:t>
            </a:r>
            <a:endParaRPr sz="2800">
              <a:latin typeface="Trebuchet MS"/>
              <a:cs typeface="Trebuchet MS"/>
            </a:endParaRPr>
          </a:p>
          <a:p>
            <a:pPr marL="528116" marR="61934">
              <a:lnSpc>
                <a:spcPct val="96761"/>
              </a:lnSpc>
              <a:spcBef>
                <a:spcPts val="110"/>
              </a:spcBef>
            </a:pPr>
            <a:r>
              <a:rPr sz="2800" spc="0" dirty="0">
                <a:solidFill>
                  <a:srgbClr val="FFFFFF"/>
                </a:solidFill>
                <a:latin typeface="Trebuchet MS"/>
                <a:cs typeface="Trebuchet MS"/>
              </a:rPr>
              <a:t>efek</a:t>
            </a:r>
            <a:endParaRPr sz="2800">
              <a:latin typeface="Trebuchet MS"/>
              <a:cs typeface="Trebuchet MS"/>
            </a:endParaRPr>
          </a:p>
          <a:p>
            <a:pPr marL="12700">
              <a:lnSpc>
                <a:spcPct val="96761"/>
              </a:lnSpc>
              <a:spcBef>
                <a:spcPts val="1104"/>
              </a:spcBef>
            </a:pPr>
            <a:r>
              <a:rPr sz="2250" spc="0" dirty="0">
                <a:solidFill>
                  <a:srgbClr val="FFC908"/>
                </a:solidFill>
                <a:latin typeface="Trebuchet MS"/>
                <a:cs typeface="Trebuchet MS"/>
              </a:rPr>
              <a:t>2.  </a:t>
            </a:r>
            <a:r>
              <a:rPr sz="2250" spc="4" dirty="0">
                <a:solidFill>
                  <a:srgbClr val="FFC908"/>
                </a:solidFill>
                <a:latin typeface="Trebuchet MS"/>
                <a:cs typeface="Trebuchet MS"/>
              </a:rPr>
              <a:t> </a:t>
            </a:r>
            <a:r>
              <a:rPr sz="2800" spc="-129" dirty="0">
                <a:solidFill>
                  <a:srgbClr val="FFFFFF"/>
                </a:solidFill>
                <a:latin typeface="Trebuchet MS"/>
                <a:cs typeface="Trebuchet MS"/>
              </a:rPr>
              <a:t>P</a:t>
            </a:r>
            <a:r>
              <a:rPr sz="2800" spc="0" dirty="0">
                <a:solidFill>
                  <a:srgbClr val="FFFFFF"/>
                </a:solidFill>
                <a:latin typeface="Trebuchet MS"/>
                <a:cs typeface="Trebuchet MS"/>
              </a:rPr>
              <a:t>erpindahan</a:t>
            </a:r>
            <a:r>
              <a:rPr sz="2800" spc="-156" dirty="0">
                <a:solidFill>
                  <a:srgbClr val="FFFFFF"/>
                </a:solidFill>
                <a:latin typeface="Trebuchet MS"/>
                <a:cs typeface="Trebuchet MS"/>
              </a:rPr>
              <a:t> </a:t>
            </a:r>
            <a:r>
              <a:rPr sz="2800" spc="0" dirty="0">
                <a:solidFill>
                  <a:srgbClr val="FFFFFF"/>
                </a:solidFill>
                <a:latin typeface="Trebuchet MS"/>
                <a:cs typeface="Trebuchet MS"/>
              </a:rPr>
              <a:t>tid</a:t>
            </a:r>
            <a:r>
              <a:rPr sz="2800" spc="-9" dirty="0">
                <a:solidFill>
                  <a:srgbClr val="FFFFFF"/>
                </a:solidFill>
                <a:latin typeface="Trebuchet MS"/>
                <a:cs typeface="Trebuchet MS"/>
              </a:rPr>
              <a:t>a</a:t>
            </a:r>
            <a:r>
              <a:rPr sz="2800" spc="0" dirty="0">
                <a:solidFill>
                  <a:srgbClr val="FFFFFF"/>
                </a:solidFill>
                <a:latin typeface="Trebuchet MS"/>
                <a:cs typeface="Trebuchet MS"/>
              </a:rPr>
              <a:t>k</a:t>
            </a:r>
            <a:r>
              <a:rPr sz="2800" spc="-38" dirty="0">
                <a:solidFill>
                  <a:srgbClr val="FFFFFF"/>
                </a:solidFill>
                <a:latin typeface="Trebuchet MS"/>
                <a:cs typeface="Trebuchet MS"/>
              </a:rPr>
              <a:t> </a:t>
            </a:r>
            <a:r>
              <a:rPr sz="2800" spc="0" dirty="0">
                <a:solidFill>
                  <a:srgbClr val="FFFFFF"/>
                </a:solidFill>
                <a:latin typeface="Trebuchet MS"/>
                <a:cs typeface="Trebuchet MS"/>
              </a:rPr>
              <a:t>langs</a:t>
            </a:r>
            <a:r>
              <a:rPr sz="2800" spc="-14" dirty="0">
                <a:solidFill>
                  <a:srgbClr val="FFFFFF"/>
                </a:solidFill>
                <a:latin typeface="Trebuchet MS"/>
                <a:cs typeface="Trebuchet MS"/>
              </a:rPr>
              <a:t>u</a:t>
            </a:r>
            <a:r>
              <a:rPr sz="2800" spc="0" dirty="0">
                <a:solidFill>
                  <a:srgbClr val="FFFFFF"/>
                </a:solidFill>
                <a:latin typeface="Trebuchet MS"/>
                <a:cs typeface="Trebuchet MS"/>
              </a:rPr>
              <a:t>ng</a:t>
            </a:r>
            <a:r>
              <a:rPr sz="2800" spc="-98" dirty="0">
                <a:solidFill>
                  <a:srgbClr val="FFFFFF"/>
                </a:solidFill>
                <a:latin typeface="Trebuchet MS"/>
                <a:cs typeface="Trebuchet MS"/>
              </a:rPr>
              <a:t> </a:t>
            </a:r>
            <a:r>
              <a:rPr sz="2800" spc="0" dirty="0">
                <a:solidFill>
                  <a:srgbClr val="FFFFFF"/>
                </a:solidFill>
                <a:latin typeface="Trebuchet MS"/>
                <a:cs typeface="Trebuchet MS"/>
              </a:rPr>
              <a:t>melalui</a:t>
            </a:r>
            <a:endParaRPr sz="2800">
              <a:latin typeface="Trebuchet MS"/>
              <a:cs typeface="Trebuchet MS"/>
            </a:endParaRPr>
          </a:p>
          <a:p>
            <a:pPr marL="528116" marR="61934">
              <a:lnSpc>
                <a:spcPct val="96761"/>
              </a:lnSpc>
              <a:spcBef>
                <a:spcPts val="110"/>
              </a:spcBef>
            </a:pPr>
            <a:r>
              <a:rPr sz="2800" spc="0" dirty="0">
                <a:solidFill>
                  <a:srgbClr val="FFFFFF"/>
                </a:solidFill>
                <a:latin typeface="Trebuchet MS"/>
                <a:cs typeface="Trebuchet MS"/>
              </a:rPr>
              <a:t>bankir</a:t>
            </a:r>
            <a:r>
              <a:rPr sz="2800" spc="-9" dirty="0">
                <a:solidFill>
                  <a:srgbClr val="FFFFFF"/>
                </a:solidFill>
                <a:latin typeface="Trebuchet MS"/>
                <a:cs typeface="Trebuchet MS"/>
              </a:rPr>
              <a:t> </a:t>
            </a:r>
            <a:r>
              <a:rPr sz="2800" spc="0" dirty="0">
                <a:solidFill>
                  <a:srgbClr val="FFFFFF"/>
                </a:solidFill>
                <a:latin typeface="Trebuchet MS"/>
                <a:cs typeface="Trebuchet MS"/>
              </a:rPr>
              <a:t>i</a:t>
            </a:r>
            <a:r>
              <a:rPr sz="2800" spc="-9" dirty="0">
                <a:solidFill>
                  <a:srgbClr val="FFFFFF"/>
                </a:solidFill>
                <a:latin typeface="Trebuchet MS"/>
                <a:cs typeface="Trebuchet MS"/>
              </a:rPr>
              <a:t>n</a:t>
            </a:r>
            <a:r>
              <a:rPr sz="2800" spc="0" dirty="0">
                <a:solidFill>
                  <a:srgbClr val="FFFFFF"/>
                </a:solidFill>
                <a:latin typeface="Trebuchet MS"/>
                <a:cs typeface="Trebuchet MS"/>
              </a:rPr>
              <a:t>ve</a:t>
            </a:r>
            <a:r>
              <a:rPr sz="2800" spc="-9" dirty="0">
                <a:solidFill>
                  <a:srgbClr val="FFFFFF"/>
                </a:solidFill>
                <a:latin typeface="Trebuchet MS"/>
                <a:cs typeface="Trebuchet MS"/>
              </a:rPr>
              <a:t>s</a:t>
            </a:r>
            <a:r>
              <a:rPr sz="2800" spc="0" dirty="0">
                <a:solidFill>
                  <a:srgbClr val="FFFFFF"/>
                </a:solidFill>
                <a:latin typeface="Trebuchet MS"/>
                <a:cs typeface="Trebuchet MS"/>
              </a:rPr>
              <a:t>tasi</a:t>
            </a:r>
            <a:endParaRPr sz="2800">
              <a:latin typeface="Trebuchet MS"/>
              <a:cs typeface="Trebuchet MS"/>
            </a:endParaRPr>
          </a:p>
          <a:p>
            <a:pPr marL="528116" marR="12700" indent="-515416">
              <a:lnSpc>
                <a:spcPct val="100050"/>
              </a:lnSpc>
              <a:spcBef>
                <a:spcPts val="1104"/>
              </a:spcBef>
              <a:tabLst>
                <a:tab pos="520700" algn="l"/>
              </a:tabLst>
            </a:pPr>
            <a:r>
              <a:rPr sz="2250" spc="0" dirty="0">
                <a:solidFill>
                  <a:srgbClr val="FFC908"/>
                </a:solidFill>
                <a:latin typeface="Trebuchet MS"/>
                <a:cs typeface="Trebuchet MS"/>
              </a:rPr>
              <a:t>3.	</a:t>
            </a:r>
            <a:r>
              <a:rPr sz="2800" spc="-129" dirty="0">
                <a:solidFill>
                  <a:srgbClr val="FFFFFF"/>
                </a:solidFill>
                <a:latin typeface="Trebuchet MS"/>
                <a:cs typeface="Trebuchet MS"/>
              </a:rPr>
              <a:t>P</a:t>
            </a:r>
            <a:r>
              <a:rPr sz="2800" spc="0" dirty="0">
                <a:solidFill>
                  <a:srgbClr val="FFFFFF"/>
                </a:solidFill>
                <a:latin typeface="Trebuchet MS"/>
                <a:cs typeface="Trebuchet MS"/>
              </a:rPr>
              <a:t>erpindahan</a:t>
            </a:r>
            <a:r>
              <a:rPr sz="2800" spc="-156" dirty="0">
                <a:solidFill>
                  <a:srgbClr val="FFFFFF"/>
                </a:solidFill>
                <a:latin typeface="Trebuchet MS"/>
                <a:cs typeface="Trebuchet MS"/>
              </a:rPr>
              <a:t> </a:t>
            </a:r>
            <a:r>
              <a:rPr sz="2800" spc="0" dirty="0">
                <a:solidFill>
                  <a:srgbClr val="FFFFFF"/>
                </a:solidFill>
                <a:latin typeface="Trebuchet MS"/>
                <a:cs typeface="Trebuchet MS"/>
              </a:rPr>
              <a:t>tid</a:t>
            </a:r>
            <a:r>
              <a:rPr sz="2800" spc="-9" dirty="0">
                <a:solidFill>
                  <a:srgbClr val="FFFFFF"/>
                </a:solidFill>
                <a:latin typeface="Trebuchet MS"/>
                <a:cs typeface="Trebuchet MS"/>
              </a:rPr>
              <a:t>a</a:t>
            </a:r>
            <a:r>
              <a:rPr sz="2800" spc="0" dirty="0">
                <a:solidFill>
                  <a:srgbClr val="FFFFFF"/>
                </a:solidFill>
                <a:latin typeface="Trebuchet MS"/>
                <a:cs typeface="Trebuchet MS"/>
              </a:rPr>
              <a:t>k</a:t>
            </a:r>
            <a:r>
              <a:rPr sz="2800" spc="-38" dirty="0">
                <a:solidFill>
                  <a:srgbClr val="FFFFFF"/>
                </a:solidFill>
                <a:latin typeface="Trebuchet MS"/>
                <a:cs typeface="Trebuchet MS"/>
              </a:rPr>
              <a:t> </a:t>
            </a:r>
            <a:r>
              <a:rPr sz="2800" spc="0" dirty="0">
                <a:solidFill>
                  <a:srgbClr val="FFFFFF"/>
                </a:solidFill>
                <a:latin typeface="Trebuchet MS"/>
                <a:cs typeface="Trebuchet MS"/>
              </a:rPr>
              <a:t>langs</a:t>
            </a:r>
            <a:r>
              <a:rPr sz="2800" spc="-14" dirty="0">
                <a:solidFill>
                  <a:srgbClr val="FFFFFF"/>
                </a:solidFill>
                <a:latin typeface="Trebuchet MS"/>
                <a:cs typeface="Trebuchet MS"/>
              </a:rPr>
              <a:t>u</a:t>
            </a:r>
            <a:r>
              <a:rPr sz="2800" spc="0" dirty="0">
                <a:solidFill>
                  <a:srgbClr val="FFFFFF"/>
                </a:solidFill>
                <a:latin typeface="Trebuchet MS"/>
                <a:cs typeface="Trebuchet MS"/>
              </a:rPr>
              <a:t>ng</a:t>
            </a:r>
            <a:r>
              <a:rPr sz="2800" spc="-98" dirty="0">
                <a:solidFill>
                  <a:srgbClr val="FFFFFF"/>
                </a:solidFill>
                <a:latin typeface="Trebuchet MS"/>
                <a:cs typeface="Trebuchet MS"/>
              </a:rPr>
              <a:t> </a:t>
            </a:r>
            <a:r>
              <a:rPr sz="2800" spc="0" dirty="0">
                <a:solidFill>
                  <a:srgbClr val="FFFFFF"/>
                </a:solidFill>
                <a:latin typeface="Trebuchet MS"/>
                <a:cs typeface="Trebuchet MS"/>
              </a:rPr>
              <a:t>melalui perantara</a:t>
            </a:r>
            <a:r>
              <a:rPr sz="2800" spc="-113" dirty="0">
                <a:solidFill>
                  <a:srgbClr val="FFFFFF"/>
                </a:solidFill>
                <a:latin typeface="Trebuchet MS"/>
                <a:cs typeface="Trebuchet MS"/>
              </a:rPr>
              <a:t> </a:t>
            </a:r>
            <a:r>
              <a:rPr sz="2800" spc="0" dirty="0">
                <a:solidFill>
                  <a:srgbClr val="FFFFFF"/>
                </a:solidFill>
                <a:latin typeface="Trebuchet MS"/>
                <a:cs typeface="Trebuchet MS"/>
              </a:rPr>
              <a:t>keuangan</a:t>
            </a:r>
            <a:endParaRPr sz="2800">
              <a:latin typeface="Trebuchet MS"/>
              <a:cs typeface="Trebuchet M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bject 17"/>
          <p:cNvSpPr/>
          <p:nvPr/>
        </p:nvSpPr>
        <p:spPr>
          <a:xfrm>
            <a:off x="0" y="0"/>
            <a:ext cx="9144000" cy="6858000"/>
          </a:xfrm>
          <a:custGeom>
            <a:avLst/>
            <a:gdLst/>
            <a:ahLst/>
            <a:cxnLst/>
            <a:rect l="l" t="t" r="r" b="b"/>
            <a:pathLst>
              <a:path w="9144000" h="6858000">
                <a:moveTo>
                  <a:pt x="9144000" y="0"/>
                </a:moveTo>
                <a:lnTo>
                  <a:pt x="0" y="0"/>
                </a:lnTo>
                <a:lnTo>
                  <a:pt x="0" y="6857998"/>
                </a:lnTo>
                <a:lnTo>
                  <a:pt x="9144000" y="6857998"/>
                </a:lnTo>
                <a:lnTo>
                  <a:pt x="9144000" y="0"/>
                </a:lnTo>
                <a:close/>
              </a:path>
            </a:pathLst>
          </a:custGeom>
          <a:solidFill>
            <a:srgbClr val="392F2A"/>
          </a:solidFill>
        </p:spPr>
        <p:txBody>
          <a:bodyPr wrap="square" lIns="0" tIns="0" rIns="0" bIns="0" rtlCol="0">
            <a:noAutofit/>
          </a:bodyPr>
          <a:lstStyle/>
          <a:p>
            <a:endParaRPr/>
          </a:p>
        </p:txBody>
      </p:sp>
      <p:sp>
        <p:nvSpPr>
          <p:cNvPr id="8" name="object 8"/>
          <p:cNvSpPr/>
          <p:nvPr/>
        </p:nvSpPr>
        <p:spPr>
          <a:xfrm>
            <a:off x="5130800" y="4175632"/>
            <a:ext cx="4022471" cy="2682367"/>
          </a:xfrm>
          <a:custGeom>
            <a:avLst/>
            <a:gdLst/>
            <a:ahLst/>
            <a:cxnLst/>
            <a:rect l="l" t="t" r="r" b="b"/>
            <a:pathLst>
              <a:path w="4022471" h="2682367">
                <a:moveTo>
                  <a:pt x="4013200" y="6182"/>
                </a:moveTo>
                <a:lnTo>
                  <a:pt x="2" y="2682365"/>
                </a:lnTo>
              </a:path>
              <a:path w="4022471" h="2682367">
                <a:moveTo>
                  <a:pt x="4" y="2682365"/>
                </a:moveTo>
                <a:lnTo>
                  <a:pt x="4013200" y="6182"/>
                </a:lnTo>
              </a:path>
            </a:pathLst>
          </a:custGeom>
          <a:ln w="9525">
            <a:solidFill>
              <a:srgbClr val="252525"/>
            </a:solidFill>
          </a:ln>
        </p:spPr>
        <p:txBody>
          <a:bodyPr wrap="square" lIns="0" tIns="0" rIns="0" bIns="0" rtlCol="0">
            <a:noAutofit/>
          </a:bodyPr>
          <a:lstStyle/>
          <a:p>
            <a:endParaRPr/>
          </a:p>
        </p:txBody>
      </p:sp>
      <p:sp>
        <p:nvSpPr>
          <p:cNvPr id="9" name="object 9"/>
          <p:cNvSpPr/>
          <p:nvPr/>
        </p:nvSpPr>
        <p:spPr>
          <a:xfrm>
            <a:off x="7042658" y="0"/>
            <a:ext cx="1219200" cy="6857999"/>
          </a:xfrm>
          <a:custGeom>
            <a:avLst/>
            <a:gdLst/>
            <a:ahLst/>
            <a:cxnLst/>
            <a:rect l="l" t="t" r="r" b="b"/>
            <a:pathLst>
              <a:path w="1219200" h="6857999">
                <a:moveTo>
                  <a:pt x="0" y="1"/>
                </a:moveTo>
                <a:lnTo>
                  <a:pt x="1219199" y="6857998"/>
                </a:lnTo>
              </a:path>
              <a:path w="1219200" h="6857999">
                <a:moveTo>
                  <a:pt x="1219199" y="6857998"/>
                </a:moveTo>
                <a:lnTo>
                  <a:pt x="0" y="0"/>
                </a:lnTo>
              </a:path>
            </a:pathLst>
          </a:custGeom>
          <a:ln w="9525">
            <a:solidFill>
              <a:srgbClr val="252525"/>
            </a:solidFill>
          </a:ln>
        </p:spPr>
        <p:txBody>
          <a:bodyPr wrap="square" lIns="0" tIns="0" rIns="0" bIns="0" rtlCol="0">
            <a:noAutofit/>
          </a:bodyPr>
          <a:lstStyle/>
          <a:p>
            <a:endParaRPr/>
          </a:p>
        </p:txBody>
      </p:sp>
      <p:sp>
        <p:nvSpPr>
          <p:cNvPr id="10" name="object 10"/>
          <p:cNvSpPr/>
          <p:nvPr/>
        </p:nvSpPr>
        <p:spPr>
          <a:xfrm>
            <a:off x="6891908" y="0"/>
            <a:ext cx="2269474" cy="6866466"/>
          </a:xfrm>
          <a:custGeom>
            <a:avLst/>
            <a:gdLst/>
            <a:ahLst/>
            <a:cxnLst/>
            <a:rect l="l" t="t" r="r" b="b"/>
            <a:pathLst>
              <a:path w="2269474" h="6866466">
                <a:moveTo>
                  <a:pt x="2252091" y="8203"/>
                </a:moveTo>
                <a:lnTo>
                  <a:pt x="2023491" y="0"/>
                </a:lnTo>
                <a:lnTo>
                  <a:pt x="0" y="6857998"/>
                </a:lnTo>
                <a:lnTo>
                  <a:pt x="2252091" y="6857998"/>
                </a:lnTo>
                <a:lnTo>
                  <a:pt x="2252091" y="8203"/>
                </a:lnTo>
                <a:close/>
              </a:path>
            </a:pathLst>
          </a:custGeom>
          <a:solidFill>
            <a:srgbClr val="FFC908"/>
          </a:solidFill>
        </p:spPr>
        <p:txBody>
          <a:bodyPr wrap="square" lIns="0" tIns="0" rIns="0" bIns="0" rtlCol="0">
            <a:noAutofit/>
          </a:bodyPr>
          <a:lstStyle/>
          <a:p>
            <a:endParaRPr/>
          </a:p>
        </p:txBody>
      </p:sp>
      <p:sp>
        <p:nvSpPr>
          <p:cNvPr id="11" name="object 11"/>
          <p:cNvSpPr/>
          <p:nvPr/>
        </p:nvSpPr>
        <p:spPr>
          <a:xfrm>
            <a:off x="7205218" y="-8508"/>
            <a:ext cx="1948039" cy="6866508"/>
          </a:xfrm>
          <a:custGeom>
            <a:avLst/>
            <a:gdLst/>
            <a:ahLst/>
            <a:cxnLst/>
            <a:rect l="l" t="t" r="r" b="b"/>
            <a:pathLst>
              <a:path w="1948039" h="6866508">
                <a:moveTo>
                  <a:pt x="1938781" y="8508"/>
                </a:moveTo>
                <a:lnTo>
                  <a:pt x="1489" y="8508"/>
                </a:lnTo>
                <a:lnTo>
                  <a:pt x="1202181" y="6866507"/>
                </a:lnTo>
                <a:lnTo>
                  <a:pt x="1938781" y="6866507"/>
                </a:lnTo>
                <a:lnTo>
                  <a:pt x="1938781" y="8508"/>
                </a:lnTo>
                <a:close/>
              </a:path>
            </a:pathLst>
          </a:custGeom>
          <a:solidFill>
            <a:srgbClr val="FFC908"/>
          </a:solidFill>
        </p:spPr>
        <p:txBody>
          <a:bodyPr wrap="square" lIns="0" tIns="0" rIns="0" bIns="0" rtlCol="0">
            <a:noAutofit/>
          </a:bodyPr>
          <a:lstStyle/>
          <a:p>
            <a:endParaRPr/>
          </a:p>
        </p:txBody>
      </p:sp>
      <p:sp>
        <p:nvSpPr>
          <p:cNvPr id="12" name="object 12"/>
          <p:cNvSpPr/>
          <p:nvPr/>
        </p:nvSpPr>
        <p:spPr>
          <a:xfrm>
            <a:off x="6637908" y="3920108"/>
            <a:ext cx="2513584" cy="2937889"/>
          </a:xfrm>
          <a:custGeom>
            <a:avLst/>
            <a:gdLst/>
            <a:ahLst/>
            <a:cxnLst/>
            <a:rect l="l" t="t" r="r" b="b"/>
            <a:pathLst>
              <a:path w="2513584" h="2937889">
                <a:moveTo>
                  <a:pt x="2506091" y="1041"/>
                </a:moveTo>
                <a:lnTo>
                  <a:pt x="0" y="2937889"/>
                </a:lnTo>
                <a:lnTo>
                  <a:pt x="2506091" y="2937889"/>
                </a:lnTo>
                <a:lnTo>
                  <a:pt x="2506091" y="1041"/>
                </a:lnTo>
                <a:close/>
              </a:path>
            </a:pathLst>
          </a:custGeom>
          <a:solidFill>
            <a:srgbClr val="F8921D"/>
          </a:solidFill>
        </p:spPr>
        <p:txBody>
          <a:bodyPr wrap="square" lIns="0" tIns="0" rIns="0" bIns="0" rtlCol="0">
            <a:noAutofit/>
          </a:bodyPr>
          <a:lstStyle/>
          <a:p>
            <a:endParaRPr/>
          </a:p>
        </p:txBody>
      </p:sp>
      <p:sp>
        <p:nvSpPr>
          <p:cNvPr id="13" name="object 13"/>
          <p:cNvSpPr/>
          <p:nvPr/>
        </p:nvSpPr>
        <p:spPr>
          <a:xfrm>
            <a:off x="7010400" y="-8508"/>
            <a:ext cx="2142871" cy="6866508"/>
          </a:xfrm>
          <a:custGeom>
            <a:avLst/>
            <a:gdLst/>
            <a:ahLst/>
            <a:cxnLst/>
            <a:rect l="l" t="t" r="r" b="b"/>
            <a:pathLst>
              <a:path w="2142871" h="6866508">
                <a:moveTo>
                  <a:pt x="2133600" y="6858315"/>
                </a:moveTo>
                <a:lnTo>
                  <a:pt x="2133600" y="8508"/>
                </a:lnTo>
                <a:lnTo>
                  <a:pt x="2300" y="8508"/>
                </a:lnTo>
                <a:lnTo>
                  <a:pt x="1856739" y="6866507"/>
                </a:lnTo>
                <a:lnTo>
                  <a:pt x="2133600" y="6858315"/>
                </a:lnTo>
                <a:close/>
              </a:path>
            </a:pathLst>
          </a:custGeom>
          <a:solidFill>
            <a:srgbClr val="C96E05"/>
          </a:solidFill>
        </p:spPr>
        <p:txBody>
          <a:bodyPr wrap="square" lIns="0" tIns="0" rIns="0" bIns="0" rtlCol="0">
            <a:noAutofit/>
          </a:bodyPr>
          <a:lstStyle/>
          <a:p>
            <a:endParaRPr/>
          </a:p>
        </p:txBody>
      </p:sp>
      <p:sp>
        <p:nvSpPr>
          <p:cNvPr id="14" name="object 14"/>
          <p:cNvSpPr/>
          <p:nvPr/>
        </p:nvSpPr>
        <p:spPr>
          <a:xfrm>
            <a:off x="8295767" y="-8508"/>
            <a:ext cx="857503" cy="6866508"/>
          </a:xfrm>
          <a:custGeom>
            <a:avLst/>
            <a:gdLst/>
            <a:ahLst/>
            <a:cxnLst/>
            <a:rect l="l" t="t" r="r" b="b"/>
            <a:pathLst>
              <a:path w="857503" h="6866508">
                <a:moveTo>
                  <a:pt x="848232" y="8508"/>
                </a:moveTo>
                <a:lnTo>
                  <a:pt x="676198" y="8508"/>
                </a:lnTo>
                <a:lnTo>
                  <a:pt x="0" y="6866507"/>
                </a:lnTo>
                <a:lnTo>
                  <a:pt x="848232" y="6866507"/>
                </a:lnTo>
                <a:lnTo>
                  <a:pt x="848232" y="8508"/>
                </a:lnTo>
                <a:close/>
              </a:path>
            </a:pathLst>
          </a:custGeom>
          <a:solidFill>
            <a:srgbClr val="FFDF6B"/>
          </a:solidFill>
        </p:spPr>
        <p:txBody>
          <a:bodyPr wrap="square" lIns="0" tIns="0" rIns="0" bIns="0" rtlCol="0">
            <a:noAutofit/>
          </a:bodyPr>
          <a:lstStyle/>
          <a:p>
            <a:endParaRPr/>
          </a:p>
        </p:txBody>
      </p:sp>
      <p:sp>
        <p:nvSpPr>
          <p:cNvPr id="15" name="object 15"/>
          <p:cNvSpPr/>
          <p:nvPr/>
        </p:nvSpPr>
        <p:spPr>
          <a:xfrm>
            <a:off x="8077200" y="-8508"/>
            <a:ext cx="1066753" cy="6866507"/>
          </a:xfrm>
          <a:custGeom>
            <a:avLst/>
            <a:gdLst/>
            <a:ahLst/>
            <a:cxnLst/>
            <a:rect l="l" t="t" r="r" b="b"/>
            <a:pathLst>
              <a:path w="1066753" h="6866507">
                <a:moveTo>
                  <a:pt x="1066753" y="6522830"/>
                </a:moveTo>
                <a:lnTo>
                  <a:pt x="1066672" y="6179266"/>
                </a:lnTo>
                <a:lnTo>
                  <a:pt x="1066335" y="5835802"/>
                </a:lnTo>
                <a:lnTo>
                  <a:pt x="1065773" y="5492426"/>
                </a:lnTo>
                <a:lnTo>
                  <a:pt x="1065020" y="5149125"/>
                </a:lnTo>
                <a:lnTo>
                  <a:pt x="1064105" y="4805886"/>
                </a:lnTo>
                <a:lnTo>
                  <a:pt x="1063062" y="4462697"/>
                </a:lnTo>
                <a:lnTo>
                  <a:pt x="1061923" y="4119545"/>
                </a:lnTo>
                <a:lnTo>
                  <a:pt x="1060718" y="3776417"/>
                </a:lnTo>
                <a:lnTo>
                  <a:pt x="1059481" y="3433301"/>
                </a:lnTo>
                <a:lnTo>
                  <a:pt x="1058243" y="3090185"/>
                </a:lnTo>
                <a:lnTo>
                  <a:pt x="1057036" y="2747054"/>
                </a:lnTo>
                <a:lnTo>
                  <a:pt x="1055891" y="2403897"/>
                </a:lnTo>
                <a:lnTo>
                  <a:pt x="1054842" y="2060702"/>
                </a:lnTo>
                <a:lnTo>
                  <a:pt x="1053919" y="1717454"/>
                </a:lnTo>
                <a:lnTo>
                  <a:pt x="1053155" y="1374143"/>
                </a:lnTo>
                <a:lnTo>
                  <a:pt x="1052581" y="1030754"/>
                </a:lnTo>
                <a:lnTo>
                  <a:pt x="1052229" y="687276"/>
                </a:lnTo>
                <a:lnTo>
                  <a:pt x="1052132" y="343695"/>
                </a:lnTo>
                <a:lnTo>
                  <a:pt x="1052317" y="8508"/>
                </a:lnTo>
                <a:lnTo>
                  <a:pt x="1163" y="8508"/>
                </a:lnTo>
                <a:lnTo>
                  <a:pt x="938656" y="6866507"/>
                </a:lnTo>
                <a:lnTo>
                  <a:pt x="1066546" y="6866507"/>
                </a:lnTo>
                <a:lnTo>
                  <a:pt x="1066753" y="6522830"/>
                </a:lnTo>
                <a:close/>
              </a:path>
            </a:pathLst>
          </a:custGeom>
          <a:solidFill>
            <a:srgbClr val="FFC908"/>
          </a:solidFill>
        </p:spPr>
        <p:txBody>
          <a:bodyPr wrap="square" lIns="0" tIns="0" rIns="0" bIns="0" rtlCol="0">
            <a:noAutofit/>
          </a:bodyPr>
          <a:lstStyle/>
          <a:p>
            <a:endParaRPr/>
          </a:p>
        </p:txBody>
      </p:sp>
      <p:sp>
        <p:nvSpPr>
          <p:cNvPr id="16" name="object 16"/>
          <p:cNvSpPr/>
          <p:nvPr/>
        </p:nvSpPr>
        <p:spPr>
          <a:xfrm>
            <a:off x="8060308" y="4893691"/>
            <a:ext cx="1094105" cy="1964308"/>
          </a:xfrm>
          <a:custGeom>
            <a:avLst/>
            <a:gdLst/>
            <a:ahLst/>
            <a:cxnLst/>
            <a:rect l="l" t="t" r="r" b="b"/>
            <a:pathLst>
              <a:path w="1094105" h="1964308">
                <a:moveTo>
                  <a:pt x="1083691" y="1959267"/>
                </a:moveTo>
                <a:lnTo>
                  <a:pt x="1083691" y="9621"/>
                </a:lnTo>
                <a:lnTo>
                  <a:pt x="0" y="1964307"/>
                </a:lnTo>
                <a:lnTo>
                  <a:pt x="316" y="1964307"/>
                </a:lnTo>
                <a:lnTo>
                  <a:pt x="1083691" y="1959267"/>
                </a:lnTo>
                <a:close/>
              </a:path>
            </a:pathLst>
          </a:custGeom>
          <a:solidFill>
            <a:srgbClr val="FFC908"/>
          </a:solidFill>
        </p:spPr>
        <p:txBody>
          <a:bodyPr wrap="square" lIns="0" tIns="0" rIns="0" bIns="0" rtlCol="0">
            <a:noAutofit/>
          </a:bodyPr>
          <a:lstStyle/>
          <a:p>
            <a:endParaRPr/>
          </a:p>
        </p:txBody>
      </p:sp>
      <p:sp>
        <p:nvSpPr>
          <p:cNvPr id="7" name="object 7"/>
          <p:cNvSpPr/>
          <p:nvPr/>
        </p:nvSpPr>
        <p:spPr>
          <a:xfrm>
            <a:off x="-8466" y="4013200"/>
            <a:ext cx="457196" cy="2853266"/>
          </a:xfrm>
          <a:custGeom>
            <a:avLst/>
            <a:gdLst/>
            <a:ahLst/>
            <a:cxnLst/>
            <a:rect l="l" t="t" r="r" b="b"/>
            <a:pathLst>
              <a:path w="457196" h="2853266">
                <a:moveTo>
                  <a:pt x="8466" y="52840"/>
                </a:moveTo>
                <a:lnTo>
                  <a:pt x="8466" y="2844798"/>
                </a:lnTo>
                <a:lnTo>
                  <a:pt x="455839" y="2844798"/>
                </a:lnTo>
                <a:lnTo>
                  <a:pt x="8466" y="52840"/>
                </a:lnTo>
                <a:close/>
              </a:path>
            </a:pathLst>
          </a:custGeom>
          <a:solidFill>
            <a:srgbClr val="FFC908"/>
          </a:solidFill>
        </p:spPr>
        <p:txBody>
          <a:bodyPr wrap="square" lIns="0" tIns="0" rIns="0" bIns="0" rtlCol="0">
            <a:noAutofit/>
          </a:bodyPr>
          <a:lstStyle/>
          <a:p>
            <a:endParaRPr/>
          </a:p>
        </p:txBody>
      </p:sp>
      <p:sp>
        <p:nvSpPr>
          <p:cNvPr id="6" name="object 6"/>
          <p:cNvSpPr txBox="1"/>
          <p:nvPr/>
        </p:nvSpPr>
        <p:spPr>
          <a:xfrm>
            <a:off x="688340" y="716637"/>
            <a:ext cx="4535270" cy="482600"/>
          </a:xfrm>
          <a:prstGeom prst="rect">
            <a:avLst/>
          </a:prstGeom>
        </p:spPr>
        <p:txBody>
          <a:bodyPr wrap="square" lIns="0" tIns="0" rIns="0" bIns="0" rtlCol="0">
            <a:noAutofit/>
          </a:bodyPr>
          <a:lstStyle/>
          <a:p>
            <a:pPr marL="12700">
              <a:lnSpc>
                <a:spcPts val="3800"/>
              </a:lnSpc>
              <a:spcBef>
                <a:spcPts val="190"/>
              </a:spcBef>
            </a:pPr>
            <a:r>
              <a:rPr sz="3600" spc="-175" dirty="0">
                <a:solidFill>
                  <a:srgbClr val="FFC908"/>
                </a:solidFill>
                <a:latin typeface="Trebuchet MS"/>
                <a:cs typeface="Trebuchet MS"/>
              </a:rPr>
              <a:t>P</a:t>
            </a:r>
            <a:r>
              <a:rPr sz="3600" spc="0" dirty="0">
                <a:solidFill>
                  <a:srgbClr val="FFC908"/>
                </a:solidFill>
                <a:latin typeface="Trebuchet MS"/>
                <a:cs typeface="Trebuchet MS"/>
              </a:rPr>
              <a:t>asa</a:t>
            </a:r>
            <a:r>
              <a:rPr sz="3600" spc="9" dirty="0">
                <a:solidFill>
                  <a:srgbClr val="FFC908"/>
                </a:solidFill>
                <a:latin typeface="Trebuchet MS"/>
                <a:cs typeface="Trebuchet MS"/>
              </a:rPr>
              <a:t>r</a:t>
            </a:r>
            <a:r>
              <a:rPr sz="3600" spc="0" dirty="0">
                <a:solidFill>
                  <a:srgbClr val="FFC908"/>
                </a:solidFill>
                <a:latin typeface="Trebuchet MS"/>
                <a:cs typeface="Trebuchet MS"/>
              </a:rPr>
              <a:t>-pasar </a:t>
            </a:r>
            <a:r>
              <a:rPr sz="3600" spc="-104" dirty="0">
                <a:solidFill>
                  <a:srgbClr val="FFC908"/>
                </a:solidFill>
                <a:latin typeface="Trebuchet MS"/>
                <a:cs typeface="Trebuchet MS"/>
              </a:rPr>
              <a:t>K</a:t>
            </a:r>
            <a:r>
              <a:rPr sz="3600" spc="0" dirty="0">
                <a:solidFill>
                  <a:srgbClr val="FFC908"/>
                </a:solidFill>
                <a:latin typeface="Trebuchet MS"/>
                <a:cs typeface="Trebuchet MS"/>
              </a:rPr>
              <a:t>e</a:t>
            </a:r>
            <a:r>
              <a:rPr sz="3600" spc="9" dirty="0">
                <a:solidFill>
                  <a:srgbClr val="FFC908"/>
                </a:solidFill>
                <a:latin typeface="Trebuchet MS"/>
                <a:cs typeface="Trebuchet MS"/>
              </a:rPr>
              <a:t>u</a:t>
            </a:r>
            <a:r>
              <a:rPr sz="3600" spc="0" dirty="0">
                <a:solidFill>
                  <a:srgbClr val="FFC908"/>
                </a:solidFill>
                <a:latin typeface="Trebuchet MS"/>
                <a:cs typeface="Trebuchet MS"/>
              </a:rPr>
              <a:t>a</a:t>
            </a:r>
            <a:r>
              <a:rPr sz="3600" spc="4" dirty="0">
                <a:solidFill>
                  <a:srgbClr val="FFC908"/>
                </a:solidFill>
                <a:latin typeface="Trebuchet MS"/>
                <a:cs typeface="Trebuchet MS"/>
              </a:rPr>
              <a:t>n</a:t>
            </a:r>
            <a:r>
              <a:rPr sz="3600" spc="0" dirty="0">
                <a:solidFill>
                  <a:srgbClr val="FFC908"/>
                </a:solidFill>
                <a:latin typeface="Trebuchet MS"/>
                <a:cs typeface="Trebuchet MS"/>
              </a:rPr>
              <a:t>g</a:t>
            </a:r>
            <a:r>
              <a:rPr sz="3600" spc="4" dirty="0">
                <a:solidFill>
                  <a:srgbClr val="FFC908"/>
                </a:solidFill>
                <a:latin typeface="Trebuchet MS"/>
                <a:cs typeface="Trebuchet MS"/>
              </a:rPr>
              <a:t>a</a:t>
            </a:r>
            <a:r>
              <a:rPr sz="3600" spc="0" dirty="0">
                <a:solidFill>
                  <a:srgbClr val="FFC908"/>
                </a:solidFill>
                <a:latin typeface="Trebuchet MS"/>
                <a:cs typeface="Trebuchet MS"/>
              </a:rPr>
              <a:t>n</a:t>
            </a:r>
            <a:endParaRPr sz="3600">
              <a:latin typeface="Trebuchet MS"/>
              <a:cs typeface="Trebuchet MS"/>
            </a:endParaRPr>
          </a:p>
        </p:txBody>
      </p:sp>
      <p:sp>
        <p:nvSpPr>
          <p:cNvPr id="5" name="object 5"/>
          <p:cNvSpPr txBox="1"/>
          <p:nvPr/>
        </p:nvSpPr>
        <p:spPr>
          <a:xfrm>
            <a:off x="677367" y="1791713"/>
            <a:ext cx="5536867" cy="1362260"/>
          </a:xfrm>
          <a:prstGeom prst="rect">
            <a:avLst/>
          </a:prstGeom>
        </p:spPr>
        <p:txBody>
          <a:bodyPr wrap="square" lIns="0" tIns="0" rIns="0" bIns="0" rtlCol="0">
            <a:noAutofit/>
          </a:bodyPr>
          <a:lstStyle/>
          <a:p>
            <a:pPr marL="12700" marR="61934">
              <a:lnSpc>
                <a:spcPts val="2985"/>
              </a:lnSpc>
              <a:spcBef>
                <a:spcPts val="149"/>
              </a:spcBef>
            </a:pPr>
            <a:r>
              <a:rPr sz="3375" spc="0" baseline="1334" dirty="0">
                <a:solidFill>
                  <a:srgbClr val="FFC908"/>
                </a:solidFill>
                <a:latin typeface="Wingdings"/>
                <a:cs typeface="Wingdings"/>
              </a:rPr>
              <a:t></a:t>
            </a:r>
            <a:r>
              <a:rPr sz="3375" spc="339" baseline="1288" dirty="0">
                <a:solidFill>
                  <a:srgbClr val="FFC908"/>
                </a:solidFill>
                <a:latin typeface="Times New Roman"/>
                <a:cs typeface="Times New Roman"/>
              </a:rPr>
              <a:t> </a:t>
            </a:r>
            <a:r>
              <a:rPr sz="4200" spc="0" baseline="1025" dirty="0">
                <a:solidFill>
                  <a:srgbClr val="FFFFFF"/>
                </a:solidFill>
                <a:latin typeface="Trebuchet MS"/>
                <a:cs typeface="Trebuchet MS"/>
              </a:rPr>
              <a:t>Jen</a:t>
            </a:r>
            <a:r>
              <a:rPr sz="4200" spc="-9" baseline="1025" dirty="0">
                <a:solidFill>
                  <a:srgbClr val="FFFFFF"/>
                </a:solidFill>
                <a:latin typeface="Trebuchet MS"/>
                <a:cs typeface="Trebuchet MS"/>
              </a:rPr>
              <a:t>i</a:t>
            </a:r>
            <a:r>
              <a:rPr sz="4200" spc="0" baseline="1025" dirty="0">
                <a:solidFill>
                  <a:srgbClr val="FFFFFF"/>
                </a:solidFill>
                <a:latin typeface="Trebuchet MS"/>
                <a:cs typeface="Trebuchet MS"/>
              </a:rPr>
              <a:t>s</a:t>
            </a:r>
            <a:r>
              <a:rPr sz="4200" spc="4" baseline="1025" dirty="0">
                <a:solidFill>
                  <a:srgbClr val="FFFFFF"/>
                </a:solidFill>
                <a:latin typeface="Trebuchet MS"/>
                <a:cs typeface="Trebuchet MS"/>
              </a:rPr>
              <a:t>-</a:t>
            </a:r>
            <a:r>
              <a:rPr sz="4200" spc="0" baseline="1025" dirty="0">
                <a:solidFill>
                  <a:srgbClr val="FFFFFF"/>
                </a:solidFill>
                <a:latin typeface="Trebuchet MS"/>
                <a:cs typeface="Trebuchet MS"/>
              </a:rPr>
              <a:t>je</a:t>
            </a:r>
            <a:r>
              <a:rPr sz="4200" spc="-9" baseline="1025" dirty="0">
                <a:solidFill>
                  <a:srgbClr val="FFFFFF"/>
                </a:solidFill>
                <a:latin typeface="Trebuchet MS"/>
                <a:cs typeface="Trebuchet MS"/>
              </a:rPr>
              <a:t>n</a:t>
            </a:r>
            <a:r>
              <a:rPr sz="4200" spc="0" baseline="1025" dirty="0">
                <a:solidFill>
                  <a:srgbClr val="FFFFFF"/>
                </a:solidFill>
                <a:latin typeface="Trebuchet MS"/>
                <a:cs typeface="Trebuchet MS"/>
              </a:rPr>
              <a:t>is</a:t>
            </a:r>
            <a:r>
              <a:rPr sz="4200" spc="-112" baseline="1025" dirty="0">
                <a:solidFill>
                  <a:srgbClr val="FFFFFF"/>
                </a:solidFill>
                <a:latin typeface="Trebuchet MS"/>
                <a:cs typeface="Trebuchet MS"/>
              </a:rPr>
              <a:t> </a:t>
            </a:r>
            <a:r>
              <a:rPr sz="4200" spc="0" baseline="1025" dirty="0">
                <a:solidFill>
                  <a:srgbClr val="FFFFFF"/>
                </a:solidFill>
                <a:latin typeface="Trebuchet MS"/>
                <a:cs typeface="Trebuchet MS"/>
              </a:rPr>
              <a:t>pas</a:t>
            </a:r>
            <a:r>
              <a:rPr sz="4200" spc="-9" baseline="1025" dirty="0">
                <a:solidFill>
                  <a:srgbClr val="FFFFFF"/>
                </a:solidFill>
                <a:latin typeface="Trebuchet MS"/>
                <a:cs typeface="Trebuchet MS"/>
              </a:rPr>
              <a:t>a</a:t>
            </a:r>
            <a:r>
              <a:rPr sz="4200" spc="0" baseline="1025" dirty="0">
                <a:solidFill>
                  <a:srgbClr val="FFFFFF"/>
                </a:solidFill>
                <a:latin typeface="Trebuchet MS"/>
                <a:cs typeface="Trebuchet MS"/>
              </a:rPr>
              <a:t>r</a:t>
            </a:r>
            <a:r>
              <a:rPr sz="4200" spc="-16" baseline="1025" dirty="0">
                <a:solidFill>
                  <a:srgbClr val="FFFFFF"/>
                </a:solidFill>
                <a:latin typeface="Trebuchet MS"/>
                <a:cs typeface="Trebuchet MS"/>
              </a:rPr>
              <a:t> </a:t>
            </a:r>
            <a:r>
              <a:rPr sz="4200" spc="0" baseline="1025" dirty="0">
                <a:solidFill>
                  <a:srgbClr val="FFFFFF"/>
                </a:solidFill>
                <a:latin typeface="Trebuchet MS"/>
                <a:cs typeface="Trebuchet MS"/>
              </a:rPr>
              <a:t>keuangan</a:t>
            </a:r>
            <a:r>
              <a:rPr sz="4200" spc="-118" baseline="1025" dirty="0">
                <a:solidFill>
                  <a:srgbClr val="FFFFFF"/>
                </a:solidFill>
                <a:latin typeface="Trebuchet MS"/>
                <a:cs typeface="Trebuchet MS"/>
              </a:rPr>
              <a:t> </a:t>
            </a:r>
            <a:r>
              <a:rPr sz="4200" spc="0" baseline="1025" dirty="0">
                <a:solidFill>
                  <a:srgbClr val="FFFFFF"/>
                </a:solidFill>
                <a:latin typeface="Trebuchet MS"/>
                <a:cs typeface="Trebuchet MS"/>
              </a:rPr>
              <a:t>:</a:t>
            </a:r>
            <a:endParaRPr sz="2800">
              <a:latin typeface="Trebuchet MS"/>
              <a:cs typeface="Trebuchet MS"/>
            </a:endParaRPr>
          </a:p>
          <a:p>
            <a:pPr marL="413816">
              <a:lnSpc>
                <a:spcPct val="96761"/>
              </a:lnSpc>
              <a:spcBef>
                <a:spcPts val="967"/>
              </a:spcBef>
            </a:pPr>
            <a:r>
              <a:rPr sz="2250" spc="0" dirty="0">
                <a:solidFill>
                  <a:srgbClr val="FFC908"/>
                </a:solidFill>
                <a:latin typeface="Trebuchet MS"/>
                <a:cs typeface="Trebuchet MS"/>
              </a:rPr>
              <a:t>1. </a:t>
            </a:r>
            <a:r>
              <a:rPr sz="2250" spc="667" dirty="0">
                <a:solidFill>
                  <a:srgbClr val="FFC908"/>
                </a:solidFill>
                <a:latin typeface="Trebuchet MS"/>
                <a:cs typeface="Trebuchet MS"/>
              </a:rPr>
              <a:t> </a:t>
            </a:r>
            <a:r>
              <a:rPr sz="2800" spc="-129" dirty="0">
                <a:solidFill>
                  <a:srgbClr val="FFFFFF"/>
                </a:solidFill>
                <a:latin typeface="Trebuchet MS"/>
                <a:cs typeface="Trebuchet MS"/>
              </a:rPr>
              <a:t>P</a:t>
            </a:r>
            <a:r>
              <a:rPr sz="2800" spc="0" dirty="0">
                <a:solidFill>
                  <a:srgbClr val="FFFFFF"/>
                </a:solidFill>
                <a:latin typeface="Trebuchet MS"/>
                <a:cs typeface="Trebuchet MS"/>
              </a:rPr>
              <a:t>as</a:t>
            </a:r>
            <a:r>
              <a:rPr sz="2800" spc="-14" dirty="0">
                <a:solidFill>
                  <a:srgbClr val="FFFFFF"/>
                </a:solidFill>
                <a:latin typeface="Trebuchet MS"/>
                <a:cs typeface="Trebuchet MS"/>
              </a:rPr>
              <a:t>a</a:t>
            </a:r>
            <a:r>
              <a:rPr sz="2800" spc="0" dirty="0">
                <a:solidFill>
                  <a:srgbClr val="FFFFFF"/>
                </a:solidFill>
                <a:latin typeface="Trebuchet MS"/>
                <a:cs typeface="Trebuchet MS"/>
              </a:rPr>
              <a:t>r</a:t>
            </a:r>
            <a:r>
              <a:rPr sz="2800" spc="-41" dirty="0">
                <a:solidFill>
                  <a:srgbClr val="FFFFFF"/>
                </a:solidFill>
                <a:latin typeface="Trebuchet MS"/>
                <a:cs typeface="Trebuchet MS"/>
              </a:rPr>
              <a:t> </a:t>
            </a:r>
            <a:r>
              <a:rPr sz="2800" spc="0" dirty="0">
                <a:solidFill>
                  <a:srgbClr val="FFFFFF"/>
                </a:solidFill>
                <a:latin typeface="Trebuchet MS"/>
                <a:cs typeface="Trebuchet MS"/>
              </a:rPr>
              <a:t>aset</a:t>
            </a:r>
            <a:r>
              <a:rPr sz="2800" spc="-32" dirty="0">
                <a:solidFill>
                  <a:srgbClr val="FFFFFF"/>
                </a:solidFill>
                <a:latin typeface="Trebuchet MS"/>
                <a:cs typeface="Trebuchet MS"/>
              </a:rPr>
              <a:t> </a:t>
            </a:r>
            <a:r>
              <a:rPr sz="2800" spc="0" dirty="0">
                <a:solidFill>
                  <a:srgbClr val="FFFFFF"/>
                </a:solidFill>
                <a:latin typeface="Trebuchet MS"/>
                <a:cs typeface="Trebuchet MS"/>
              </a:rPr>
              <a:t>fi</a:t>
            </a:r>
            <a:r>
              <a:rPr sz="2800" spc="-9" dirty="0">
                <a:solidFill>
                  <a:srgbClr val="FFFFFF"/>
                </a:solidFill>
                <a:latin typeface="Trebuchet MS"/>
                <a:cs typeface="Trebuchet MS"/>
              </a:rPr>
              <a:t>s</a:t>
            </a:r>
            <a:r>
              <a:rPr sz="2800" spc="0" dirty="0">
                <a:solidFill>
                  <a:srgbClr val="FFFFFF"/>
                </a:solidFill>
                <a:latin typeface="Trebuchet MS"/>
                <a:cs typeface="Trebuchet MS"/>
              </a:rPr>
              <a:t>ik</a:t>
            </a:r>
            <a:r>
              <a:rPr sz="2800" spc="-2" dirty="0">
                <a:solidFill>
                  <a:srgbClr val="FFFFFF"/>
                </a:solidFill>
                <a:latin typeface="Trebuchet MS"/>
                <a:cs typeface="Trebuchet MS"/>
              </a:rPr>
              <a:t> </a:t>
            </a:r>
            <a:r>
              <a:rPr sz="2800" spc="0" dirty="0">
                <a:solidFill>
                  <a:srgbClr val="FFFFFF"/>
                </a:solidFill>
                <a:latin typeface="Trebuchet MS"/>
                <a:cs typeface="Trebuchet MS"/>
              </a:rPr>
              <a:t>vs pas</a:t>
            </a:r>
            <a:r>
              <a:rPr sz="2800" spc="-9" dirty="0">
                <a:solidFill>
                  <a:srgbClr val="FFFFFF"/>
                </a:solidFill>
                <a:latin typeface="Trebuchet MS"/>
                <a:cs typeface="Trebuchet MS"/>
              </a:rPr>
              <a:t>a</a:t>
            </a:r>
            <a:r>
              <a:rPr sz="2800" spc="0" dirty="0">
                <a:solidFill>
                  <a:srgbClr val="FFFFFF"/>
                </a:solidFill>
                <a:latin typeface="Trebuchet MS"/>
                <a:cs typeface="Trebuchet MS"/>
              </a:rPr>
              <a:t>r</a:t>
            </a:r>
            <a:r>
              <a:rPr sz="2800" spc="-26" dirty="0">
                <a:solidFill>
                  <a:srgbClr val="FFFFFF"/>
                </a:solidFill>
                <a:latin typeface="Trebuchet MS"/>
                <a:cs typeface="Trebuchet MS"/>
              </a:rPr>
              <a:t> </a:t>
            </a:r>
            <a:r>
              <a:rPr sz="2800" spc="0" dirty="0">
                <a:solidFill>
                  <a:srgbClr val="FFFFFF"/>
                </a:solidFill>
                <a:latin typeface="Trebuchet MS"/>
                <a:cs typeface="Trebuchet MS"/>
              </a:rPr>
              <a:t>aset</a:t>
            </a:r>
            <a:endParaRPr sz="2800">
              <a:latin typeface="Trebuchet MS"/>
              <a:cs typeface="Trebuchet MS"/>
            </a:endParaRPr>
          </a:p>
          <a:p>
            <a:pPr marL="927404" marR="61934">
              <a:lnSpc>
                <a:spcPct val="96761"/>
              </a:lnSpc>
              <a:spcBef>
                <a:spcPts val="110"/>
              </a:spcBef>
            </a:pPr>
            <a:r>
              <a:rPr sz="2800" spc="0" dirty="0">
                <a:solidFill>
                  <a:srgbClr val="FFFFFF"/>
                </a:solidFill>
                <a:latin typeface="Trebuchet MS"/>
                <a:cs typeface="Trebuchet MS"/>
              </a:rPr>
              <a:t>keua</a:t>
            </a:r>
            <a:r>
              <a:rPr sz="2800" spc="-14" dirty="0">
                <a:solidFill>
                  <a:srgbClr val="FFFFFF"/>
                </a:solidFill>
                <a:latin typeface="Trebuchet MS"/>
                <a:cs typeface="Trebuchet MS"/>
              </a:rPr>
              <a:t>n</a:t>
            </a:r>
            <a:r>
              <a:rPr sz="2800" spc="0" dirty="0">
                <a:solidFill>
                  <a:srgbClr val="FFFFFF"/>
                </a:solidFill>
                <a:latin typeface="Trebuchet MS"/>
                <a:cs typeface="Trebuchet MS"/>
              </a:rPr>
              <a:t>gan</a:t>
            </a:r>
            <a:endParaRPr sz="2800">
              <a:latin typeface="Trebuchet MS"/>
              <a:cs typeface="Trebuchet MS"/>
            </a:endParaRPr>
          </a:p>
        </p:txBody>
      </p:sp>
      <p:sp>
        <p:nvSpPr>
          <p:cNvPr id="4" name="object 4"/>
          <p:cNvSpPr txBox="1"/>
          <p:nvPr/>
        </p:nvSpPr>
        <p:spPr>
          <a:xfrm>
            <a:off x="1078484" y="3326635"/>
            <a:ext cx="1426956" cy="2042033"/>
          </a:xfrm>
          <a:prstGeom prst="rect">
            <a:avLst/>
          </a:prstGeom>
        </p:spPr>
        <p:txBody>
          <a:bodyPr wrap="square" lIns="0" tIns="0" rIns="0" bIns="0" rtlCol="0">
            <a:noAutofit/>
          </a:bodyPr>
          <a:lstStyle/>
          <a:p>
            <a:pPr marL="12700">
              <a:lnSpc>
                <a:spcPts val="2985"/>
              </a:lnSpc>
              <a:spcBef>
                <a:spcPts val="149"/>
              </a:spcBef>
            </a:pPr>
            <a:r>
              <a:rPr sz="3375" spc="0" baseline="1275" dirty="0">
                <a:solidFill>
                  <a:srgbClr val="FFC908"/>
                </a:solidFill>
                <a:latin typeface="Trebuchet MS"/>
                <a:cs typeface="Trebuchet MS"/>
              </a:rPr>
              <a:t>2. </a:t>
            </a:r>
            <a:r>
              <a:rPr sz="3375" spc="667" baseline="1275" dirty="0">
                <a:solidFill>
                  <a:srgbClr val="FFC908"/>
                </a:solidFill>
                <a:latin typeface="Trebuchet MS"/>
                <a:cs typeface="Trebuchet MS"/>
              </a:rPr>
              <a:t> </a:t>
            </a:r>
            <a:r>
              <a:rPr sz="4200" spc="-129" baseline="1025" dirty="0">
                <a:solidFill>
                  <a:srgbClr val="FFFFFF"/>
                </a:solidFill>
                <a:latin typeface="Trebuchet MS"/>
                <a:cs typeface="Trebuchet MS"/>
              </a:rPr>
              <a:t>P</a:t>
            </a:r>
            <a:r>
              <a:rPr sz="4200" spc="0" baseline="1025" dirty="0">
                <a:solidFill>
                  <a:srgbClr val="FFFFFF"/>
                </a:solidFill>
                <a:latin typeface="Trebuchet MS"/>
                <a:cs typeface="Trebuchet MS"/>
              </a:rPr>
              <a:t>as</a:t>
            </a:r>
            <a:r>
              <a:rPr sz="4200" spc="-14" baseline="1025" dirty="0">
                <a:solidFill>
                  <a:srgbClr val="FFFFFF"/>
                </a:solidFill>
                <a:latin typeface="Trebuchet MS"/>
                <a:cs typeface="Trebuchet MS"/>
              </a:rPr>
              <a:t>a</a:t>
            </a:r>
            <a:r>
              <a:rPr sz="4200" spc="0" baseline="1025" dirty="0">
                <a:solidFill>
                  <a:srgbClr val="FFFFFF"/>
                </a:solidFill>
                <a:latin typeface="Trebuchet MS"/>
                <a:cs typeface="Trebuchet MS"/>
              </a:rPr>
              <a:t>r</a:t>
            </a:r>
            <a:endParaRPr sz="2800">
              <a:latin typeface="Trebuchet MS"/>
              <a:cs typeface="Trebuchet MS"/>
            </a:endParaRPr>
          </a:p>
          <a:p>
            <a:pPr marL="12700">
              <a:lnSpc>
                <a:spcPct val="96761"/>
              </a:lnSpc>
              <a:spcBef>
                <a:spcPts val="955"/>
              </a:spcBef>
            </a:pPr>
            <a:r>
              <a:rPr sz="2250" spc="0" dirty="0">
                <a:solidFill>
                  <a:srgbClr val="FFC908"/>
                </a:solidFill>
                <a:latin typeface="Trebuchet MS"/>
                <a:cs typeface="Trebuchet MS"/>
              </a:rPr>
              <a:t>3. </a:t>
            </a:r>
            <a:r>
              <a:rPr sz="2250" spc="667" dirty="0">
                <a:solidFill>
                  <a:srgbClr val="FFC908"/>
                </a:solidFill>
                <a:latin typeface="Trebuchet MS"/>
                <a:cs typeface="Trebuchet MS"/>
              </a:rPr>
              <a:t> </a:t>
            </a:r>
            <a:r>
              <a:rPr sz="2800" spc="-129" dirty="0">
                <a:solidFill>
                  <a:srgbClr val="FFFFFF"/>
                </a:solidFill>
                <a:latin typeface="Trebuchet MS"/>
                <a:cs typeface="Trebuchet MS"/>
              </a:rPr>
              <a:t>P</a:t>
            </a:r>
            <a:r>
              <a:rPr sz="2800" spc="0" dirty="0">
                <a:solidFill>
                  <a:srgbClr val="FFFFFF"/>
                </a:solidFill>
                <a:latin typeface="Trebuchet MS"/>
                <a:cs typeface="Trebuchet MS"/>
              </a:rPr>
              <a:t>as</a:t>
            </a:r>
            <a:r>
              <a:rPr sz="2800" spc="-14" dirty="0">
                <a:solidFill>
                  <a:srgbClr val="FFFFFF"/>
                </a:solidFill>
                <a:latin typeface="Trebuchet MS"/>
                <a:cs typeface="Trebuchet MS"/>
              </a:rPr>
              <a:t>a</a:t>
            </a:r>
            <a:r>
              <a:rPr sz="2800" spc="0" dirty="0">
                <a:solidFill>
                  <a:srgbClr val="FFFFFF"/>
                </a:solidFill>
                <a:latin typeface="Trebuchet MS"/>
                <a:cs typeface="Trebuchet MS"/>
              </a:rPr>
              <a:t>r</a:t>
            </a:r>
            <a:endParaRPr sz="2800">
              <a:latin typeface="Trebuchet MS"/>
              <a:cs typeface="Trebuchet MS"/>
            </a:endParaRPr>
          </a:p>
          <a:p>
            <a:pPr marL="12700">
              <a:lnSpc>
                <a:spcPct val="96761"/>
              </a:lnSpc>
              <a:spcBef>
                <a:spcPts val="1119"/>
              </a:spcBef>
            </a:pPr>
            <a:r>
              <a:rPr sz="2250" spc="0" dirty="0">
                <a:solidFill>
                  <a:srgbClr val="FFC908"/>
                </a:solidFill>
                <a:latin typeface="Trebuchet MS"/>
                <a:cs typeface="Trebuchet MS"/>
              </a:rPr>
              <a:t>4. </a:t>
            </a:r>
            <a:r>
              <a:rPr sz="2250" spc="667" dirty="0">
                <a:solidFill>
                  <a:srgbClr val="FFC908"/>
                </a:solidFill>
                <a:latin typeface="Trebuchet MS"/>
                <a:cs typeface="Trebuchet MS"/>
              </a:rPr>
              <a:t> </a:t>
            </a:r>
            <a:r>
              <a:rPr sz="2800" spc="-129" dirty="0">
                <a:solidFill>
                  <a:srgbClr val="FFFFFF"/>
                </a:solidFill>
                <a:latin typeface="Trebuchet MS"/>
                <a:cs typeface="Trebuchet MS"/>
              </a:rPr>
              <a:t>P</a:t>
            </a:r>
            <a:r>
              <a:rPr sz="2800" spc="0" dirty="0">
                <a:solidFill>
                  <a:srgbClr val="FFFFFF"/>
                </a:solidFill>
                <a:latin typeface="Trebuchet MS"/>
                <a:cs typeface="Trebuchet MS"/>
              </a:rPr>
              <a:t>as</a:t>
            </a:r>
            <a:r>
              <a:rPr sz="2800" spc="-14" dirty="0">
                <a:solidFill>
                  <a:srgbClr val="FFFFFF"/>
                </a:solidFill>
                <a:latin typeface="Trebuchet MS"/>
                <a:cs typeface="Trebuchet MS"/>
              </a:rPr>
              <a:t>a</a:t>
            </a:r>
            <a:r>
              <a:rPr sz="2800" spc="0" dirty="0">
                <a:solidFill>
                  <a:srgbClr val="FFFFFF"/>
                </a:solidFill>
                <a:latin typeface="Trebuchet MS"/>
                <a:cs typeface="Trebuchet MS"/>
              </a:rPr>
              <a:t>r</a:t>
            </a:r>
            <a:endParaRPr sz="2800">
              <a:latin typeface="Trebuchet MS"/>
              <a:cs typeface="Trebuchet MS"/>
            </a:endParaRPr>
          </a:p>
          <a:p>
            <a:pPr marL="12700">
              <a:lnSpc>
                <a:spcPct val="96761"/>
              </a:lnSpc>
              <a:spcBef>
                <a:spcPts val="1104"/>
              </a:spcBef>
            </a:pPr>
            <a:r>
              <a:rPr sz="2250" spc="0" dirty="0">
                <a:solidFill>
                  <a:srgbClr val="FFC908"/>
                </a:solidFill>
                <a:latin typeface="Trebuchet MS"/>
                <a:cs typeface="Trebuchet MS"/>
              </a:rPr>
              <a:t>5. </a:t>
            </a:r>
            <a:r>
              <a:rPr sz="2250" spc="667" dirty="0">
                <a:solidFill>
                  <a:srgbClr val="FFC908"/>
                </a:solidFill>
                <a:latin typeface="Trebuchet MS"/>
                <a:cs typeface="Trebuchet MS"/>
              </a:rPr>
              <a:t> </a:t>
            </a:r>
            <a:r>
              <a:rPr sz="2800" spc="-129" dirty="0">
                <a:solidFill>
                  <a:srgbClr val="FFFFFF"/>
                </a:solidFill>
                <a:latin typeface="Trebuchet MS"/>
                <a:cs typeface="Trebuchet MS"/>
              </a:rPr>
              <a:t>P</a:t>
            </a:r>
            <a:r>
              <a:rPr sz="2800" spc="0" dirty="0">
                <a:solidFill>
                  <a:srgbClr val="FFFFFF"/>
                </a:solidFill>
                <a:latin typeface="Trebuchet MS"/>
                <a:cs typeface="Trebuchet MS"/>
              </a:rPr>
              <a:t>as</a:t>
            </a:r>
            <a:r>
              <a:rPr sz="2800" spc="-14" dirty="0">
                <a:solidFill>
                  <a:srgbClr val="FFFFFF"/>
                </a:solidFill>
                <a:latin typeface="Trebuchet MS"/>
                <a:cs typeface="Trebuchet MS"/>
              </a:rPr>
              <a:t>a</a:t>
            </a:r>
            <a:r>
              <a:rPr sz="2800" spc="0" dirty="0">
                <a:solidFill>
                  <a:srgbClr val="FFFFFF"/>
                </a:solidFill>
                <a:latin typeface="Trebuchet MS"/>
                <a:cs typeface="Trebuchet MS"/>
              </a:rPr>
              <a:t>r</a:t>
            </a:r>
            <a:endParaRPr sz="2800">
              <a:latin typeface="Trebuchet MS"/>
              <a:cs typeface="Trebuchet MS"/>
            </a:endParaRPr>
          </a:p>
        </p:txBody>
      </p:sp>
      <p:sp>
        <p:nvSpPr>
          <p:cNvPr id="3" name="object 3"/>
          <p:cNvSpPr txBox="1"/>
          <p:nvPr/>
        </p:nvSpPr>
        <p:spPr>
          <a:xfrm>
            <a:off x="2535428" y="3326635"/>
            <a:ext cx="4068131" cy="2042033"/>
          </a:xfrm>
          <a:prstGeom prst="rect">
            <a:avLst/>
          </a:prstGeom>
        </p:spPr>
        <p:txBody>
          <a:bodyPr wrap="square" lIns="0" tIns="0" rIns="0" bIns="0" rtlCol="0">
            <a:noAutofit/>
          </a:bodyPr>
          <a:lstStyle/>
          <a:p>
            <a:pPr marL="12700" marR="49234">
              <a:lnSpc>
                <a:spcPts val="2985"/>
              </a:lnSpc>
              <a:spcBef>
                <a:spcPts val="149"/>
              </a:spcBef>
            </a:pPr>
            <a:r>
              <a:rPr sz="4200" spc="-4" baseline="1025" dirty="0">
                <a:solidFill>
                  <a:srgbClr val="FFFFFF"/>
                </a:solidFill>
                <a:latin typeface="Trebuchet MS"/>
                <a:cs typeface="Trebuchet MS"/>
              </a:rPr>
              <a:t>tuna</a:t>
            </a:r>
            <a:r>
              <a:rPr sz="4200" spc="0" baseline="1025" dirty="0">
                <a:solidFill>
                  <a:srgbClr val="FFFFFF"/>
                </a:solidFill>
                <a:latin typeface="Trebuchet MS"/>
                <a:cs typeface="Trebuchet MS"/>
              </a:rPr>
              <a:t>i</a:t>
            </a:r>
            <a:r>
              <a:rPr sz="4200" spc="-39" baseline="1025" dirty="0">
                <a:solidFill>
                  <a:srgbClr val="FFFFFF"/>
                </a:solidFill>
                <a:latin typeface="Trebuchet MS"/>
                <a:cs typeface="Trebuchet MS"/>
              </a:rPr>
              <a:t> </a:t>
            </a:r>
            <a:r>
              <a:rPr sz="4200" spc="0" baseline="1025" dirty="0">
                <a:solidFill>
                  <a:srgbClr val="FFFFFF"/>
                </a:solidFill>
                <a:latin typeface="Trebuchet MS"/>
                <a:cs typeface="Trebuchet MS"/>
              </a:rPr>
              <a:t>vs pas</a:t>
            </a:r>
            <a:r>
              <a:rPr sz="4200" spc="-9" baseline="1025" dirty="0">
                <a:solidFill>
                  <a:srgbClr val="FFFFFF"/>
                </a:solidFill>
                <a:latin typeface="Trebuchet MS"/>
                <a:cs typeface="Trebuchet MS"/>
              </a:rPr>
              <a:t>a</a:t>
            </a:r>
            <a:r>
              <a:rPr sz="4200" spc="0" baseline="1025" dirty="0">
                <a:solidFill>
                  <a:srgbClr val="FFFFFF"/>
                </a:solidFill>
                <a:latin typeface="Trebuchet MS"/>
                <a:cs typeface="Trebuchet MS"/>
              </a:rPr>
              <a:t>r</a:t>
            </a:r>
            <a:r>
              <a:rPr sz="4200" spc="-31" baseline="1025" dirty="0">
                <a:solidFill>
                  <a:srgbClr val="FFFFFF"/>
                </a:solidFill>
                <a:latin typeface="Trebuchet MS"/>
                <a:cs typeface="Trebuchet MS"/>
              </a:rPr>
              <a:t> </a:t>
            </a:r>
            <a:r>
              <a:rPr sz="4200" spc="0" baseline="1025" dirty="0">
                <a:solidFill>
                  <a:srgbClr val="FFFFFF"/>
                </a:solidFill>
                <a:latin typeface="Trebuchet MS"/>
                <a:cs typeface="Trebuchet MS"/>
              </a:rPr>
              <a:t>berjangka</a:t>
            </a:r>
            <a:endParaRPr sz="2800" dirty="0">
              <a:latin typeface="Trebuchet MS"/>
              <a:cs typeface="Trebuchet MS"/>
            </a:endParaRPr>
          </a:p>
          <a:p>
            <a:pPr marL="12700">
              <a:lnSpc>
                <a:spcPts val="3251"/>
              </a:lnSpc>
              <a:spcBef>
                <a:spcPts val="955"/>
              </a:spcBef>
            </a:pPr>
            <a:r>
              <a:rPr sz="2800" spc="0" dirty="0">
                <a:solidFill>
                  <a:srgbClr val="FFFFFF"/>
                </a:solidFill>
                <a:latin typeface="Trebuchet MS"/>
                <a:cs typeface="Trebuchet MS"/>
              </a:rPr>
              <a:t>ua</a:t>
            </a:r>
            <a:r>
              <a:rPr sz="2800" spc="-9" dirty="0">
                <a:solidFill>
                  <a:srgbClr val="FFFFFF"/>
                </a:solidFill>
                <a:latin typeface="Trebuchet MS"/>
                <a:cs typeface="Trebuchet MS"/>
              </a:rPr>
              <a:t>n</a:t>
            </a:r>
            <a:r>
              <a:rPr sz="2800" spc="0" dirty="0">
                <a:solidFill>
                  <a:srgbClr val="FFFFFF"/>
                </a:solidFill>
                <a:latin typeface="Trebuchet MS"/>
                <a:cs typeface="Trebuchet MS"/>
              </a:rPr>
              <a:t>g</a:t>
            </a:r>
            <a:r>
              <a:rPr sz="2800" spc="-35" dirty="0">
                <a:solidFill>
                  <a:srgbClr val="FFFFFF"/>
                </a:solidFill>
                <a:latin typeface="Trebuchet MS"/>
                <a:cs typeface="Trebuchet MS"/>
              </a:rPr>
              <a:t> </a:t>
            </a:r>
            <a:r>
              <a:rPr sz="2800" spc="0" dirty="0">
                <a:solidFill>
                  <a:srgbClr val="FFFFFF"/>
                </a:solidFill>
                <a:latin typeface="Trebuchet MS"/>
                <a:cs typeface="Trebuchet MS"/>
              </a:rPr>
              <a:t>vs pas</a:t>
            </a:r>
            <a:r>
              <a:rPr sz="2800" spc="-9" dirty="0">
                <a:solidFill>
                  <a:srgbClr val="FFFFFF"/>
                </a:solidFill>
                <a:latin typeface="Trebuchet MS"/>
                <a:cs typeface="Trebuchet MS"/>
              </a:rPr>
              <a:t>a</a:t>
            </a:r>
            <a:r>
              <a:rPr sz="2800" spc="0" dirty="0">
                <a:solidFill>
                  <a:srgbClr val="FFFFFF"/>
                </a:solidFill>
                <a:latin typeface="Trebuchet MS"/>
                <a:cs typeface="Trebuchet MS"/>
              </a:rPr>
              <a:t>r</a:t>
            </a:r>
            <a:r>
              <a:rPr sz="2800" spc="-31" dirty="0">
                <a:solidFill>
                  <a:srgbClr val="FFFFFF"/>
                </a:solidFill>
                <a:latin typeface="Trebuchet MS"/>
                <a:cs typeface="Trebuchet MS"/>
              </a:rPr>
              <a:t> </a:t>
            </a:r>
            <a:r>
              <a:rPr sz="2800" spc="0" dirty="0">
                <a:solidFill>
                  <a:srgbClr val="FFFFFF"/>
                </a:solidFill>
                <a:latin typeface="Trebuchet MS"/>
                <a:cs typeface="Trebuchet MS"/>
              </a:rPr>
              <a:t>modal </a:t>
            </a:r>
            <a:endParaRPr sz="2800" dirty="0">
              <a:latin typeface="Trebuchet MS"/>
              <a:cs typeface="Trebuchet MS"/>
            </a:endParaRPr>
          </a:p>
          <a:p>
            <a:pPr marL="12700">
              <a:lnSpc>
                <a:spcPts val="3251"/>
              </a:lnSpc>
              <a:spcBef>
                <a:spcPts val="1118"/>
              </a:spcBef>
            </a:pPr>
            <a:r>
              <a:rPr sz="2800" spc="0" dirty="0">
                <a:solidFill>
                  <a:srgbClr val="FFFFFF"/>
                </a:solidFill>
                <a:latin typeface="Trebuchet MS"/>
                <a:cs typeface="Trebuchet MS"/>
              </a:rPr>
              <a:t>primer</a:t>
            </a:r>
            <a:r>
              <a:rPr sz="2800" spc="-68" dirty="0">
                <a:solidFill>
                  <a:srgbClr val="FFFFFF"/>
                </a:solidFill>
                <a:latin typeface="Trebuchet MS"/>
                <a:cs typeface="Trebuchet MS"/>
              </a:rPr>
              <a:t> </a:t>
            </a:r>
            <a:r>
              <a:rPr sz="2800" spc="0" dirty="0">
                <a:solidFill>
                  <a:srgbClr val="FFFFFF"/>
                </a:solidFill>
                <a:latin typeface="Trebuchet MS"/>
                <a:cs typeface="Trebuchet MS"/>
              </a:rPr>
              <a:t>vs pas</a:t>
            </a:r>
            <a:r>
              <a:rPr sz="2800" spc="-9" dirty="0">
                <a:solidFill>
                  <a:srgbClr val="FFFFFF"/>
                </a:solidFill>
                <a:latin typeface="Trebuchet MS"/>
                <a:cs typeface="Trebuchet MS"/>
              </a:rPr>
              <a:t>a</a:t>
            </a:r>
            <a:r>
              <a:rPr sz="2800" spc="0" dirty="0">
                <a:solidFill>
                  <a:srgbClr val="FFFFFF"/>
                </a:solidFill>
                <a:latin typeface="Trebuchet MS"/>
                <a:cs typeface="Trebuchet MS"/>
              </a:rPr>
              <a:t>r</a:t>
            </a:r>
            <a:r>
              <a:rPr sz="2800" spc="-26" dirty="0">
                <a:solidFill>
                  <a:srgbClr val="FFFFFF"/>
                </a:solidFill>
                <a:latin typeface="Trebuchet MS"/>
                <a:cs typeface="Trebuchet MS"/>
              </a:rPr>
              <a:t> </a:t>
            </a:r>
            <a:r>
              <a:rPr sz="2800" spc="0" dirty="0">
                <a:solidFill>
                  <a:srgbClr val="FFFFFF"/>
                </a:solidFill>
                <a:latin typeface="Trebuchet MS"/>
                <a:cs typeface="Trebuchet MS"/>
              </a:rPr>
              <a:t>sekunder</a:t>
            </a:r>
            <a:endParaRPr sz="2800" dirty="0">
              <a:latin typeface="Trebuchet MS"/>
              <a:cs typeface="Trebuchet MS"/>
            </a:endParaRPr>
          </a:p>
          <a:p>
            <a:pPr marL="12700" marR="49234">
              <a:lnSpc>
                <a:spcPts val="3240"/>
              </a:lnSpc>
              <a:spcBef>
                <a:spcPts val="1280"/>
              </a:spcBef>
            </a:pPr>
            <a:r>
              <a:rPr sz="4200" spc="0" baseline="-1025" dirty="0">
                <a:solidFill>
                  <a:srgbClr val="FFFFFF"/>
                </a:solidFill>
                <a:latin typeface="Trebuchet MS"/>
                <a:cs typeface="Trebuchet MS"/>
              </a:rPr>
              <a:t>privat</a:t>
            </a:r>
            <a:r>
              <a:rPr sz="4200" spc="-48" baseline="-1025" dirty="0">
                <a:solidFill>
                  <a:srgbClr val="FFFFFF"/>
                </a:solidFill>
                <a:latin typeface="Trebuchet MS"/>
                <a:cs typeface="Trebuchet MS"/>
              </a:rPr>
              <a:t> </a:t>
            </a:r>
            <a:r>
              <a:rPr sz="4200" spc="0" baseline="-1025" dirty="0">
                <a:solidFill>
                  <a:srgbClr val="FFFFFF"/>
                </a:solidFill>
                <a:latin typeface="Trebuchet MS"/>
                <a:cs typeface="Trebuchet MS"/>
              </a:rPr>
              <a:t>vs pas</a:t>
            </a:r>
            <a:r>
              <a:rPr sz="4200" spc="-9" baseline="-1025" dirty="0">
                <a:solidFill>
                  <a:srgbClr val="FFFFFF"/>
                </a:solidFill>
                <a:latin typeface="Trebuchet MS"/>
                <a:cs typeface="Trebuchet MS"/>
              </a:rPr>
              <a:t>a</a:t>
            </a:r>
            <a:r>
              <a:rPr sz="4200" spc="0" baseline="-1025" dirty="0">
                <a:solidFill>
                  <a:srgbClr val="FFFFFF"/>
                </a:solidFill>
                <a:latin typeface="Trebuchet MS"/>
                <a:cs typeface="Trebuchet MS"/>
              </a:rPr>
              <a:t>r</a:t>
            </a:r>
            <a:r>
              <a:rPr sz="4200" spc="-26" baseline="-1025" dirty="0">
                <a:solidFill>
                  <a:srgbClr val="FFFFFF"/>
                </a:solidFill>
                <a:latin typeface="Trebuchet MS"/>
                <a:cs typeface="Trebuchet MS"/>
              </a:rPr>
              <a:t> </a:t>
            </a:r>
            <a:r>
              <a:rPr sz="4200" spc="0" baseline="-1025" dirty="0">
                <a:solidFill>
                  <a:srgbClr val="FFFFFF"/>
                </a:solidFill>
                <a:latin typeface="Trebuchet MS"/>
                <a:cs typeface="Trebuchet MS"/>
              </a:rPr>
              <a:t>publik</a:t>
            </a:r>
            <a:endParaRPr sz="2800" dirty="0">
              <a:latin typeface="Trebuchet MS"/>
              <a:cs typeface="Trebuchet MS"/>
            </a:endParaRPr>
          </a:p>
        </p:txBody>
      </p:sp>
      <p:sp>
        <p:nvSpPr>
          <p:cNvPr id="2" name="object 2"/>
          <p:cNvSpPr txBox="1"/>
          <p:nvPr/>
        </p:nvSpPr>
        <p:spPr>
          <a:xfrm>
            <a:off x="677367" y="5541395"/>
            <a:ext cx="2523186" cy="380796"/>
          </a:xfrm>
          <a:prstGeom prst="rect">
            <a:avLst/>
          </a:prstGeom>
        </p:spPr>
        <p:txBody>
          <a:bodyPr wrap="square" lIns="0" tIns="0" rIns="0" bIns="0" rtlCol="0">
            <a:noAutofit/>
          </a:bodyPr>
          <a:lstStyle/>
          <a:p>
            <a:pPr marL="12700">
              <a:lnSpc>
                <a:spcPts val="2985"/>
              </a:lnSpc>
              <a:spcBef>
                <a:spcPts val="149"/>
              </a:spcBef>
            </a:pPr>
            <a:endParaRPr sz="2800" dirty="0">
              <a:latin typeface="Trebuchet MS"/>
              <a:cs typeface="Trebuchet M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object 19"/>
          <p:cNvSpPr/>
          <p:nvPr/>
        </p:nvSpPr>
        <p:spPr>
          <a:xfrm>
            <a:off x="0" y="0"/>
            <a:ext cx="9144000" cy="6858000"/>
          </a:xfrm>
          <a:custGeom>
            <a:avLst/>
            <a:gdLst/>
            <a:ahLst/>
            <a:cxnLst/>
            <a:rect l="l" t="t" r="r" b="b"/>
            <a:pathLst>
              <a:path w="9144000" h="6858000">
                <a:moveTo>
                  <a:pt x="9144000" y="0"/>
                </a:moveTo>
                <a:lnTo>
                  <a:pt x="0" y="0"/>
                </a:lnTo>
                <a:lnTo>
                  <a:pt x="0" y="6857998"/>
                </a:lnTo>
                <a:lnTo>
                  <a:pt x="9144000" y="6857998"/>
                </a:lnTo>
                <a:lnTo>
                  <a:pt x="9144000" y="0"/>
                </a:lnTo>
                <a:close/>
              </a:path>
            </a:pathLst>
          </a:custGeom>
          <a:solidFill>
            <a:srgbClr val="392F2A"/>
          </a:solidFill>
        </p:spPr>
        <p:txBody>
          <a:bodyPr wrap="square" lIns="0" tIns="0" rIns="0" bIns="0" rtlCol="0">
            <a:noAutofit/>
          </a:bodyPr>
          <a:lstStyle/>
          <a:p>
            <a:endParaRPr/>
          </a:p>
        </p:txBody>
      </p:sp>
      <p:sp>
        <p:nvSpPr>
          <p:cNvPr id="10" name="object 10"/>
          <p:cNvSpPr/>
          <p:nvPr/>
        </p:nvSpPr>
        <p:spPr>
          <a:xfrm>
            <a:off x="5130800" y="4175632"/>
            <a:ext cx="4022471" cy="2682367"/>
          </a:xfrm>
          <a:custGeom>
            <a:avLst/>
            <a:gdLst/>
            <a:ahLst/>
            <a:cxnLst/>
            <a:rect l="l" t="t" r="r" b="b"/>
            <a:pathLst>
              <a:path w="4022471" h="2682367">
                <a:moveTo>
                  <a:pt x="4013200" y="6182"/>
                </a:moveTo>
                <a:lnTo>
                  <a:pt x="2" y="2682365"/>
                </a:lnTo>
              </a:path>
              <a:path w="4022471" h="2682367">
                <a:moveTo>
                  <a:pt x="4" y="2682365"/>
                </a:moveTo>
                <a:lnTo>
                  <a:pt x="4013200" y="6182"/>
                </a:lnTo>
              </a:path>
            </a:pathLst>
          </a:custGeom>
          <a:ln w="9525">
            <a:solidFill>
              <a:srgbClr val="252525"/>
            </a:solidFill>
          </a:ln>
        </p:spPr>
        <p:txBody>
          <a:bodyPr wrap="square" lIns="0" tIns="0" rIns="0" bIns="0" rtlCol="0">
            <a:noAutofit/>
          </a:bodyPr>
          <a:lstStyle/>
          <a:p>
            <a:endParaRPr/>
          </a:p>
        </p:txBody>
      </p:sp>
      <p:sp>
        <p:nvSpPr>
          <p:cNvPr id="11" name="object 11"/>
          <p:cNvSpPr/>
          <p:nvPr/>
        </p:nvSpPr>
        <p:spPr>
          <a:xfrm>
            <a:off x="7042658" y="0"/>
            <a:ext cx="1219200" cy="6857999"/>
          </a:xfrm>
          <a:custGeom>
            <a:avLst/>
            <a:gdLst/>
            <a:ahLst/>
            <a:cxnLst/>
            <a:rect l="l" t="t" r="r" b="b"/>
            <a:pathLst>
              <a:path w="1219200" h="6857999">
                <a:moveTo>
                  <a:pt x="0" y="1"/>
                </a:moveTo>
                <a:lnTo>
                  <a:pt x="1219199" y="6857998"/>
                </a:lnTo>
              </a:path>
              <a:path w="1219200" h="6857999">
                <a:moveTo>
                  <a:pt x="1219199" y="6857998"/>
                </a:moveTo>
                <a:lnTo>
                  <a:pt x="0" y="0"/>
                </a:lnTo>
              </a:path>
            </a:pathLst>
          </a:custGeom>
          <a:ln w="9525">
            <a:solidFill>
              <a:srgbClr val="252525"/>
            </a:solidFill>
          </a:ln>
        </p:spPr>
        <p:txBody>
          <a:bodyPr wrap="square" lIns="0" tIns="0" rIns="0" bIns="0" rtlCol="0">
            <a:noAutofit/>
          </a:bodyPr>
          <a:lstStyle/>
          <a:p>
            <a:endParaRPr/>
          </a:p>
        </p:txBody>
      </p:sp>
      <p:sp>
        <p:nvSpPr>
          <p:cNvPr id="12" name="object 12"/>
          <p:cNvSpPr/>
          <p:nvPr/>
        </p:nvSpPr>
        <p:spPr>
          <a:xfrm>
            <a:off x="6891908" y="0"/>
            <a:ext cx="2269474" cy="6866466"/>
          </a:xfrm>
          <a:custGeom>
            <a:avLst/>
            <a:gdLst/>
            <a:ahLst/>
            <a:cxnLst/>
            <a:rect l="l" t="t" r="r" b="b"/>
            <a:pathLst>
              <a:path w="2269474" h="6866466">
                <a:moveTo>
                  <a:pt x="2252091" y="8203"/>
                </a:moveTo>
                <a:lnTo>
                  <a:pt x="2023491" y="0"/>
                </a:lnTo>
                <a:lnTo>
                  <a:pt x="0" y="6857998"/>
                </a:lnTo>
                <a:lnTo>
                  <a:pt x="2252091" y="6857998"/>
                </a:lnTo>
                <a:lnTo>
                  <a:pt x="2252091" y="8203"/>
                </a:lnTo>
                <a:close/>
              </a:path>
            </a:pathLst>
          </a:custGeom>
          <a:solidFill>
            <a:srgbClr val="FFC908"/>
          </a:solidFill>
        </p:spPr>
        <p:txBody>
          <a:bodyPr wrap="square" lIns="0" tIns="0" rIns="0" bIns="0" rtlCol="0">
            <a:noAutofit/>
          </a:bodyPr>
          <a:lstStyle/>
          <a:p>
            <a:endParaRPr/>
          </a:p>
        </p:txBody>
      </p:sp>
      <p:sp>
        <p:nvSpPr>
          <p:cNvPr id="13" name="object 13"/>
          <p:cNvSpPr/>
          <p:nvPr/>
        </p:nvSpPr>
        <p:spPr>
          <a:xfrm>
            <a:off x="7205218" y="-8508"/>
            <a:ext cx="1948039" cy="6866508"/>
          </a:xfrm>
          <a:custGeom>
            <a:avLst/>
            <a:gdLst/>
            <a:ahLst/>
            <a:cxnLst/>
            <a:rect l="l" t="t" r="r" b="b"/>
            <a:pathLst>
              <a:path w="1948039" h="6866508">
                <a:moveTo>
                  <a:pt x="1938781" y="8508"/>
                </a:moveTo>
                <a:lnTo>
                  <a:pt x="1489" y="8508"/>
                </a:lnTo>
                <a:lnTo>
                  <a:pt x="1202181" y="6866507"/>
                </a:lnTo>
                <a:lnTo>
                  <a:pt x="1938781" y="6866507"/>
                </a:lnTo>
                <a:lnTo>
                  <a:pt x="1938781" y="8508"/>
                </a:lnTo>
                <a:close/>
              </a:path>
            </a:pathLst>
          </a:custGeom>
          <a:solidFill>
            <a:srgbClr val="FFC908"/>
          </a:solidFill>
        </p:spPr>
        <p:txBody>
          <a:bodyPr wrap="square" lIns="0" tIns="0" rIns="0" bIns="0" rtlCol="0">
            <a:noAutofit/>
          </a:bodyPr>
          <a:lstStyle/>
          <a:p>
            <a:endParaRPr/>
          </a:p>
        </p:txBody>
      </p:sp>
      <p:sp>
        <p:nvSpPr>
          <p:cNvPr id="14" name="object 14"/>
          <p:cNvSpPr/>
          <p:nvPr/>
        </p:nvSpPr>
        <p:spPr>
          <a:xfrm>
            <a:off x="6637908" y="3920108"/>
            <a:ext cx="2513584" cy="2937889"/>
          </a:xfrm>
          <a:custGeom>
            <a:avLst/>
            <a:gdLst/>
            <a:ahLst/>
            <a:cxnLst/>
            <a:rect l="l" t="t" r="r" b="b"/>
            <a:pathLst>
              <a:path w="2513584" h="2937889">
                <a:moveTo>
                  <a:pt x="2506091" y="1041"/>
                </a:moveTo>
                <a:lnTo>
                  <a:pt x="0" y="2937889"/>
                </a:lnTo>
                <a:lnTo>
                  <a:pt x="2506091" y="2937889"/>
                </a:lnTo>
                <a:lnTo>
                  <a:pt x="2506091" y="1041"/>
                </a:lnTo>
                <a:close/>
              </a:path>
            </a:pathLst>
          </a:custGeom>
          <a:solidFill>
            <a:srgbClr val="F8921D"/>
          </a:solidFill>
        </p:spPr>
        <p:txBody>
          <a:bodyPr wrap="square" lIns="0" tIns="0" rIns="0" bIns="0" rtlCol="0">
            <a:noAutofit/>
          </a:bodyPr>
          <a:lstStyle/>
          <a:p>
            <a:endParaRPr/>
          </a:p>
        </p:txBody>
      </p:sp>
      <p:sp>
        <p:nvSpPr>
          <p:cNvPr id="15" name="object 15"/>
          <p:cNvSpPr/>
          <p:nvPr/>
        </p:nvSpPr>
        <p:spPr>
          <a:xfrm>
            <a:off x="7010400" y="-8508"/>
            <a:ext cx="2142871" cy="6866508"/>
          </a:xfrm>
          <a:custGeom>
            <a:avLst/>
            <a:gdLst/>
            <a:ahLst/>
            <a:cxnLst/>
            <a:rect l="l" t="t" r="r" b="b"/>
            <a:pathLst>
              <a:path w="2142871" h="6866508">
                <a:moveTo>
                  <a:pt x="2133600" y="6858315"/>
                </a:moveTo>
                <a:lnTo>
                  <a:pt x="2133600" y="8508"/>
                </a:lnTo>
                <a:lnTo>
                  <a:pt x="2300" y="8508"/>
                </a:lnTo>
                <a:lnTo>
                  <a:pt x="1856739" y="6866507"/>
                </a:lnTo>
                <a:lnTo>
                  <a:pt x="2133600" y="6858315"/>
                </a:lnTo>
                <a:close/>
              </a:path>
            </a:pathLst>
          </a:custGeom>
          <a:solidFill>
            <a:srgbClr val="C96E05"/>
          </a:solidFill>
        </p:spPr>
        <p:txBody>
          <a:bodyPr wrap="square" lIns="0" tIns="0" rIns="0" bIns="0" rtlCol="0">
            <a:noAutofit/>
          </a:bodyPr>
          <a:lstStyle/>
          <a:p>
            <a:endParaRPr/>
          </a:p>
        </p:txBody>
      </p:sp>
      <p:sp>
        <p:nvSpPr>
          <p:cNvPr id="16" name="object 16"/>
          <p:cNvSpPr/>
          <p:nvPr/>
        </p:nvSpPr>
        <p:spPr>
          <a:xfrm>
            <a:off x="8295767" y="-8508"/>
            <a:ext cx="857503" cy="6866508"/>
          </a:xfrm>
          <a:custGeom>
            <a:avLst/>
            <a:gdLst/>
            <a:ahLst/>
            <a:cxnLst/>
            <a:rect l="l" t="t" r="r" b="b"/>
            <a:pathLst>
              <a:path w="857503" h="6866508">
                <a:moveTo>
                  <a:pt x="848232" y="8508"/>
                </a:moveTo>
                <a:lnTo>
                  <a:pt x="676198" y="8508"/>
                </a:lnTo>
                <a:lnTo>
                  <a:pt x="0" y="6866507"/>
                </a:lnTo>
                <a:lnTo>
                  <a:pt x="848232" y="6866507"/>
                </a:lnTo>
                <a:lnTo>
                  <a:pt x="848232" y="8508"/>
                </a:lnTo>
                <a:close/>
              </a:path>
            </a:pathLst>
          </a:custGeom>
          <a:solidFill>
            <a:srgbClr val="FFDF6B"/>
          </a:solidFill>
        </p:spPr>
        <p:txBody>
          <a:bodyPr wrap="square" lIns="0" tIns="0" rIns="0" bIns="0" rtlCol="0">
            <a:noAutofit/>
          </a:bodyPr>
          <a:lstStyle/>
          <a:p>
            <a:endParaRPr/>
          </a:p>
        </p:txBody>
      </p:sp>
      <p:sp>
        <p:nvSpPr>
          <p:cNvPr id="17" name="object 17"/>
          <p:cNvSpPr/>
          <p:nvPr/>
        </p:nvSpPr>
        <p:spPr>
          <a:xfrm>
            <a:off x="8077200" y="-8508"/>
            <a:ext cx="1066753" cy="6866507"/>
          </a:xfrm>
          <a:custGeom>
            <a:avLst/>
            <a:gdLst/>
            <a:ahLst/>
            <a:cxnLst/>
            <a:rect l="l" t="t" r="r" b="b"/>
            <a:pathLst>
              <a:path w="1066753" h="6866507">
                <a:moveTo>
                  <a:pt x="1066753" y="6522830"/>
                </a:moveTo>
                <a:lnTo>
                  <a:pt x="1066672" y="6179266"/>
                </a:lnTo>
                <a:lnTo>
                  <a:pt x="1066335" y="5835802"/>
                </a:lnTo>
                <a:lnTo>
                  <a:pt x="1065773" y="5492426"/>
                </a:lnTo>
                <a:lnTo>
                  <a:pt x="1065020" y="5149125"/>
                </a:lnTo>
                <a:lnTo>
                  <a:pt x="1064105" y="4805886"/>
                </a:lnTo>
                <a:lnTo>
                  <a:pt x="1063062" y="4462697"/>
                </a:lnTo>
                <a:lnTo>
                  <a:pt x="1061923" y="4119545"/>
                </a:lnTo>
                <a:lnTo>
                  <a:pt x="1060718" y="3776417"/>
                </a:lnTo>
                <a:lnTo>
                  <a:pt x="1059481" y="3433301"/>
                </a:lnTo>
                <a:lnTo>
                  <a:pt x="1058243" y="3090185"/>
                </a:lnTo>
                <a:lnTo>
                  <a:pt x="1057036" y="2747054"/>
                </a:lnTo>
                <a:lnTo>
                  <a:pt x="1055891" y="2403897"/>
                </a:lnTo>
                <a:lnTo>
                  <a:pt x="1054842" y="2060702"/>
                </a:lnTo>
                <a:lnTo>
                  <a:pt x="1053919" y="1717454"/>
                </a:lnTo>
                <a:lnTo>
                  <a:pt x="1053155" y="1374143"/>
                </a:lnTo>
                <a:lnTo>
                  <a:pt x="1052581" y="1030754"/>
                </a:lnTo>
                <a:lnTo>
                  <a:pt x="1052229" y="687276"/>
                </a:lnTo>
                <a:lnTo>
                  <a:pt x="1052132" y="343695"/>
                </a:lnTo>
                <a:lnTo>
                  <a:pt x="1052317" y="8508"/>
                </a:lnTo>
                <a:lnTo>
                  <a:pt x="1163" y="8508"/>
                </a:lnTo>
                <a:lnTo>
                  <a:pt x="938656" y="6866507"/>
                </a:lnTo>
                <a:lnTo>
                  <a:pt x="1066546" y="6866507"/>
                </a:lnTo>
                <a:lnTo>
                  <a:pt x="1066753" y="6522830"/>
                </a:lnTo>
                <a:close/>
              </a:path>
            </a:pathLst>
          </a:custGeom>
          <a:solidFill>
            <a:srgbClr val="FFC908"/>
          </a:solidFill>
        </p:spPr>
        <p:txBody>
          <a:bodyPr wrap="square" lIns="0" tIns="0" rIns="0" bIns="0" rtlCol="0">
            <a:noAutofit/>
          </a:bodyPr>
          <a:lstStyle/>
          <a:p>
            <a:endParaRPr/>
          </a:p>
        </p:txBody>
      </p:sp>
      <p:sp>
        <p:nvSpPr>
          <p:cNvPr id="18" name="object 18"/>
          <p:cNvSpPr/>
          <p:nvPr/>
        </p:nvSpPr>
        <p:spPr>
          <a:xfrm>
            <a:off x="8060308" y="4893691"/>
            <a:ext cx="1094105" cy="1964308"/>
          </a:xfrm>
          <a:custGeom>
            <a:avLst/>
            <a:gdLst/>
            <a:ahLst/>
            <a:cxnLst/>
            <a:rect l="l" t="t" r="r" b="b"/>
            <a:pathLst>
              <a:path w="1094105" h="1964308">
                <a:moveTo>
                  <a:pt x="1083691" y="1959267"/>
                </a:moveTo>
                <a:lnTo>
                  <a:pt x="1083691" y="9621"/>
                </a:lnTo>
                <a:lnTo>
                  <a:pt x="0" y="1964307"/>
                </a:lnTo>
                <a:lnTo>
                  <a:pt x="316" y="1964307"/>
                </a:lnTo>
                <a:lnTo>
                  <a:pt x="1083691" y="1959267"/>
                </a:lnTo>
                <a:close/>
              </a:path>
            </a:pathLst>
          </a:custGeom>
          <a:solidFill>
            <a:srgbClr val="FFC908"/>
          </a:solidFill>
        </p:spPr>
        <p:txBody>
          <a:bodyPr wrap="square" lIns="0" tIns="0" rIns="0" bIns="0" rtlCol="0">
            <a:noAutofit/>
          </a:bodyPr>
          <a:lstStyle/>
          <a:p>
            <a:endParaRPr/>
          </a:p>
        </p:txBody>
      </p:sp>
      <p:sp>
        <p:nvSpPr>
          <p:cNvPr id="9" name="object 9"/>
          <p:cNvSpPr/>
          <p:nvPr/>
        </p:nvSpPr>
        <p:spPr>
          <a:xfrm>
            <a:off x="-8466" y="4013200"/>
            <a:ext cx="457196" cy="2853266"/>
          </a:xfrm>
          <a:custGeom>
            <a:avLst/>
            <a:gdLst/>
            <a:ahLst/>
            <a:cxnLst/>
            <a:rect l="l" t="t" r="r" b="b"/>
            <a:pathLst>
              <a:path w="457196" h="2853266">
                <a:moveTo>
                  <a:pt x="8466" y="52840"/>
                </a:moveTo>
                <a:lnTo>
                  <a:pt x="8466" y="2844798"/>
                </a:lnTo>
                <a:lnTo>
                  <a:pt x="455839" y="2844798"/>
                </a:lnTo>
                <a:lnTo>
                  <a:pt x="8466" y="52840"/>
                </a:lnTo>
                <a:close/>
              </a:path>
            </a:pathLst>
          </a:custGeom>
          <a:solidFill>
            <a:srgbClr val="FFC908"/>
          </a:solidFill>
        </p:spPr>
        <p:txBody>
          <a:bodyPr wrap="square" lIns="0" tIns="0" rIns="0" bIns="0" rtlCol="0">
            <a:noAutofit/>
          </a:bodyPr>
          <a:lstStyle/>
          <a:p>
            <a:endParaRPr/>
          </a:p>
        </p:txBody>
      </p:sp>
      <p:sp>
        <p:nvSpPr>
          <p:cNvPr id="8" name="object 8"/>
          <p:cNvSpPr txBox="1"/>
          <p:nvPr/>
        </p:nvSpPr>
        <p:spPr>
          <a:xfrm>
            <a:off x="688340" y="716637"/>
            <a:ext cx="3810989" cy="482600"/>
          </a:xfrm>
          <a:prstGeom prst="rect">
            <a:avLst/>
          </a:prstGeom>
        </p:spPr>
        <p:txBody>
          <a:bodyPr wrap="square" lIns="0" tIns="0" rIns="0" bIns="0" rtlCol="0">
            <a:noAutofit/>
          </a:bodyPr>
          <a:lstStyle/>
          <a:p>
            <a:pPr marL="12700">
              <a:lnSpc>
                <a:spcPts val="3800"/>
              </a:lnSpc>
              <a:spcBef>
                <a:spcPts val="190"/>
              </a:spcBef>
            </a:pPr>
            <a:r>
              <a:rPr sz="3600" spc="0" dirty="0">
                <a:solidFill>
                  <a:srgbClr val="FFC908"/>
                </a:solidFill>
                <a:latin typeface="Trebuchet MS"/>
                <a:cs typeface="Trebuchet MS"/>
              </a:rPr>
              <a:t>Institusi</a:t>
            </a:r>
            <a:r>
              <a:rPr sz="3600" spc="-14" dirty="0">
                <a:solidFill>
                  <a:srgbClr val="FFC908"/>
                </a:solidFill>
                <a:latin typeface="Trebuchet MS"/>
                <a:cs typeface="Trebuchet MS"/>
              </a:rPr>
              <a:t> </a:t>
            </a:r>
            <a:r>
              <a:rPr sz="3600" spc="-104" dirty="0">
                <a:solidFill>
                  <a:srgbClr val="FFC908"/>
                </a:solidFill>
                <a:latin typeface="Trebuchet MS"/>
                <a:cs typeface="Trebuchet MS"/>
              </a:rPr>
              <a:t>K</a:t>
            </a:r>
            <a:r>
              <a:rPr sz="3600" spc="0" dirty="0">
                <a:solidFill>
                  <a:srgbClr val="FFC908"/>
                </a:solidFill>
                <a:latin typeface="Trebuchet MS"/>
                <a:cs typeface="Trebuchet MS"/>
              </a:rPr>
              <a:t>e</a:t>
            </a:r>
            <a:r>
              <a:rPr sz="3600" spc="9" dirty="0">
                <a:solidFill>
                  <a:srgbClr val="FFC908"/>
                </a:solidFill>
                <a:latin typeface="Trebuchet MS"/>
                <a:cs typeface="Trebuchet MS"/>
              </a:rPr>
              <a:t>u</a:t>
            </a:r>
            <a:r>
              <a:rPr sz="3600" spc="0" dirty="0">
                <a:solidFill>
                  <a:srgbClr val="FFC908"/>
                </a:solidFill>
                <a:latin typeface="Trebuchet MS"/>
                <a:cs typeface="Trebuchet MS"/>
              </a:rPr>
              <a:t>a</a:t>
            </a:r>
            <a:r>
              <a:rPr sz="3600" spc="4" dirty="0">
                <a:solidFill>
                  <a:srgbClr val="FFC908"/>
                </a:solidFill>
                <a:latin typeface="Trebuchet MS"/>
                <a:cs typeface="Trebuchet MS"/>
              </a:rPr>
              <a:t>n</a:t>
            </a:r>
            <a:r>
              <a:rPr sz="3600" spc="0" dirty="0">
                <a:solidFill>
                  <a:srgbClr val="FFC908"/>
                </a:solidFill>
                <a:latin typeface="Trebuchet MS"/>
                <a:cs typeface="Trebuchet MS"/>
              </a:rPr>
              <a:t>g</a:t>
            </a:r>
            <a:r>
              <a:rPr sz="3600" spc="4" dirty="0">
                <a:solidFill>
                  <a:srgbClr val="FFC908"/>
                </a:solidFill>
                <a:latin typeface="Trebuchet MS"/>
                <a:cs typeface="Trebuchet MS"/>
              </a:rPr>
              <a:t>a</a:t>
            </a:r>
            <a:r>
              <a:rPr sz="3600" spc="0" dirty="0">
                <a:solidFill>
                  <a:srgbClr val="FFC908"/>
                </a:solidFill>
                <a:latin typeface="Trebuchet MS"/>
                <a:cs typeface="Trebuchet MS"/>
              </a:rPr>
              <a:t>n</a:t>
            </a:r>
            <a:endParaRPr sz="3600">
              <a:latin typeface="Trebuchet MS"/>
              <a:cs typeface="Trebuchet MS"/>
            </a:endParaRPr>
          </a:p>
        </p:txBody>
      </p:sp>
      <p:sp>
        <p:nvSpPr>
          <p:cNvPr id="7" name="object 7"/>
          <p:cNvSpPr txBox="1"/>
          <p:nvPr/>
        </p:nvSpPr>
        <p:spPr>
          <a:xfrm>
            <a:off x="535940" y="1690882"/>
            <a:ext cx="3961023" cy="1488940"/>
          </a:xfrm>
          <a:prstGeom prst="rect">
            <a:avLst/>
          </a:prstGeom>
        </p:spPr>
        <p:txBody>
          <a:bodyPr wrap="square" lIns="0" tIns="0" rIns="0" bIns="0" rtlCol="0">
            <a:noAutofit/>
          </a:bodyPr>
          <a:lstStyle/>
          <a:p>
            <a:pPr marL="12700">
              <a:lnSpc>
                <a:spcPts val="2985"/>
              </a:lnSpc>
              <a:spcBef>
                <a:spcPts val="149"/>
              </a:spcBef>
            </a:pPr>
            <a:r>
              <a:rPr sz="4200" spc="0" baseline="1025" dirty="0">
                <a:solidFill>
                  <a:srgbClr val="FFFFFF"/>
                </a:solidFill>
                <a:latin typeface="Trebuchet MS"/>
                <a:cs typeface="Trebuchet MS"/>
              </a:rPr>
              <a:t>K</a:t>
            </a:r>
            <a:r>
              <a:rPr sz="4200" spc="-9" baseline="1025" dirty="0">
                <a:solidFill>
                  <a:srgbClr val="FFFFFF"/>
                </a:solidFill>
                <a:latin typeface="Trebuchet MS"/>
                <a:cs typeface="Trebuchet MS"/>
              </a:rPr>
              <a:t>a</a:t>
            </a:r>
            <a:r>
              <a:rPr sz="4200" spc="0" baseline="1025" dirty="0">
                <a:solidFill>
                  <a:srgbClr val="FFFFFF"/>
                </a:solidFill>
                <a:latin typeface="Trebuchet MS"/>
                <a:cs typeface="Trebuchet MS"/>
              </a:rPr>
              <a:t>teg</a:t>
            </a:r>
            <a:r>
              <a:rPr sz="4200" spc="-9" baseline="1025" dirty="0">
                <a:solidFill>
                  <a:srgbClr val="FFFFFF"/>
                </a:solidFill>
                <a:latin typeface="Trebuchet MS"/>
                <a:cs typeface="Trebuchet MS"/>
              </a:rPr>
              <a:t>o</a:t>
            </a:r>
            <a:r>
              <a:rPr sz="4200" spc="0" baseline="1025" dirty="0">
                <a:solidFill>
                  <a:srgbClr val="FFFFFF"/>
                </a:solidFill>
                <a:latin typeface="Trebuchet MS"/>
                <a:cs typeface="Trebuchet MS"/>
              </a:rPr>
              <a:t>ri</a:t>
            </a:r>
            <a:r>
              <a:rPr sz="4200" spc="4" baseline="1025" dirty="0">
                <a:solidFill>
                  <a:srgbClr val="FFFFFF"/>
                </a:solidFill>
                <a:latin typeface="Trebuchet MS"/>
                <a:cs typeface="Trebuchet MS"/>
              </a:rPr>
              <a:t>-</a:t>
            </a:r>
            <a:r>
              <a:rPr sz="4200" spc="0" baseline="1025" dirty="0">
                <a:solidFill>
                  <a:srgbClr val="FFFFFF"/>
                </a:solidFill>
                <a:latin typeface="Trebuchet MS"/>
                <a:cs typeface="Trebuchet MS"/>
              </a:rPr>
              <a:t>kategori ut</a:t>
            </a:r>
            <a:r>
              <a:rPr sz="4200" spc="-19" baseline="1025" dirty="0">
                <a:solidFill>
                  <a:srgbClr val="FFFFFF"/>
                </a:solidFill>
                <a:latin typeface="Trebuchet MS"/>
                <a:cs typeface="Trebuchet MS"/>
              </a:rPr>
              <a:t>a</a:t>
            </a:r>
            <a:r>
              <a:rPr sz="4200" spc="0" baseline="1025" dirty="0">
                <a:solidFill>
                  <a:srgbClr val="FFFFFF"/>
                </a:solidFill>
                <a:latin typeface="Trebuchet MS"/>
                <a:cs typeface="Trebuchet MS"/>
              </a:rPr>
              <a:t>ma</a:t>
            </a:r>
            <a:endParaRPr sz="2800" dirty="0">
              <a:latin typeface="Trebuchet MS"/>
              <a:cs typeface="Trebuchet MS"/>
            </a:endParaRPr>
          </a:p>
          <a:p>
            <a:pPr marL="12700" marR="53309">
              <a:lnSpc>
                <a:spcPct val="96761"/>
              </a:lnSpc>
              <a:spcBef>
                <a:spcPts val="967"/>
              </a:spcBef>
            </a:pPr>
            <a:r>
              <a:rPr sz="2250" spc="0" dirty="0">
                <a:solidFill>
                  <a:srgbClr val="FFC908"/>
                </a:solidFill>
                <a:latin typeface="Wingdings 3"/>
                <a:cs typeface="Wingdings 3"/>
              </a:rPr>
              <a:t></a:t>
            </a:r>
            <a:r>
              <a:rPr sz="2250" spc="145" dirty="0">
                <a:solidFill>
                  <a:srgbClr val="FFC908"/>
                </a:solidFill>
                <a:latin typeface="Times New Roman"/>
                <a:cs typeface="Times New Roman"/>
              </a:rPr>
              <a:t> </a:t>
            </a:r>
            <a:r>
              <a:rPr sz="2800" spc="0" dirty="0">
                <a:solidFill>
                  <a:srgbClr val="FFFFFF"/>
                </a:solidFill>
                <a:latin typeface="Trebuchet MS"/>
                <a:cs typeface="Trebuchet MS"/>
              </a:rPr>
              <a:t>Inves</a:t>
            </a:r>
            <a:r>
              <a:rPr sz="2800" spc="-9" dirty="0">
                <a:solidFill>
                  <a:srgbClr val="FFFFFF"/>
                </a:solidFill>
                <a:latin typeface="Trebuchet MS"/>
                <a:cs typeface="Trebuchet MS"/>
              </a:rPr>
              <a:t>t</a:t>
            </a:r>
            <a:r>
              <a:rPr sz="2800" spc="0" dirty="0">
                <a:solidFill>
                  <a:srgbClr val="FFFFFF"/>
                </a:solidFill>
                <a:latin typeface="Trebuchet MS"/>
                <a:cs typeface="Trebuchet MS"/>
              </a:rPr>
              <a:t>asi</a:t>
            </a:r>
            <a:r>
              <a:rPr sz="2800" spc="-88" dirty="0">
                <a:solidFill>
                  <a:srgbClr val="FFFFFF"/>
                </a:solidFill>
                <a:latin typeface="Trebuchet MS"/>
                <a:cs typeface="Trebuchet MS"/>
              </a:rPr>
              <a:t> </a:t>
            </a:r>
            <a:r>
              <a:rPr sz="2800" spc="0" dirty="0">
                <a:solidFill>
                  <a:srgbClr val="FFFFFF"/>
                </a:solidFill>
                <a:latin typeface="Trebuchet MS"/>
                <a:cs typeface="Trebuchet MS"/>
              </a:rPr>
              <a:t>per</a:t>
            </a:r>
            <a:r>
              <a:rPr sz="2800" spc="4" dirty="0">
                <a:solidFill>
                  <a:srgbClr val="FFFFFF"/>
                </a:solidFill>
                <a:latin typeface="Trebuchet MS"/>
                <a:cs typeface="Trebuchet MS"/>
              </a:rPr>
              <a:t>b</a:t>
            </a:r>
            <a:r>
              <a:rPr sz="2800" spc="0" dirty="0">
                <a:solidFill>
                  <a:srgbClr val="FFFFFF"/>
                </a:solidFill>
                <a:latin typeface="Trebuchet MS"/>
                <a:cs typeface="Trebuchet MS"/>
              </a:rPr>
              <a:t>ankan</a:t>
            </a:r>
            <a:endParaRPr sz="2800" dirty="0">
              <a:latin typeface="Trebuchet MS"/>
              <a:cs typeface="Trebuchet MS"/>
            </a:endParaRPr>
          </a:p>
          <a:p>
            <a:pPr marL="12700" marR="53309">
              <a:lnSpc>
                <a:spcPct val="96761"/>
              </a:lnSpc>
              <a:spcBef>
                <a:spcPts val="1106"/>
              </a:spcBef>
            </a:pPr>
            <a:r>
              <a:rPr sz="2250" spc="0" dirty="0">
                <a:solidFill>
                  <a:srgbClr val="FFC908"/>
                </a:solidFill>
                <a:latin typeface="Wingdings 3"/>
                <a:cs typeface="Wingdings 3"/>
              </a:rPr>
              <a:t></a:t>
            </a:r>
            <a:r>
              <a:rPr sz="2250" spc="145" dirty="0">
                <a:solidFill>
                  <a:srgbClr val="FFC908"/>
                </a:solidFill>
                <a:latin typeface="Times New Roman"/>
                <a:cs typeface="Times New Roman"/>
              </a:rPr>
              <a:t> </a:t>
            </a:r>
            <a:r>
              <a:rPr sz="2800" spc="-129" dirty="0">
                <a:solidFill>
                  <a:srgbClr val="FFFFFF"/>
                </a:solidFill>
                <a:latin typeface="Trebuchet MS"/>
                <a:cs typeface="Trebuchet MS"/>
              </a:rPr>
              <a:t>P</a:t>
            </a:r>
            <a:r>
              <a:rPr sz="2800" spc="0" dirty="0">
                <a:solidFill>
                  <a:srgbClr val="FFFFFF"/>
                </a:solidFill>
                <a:latin typeface="Trebuchet MS"/>
                <a:cs typeface="Trebuchet MS"/>
              </a:rPr>
              <a:t>erbankan</a:t>
            </a:r>
            <a:r>
              <a:rPr sz="2800" spc="-131" dirty="0">
                <a:solidFill>
                  <a:srgbClr val="FFFFFF"/>
                </a:solidFill>
                <a:latin typeface="Trebuchet MS"/>
                <a:cs typeface="Trebuchet MS"/>
              </a:rPr>
              <a:t> </a:t>
            </a:r>
            <a:r>
              <a:rPr sz="2800" spc="0" dirty="0">
                <a:solidFill>
                  <a:srgbClr val="FFFFFF"/>
                </a:solidFill>
                <a:latin typeface="Trebuchet MS"/>
                <a:cs typeface="Trebuchet MS"/>
              </a:rPr>
              <a:t>komersial</a:t>
            </a:r>
            <a:endParaRPr sz="2800" dirty="0">
              <a:latin typeface="Trebuchet MS"/>
              <a:cs typeface="Trebuchet MS"/>
            </a:endParaRPr>
          </a:p>
        </p:txBody>
      </p:sp>
      <p:sp>
        <p:nvSpPr>
          <p:cNvPr id="6" name="object 6"/>
          <p:cNvSpPr txBox="1"/>
          <p:nvPr/>
        </p:nvSpPr>
        <p:spPr>
          <a:xfrm>
            <a:off x="4527931" y="1690882"/>
            <a:ext cx="2954759" cy="380796"/>
          </a:xfrm>
          <a:prstGeom prst="rect">
            <a:avLst/>
          </a:prstGeom>
        </p:spPr>
        <p:txBody>
          <a:bodyPr wrap="square" lIns="0" tIns="0" rIns="0" bIns="0" rtlCol="0">
            <a:noAutofit/>
          </a:bodyPr>
          <a:lstStyle/>
          <a:p>
            <a:pPr marL="12700">
              <a:lnSpc>
                <a:spcPts val="2985"/>
              </a:lnSpc>
              <a:spcBef>
                <a:spcPts val="149"/>
              </a:spcBef>
            </a:pPr>
            <a:r>
              <a:rPr sz="4200" spc="0" baseline="1025" dirty="0">
                <a:solidFill>
                  <a:srgbClr val="FFFFFF"/>
                </a:solidFill>
                <a:latin typeface="Trebuchet MS"/>
                <a:cs typeface="Trebuchet MS"/>
              </a:rPr>
              <a:t>i</a:t>
            </a:r>
            <a:r>
              <a:rPr sz="4200" spc="-9" baseline="1025" dirty="0">
                <a:solidFill>
                  <a:srgbClr val="FFFFFF"/>
                </a:solidFill>
                <a:latin typeface="Trebuchet MS"/>
                <a:cs typeface="Trebuchet MS"/>
              </a:rPr>
              <a:t>n</a:t>
            </a:r>
            <a:r>
              <a:rPr sz="4200" spc="0" baseline="1025" dirty="0">
                <a:solidFill>
                  <a:srgbClr val="FFFFFF"/>
                </a:solidFill>
                <a:latin typeface="Trebuchet MS"/>
                <a:cs typeface="Trebuchet MS"/>
              </a:rPr>
              <a:t>s</a:t>
            </a:r>
            <a:r>
              <a:rPr sz="4200" spc="-9" baseline="1025" dirty="0">
                <a:solidFill>
                  <a:srgbClr val="FFFFFF"/>
                </a:solidFill>
                <a:latin typeface="Trebuchet MS"/>
                <a:cs typeface="Trebuchet MS"/>
              </a:rPr>
              <a:t>t</a:t>
            </a:r>
            <a:r>
              <a:rPr sz="4200" spc="0" baseline="1025" dirty="0">
                <a:solidFill>
                  <a:srgbClr val="FFFFFF"/>
                </a:solidFill>
                <a:latin typeface="Trebuchet MS"/>
                <a:cs typeface="Trebuchet MS"/>
              </a:rPr>
              <a:t>i</a:t>
            </a:r>
            <a:r>
              <a:rPr sz="4200" spc="-9" baseline="1025" dirty="0">
                <a:solidFill>
                  <a:srgbClr val="FFFFFF"/>
                </a:solidFill>
                <a:latin typeface="Trebuchet MS"/>
                <a:cs typeface="Trebuchet MS"/>
              </a:rPr>
              <a:t>t</a:t>
            </a:r>
            <a:r>
              <a:rPr sz="4200" spc="0" baseline="1025" dirty="0">
                <a:solidFill>
                  <a:srgbClr val="FFFFFF"/>
                </a:solidFill>
                <a:latin typeface="Trebuchet MS"/>
                <a:cs typeface="Trebuchet MS"/>
              </a:rPr>
              <a:t>usi</a:t>
            </a:r>
            <a:r>
              <a:rPr sz="4200" spc="39" baseline="1025" dirty="0">
                <a:solidFill>
                  <a:srgbClr val="FFFFFF"/>
                </a:solidFill>
                <a:latin typeface="Trebuchet MS"/>
                <a:cs typeface="Trebuchet MS"/>
              </a:rPr>
              <a:t> </a:t>
            </a:r>
            <a:r>
              <a:rPr sz="4200" spc="0" baseline="1025" dirty="0">
                <a:solidFill>
                  <a:srgbClr val="FFFFFF"/>
                </a:solidFill>
                <a:latin typeface="Trebuchet MS"/>
                <a:cs typeface="Trebuchet MS"/>
              </a:rPr>
              <a:t>keua</a:t>
            </a:r>
            <a:r>
              <a:rPr sz="4200" spc="-14" baseline="1025" dirty="0">
                <a:solidFill>
                  <a:srgbClr val="FFFFFF"/>
                </a:solidFill>
                <a:latin typeface="Trebuchet MS"/>
                <a:cs typeface="Trebuchet MS"/>
              </a:rPr>
              <a:t>n</a:t>
            </a:r>
            <a:r>
              <a:rPr sz="4200" spc="0" baseline="1025" dirty="0">
                <a:solidFill>
                  <a:srgbClr val="FFFFFF"/>
                </a:solidFill>
                <a:latin typeface="Trebuchet MS"/>
                <a:cs typeface="Trebuchet MS"/>
              </a:rPr>
              <a:t>gan</a:t>
            </a:r>
            <a:endParaRPr sz="2800">
              <a:latin typeface="Trebuchet MS"/>
              <a:cs typeface="Trebuchet MS"/>
            </a:endParaRPr>
          </a:p>
        </p:txBody>
      </p:sp>
      <p:sp>
        <p:nvSpPr>
          <p:cNvPr id="5" name="object 5"/>
          <p:cNvSpPr txBox="1"/>
          <p:nvPr/>
        </p:nvSpPr>
        <p:spPr>
          <a:xfrm>
            <a:off x="7511033" y="1690882"/>
            <a:ext cx="209206" cy="380796"/>
          </a:xfrm>
          <a:prstGeom prst="rect">
            <a:avLst/>
          </a:prstGeom>
        </p:spPr>
        <p:txBody>
          <a:bodyPr wrap="square" lIns="0" tIns="0" rIns="0" bIns="0" rtlCol="0">
            <a:noAutofit/>
          </a:bodyPr>
          <a:lstStyle/>
          <a:p>
            <a:pPr marL="12700">
              <a:lnSpc>
                <a:spcPts val="2985"/>
              </a:lnSpc>
              <a:spcBef>
                <a:spcPts val="149"/>
              </a:spcBef>
            </a:pPr>
            <a:r>
              <a:rPr sz="4200" spc="0" baseline="1025" dirty="0">
                <a:solidFill>
                  <a:srgbClr val="FFFFFF"/>
                </a:solidFill>
                <a:latin typeface="Trebuchet MS"/>
                <a:cs typeface="Trebuchet MS"/>
              </a:rPr>
              <a:t>:</a:t>
            </a:r>
            <a:endParaRPr sz="2800">
              <a:latin typeface="Trebuchet MS"/>
              <a:cs typeface="Trebuchet MS"/>
            </a:endParaRPr>
          </a:p>
        </p:txBody>
      </p:sp>
      <p:sp>
        <p:nvSpPr>
          <p:cNvPr id="4" name="object 4"/>
          <p:cNvSpPr txBox="1"/>
          <p:nvPr/>
        </p:nvSpPr>
        <p:spPr>
          <a:xfrm>
            <a:off x="535940" y="3352543"/>
            <a:ext cx="5450400" cy="1362387"/>
          </a:xfrm>
          <a:prstGeom prst="rect">
            <a:avLst/>
          </a:prstGeom>
        </p:spPr>
        <p:txBody>
          <a:bodyPr wrap="square" lIns="0" tIns="0" rIns="0" bIns="0" rtlCol="0">
            <a:noAutofit/>
          </a:bodyPr>
          <a:lstStyle/>
          <a:p>
            <a:pPr marL="12700" marR="61934">
              <a:lnSpc>
                <a:spcPts val="2985"/>
              </a:lnSpc>
              <a:spcBef>
                <a:spcPts val="149"/>
              </a:spcBef>
            </a:pPr>
            <a:r>
              <a:rPr sz="3375" spc="0" baseline="1301" dirty="0">
                <a:solidFill>
                  <a:srgbClr val="FFC908"/>
                </a:solidFill>
                <a:latin typeface="Wingdings 3"/>
                <a:cs typeface="Wingdings 3"/>
              </a:rPr>
              <a:t></a:t>
            </a:r>
            <a:r>
              <a:rPr sz="3375" spc="145" baseline="1288" dirty="0">
                <a:solidFill>
                  <a:srgbClr val="FFC908"/>
                </a:solidFill>
                <a:latin typeface="Times New Roman"/>
                <a:cs typeface="Times New Roman"/>
              </a:rPr>
              <a:t> </a:t>
            </a:r>
            <a:r>
              <a:rPr sz="4200" spc="-129" baseline="1025" dirty="0">
                <a:solidFill>
                  <a:srgbClr val="FFFFFF"/>
                </a:solidFill>
                <a:latin typeface="Trebuchet MS"/>
                <a:cs typeface="Trebuchet MS"/>
              </a:rPr>
              <a:t>P</a:t>
            </a:r>
            <a:r>
              <a:rPr sz="4200" spc="0" baseline="1025" dirty="0">
                <a:solidFill>
                  <a:srgbClr val="FFFFFF"/>
                </a:solidFill>
                <a:latin typeface="Trebuchet MS"/>
                <a:cs typeface="Trebuchet MS"/>
              </a:rPr>
              <a:t>erusa</a:t>
            </a:r>
            <a:r>
              <a:rPr sz="4200" spc="-9" baseline="1025" dirty="0">
                <a:solidFill>
                  <a:srgbClr val="FFFFFF"/>
                </a:solidFill>
                <a:latin typeface="Trebuchet MS"/>
                <a:cs typeface="Trebuchet MS"/>
              </a:rPr>
              <a:t>h</a:t>
            </a:r>
            <a:r>
              <a:rPr sz="4200" spc="0" baseline="1025" dirty="0">
                <a:solidFill>
                  <a:srgbClr val="FFFFFF"/>
                </a:solidFill>
                <a:latin typeface="Trebuchet MS"/>
                <a:cs typeface="Trebuchet MS"/>
              </a:rPr>
              <a:t>aan</a:t>
            </a:r>
            <a:r>
              <a:rPr sz="4200" spc="-123" baseline="1025" dirty="0">
                <a:solidFill>
                  <a:srgbClr val="FFFFFF"/>
                </a:solidFill>
                <a:latin typeface="Trebuchet MS"/>
                <a:cs typeface="Trebuchet MS"/>
              </a:rPr>
              <a:t> </a:t>
            </a:r>
            <a:r>
              <a:rPr sz="4200" spc="0" baseline="1025" dirty="0">
                <a:solidFill>
                  <a:srgbClr val="FFFFFF"/>
                </a:solidFill>
                <a:latin typeface="Trebuchet MS"/>
                <a:cs typeface="Trebuchet MS"/>
              </a:rPr>
              <a:t>j</a:t>
            </a:r>
            <a:r>
              <a:rPr sz="4200" spc="-9" baseline="1025" dirty="0">
                <a:solidFill>
                  <a:srgbClr val="FFFFFF"/>
                </a:solidFill>
                <a:latin typeface="Trebuchet MS"/>
                <a:cs typeface="Trebuchet MS"/>
              </a:rPr>
              <a:t>a</a:t>
            </a:r>
            <a:r>
              <a:rPr sz="4200" spc="0" baseline="1025" dirty="0">
                <a:solidFill>
                  <a:srgbClr val="FFFFFF"/>
                </a:solidFill>
                <a:latin typeface="Trebuchet MS"/>
                <a:cs typeface="Trebuchet MS"/>
              </a:rPr>
              <a:t>sa</a:t>
            </a:r>
            <a:r>
              <a:rPr sz="4200" spc="-35" baseline="1025" dirty="0">
                <a:solidFill>
                  <a:srgbClr val="FFFFFF"/>
                </a:solidFill>
                <a:latin typeface="Trebuchet MS"/>
                <a:cs typeface="Trebuchet MS"/>
              </a:rPr>
              <a:t> </a:t>
            </a:r>
            <a:r>
              <a:rPr sz="4200" spc="0" baseline="1025" dirty="0">
                <a:solidFill>
                  <a:srgbClr val="FFFFFF"/>
                </a:solidFill>
                <a:latin typeface="Trebuchet MS"/>
                <a:cs typeface="Trebuchet MS"/>
              </a:rPr>
              <a:t>keuangan</a:t>
            </a:r>
            <a:endParaRPr sz="2800" dirty="0">
              <a:latin typeface="Trebuchet MS"/>
              <a:cs typeface="Trebuchet MS"/>
            </a:endParaRPr>
          </a:p>
          <a:p>
            <a:pPr marL="12700">
              <a:lnSpc>
                <a:spcPct val="96761"/>
              </a:lnSpc>
              <a:spcBef>
                <a:spcPts val="967"/>
              </a:spcBef>
            </a:pPr>
            <a:r>
              <a:rPr sz="2250" spc="0" dirty="0">
                <a:solidFill>
                  <a:srgbClr val="FFC908"/>
                </a:solidFill>
                <a:latin typeface="Wingdings 3"/>
                <a:cs typeface="Wingdings 3"/>
              </a:rPr>
              <a:t></a:t>
            </a:r>
            <a:r>
              <a:rPr sz="2250" spc="145" dirty="0">
                <a:solidFill>
                  <a:srgbClr val="FFC908"/>
                </a:solidFill>
                <a:latin typeface="Times New Roman"/>
                <a:cs typeface="Times New Roman"/>
              </a:rPr>
              <a:t> </a:t>
            </a:r>
            <a:r>
              <a:rPr sz="2800" spc="0" dirty="0">
                <a:solidFill>
                  <a:srgbClr val="FFFFFF"/>
                </a:solidFill>
                <a:latin typeface="Trebuchet MS"/>
                <a:cs typeface="Trebuchet MS"/>
              </a:rPr>
              <a:t>A</a:t>
            </a:r>
            <a:r>
              <a:rPr sz="2800" spc="-9" dirty="0">
                <a:solidFill>
                  <a:srgbClr val="FFFFFF"/>
                </a:solidFill>
                <a:latin typeface="Trebuchet MS"/>
                <a:cs typeface="Trebuchet MS"/>
              </a:rPr>
              <a:t>s</a:t>
            </a:r>
            <a:r>
              <a:rPr sz="2800" spc="0" dirty="0">
                <a:solidFill>
                  <a:srgbClr val="FFFFFF"/>
                </a:solidFill>
                <a:latin typeface="Trebuchet MS"/>
                <a:cs typeface="Trebuchet MS"/>
              </a:rPr>
              <a:t>os</a:t>
            </a:r>
            <a:r>
              <a:rPr sz="2800" spc="-9" dirty="0">
                <a:solidFill>
                  <a:srgbClr val="FFFFFF"/>
                </a:solidFill>
                <a:latin typeface="Trebuchet MS"/>
                <a:cs typeface="Trebuchet MS"/>
              </a:rPr>
              <a:t>i</a:t>
            </a:r>
            <a:r>
              <a:rPr sz="2800" spc="0" dirty="0">
                <a:solidFill>
                  <a:srgbClr val="FFFFFF"/>
                </a:solidFill>
                <a:latin typeface="Trebuchet MS"/>
                <a:cs typeface="Trebuchet MS"/>
              </a:rPr>
              <a:t>asi</a:t>
            </a:r>
            <a:r>
              <a:rPr sz="2800" spc="-33" dirty="0">
                <a:solidFill>
                  <a:srgbClr val="FFFFFF"/>
                </a:solidFill>
                <a:latin typeface="Trebuchet MS"/>
                <a:cs typeface="Trebuchet MS"/>
              </a:rPr>
              <a:t> </a:t>
            </a:r>
            <a:r>
              <a:rPr sz="2800" spc="0" dirty="0" err="1">
                <a:solidFill>
                  <a:srgbClr val="FFFFFF"/>
                </a:solidFill>
                <a:latin typeface="Trebuchet MS"/>
                <a:cs typeface="Trebuchet MS"/>
              </a:rPr>
              <a:t>s</a:t>
            </a:r>
            <a:r>
              <a:rPr sz="2800" spc="-9" dirty="0" err="1">
                <a:solidFill>
                  <a:srgbClr val="FFFFFF"/>
                </a:solidFill>
                <a:latin typeface="Trebuchet MS"/>
                <a:cs typeface="Trebuchet MS"/>
              </a:rPr>
              <a:t>i</a:t>
            </a:r>
            <a:r>
              <a:rPr sz="2800" spc="0" dirty="0" err="1">
                <a:solidFill>
                  <a:srgbClr val="FFFFFF"/>
                </a:solidFill>
                <a:latin typeface="Trebuchet MS"/>
                <a:cs typeface="Trebuchet MS"/>
              </a:rPr>
              <a:t>mpan</a:t>
            </a:r>
            <a:r>
              <a:rPr sz="2800" spc="-63" dirty="0">
                <a:solidFill>
                  <a:srgbClr val="FFFFFF"/>
                </a:solidFill>
                <a:latin typeface="Trebuchet MS"/>
                <a:cs typeface="Trebuchet MS"/>
              </a:rPr>
              <a:t> </a:t>
            </a:r>
            <a:r>
              <a:rPr sz="2800" spc="0" dirty="0" err="1">
                <a:solidFill>
                  <a:srgbClr val="FFFFFF"/>
                </a:solidFill>
                <a:latin typeface="Trebuchet MS"/>
                <a:cs typeface="Trebuchet MS"/>
              </a:rPr>
              <a:t>pin</a:t>
            </a:r>
            <a:r>
              <a:rPr sz="2800" spc="-9" dirty="0" err="1">
                <a:solidFill>
                  <a:srgbClr val="FFFFFF"/>
                </a:solidFill>
                <a:latin typeface="Trebuchet MS"/>
                <a:cs typeface="Trebuchet MS"/>
              </a:rPr>
              <a:t>j</a:t>
            </a:r>
            <a:r>
              <a:rPr sz="2800" spc="0" dirty="0" err="1">
                <a:solidFill>
                  <a:srgbClr val="FFFFFF"/>
                </a:solidFill>
                <a:latin typeface="Trebuchet MS"/>
                <a:cs typeface="Trebuchet MS"/>
              </a:rPr>
              <a:t>am</a:t>
            </a:r>
            <a:endParaRPr sz="2800" dirty="0">
              <a:latin typeface="Trebuchet MS"/>
              <a:cs typeface="Trebuchet MS"/>
            </a:endParaRPr>
          </a:p>
        </p:txBody>
      </p:sp>
      <p:sp>
        <p:nvSpPr>
          <p:cNvPr id="3" name="object 3"/>
          <p:cNvSpPr txBox="1"/>
          <p:nvPr/>
        </p:nvSpPr>
        <p:spPr>
          <a:xfrm>
            <a:off x="6009039" y="3907279"/>
            <a:ext cx="1440228" cy="380492"/>
          </a:xfrm>
          <a:prstGeom prst="rect">
            <a:avLst/>
          </a:prstGeom>
        </p:spPr>
        <p:txBody>
          <a:bodyPr wrap="square" lIns="0" tIns="0" rIns="0" bIns="0" rtlCol="0">
            <a:noAutofit/>
          </a:bodyPr>
          <a:lstStyle/>
          <a:p>
            <a:pPr marL="12700">
              <a:lnSpc>
                <a:spcPts val="2985"/>
              </a:lnSpc>
              <a:spcBef>
                <a:spcPts val="149"/>
              </a:spcBef>
            </a:pPr>
            <a:endParaRPr sz="2800" dirty="0">
              <a:latin typeface="Trebuchet MS"/>
              <a:cs typeface="Trebuchet MS"/>
            </a:endParaRPr>
          </a:p>
        </p:txBody>
      </p:sp>
      <p:sp>
        <p:nvSpPr>
          <p:cNvPr id="2" name="object 2"/>
          <p:cNvSpPr txBox="1"/>
          <p:nvPr/>
        </p:nvSpPr>
        <p:spPr>
          <a:xfrm>
            <a:off x="551662" y="4460687"/>
            <a:ext cx="7962907" cy="380492"/>
          </a:xfrm>
          <a:prstGeom prst="rect">
            <a:avLst/>
          </a:prstGeom>
        </p:spPr>
        <p:txBody>
          <a:bodyPr wrap="square" lIns="0" tIns="0" rIns="0" bIns="0" rtlCol="0">
            <a:noAutofit/>
          </a:bodyPr>
          <a:lstStyle/>
          <a:p>
            <a:pPr marL="12700">
              <a:lnSpc>
                <a:spcPts val="2985"/>
              </a:lnSpc>
              <a:spcBef>
                <a:spcPts val="149"/>
              </a:spcBef>
            </a:pPr>
            <a:r>
              <a:rPr sz="3375" spc="0" baseline="1301" dirty="0">
                <a:solidFill>
                  <a:srgbClr val="FFC908"/>
                </a:solidFill>
                <a:latin typeface="Wingdings 3"/>
                <a:cs typeface="Wingdings 3"/>
              </a:rPr>
              <a:t></a:t>
            </a:r>
            <a:r>
              <a:rPr sz="3375" spc="145" baseline="1288" dirty="0">
                <a:solidFill>
                  <a:srgbClr val="FFC908"/>
                </a:solidFill>
                <a:latin typeface="Times New Roman"/>
                <a:cs typeface="Times New Roman"/>
              </a:rPr>
              <a:t> </a:t>
            </a:r>
            <a:r>
              <a:rPr sz="4200" spc="0" baseline="1025" dirty="0">
                <a:solidFill>
                  <a:srgbClr val="FFFFFF"/>
                </a:solidFill>
                <a:latin typeface="Trebuchet MS"/>
                <a:cs typeface="Trebuchet MS"/>
              </a:rPr>
              <a:t>Bank</a:t>
            </a:r>
            <a:r>
              <a:rPr sz="4200" spc="-59" baseline="1025" dirty="0">
                <a:solidFill>
                  <a:srgbClr val="FFFFFF"/>
                </a:solidFill>
                <a:latin typeface="Trebuchet MS"/>
                <a:cs typeface="Trebuchet MS"/>
              </a:rPr>
              <a:t> </a:t>
            </a:r>
            <a:r>
              <a:rPr sz="4200" spc="0" baseline="1025" dirty="0">
                <a:solidFill>
                  <a:srgbClr val="FFFFFF"/>
                </a:solidFill>
                <a:latin typeface="Trebuchet MS"/>
                <a:cs typeface="Trebuchet MS"/>
              </a:rPr>
              <a:t>s</a:t>
            </a:r>
            <a:r>
              <a:rPr sz="4200" spc="-9" baseline="1025" dirty="0">
                <a:solidFill>
                  <a:srgbClr val="FFFFFF"/>
                </a:solidFill>
                <a:latin typeface="Trebuchet MS"/>
                <a:cs typeface="Trebuchet MS"/>
              </a:rPr>
              <a:t>i</a:t>
            </a:r>
            <a:r>
              <a:rPr sz="4200" spc="0" baseline="1025" dirty="0">
                <a:solidFill>
                  <a:srgbClr val="FFFFFF"/>
                </a:solidFill>
                <a:latin typeface="Trebuchet MS"/>
                <a:cs typeface="Trebuchet MS"/>
              </a:rPr>
              <a:t>mpa</a:t>
            </a:r>
            <a:r>
              <a:rPr sz="4200" spc="-9" baseline="1025" dirty="0">
                <a:solidFill>
                  <a:srgbClr val="FFFFFF"/>
                </a:solidFill>
                <a:latin typeface="Trebuchet MS"/>
                <a:cs typeface="Trebuchet MS"/>
              </a:rPr>
              <a:t>n</a:t>
            </a:r>
            <a:r>
              <a:rPr sz="4200" spc="0" baseline="1025" dirty="0">
                <a:solidFill>
                  <a:srgbClr val="FFFFFF"/>
                </a:solidFill>
                <a:latin typeface="Trebuchet MS"/>
                <a:cs typeface="Trebuchet MS"/>
              </a:rPr>
              <a:t>an</a:t>
            </a:r>
            <a:r>
              <a:rPr sz="4200" spc="-78" baseline="1025" dirty="0">
                <a:solidFill>
                  <a:srgbClr val="FFFFFF"/>
                </a:solidFill>
                <a:latin typeface="Trebuchet MS"/>
                <a:cs typeface="Trebuchet MS"/>
              </a:rPr>
              <a:t> </a:t>
            </a:r>
            <a:r>
              <a:rPr sz="4200" spc="0" baseline="1025" dirty="0">
                <a:solidFill>
                  <a:srgbClr val="FFFFFF"/>
                </a:solidFill>
                <a:latin typeface="Trebuchet MS"/>
                <a:cs typeface="Trebuchet MS"/>
              </a:rPr>
              <a:t>bersama</a:t>
            </a:r>
            <a:r>
              <a:rPr sz="4200" spc="-85" baseline="1025" dirty="0">
                <a:solidFill>
                  <a:srgbClr val="FFFFFF"/>
                </a:solidFill>
                <a:latin typeface="Trebuchet MS"/>
                <a:cs typeface="Trebuchet MS"/>
              </a:rPr>
              <a:t> </a:t>
            </a:r>
            <a:r>
              <a:rPr sz="4200" spc="0" baseline="1025" dirty="0">
                <a:solidFill>
                  <a:srgbClr val="FFFFFF"/>
                </a:solidFill>
                <a:latin typeface="Trebuchet MS"/>
                <a:cs typeface="Trebuchet MS"/>
              </a:rPr>
              <a:t>(mutu</a:t>
            </a:r>
            <a:r>
              <a:rPr sz="4200" spc="-14" baseline="1025" dirty="0">
                <a:solidFill>
                  <a:srgbClr val="FFFFFF"/>
                </a:solidFill>
                <a:latin typeface="Trebuchet MS"/>
                <a:cs typeface="Trebuchet MS"/>
              </a:rPr>
              <a:t>a</a:t>
            </a:r>
            <a:r>
              <a:rPr sz="4200" spc="0" baseline="1025" dirty="0">
                <a:solidFill>
                  <a:srgbClr val="FFFFFF"/>
                </a:solidFill>
                <a:latin typeface="Trebuchet MS"/>
                <a:cs typeface="Trebuchet MS"/>
              </a:rPr>
              <a:t>l</a:t>
            </a:r>
            <a:r>
              <a:rPr sz="4200" spc="-69" baseline="1025" dirty="0">
                <a:solidFill>
                  <a:srgbClr val="FFFFFF"/>
                </a:solidFill>
                <a:latin typeface="Trebuchet MS"/>
                <a:cs typeface="Trebuchet MS"/>
              </a:rPr>
              <a:t> </a:t>
            </a:r>
            <a:r>
              <a:rPr sz="4200" spc="0" baseline="1025" dirty="0">
                <a:solidFill>
                  <a:srgbClr val="FFFFFF"/>
                </a:solidFill>
                <a:latin typeface="Trebuchet MS"/>
                <a:cs typeface="Trebuchet MS"/>
              </a:rPr>
              <a:t>sa</a:t>
            </a:r>
            <a:r>
              <a:rPr sz="4200" spc="-9" baseline="1025" dirty="0">
                <a:solidFill>
                  <a:srgbClr val="FFFFFF"/>
                </a:solidFill>
                <a:latin typeface="Trebuchet MS"/>
                <a:cs typeface="Trebuchet MS"/>
              </a:rPr>
              <a:t>v</a:t>
            </a:r>
            <a:r>
              <a:rPr sz="4200" spc="0" baseline="1025" dirty="0">
                <a:solidFill>
                  <a:srgbClr val="FFFFFF"/>
                </a:solidFill>
                <a:latin typeface="Trebuchet MS"/>
                <a:cs typeface="Trebuchet MS"/>
              </a:rPr>
              <a:t>ings</a:t>
            </a:r>
            <a:r>
              <a:rPr sz="4200" spc="-68" baseline="1025" dirty="0">
                <a:solidFill>
                  <a:srgbClr val="FFFFFF"/>
                </a:solidFill>
                <a:latin typeface="Trebuchet MS"/>
                <a:cs typeface="Trebuchet MS"/>
              </a:rPr>
              <a:t> </a:t>
            </a:r>
            <a:r>
              <a:rPr sz="4200" spc="0" baseline="1025" dirty="0">
                <a:solidFill>
                  <a:srgbClr val="FFFFFF"/>
                </a:solidFill>
                <a:latin typeface="Trebuchet MS"/>
                <a:cs typeface="Trebuchet MS"/>
              </a:rPr>
              <a:t>bank</a:t>
            </a:r>
            <a:r>
              <a:rPr sz="4200" spc="9" baseline="1025" dirty="0">
                <a:solidFill>
                  <a:srgbClr val="FFFFFF"/>
                </a:solidFill>
                <a:latin typeface="Trebuchet MS"/>
                <a:cs typeface="Trebuchet MS"/>
              </a:rPr>
              <a:t>s</a:t>
            </a:r>
            <a:r>
              <a:rPr sz="4200" spc="0" baseline="1025" dirty="0">
                <a:solidFill>
                  <a:srgbClr val="FFFFFF"/>
                </a:solidFill>
                <a:latin typeface="Trebuchet MS"/>
                <a:cs typeface="Trebuchet MS"/>
              </a:rPr>
              <a:t>)</a:t>
            </a:r>
            <a:endParaRPr sz="2800" dirty="0">
              <a:latin typeface="Trebuchet MS"/>
              <a:cs typeface="Trebuchet M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13"/>
          <p:cNvSpPr/>
          <p:nvPr/>
        </p:nvSpPr>
        <p:spPr>
          <a:xfrm>
            <a:off x="0" y="0"/>
            <a:ext cx="9144000" cy="6858000"/>
          </a:xfrm>
          <a:custGeom>
            <a:avLst/>
            <a:gdLst/>
            <a:ahLst/>
            <a:cxnLst/>
            <a:rect l="l" t="t" r="r" b="b"/>
            <a:pathLst>
              <a:path w="9144000" h="6858000">
                <a:moveTo>
                  <a:pt x="9144000" y="0"/>
                </a:moveTo>
                <a:lnTo>
                  <a:pt x="0" y="0"/>
                </a:lnTo>
                <a:lnTo>
                  <a:pt x="0" y="6857998"/>
                </a:lnTo>
                <a:lnTo>
                  <a:pt x="9144000" y="6857998"/>
                </a:lnTo>
                <a:lnTo>
                  <a:pt x="9144000" y="0"/>
                </a:lnTo>
                <a:close/>
              </a:path>
            </a:pathLst>
          </a:custGeom>
          <a:solidFill>
            <a:srgbClr val="392F2A"/>
          </a:solidFill>
        </p:spPr>
        <p:txBody>
          <a:bodyPr wrap="square" lIns="0" tIns="0" rIns="0" bIns="0" rtlCol="0">
            <a:noAutofit/>
          </a:bodyPr>
          <a:lstStyle/>
          <a:p>
            <a:endParaRPr/>
          </a:p>
        </p:txBody>
      </p:sp>
      <p:sp>
        <p:nvSpPr>
          <p:cNvPr id="4" name="object 4"/>
          <p:cNvSpPr/>
          <p:nvPr/>
        </p:nvSpPr>
        <p:spPr>
          <a:xfrm>
            <a:off x="5130800" y="4175632"/>
            <a:ext cx="4022471" cy="2682367"/>
          </a:xfrm>
          <a:custGeom>
            <a:avLst/>
            <a:gdLst/>
            <a:ahLst/>
            <a:cxnLst/>
            <a:rect l="l" t="t" r="r" b="b"/>
            <a:pathLst>
              <a:path w="4022471" h="2682367">
                <a:moveTo>
                  <a:pt x="4013200" y="6182"/>
                </a:moveTo>
                <a:lnTo>
                  <a:pt x="2" y="2682365"/>
                </a:lnTo>
              </a:path>
              <a:path w="4022471" h="2682367">
                <a:moveTo>
                  <a:pt x="4" y="2682365"/>
                </a:moveTo>
                <a:lnTo>
                  <a:pt x="4013200" y="6182"/>
                </a:lnTo>
              </a:path>
            </a:pathLst>
          </a:custGeom>
          <a:ln w="9525">
            <a:solidFill>
              <a:srgbClr val="252525"/>
            </a:solidFill>
          </a:ln>
        </p:spPr>
        <p:txBody>
          <a:bodyPr wrap="square" lIns="0" tIns="0" rIns="0" bIns="0" rtlCol="0">
            <a:noAutofit/>
          </a:bodyPr>
          <a:lstStyle/>
          <a:p>
            <a:endParaRPr/>
          </a:p>
        </p:txBody>
      </p:sp>
      <p:sp>
        <p:nvSpPr>
          <p:cNvPr id="5" name="object 5"/>
          <p:cNvSpPr/>
          <p:nvPr/>
        </p:nvSpPr>
        <p:spPr>
          <a:xfrm>
            <a:off x="7042658" y="0"/>
            <a:ext cx="1219200" cy="6857999"/>
          </a:xfrm>
          <a:custGeom>
            <a:avLst/>
            <a:gdLst/>
            <a:ahLst/>
            <a:cxnLst/>
            <a:rect l="l" t="t" r="r" b="b"/>
            <a:pathLst>
              <a:path w="1219200" h="6857999">
                <a:moveTo>
                  <a:pt x="0" y="1"/>
                </a:moveTo>
                <a:lnTo>
                  <a:pt x="1219199" y="6857998"/>
                </a:lnTo>
              </a:path>
              <a:path w="1219200" h="6857999">
                <a:moveTo>
                  <a:pt x="1219199" y="6857998"/>
                </a:moveTo>
                <a:lnTo>
                  <a:pt x="0" y="0"/>
                </a:lnTo>
              </a:path>
            </a:pathLst>
          </a:custGeom>
          <a:ln w="9525">
            <a:solidFill>
              <a:srgbClr val="252525"/>
            </a:solidFill>
          </a:ln>
        </p:spPr>
        <p:txBody>
          <a:bodyPr wrap="square" lIns="0" tIns="0" rIns="0" bIns="0" rtlCol="0">
            <a:noAutofit/>
          </a:bodyPr>
          <a:lstStyle/>
          <a:p>
            <a:endParaRPr/>
          </a:p>
        </p:txBody>
      </p:sp>
      <p:sp>
        <p:nvSpPr>
          <p:cNvPr id="6" name="object 6"/>
          <p:cNvSpPr/>
          <p:nvPr/>
        </p:nvSpPr>
        <p:spPr>
          <a:xfrm>
            <a:off x="6891908" y="0"/>
            <a:ext cx="2269474" cy="6866466"/>
          </a:xfrm>
          <a:custGeom>
            <a:avLst/>
            <a:gdLst/>
            <a:ahLst/>
            <a:cxnLst/>
            <a:rect l="l" t="t" r="r" b="b"/>
            <a:pathLst>
              <a:path w="2269474" h="6866466">
                <a:moveTo>
                  <a:pt x="2252091" y="8203"/>
                </a:moveTo>
                <a:lnTo>
                  <a:pt x="2023491" y="0"/>
                </a:lnTo>
                <a:lnTo>
                  <a:pt x="0" y="6857998"/>
                </a:lnTo>
                <a:lnTo>
                  <a:pt x="2252091" y="6857998"/>
                </a:lnTo>
                <a:lnTo>
                  <a:pt x="2252091" y="8203"/>
                </a:lnTo>
                <a:close/>
              </a:path>
            </a:pathLst>
          </a:custGeom>
          <a:solidFill>
            <a:srgbClr val="FFC908"/>
          </a:solidFill>
        </p:spPr>
        <p:txBody>
          <a:bodyPr wrap="square" lIns="0" tIns="0" rIns="0" bIns="0" rtlCol="0">
            <a:noAutofit/>
          </a:bodyPr>
          <a:lstStyle/>
          <a:p>
            <a:endParaRPr/>
          </a:p>
        </p:txBody>
      </p:sp>
      <p:sp>
        <p:nvSpPr>
          <p:cNvPr id="7" name="object 7"/>
          <p:cNvSpPr/>
          <p:nvPr/>
        </p:nvSpPr>
        <p:spPr>
          <a:xfrm>
            <a:off x="7205218" y="-8508"/>
            <a:ext cx="1948039" cy="6866508"/>
          </a:xfrm>
          <a:custGeom>
            <a:avLst/>
            <a:gdLst/>
            <a:ahLst/>
            <a:cxnLst/>
            <a:rect l="l" t="t" r="r" b="b"/>
            <a:pathLst>
              <a:path w="1948039" h="6866508">
                <a:moveTo>
                  <a:pt x="1938781" y="8508"/>
                </a:moveTo>
                <a:lnTo>
                  <a:pt x="1489" y="8508"/>
                </a:lnTo>
                <a:lnTo>
                  <a:pt x="1202181" y="6866507"/>
                </a:lnTo>
                <a:lnTo>
                  <a:pt x="1938781" y="6866507"/>
                </a:lnTo>
                <a:lnTo>
                  <a:pt x="1938781" y="8508"/>
                </a:lnTo>
                <a:close/>
              </a:path>
            </a:pathLst>
          </a:custGeom>
          <a:solidFill>
            <a:srgbClr val="FFC908"/>
          </a:solidFill>
        </p:spPr>
        <p:txBody>
          <a:bodyPr wrap="square" lIns="0" tIns="0" rIns="0" bIns="0" rtlCol="0">
            <a:noAutofit/>
          </a:bodyPr>
          <a:lstStyle/>
          <a:p>
            <a:endParaRPr/>
          </a:p>
        </p:txBody>
      </p:sp>
      <p:sp>
        <p:nvSpPr>
          <p:cNvPr id="8" name="object 8"/>
          <p:cNvSpPr/>
          <p:nvPr/>
        </p:nvSpPr>
        <p:spPr>
          <a:xfrm>
            <a:off x="6637908" y="3920108"/>
            <a:ext cx="2513584" cy="2937889"/>
          </a:xfrm>
          <a:custGeom>
            <a:avLst/>
            <a:gdLst/>
            <a:ahLst/>
            <a:cxnLst/>
            <a:rect l="l" t="t" r="r" b="b"/>
            <a:pathLst>
              <a:path w="2513584" h="2937889">
                <a:moveTo>
                  <a:pt x="2506091" y="1041"/>
                </a:moveTo>
                <a:lnTo>
                  <a:pt x="0" y="2937889"/>
                </a:lnTo>
                <a:lnTo>
                  <a:pt x="2506091" y="2937889"/>
                </a:lnTo>
                <a:lnTo>
                  <a:pt x="2506091" y="1041"/>
                </a:lnTo>
                <a:close/>
              </a:path>
            </a:pathLst>
          </a:custGeom>
          <a:solidFill>
            <a:srgbClr val="F8921D"/>
          </a:solidFill>
        </p:spPr>
        <p:txBody>
          <a:bodyPr wrap="square" lIns="0" tIns="0" rIns="0" bIns="0" rtlCol="0">
            <a:noAutofit/>
          </a:bodyPr>
          <a:lstStyle/>
          <a:p>
            <a:endParaRPr/>
          </a:p>
        </p:txBody>
      </p:sp>
      <p:sp>
        <p:nvSpPr>
          <p:cNvPr id="9" name="object 9"/>
          <p:cNvSpPr/>
          <p:nvPr/>
        </p:nvSpPr>
        <p:spPr>
          <a:xfrm>
            <a:off x="7010400" y="-8508"/>
            <a:ext cx="2142871" cy="6866508"/>
          </a:xfrm>
          <a:custGeom>
            <a:avLst/>
            <a:gdLst/>
            <a:ahLst/>
            <a:cxnLst/>
            <a:rect l="l" t="t" r="r" b="b"/>
            <a:pathLst>
              <a:path w="2142871" h="6866508">
                <a:moveTo>
                  <a:pt x="2133600" y="6858315"/>
                </a:moveTo>
                <a:lnTo>
                  <a:pt x="2133600" y="8508"/>
                </a:lnTo>
                <a:lnTo>
                  <a:pt x="2300" y="8508"/>
                </a:lnTo>
                <a:lnTo>
                  <a:pt x="1856739" y="6866507"/>
                </a:lnTo>
                <a:lnTo>
                  <a:pt x="2133600" y="6858315"/>
                </a:lnTo>
                <a:close/>
              </a:path>
            </a:pathLst>
          </a:custGeom>
          <a:solidFill>
            <a:srgbClr val="C96E05"/>
          </a:solidFill>
        </p:spPr>
        <p:txBody>
          <a:bodyPr wrap="square" lIns="0" tIns="0" rIns="0" bIns="0" rtlCol="0">
            <a:noAutofit/>
          </a:bodyPr>
          <a:lstStyle/>
          <a:p>
            <a:endParaRPr/>
          </a:p>
        </p:txBody>
      </p:sp>
      <p:sp>
        <p:nvSpPr>
          <p:cNvPr id="10" name="object 10"/>
          <p:cNvSpPr/>
          <p:nvPr/>
        </p:nvSpPr>
        <p:spPr>
          <a:xfrm>
            <a:off x="8295767" y="-8508"/>
            <a:ext cx="857503" cy="6866508"/>
          </a:xfrm>
          <a:custGeom>
            <a:avLst/>
            <a:gdLst/>
            <a:ahLst/>
            <a:cxnLst/>
            <a:rect l="l" t="t" r="r" b="b"/>
            <a:pathLst>
              <a:path w="857503" h="6866508">
                <a:moveTo>
                  <a:pt x="848232" y="8508"/>
                </a:moveTo>
                <a:lnTo>
                  <a:pt x="676198" y="8508"/>
                </a:lnTo>
                <a:lnTo>
                  <a:pt x="0" y="6866507"/>
                </a:lnTo>
                <a:lnTo>
                  <a:pt x="848232" y="6866507"/>
                </a:lnTo>
                <a:lnTo>
                  <a:pt x="848232" y="8508"/>
                </a:lnTo>
                <a:close/>
              </a:path>
            </a:pathLst>
          </a:custGeom>
          <a:solidFill>
            <a:srgbClr val="FFDF6B"/>
          </a:solidFill>
        </p:spPr>
        <p:txBody>
          <a:bodyPr wrap="square" lIns="0" tIns="0" rIns="0" bIns="0" rtlCol="0">
            <a:noAutofit/>
          </a:bodyPr>
          <a:lstStyle/>
          <a:p>
            <a:endParaRPr/>
          </a:p>
        </p:txBody>
      </p:sp>
      <p:sp>
        <p:nvSpPr>
          <p:cNvPr id="11" name="object 11"/>
          <p:cNvSpPr/>
          <p:nvPr/>
        </p:nvSpPr>
        <p:spPr>
          <a:xfrm>
            <a:off x="8077200" y="-8508"/>
            <a:ext cx="1066753" cy="6866507"/>
          </a:xfrm>
          <a:custGeom>
            <a:avLst/>
            <a:gdLst/>
            <a:ahLst/>
            <a:cxnLst/>
            <a:rect l="l" t="t" r="r" b="b"/>
            <a:pathLst>
              <a:path w="1066753" h="6866507">
                <a:moveTo>
                  <a:pt x="1066753" y="6522830"/>
                </a:moveTo>
                <a:lnTo>
                  <a:pt x="1066672" y="6179266"/>
                </a:lnTo>
                <a:lnTo>
                  <a:pt x="1066335" y="5835802"/>
                </a:lnTo>
                <a:lnTo>
                  <a:pt x="1065773" y="5492426"/>
                </a:lnTo>
                <a:lnTo>
                  <a:pt x="1065020" y="5149125"/>
                </a:lnTo>
                <a:lnTo>
                  <a:pt x="1064105" y="4805886"/>
                </a:lnTo>
                <a:lnTo>
                  <a:pt x="1063062" y="4462697"/>
                </a:lnTo>
                <a:lnTo>
                  <a:pt x="1061923" y="4119545"/>
                </a:lnTo>
                <a:lnTo>
                  <a:pt x="1060718" y="3776417"/>
                </a:lnTo>
                <a:lnTo>
                  <a:pt x="1059481" y="3433301"/>
                </a:lnTo>
                <a:lnTo>
                  <a:pt x="1058243" y="3090185"/>
                </a:lnTo>
                <a:lnTo>
                  <a:pt x="1057036" y="2747054"/>
                </a:lnTo>
                <a:lnTo>
                  <a:pt x="1055891" y="2403897"/>
                </a:lnTo>
                <a:lnTo>
                  <a:pt x="1054842" y="2060702"/>
                </a:lnTo>
                <a:lnTo>
                  <a:pt x="1053919" y="1717454"/>
                </a:lnTo>
                <a:lnTo>
                  <a:pt x="1053155" y="1374143"/>
                </a:lnTo>
                <a:lnTo>
                  <a:pt x="1052581" y="1030754"/>
                </a:lnTo>
                <a:lnTo>
                  <a:pt x="1052229" y="687276"/>
                </a:lnTo>
                <a:lnTo>
                  <a:pt x="1052132" y="343695"/>
                </a:lnTo>
                <a:lnTo>
                  <a:pt x="1052317" y="8508"/>
                </a:lnTo>
                <a:lnTo>
                  <a:pt x="1163" y="8508"/>
                </a:lnTo>
                <a:lnTo>
                  <a:pt x="938656" y="6866507"/>
                </a:lnTo>
                <a:lnTo>
                  <a:pt x="1066546" y="6866507"/>
                </a:lnTo>
                <a:lnTo>
                  <a:pt x="1066753" y="6522830"/>
                </a:lnTo>
                <a:close/>
              </a:path>
            </a:pathLst>
          </a:custGeom>
          <a:solidFill>
            <a:srgbClr val="FFC908"/>
          </a:solidFill>
        </p:spPr>
        <p:txBody>
          <a:bodyPr wrap="square" lIns="0" tIns="0" rIns="0" bIns="0" rtlCol="0">
            <a:noAutofit/>
          </a:bodyPr>
          <a:lstStyle/>
          <a:p>
            <a:endParaRPr/>
          </a:p>
        </p:txBody>
      </p:sp>
      <p:sp>
        <p:nvSpPr>
          <p:cNvPr id="12" name="object 12"/>
          <p:cNvSpPr/>
          <p:nvPr/>
        </p:nvSpPr>
        <p:spPr>
          <a:xfrm>
            <a:off x="8060308" y="4893691"/>
            <a:ext cx="1094105" cy="1964308"/>
          </a:xfrm>
          <a:custGeom>
            <a:avLst/>
            <a:gdLst/>
            <a:ahLst/>
            <a:cxnLst/>
            <a:rect l="l" t="t" r="r" b="b"/>
            <a:pathLst>
              <a:path w="1094105" h="1964308">
                <a:moveTo>
                  <a:pt x="1083691" y="1959267"/>
                </a:moveTo>
                <a:lnTo>
                  <a:pt x="1083691" y="9621"/>
                </a:lnTo>
                <a:lnTo>
                  <a:pt x="0" y="1964307"/>
                </a:lnTo>
                <a:lnTo>
                  <a:pt x="316" y="1964307"/>
                </a:lnTo>
                <a:lnTo>
                  <a:pt x="1083691" y="1959267"/>
                </a:lnTo>
                <a:close/>
              </a:path>
            </a:pathLst>
          </a:custGeom>
          <a:solidFill>
            <a:srgbClr val="FFC908"/>
          </a:solidFill>
        </p:spPr>
        <p:txBody>
          <a:bodyPr wrap="square" lIns="0" tIns="0" rIns="0" bIns="0" rtlCol="0">
            <a:noAutofit/>
          </a:bodyPr>
          <a:lstStyle/>
          <a:p>
            <a:endParaRPr/>
          </a:p>
        </p:txBody>
      </p:sp>
      <p:sp>
        <p:nvSpPr>
          <p:cNvPr id="3" name="object 3"/>
          <p:cNvSpPr/>
          <p:nvPr/>
        </p:nvSpPr>
        <p:spPr>
          <a:xfrm>
            <a:off x="-8466" y="4013200"/>
            <a:ext cx="457196" cy="2853266"/>
          </a:xfrm>
          <a:custGeom>
            <a:avLst/>
            <a:gdLst/>
            <a:ahLst/>
            <a:cxnLst/>
            <a:rect l="l" t="t" r="r" b="b"/>
            <a:pathLst>
              <a:path w="457196" h="2853266">
                <a:moveTo>
                  <a:pt x="8466" y="52840"/>
                </a:moveTo>
                <a:lnTo>
                  <a:pt x="8466" y="2844798"/>
                </a:lnTo>
                <a:lnTo>
                  <a:pt x="455839" y="2844798"/>
                </a:lnTo>
                <a:lnTo>
                  <a:pt x="8466" y="52840"/>
                </a:lnTo>
                <a:close/>
              </a:path>
            </a:pathLst>
          </a:custGeom>
          <a:solidFill>
            <a:srgbClr val="FFC908"/>
          </a:solidFill>
        </p:spPr>
        <p:txBody>
          <a:bodyPr wrap="square" lIns="0" tIns="0" rIns="0" bIns="0" rtlCol="0">
            <a:noAutofit/>
          </a:bodyPr>
          <a:lstStyle/>
          <a:p>
            <a:endParaRPr/>
          </a:p>
        </p:txBody>
      </p:sp>
      <p:sp>
        <p:nvSpPr>
          <p:cNvPr id="2" name="object 2"/>
          <p:cNvSpPr txBox="1"/>
          <p:nvPr/>
        </p:nvSpPr>
        <p:spPr>
          <a:xfrm>
            <a:off x="688340" y="1143378"/>
            <a:ext cx="5080596" cy="2597081"/>
          </a:xfrm>
          <a:prstGeom prst="rect">
            <a:avLst/>
          </a:prstGeom>
        </p:spPr>
        <p:txBody>
          <a:bodyPr wrap="square" lIns="0" tIns="0" rIns="0" bIns="0" rtlCol="0">
            <a:noAutofit/>
          </a:bodyPr>
          <a:lstStyle/>
          <a:p>
            <a:pPr marL="12700" marR="53263">
              <a:lnSpc>
                <a:spcPts val="2985"/>
              </a:lnSpc>
              <a:spcBef>
                <a:spcPts val="149"/>
              </a:spcBef>
            </a:pPr>
            <a:r>
              <a:rPr sz="3375" spc="0" baseline="1301" dirty="0">
                <a:solidFill>
                  <a:srgbClr val="FFC908"/>
                </a:solidFill>
                <a:latin typeface="Wingdings 3"/>
                <a:cs typeface="Wingdings 3"/>
              </a:rPr>
              <a:t></a:t>
            </a:r>
            <a:r>
              <a:rPr sz="3375" spc="145" baseline="1288" dirty="0">
                <a:solidFill>
                  <a:srgbClr val="FFC908"/>
                </a:solidFill>
                <a:latin typeface="Times New Roman"/>
                <a:cs typeface="Times New Roman"/>
              </a:rPr>
              <a:t> </a:t>
            </a:r>
            <a:r>
              <a:rPr sz="4200" spc="0" baseline="1025" dirty="0">
                <a:solidFill>
                  <a:srgbClr val="FFFFFF"/>
                </a:solidFill>
                <a:latin typeface="Trebuchet MS"/>
                <a:cs typeface="Trebuchet MS"/>
              </a:rPr>
              <a:t>Serikat</a:t>
            </a:r>
            <a:r>
              <a:rPr sz="4200" spc="-87" baseline="1025" dirty="0">
                <a:solidFill>
                  <a:srgbClr val="FFFFFF"/>
                </a:solidFill>
                <a:latin typeface="Trebuchet MS"/>
                <a:cs typeface="Trebuchet MS"/>
              </a:rPr>
              <a:t> </a:t>
            </a:r>
            <a:r>
              <a:rPr sz="4200" spc="0" baseline="1025" dirty="0">
                <a:solidFill>
                  <a:srgbClr val="FFFFFF"/>
                </a:solidFill>
                <a:latin typeface="Trebuchet MS"/>
                <a:cs typeface="Trebuchet MS"/>
              </a:rPr>
              <a:t>k</a:t>
            </a:r>
            <a:r>
              <a:rPr sz="4200" spc="9" baseline="1025" dirty="0">
                <a:solidFill>
                  <a:srgbClr val="FFFFFF"/>
                </a:solidFill>
                <a:latin typeface="Trebuchet MS"/>
                <a:cs typeface="Trebuchet MS"/>
              </a:rPr>
              <a:t>r</a:t>
            </a:r>
            <a:r>
              <a:rPr sz="4200" spc="0" baseline="1025" dirty="0">
                <a:solidFill>
                  <a:srgbClr val="FFFFFF"/>
                </a:solidFill>
                <a:latin typeface="Trebuchet MS"/>
                <a:cs typeface="Trebuchet MS"/>
              </a:rPr>
              <a:t>edit</a:t>
            </a:r>
            <a:r>
              <a:rPr sz="4200" spc="-74" baseline="1025" dirty="0">
                <a:solidFill>
                  <a:srgbClr val="FFFFFF"/>
                </a:solidFill>
                <a:latin typeface="Trebuchet MS"/>
                <a:cs typeface="Trebuchet MS"/>
              </a:rPr>
              <a:t> </a:t>
            </a:r>
            <a:r>
              <a:rPr sz="4200" spc="0" baseline="1025" dirty="0">
                <a:solidFill>
                  <a:srgbClr val="FFFFFF"/>
                </a:solidFill>
                <a:latin typeface="Trebuchet MS"/>
                <a:cs typeface="Trebuchet MS"/>
              </a:rPr>
              <a:t>(cre</a:t>
            </a:r>
            <a:r>
              <a:rPr sz="4200" spc="4" baseline="1025" dirty="0">
                <a:solidFill>
                  <a:srgbClr val="FFFFFF"/>
                </a:solidFill>
                <a:latin typeface="Trebuchet MS"/>
                <a:cs typeface="Trebuchet MS"/>
              </a:rPr>
              <a:t>d</a:t>
            </a:r>
            <a:r>
              <a:rPr sz="4200" spc="0" baseline="1025" dirty="0">
                <a:solidFill>
                  <a:srgbClr val="FFFFFF"/>
                </a:solidFill>
                <a:latin typeface="Trebuchet MS"/>
                <a:cs typeface="Trebuchet MS"/>
              </a:rPr>
              <a:t>it</a:t>
            </a:r>
            <a:r>
              <a:rPr sz="4200" spc="-84" baseline="1025" dirty="0">
                <a:solidFill>
                  <a:srgbClr val="FFFFFF"/>
                </a:solidFill>
                <a:latin typeface="Trebuchet MS"/>
                <a:cs typeface="Trebuchet MS"/>
              </a:rPr>
              <a:t> </a:t>
            </a:r>
            <a:r>
              <a:rPr sz="4200" spc="0" baseline="1025" dirty="0">
                <a:solidFill>
                  <a:srgbClr val="FFFFFF"/>
                </a:solidFill>
                <a:latin typeface="Trebuchet MS"/>
                <a:cs typeface="Trebuchet MS"/>
              </a:rPr>
              <a:t>uni</a:t>
            </a:r>
            <a:r>
              <a:rPr sz="4200" spc="-9" baseline="1025" dirty="0">
                <a:solidFill>
                  <a:srgbClr val="FFFFFF"/>
                </a:solidFill>
                <a:latin typeface="Trebuchet MS"/>
                <a:cs typeface="Trebuchet MS"/>
              </a:rPr>
              <a:t>o</a:t>
            </a:r>
            <a:r>
              <a:rPr sz="4200" spc="0" baseline="1025" dirty="0">
                <a:solidFill>
                  <a:srgbClr val="FFFFFF"/>
                </a:solidFill>
                <a:latin typeface="Trebuchet MS"/>
                <a:cs typeface="Trebuchet MS"/>
              </a:rPr>
              <a:t>n)</a:t>
            </a:r>
            <a:endParaRPr sz="2800" dirty="0">
              <a:latin typeface="Trebuchet MS"/>
              <a:cs typeface="Trebuchet MS"/>
            </a:endParaRPr>
          </a:p>
          <a:p>
            <a:pPr marL="12700">
              <a:lnSpc>
                <a:spcPct val="96761"/>
              </a:lnSpc>
              <a:spcBef>
                <a:spcPts val="967"/>
              </a:spcBef>
            </a:pPr>
            <a:r>
              <a:rPr sz="2250" spc="0" dirty="0">
                <a:solidFill>
                  <a:srgbClr val="FFC908"/>
                </a:solidFill>
                <a:latin typeface="Wingdings 3"/>
                <a:cs typeface="Wingdings 3"/>
              </a:rPr>
              <a:t></a:t>
            </a:r>
            <a:r>
              <a:rPr sz="2250" spc="145" dirty="0">
                <a:solidFill>
                  <a:srgbClr val="FFC908"/>
                </a:solidFill>
                <a:latin typeface="Times New Roman"/>
                <a:cs typeface="Times New Roman"/>
              </a:rPr>
              <a:t> </a:t>
            </a:r>
            <a:r>
              <a:rPr sz="2800" spc="0" dirty="0">
                <a:solidFill>
                  <a:srgbClr val="FFFFFF"/>
                </a:solidFill>
                <a:latin typeface="Trebuchet MS"/>
                <a:cs typeface="Trebuchet MS"/>
              </a:rPr>
              <a:t>Dana</a:t>
            </a:r>
            <a:r>
              <a:rPr sz="2800" spc="-76" dirty="0">
                <a:solidFill>
                  <a:srgbClr val="FFFFFF"/>
                </a:solidFill>
                <a:latin typeface="Trebuchet MS"/>
                <a:cs typeface="Trebuchet MS"/>
              </a:rPr>
              <a:t> </a:t>
            </a:r>
            <a:r>
              <a:rPr sz="2800" spc="0" dirty="0" err="1">
                <a:solidFill>
                  <a:srgbClr val="FFFFFF"/>
                </a:solidFill>
                <a:latin typeface="Trebuchet MS"/>
                <a:cs typeface="Trebuchet MS"/>
              </a:rPr>
              <a:t>pens</a:t>
            </a:r>
            <a:r>
              <a:rPr sz="2800" spc="-9" dirty="0" err="1">
                <a:solidFill>
                  <a:srgbClr val="FFFFFF"/>
                </a:solidFill>
                <a:latin typeface="Trebuchet MS"/>
                <a:cs typeface="Trebuchet MS"/>
              </a:rPr>
              <a:t>i</a:t>
            </a:r>
            <a:r>
              <a:rPr sz="2800" spc="0" dirty="0" err="1">
                <a:solidFill>
                  <a:srgbClr val="FFFFFF"/>
                </a:solidFill>
                <a:latin typeface="Trebuchet MS"/>
                <a:cs typeface="Trebuchet MS"/>
              </a:rPr>
              <a:t>un</a:t>
            </a:r>
            <a:endParaRPr sz="2800" dirty="0">
              <a:latin typeface="Trebuchet MS"/>
              <a:cs typeface="Trebuchet MS"/>
            </a:endParaRPr>
          </a:p>
          <a:p>
            <a:pPr marL="12700" marR="53263">
              <a:lnSpc>
                <a:spcPct val="96761"/>
              </a:lnSpc>
              <a:spcBef>
                <a:spcPts val="1106"/>
              </a:spcBef>
            </a:pPr>
            <a:r>
              <a:rPr sz="2250" spc="0" dirty="0">
                <a:solidFill>
                  <a:srgbClr val="FFC908"/>
                </a:solidFill>
                <a:latin typeface="Wingdings 3"/>
                <a:cs typeface="Wingdings 3"/>
              </a:rPr>
              <a:t></a:t>
            </a:r>
            <a:r>
              <a:rPr sz="2250" spc="145" dirty="0">
                <a:solidFill>
                  <a:srgbClr val="FFC908"/>
                </a:solidFill>
                <a:latin typeface="Times New Roman"/>
                <a:cs typeface="Times New Roman"/>
              </a:rPr>
              <a:t> </a:t>
            </a:r>
            <a:r>
              <a:rPr sz="2800" spc="-129" dirty="0">
                <a:solidFill>
                  <a:srgbClr val="FFFFFF"/>
                </a:solidFill>
                <a:latin typeface="Trebuchet MS"/>
                <a:cs typeface="Trebuchet MS"/>
              </a:rPr>
              <a:t>P</a:t>
            </a:r>
            <a:r>
              <a:rPr sz="2800" spc="0" dirty="0">
                <a:solidFill>
                  <a:srgbClr val="FFFFFF"/>
                </a:solidFill>
                <a:latin typeface="Trebuchet MS"/>
                <a:cs typeface="Trebuchet MS"/>
              </a:rPr>
              <a:t>erusa</a:t>
            </a:r>
            <a:r>
              <a:rPr sz="2800" spc="-9" dirty="0">
                <a:solidFill>
                  <a:srgbClr val="FFFFFF"/>
                </a:solidFill>
                <a:latin typeface="Trebuchet MS"/>
                <a:cs typeface="Trebuchet MS"/>
              </a:rPr>
              <a:t>h</a:t>
            </a:r>
            <a:r>
              <a:rPr sz="2800" spc="0" dirty="0">
                <a:solidFill>
                  <a:srgbClr val="FFFFFF"/>
                </a:solidFill>
                <a:latin typeface="Trebuchet MS"/>
                <a:cs typeface="Trebuchet MS"/>
              </a:rPr>
              <a:t>aan</a:t>
            </a:r>
            <a:r>
              <a:rPr sz="2800" spc="-123" dirty="0">
                <a:solidFill>
                  <a:srgbClr val="FFFFFF"/>
                </a:solidFill>
                <a:latin typeface="Trebuchet MS"/>
                <a:cs typeface="Trebuchet MS"/>
              </a:rPr>
              <a:t> </a:t>
            </a:r>
            <a:r>
              <a:rPr sz="2800" spc="0" dirty="0">
                <a:solidFill>
                  <a:srgbClr val="FFFFFF"/>
                </a:solidFill>
                <a:latin typeface="Trebuchet MS"/>
                <a:cs typeface="Trebuchet MS"/>
              </a:rPr>
              <a:t>as</a:t>
            </a:r>
            <a:r>
              <a:rPr sz="2800" spc="-14" dirty="0">
                <a:solidFill>
                  <a:srgbClr val="FFFFFF"/>
                </a:solidFill>
                <a:latin typeface="Trebuchet MS"/>
                <a:cs typeface="Trebuchet MS"/>
              </a:rPr>
              <a:t>u</a:t>
            </a:r>
            <a:r>
              <a:rPr sz="2800" spc="0" dirty="0">
                <a:solidFill>
                  <a:srgbClr val="FFFFFF"/>
                </a:solidFill>
                <a:latin typeface="Trebuchet MS"/>
                <a:cs typeface="Trebuchet MS"/>
              </a:rPr>
              <a:t>ransi</a:t>
            </a:r>
            <a:r>
              <a:rPr sz="2800" spc="-81" dirty="0">
                <a:solidFill>
                  <a:srgbClr val="FFFFFF"/>
                </a:solidFill>
                <a:latin typeface="Trebuchet MS"/>
                <a:cs typeface="Trebuchet MS"/>
              </a:rPr>
              <a:t> </a:t>
            </a:r>
            <a:r>
              <a:rPr sz="2800" spc="0" dirty="0">
                <a:solidFill>
                  <a:srgbClr val="FFFFFF"/>
                </a:solidFill>
                <a:latin typeface="Trebuchet MS"/>
                <a:cs typeface="Trebuchet MS"/>
              </a:rPr>
              <a:t>j</a:t>
            </a:r>
            <a:r>
              <a:rPr sz="2800" spc="-9" dirty="0">
                <a:solidFill>
                  <a:srgbClr val="FFFFFF"/>
                </a:solidFill>
                <a:latin typeface="Trebuchet MS"/>
                <a:cs typeface="Trebuchet MS"/>
              </a:rPr>
              <a:t>i</a:t>
            </a:r>
            <a:r>
              <a:rPr sz="2800" spc="0" dirty="0">
                <a:solidFill>
                  <a:srgbClr val="FFFFFF"/>
                </a:solidFill>
                <a:latin typeface="Trebuchet MS"/>
                <a:cs typeface="Trebuchet MS"/>
              </a:rPr>
              <a:t>wa</a:t>
            </a:r>
            <a:endParaRPr sz="2800" dirty="0">
              <a:latin typeface="Trebuchet MS"/>
              <a:cs typeface="Trebuchet MS"/>
            </a:endParaRPr>
          </a:p>
          <a:p>
            <a:pPr marL="12700" marR="53263">
              <a:lnSpc>
                <a:spcPct val="96761"/>
              </a:lnSpc>
              <a:spcBef>
                <a:spcPts val="1104"/>
              </a:spcBef>
            </a:pPr>
            <a:r>
              <a:rPr sz="2250" spc="0" dirty="0">
                <a:solidFill>
                  <a:srgbClr val="FFC908"/>
                </a:solidFill>
                <a:latin typeface="Wingdings 3"/>
                <a:cs typeface="Wingdings 3"/>
              </a:rPr>
              <a:t></a:t>
            </a:r>
            <a:r>
              <a:rPr sz="2250" spc="145" dirty="0">
                <a:solidFill>
                  <a:srgbClr val="FFC908"/>
                </a:solidFill>
                <a:latin typeface="Times New Roman"/>
                <a:cs typeface="Times New Roman"/>
              </a:rPr>
              <a:t> </a:t>
            </a:r>
            <a:r>
              <a:rPr sz="2800" spc="-104" dirty="0" err="1">
                <a:solidFill>
                  <a:srgbClr val="FFFFFF"/>
                </a:solidFill>
                <a:latin typeface="Trebuchet MS"/>
                <a:cs typeface="Trebuchet MS"/>
              </a:rPr>
              <a:t>R</a:t>
            </a:r>
            <a:r>
              <a:rPr sz="2800" spc="0" dirty="0" err="1">
                <a:solidFill>
                  <a:srgbClr val="FFFFFF"/>
                </a:solidFill>
                <a:latin typeface="Trebuchet MS"/>
                <a:cs typeface="Trebuchet MS"/>
              </a:rPr>
              <a:t>eksa</a:t>
            </a:r>
            <a:r>
              <a:rPr sz="2800" spc="-91" dirty="0">
                <a:solidFill>
                  <a:srgbClr val="FFFFFF"/>
                </a:solidFill>
                <a:latin typeface="Trebuchet MS"/>
                <a:cs typeface="Trebuchet MS"/>
              </a:rPr>
              <a:t> </a:t>
            </a:r>
            <a:r>
              <a:rPr sz="2800" spc="0" dirty="0" err="1">
                <a:solidFill>
                  <a:srgbClr val="FFFFFF"/>
                </a:solidFill>
                <a:latin typeface="Trebuchet MS"/>
                <a:cs typeface="Trebuchet MS"/>
              </a:rPr>
              <a:t>dana</a:t>
            </a:r>
            <a:endParaRPr sz="2800" dirty="0">
              <a:latin typeface="Trebuchet MS"/>
              <a:cs typeface="Trebuchet M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bject 15"/>
          <p:cNvSpPr/>
          <p:nvPr/>
        </p:nvSpPr>
        <p:spPr>
          <a:xfrm>
            <a:off x="0" y="0"/>
            <a:ext cx="9144000" cy="6858000"/>
          </a:xfrm>
          <a:custGeom>
            <a:avLst/>
            <a:gdLst/>
            <a:ahLst/>
            <a:cxnLst/>
            <a:rect l="l" t="t" r="r" b="b"/>
            <a:pathLst>
              <a:path w="9144000" h="6858000">
                <a:moveTo>
                  <a:pt x="9144000" y="0"/>
                </a:moveTo>
                <a:lnTo>
                  <a:pt x="0" y="0"/>
                </a:lnTo>
                <a:lnTo>
                  <a:pt x="0" y="6857998"/>
                </a:lnTo>
                <a:lnTo>
                  <a:pt x="9144000" y="6857998"/>
                </a:lnTo>
                <a:lnTo>
                  <a:pt x="9144000" y="0"/>
                </a:lnTo>
                <a:close/>
              </a:path>
            </a:pathLst>
          </a:custGeom>
          <a:solidFill>
            <a:srgbClr val="392F2A"/>
          </a:solidFill>
        </p:spPr>
        <p:txBody>
          <a:bodyPr wrap="square" lIns="0" tIns="0" rIns="0" bIns="0" rtlCol="0">
            <a:noAutofit/>
          </a:bodyPr>
          <a:lstStyle/>
          <a:p>
            <a:endParaRPr/>
          </a:p>
        </p:txBody>
      </p:sp>
      <p:sp>
        <p:nvSpPr>
          <p:cNvPr id="6" name="object 6"/>
          <p:cNvSpPr/>
          <p:nvPr/>
        </p:nvSpPr>
        <p:spPr>
          <a:xfrm>
            <a:off x="5130800" y="4175632"/>
            <a:ext cx="4022471" cy="2682367"/>
          </a:xfrm>
          <a:custGeom>
            <a:avLst/>
            <a:gdLst/>
            <a:ahLst/>
            <a:cxnLst/>
            <a:rect l="l" t="t" r="r" b="b"/>
            <a:pathLst>
              <a:path w="4022471" h="2682367">
                <a:moveTo>
                  <a:pt x="4013200" y="6182"/>
                </a:moveTo>
                <a:lnTo>
                  <a:pt x="2" y="2682365"/>
                </a:lnTo>
              </a:path>
              <a:path w="4022471" h="2682367">
                <a:moveTo>
                  <a:pt x="4" y="2682365"/>
                </a:moveTo>
                <a:lnTo>
                  <a:pt x="4013200" y="6182"/>
                </a:lnTo>
              </a:path>
            </a:pathLst>
          </a:custGeom>
          <a:ln w="9525">
            <a:solidFill>
              <a:srgbClr val="252525"/>
            </a:solidFill>
          </a:ln>
        </p:spPr>
        <p:txBody>
          <a:bodyPr wrap="square" lIns="0" tIns="0" rIns="0" bIns="0" rtlCol="0">
            <a:noAutofit/>
          </a:bodyPr>
          <a:lstStyle/>
          <a:p>
            <a:endParaRPr/>
          </a:p>
        </p:txBody>
      </p:sp>
      <p:sp>
        <p:nvSpPr>
          <p:cNvPr id="7" name="object 7"/>
          <p:cNvSpPr/>
          <p:nvPr/>
        </p:nvSpPr>
        <p:spPr>
          <a:xfrm>
            <a:off x="7042658" y="0"/>
            <a:ext cx="1219200" cy="6857999"/>
          </a:xfrm>
          <a:custGeom>
            <a:avLst/>
            <a:gdLst/>
            <a:ahLst/>
            <a:cxnLst/>
            <a:rect l="l" t="t" r="r" b="b"/>
            <a:pathLst>
              <a:path w="1219200" h="6857999">
                <a:moveTo>
                  <a:pt x="0" y="1"/>
                </a:moveTo>
                <a:lnTo>
                  <a:pt x="1219199" y="6857998"/>
                </a:lnTo>
              </a:path>
              <a:path w="1219200" h="6857999">
                <a:moveTo>
                  <a:pt x="1219199" y="6857998"/>
                </a:moveTo>
                <a:lnTo>
                  <a:pt x="0" y="0"/>
                </a:lnTo>
              </a:path>
            </a:pathLst>
          </a:custGeom>
          <a:ln w="9525">
            <a:solidFill>
              <a:srgbClr val="252525"/>
            </a:solidFill>
          </a:ln>
        </p:spPr>
        <p:txBody>
          <a:bodyPr wrap="square" lIns="0" tIns="0" rIns="0" bIns="0" rtlCol="0">
            <a:noAutofit/>
          </a:bodyPr>
          <a:lstStyle/>
          <a:p>
            <a:endParaRPr/>
          </a:p>
        </p:txBody>
      </p:sp>
      <p:sp>
        <p:nvSpPr>
          <p:cNvPr id="8" name="object 8"/>
          <p:cNvSpPr/>
          <p:nvPr/>
        </p:nvSpPr>
        <p:spPr>
          <a:xfrm>
            <a:off x="6891908" y="0"/>
            <a:ext cx="2269474" cy="6866466"/>
          </a:xfrm>
          <a:custGeom>
            <a:avLst/>
            <a:gdLst/>
            <a:ahLst/>
            <a:cxnLst/>
            <a:rect l="l" t="t" r="r" b="b"/>
            <a:pathLst>
              <a:path w="2269474" h="6866466">
                <a:moveTo>
                  <a:pt x="2252091" y="8203"/>
                </a:moveTo>
                <a:lnTo>
                  <a:pt x="2023491" y="0"/>
                </a:lnTo>
                <a:lnTo>
                  <a:pt x="0" y="6857998"/>
                </a:lnTo>
                <a:lnTo>
                  <a:pt x="2252091" y="6857998"/>
                </a:lnTo>
                <a:lnTo>
                  <a:pt x="2252091" y="8203"/>
                </a:lnTo>
                <a:close/>
              </a:path>
            </a:pathLst>
          </a:custGeom>
          <a:solidFill>
            <a:srgbClr val="FFC908"/>
          </a:solidFill>
        </p:spPr>
        <p:txBody>
          <a:bodyPr wrap="square" lIns="0" tIns="0" rIns="0" bIns="0" rtlCol="0">
            <a:noAutofit/>
          </a:bodyPr>
          <a:lstStyle/>
          <a:p>
            <a:endParaRPr/>
          </a:p>
        </p:txBody>
      </p:sp>
      <p:sp>
        <p:nvSpPr>
          <p:cNvPr id="9" name="object 9"/>
          <p:cNvSpPr/>
          <p:nvPr/>
        </p:nvSpPr>
        <p:spPr>
          <a:xfrm>
            <a:off x="7205218" y="-8508"/>
            <a:ext cx="1948039" cy="6866508"/>
          </a:xfrm>
          <a:custGeom>
            <a:avLst/>
            <a:gdLst/>
            <a:ahLst/>
            <a:cxnLst/>
            <a:rect l="l" t="t" r="r" b="b"/>
            <a:pathLst>
              <a:path w="1948039" h="6866508">
                <a:moveTo>
                  <a:pt x="1938781" y="8508"/>
                </a:moveTo>
                <a:lnTo>
                  <a:pt x="1489" y="8508"/>
                </a:lnTo>
                <a:lnTo>
                  <a:pt x="1202181" y="6866507"/>
                </a:lnTo>
                <a:lnTo>
                  <a:pt x="1938781" y="6866507"/>
                </a:lnTo>
                <a:lnTo>
                  <a:pt x="1938781" y="8508"/>
                </a:lnTo>
                <a:close/>
              </a:path>
            </a:pathLst>
          </a:custGeom>
          <a:solidFill>
            <a:srgbClr val="FFC908"/>
          </a:solidFill>
        </p:spPr>
        <p:txBody>
          <a:bodyPr wrap="square" lIns="0" tIns="0" rIns="0" bIns="0" rtlCol="0">
            <a:noAutofit/>
          </a:bodyPr>
          <a:lstStyle/>
          <a:p>
            <a:endParaRPr/>
          </a:p>
        </p:txBody>
      </p:sp>
      <p:sp>
        <p:nvSpPr>
          <p:cNvPr id="10" name="object 10"/>
          <p:cNvSpPr/>
          <p:nvPr/>
        </p:nvSpPr>
        <p:spPr>
          <a:xfrm>
            <a:off x="6637908" y="3920108"/>
            <a:ext cx="2513584" cy="2937889"/>
          </a:xfrm>
          <a:custGeom>
            <a:avLst/>
            <a:gdLst/>
            <a:ahLst/>
            <a:cxnLst/>
            <a:rect l="l" t="t" r="r" b="b"/>
            <a:pathLst>
              <a:path w="2513584" h="2937889">
                <a:moveTo>
                  <a:pt x="2506091" y="1041"/>
                </a:moveTo>
                <a:lnTo>
                  <a:pt x="0" y="2937889"/>
                </a:lnTo>
                <a:lnTo>
                  <a:pt x="2506091" y="2937889"/>
                </a:lnTo>
                <a:lnTo>
                  <a:pt x="2506091" y="1041"/>
                </a:lnTo>
                <a:close/>
              </a:path>
            </a:pathLst>
          </a:custGeom>
          <a:solidFill>
            <a:srgbClr val="F8921D"/>
          </a:solidFill>
        </p:spPr>
        <p:txBody>
          <a:bodyPr wrap="square" lIns="0" tIns="0" rIns="0" bIns="0" rtlCol="0">
            <a:noAutofit/>
          </a:bodyPr>
          <a:lstStyle/>
          <a:p>
            <a:endParaRPr/>
          </a:p>
        </p:txBody>
      </p:sp>
      <p:sp>
        <p:nvSpPr>
          <p:cNvPr id="11" name="object 11"/>
          <p:cNvSpPr/>
          <p:nvPr/>
        </p:nvSpPr>
        <p:spPr>
          <a:xfrm>
            <a:off x="7010400" y="-8508"/>
            <a:ext cx="2142871" cy="6866508"/>
          </a:xfrm>
          <a:custGeom>
            <a:avLst/>
            <a:gdLst/>
            <a:ahLst/>
            <a:cxnLst/>
            <a:rect l="l" t="t" r="r" b="b"/>
            <a:pathLst>
              <a:path w="2142871" h="6866508">
                <a:moveTo>
                  <a:pt x="2133600" y="6858315"/>
                </a:moveTo>
                <a:lnTo>
                  <a:pt x="2133600" y="8508"/>
                </a:lnTo>
                <a:lnTo>
                  <a:pt x="2300" y="8508"/>
                </a:lnTo>
                <a:lnTo>
                  <a:pt x="1856739" y="6866507"/>
                </a:lnTo>
                <a:lnTo>
                  <a:pt x="2133600" y="6858315"/>
                </a:lnTo>
                <a:close/>
              </a:path>
            </a:pathLst>
          </a:custGeom>
          <a:solidFill>
            <a:srgbClr val="C96E05"/>
          </a:solidFill>
        </p:spPr>
        <p:txBody>
          <a:bodyPr wrap="square" lIns="0" tIns="0" rIns="0" bIns="0" rtlCol="0">
            <a:noAutofit/>
          </a:bodyPr>
          <a:lstStyle/>
          <a:p>
            <a:endParaRPr/>
          </a:p>
        </p:txBody>
      </p:sp>
      <p:sp>
        <p:nvSpPr>
          <p:cNvPr id="12" name="object 12"/>
          <p:cNvSpPr/>
          <p:nvPr/>
        </p:nvSpPr>
        <p:spPr>
          <a:xfrm>
            <a:off x="8295767" y="-8508"/>
            <a:ext cx="857503" cy="6866508"/>
          </a:xfrm>
          <a:custGeom>
            <a:avLst/>
            <a:gdLst/>
            <a:ahLst/>
            <a:cxnLst/>
            <a:rect l="l" t="t" r="r" b="b"/>
            <a:pathLst>
              <a:path w="857503" h="6866508">
                <a:moveTo>
                  <a:pt x="848232" y="8508"/>
                </a:moveTo>
                <a:lnTo>
                  <a:pt x="676198" y="8508"/>
                </a:lnTo>
                <a:lnTo>
                  <a:pt x="0" y="6866507"/>
                </a:lnTo>
                <a:lnTo>
                  <a:pt x="848232" y="6866507"/>
                </a:lnTo>
                <a:lnTo>
                  <a:pt x="848232" y="8508"/>
                </a:lnTo>
                <a:close/>
              </a:path>
            </a:pathLst>
          </a:custGeom>
          <a:solidFill>
            <a:srgbClr val="FFDF6B"/>
          </a:solidFill>
        </p:spPr>
        <p:txBody>
          <a:bodyPr wrap="square" lIns="0" tIns="0" rIns="0" bIns="0" rtlCol="0">
            <a:noAutofit/>
          </a:bodyPr>
          <a:lstStyle/>
          <a:p>
            <a:endParaRPr/>
          </a:p>
        </p:txBody>
      </p:sp>
      <p:sp>
        <p:nvSpPr>
          <p:cNvPr id="13" name="object 13"/>
          <p:cNvSpPr/>
          <p:nvPr/>
        </p:nvSpPr>
        <p:spPr>
          <a:xfrm>
            <a:off x="8077200" y="-8508"/>
            <a:ext cx="1066753" cy="6866507"/>
          </a:xfrm>
          <a:custGeom>
            <a:avLst/>
            <a:gdLst/>
            <a:ahLst/>
            <a:cxnLst/>
            <a:rect l="l" t="t" r="r" b="b"/>
            <a:pathLst>
              <a:path w="1066753" h="6866507">
                <a:moveTo>
                  <a:pt x="1066753" y="6522830"/>
                </a:moveTo>
                <a:lnTo>
                  <a:pt x="1066672" y="6179266"/>
                </a:lnTo>
                <a:lnTo>
                  <a:pt x="1066335" y="5835802"/>
                </a:lnTo>
                <a:lnTo>
                  <a:pt x="1065773" y="5492426"/>
                </a:lnTo>
                <a:lnTo>
                  <a:pt x="1065020" y="5149125"/>
                </a:lnTo>
                <a:lnTo>
                  <a:pt x="1064105" y="4805886"/>
                </a:lnTo>
                <a:lnTo>
                  <a:pt x="1063062" y="4462697"/>
                </a:lnTo>
                <a:lnTo>
                  <a:pt x="1061923" y="4119545"/>
                </a:lnTo>
                <a:lnTo>
                  <a:pt x="1060718" y="3776417"/>
                </a:lnTo>
                <a:lnTo>
                  <a:pt x="1059481" y="3433301"/>
                </a:lnTo>
                <a:lnTo>
                  <a:pt x="1058243" y="3090185"/>
                </a:lnTo>
                <a:lnTo>
                  <a:pt x="1057036" y="2747054"/>
                </a:lnTo>
                <a:lnTo>
                  <a:pt x="1055891" y="2403897"/>
                </a:lnTo>
                <a:lnTo>
                  <a:pt x="1054842" y="2060702"/>
                </a:lnTo>
                <a:lnTo>
                  <a:pt x="1053919" y="1717454"/>
                </a:lnTo>
                <a:lnTo>
                  <a:pt x="1053155" y="1374143"/>
                </a:lnTo>
                <a:lnTo>
                  <a:pt x="1052581" y="1030754"/>
                </a:lnTo>
                <a:lnTo>
                  <a:pt x="1052229" y="687276"/>
                </a:lnTo>
                <a:lnTo>
                  <a:pt x="1052132" y="343695"/>
                </a:lnTo>
                <a:lnTo>
                  <a:pt x="1052317" y="8508"/>
                </a:lnTo>
                <a:lnTo>
                  <a:pt x="1163" y="8508"/>
                </a:lnTo>
                <a:lnTo>
                  <a:pt x="938656" y="6866507"/>
                </a:lnTo>
                <a:lnTo>
                  <a:pt x="1066546" y="6866507"/>
                </a:lnTo>
                <a:lnTo>
                  <a:pt x="1066753" y="6522830"/>
                </a:lnTo>
                <a:close/>
              </a:path>
            </a:pathLst>
          </a:custGeom>
          <a:solidFill>
            <a:srgbClr val="FFC908"/>
          </a:solidFill>
        </p:spPr>
        <p:txBody>
          <a:bodyPr wrap="square" lIns="0" tIns="0" rIns="0" bIns="0" rtlCol="0">
            <a:noAutofit/>
          </a:bodyPr>
          <a:lstStyle/>
          <a:p>
            <a:endParaRPr/>
          </a:p>
        </p:txBody>
      </p:sp>
      <p:sp>
        <p:nvSpPr>
          <p:cNvPr id="14" name="object 14"/>
          <p:cNvSpPr/>
          <p:nvPr/>
        </p:nvSpPr>
        <p:spPr>
          <a:xfrm>
            <a:off x="8060308" y="4893691"/>
            <a:ext cx="1094105" cy="1964308"/>
          </a:xfrm>
          <a:custGeom>
            <a:avLst/>
            <a:gdLst/>
            <a:ahLst/>
            <a:cxnLst/>
            <a:rect l="l" t="t" r="r" b="b"/>
            <a:pathLst>
              <a:path w="1094105" h="1964308">
                <a:moveTo>
                  <a:pt x="1083691" y="1959267"/>
                </a:moveTo>
                <a:lnTo>
                  <a:pt x="1083691" y="9621"/>
                </a:lnTo>
                <a:lnTo>
                  <a:pt x="0" y="1964307"/>
                </a:lnTo>
                <a:lnTo>
                  <a:pt x="316" y="1964307"/>
                </a:lnTo>
                <a:lnTo>
                  <a:pt x="1083691" y="1959267"/>
                </a:lnTo>
                <a:close/>
              </a:path>
            </a:pathLst>
          </a:custGeom>
          <a:solidFill>
            <a:srgbClr val="FFC908"/>
          </a:solidFill>
        </p:spPr>
        <p:txBody>
          <a:bodyPr wrap="square" lIns="0" tIns="0" rIns="0" bIns="0" rtlCol="0">
            <a:noAutofit/>
          </a:bodyPr>
          <a:lstStyle/>
          <a:p>
            <a:endParaRPr/>
          </a:p>
        </p:txBody>
      </p:sp>
      <p:sp>
        <p:nvSpPr>
          <p:cNvPr id="5" name="object 5"/>
          <p:cNvSpPr/>
          <p:nvPr/>
        </p:nvSpPr>
        <p:spPr>
          <a:xfrm>
            <a:off x="-8466" y="4013200"/>
            <a:ext cx="457196" cy="2853266"/>
          </a:xfrm>
          <a:custGeom>
            <a:avLst/>
            <a:gdLst/>
            <a:ahLst/>
            <a:cxnLst/>
            <a:rect l="l" t="t" r="r" b="b"/>
            <a:pathLst>
              <a:path w="457196" h="2853266">
                <a:moveTo>
                  <a:pt x="8466" y="52840"/>
                </a:moveTo>
                <a:lnTo>
                  <a:pt x="8466" y="2844798"/>
                </a:lnTo>
                <a:lnTo>
                  <a:pt x="455839" y="2844798"/>
                </a:lnTo>
                <a:lnTo>
                  <a:pt x="8466" y="52840"/>
                </a:lnTo>
                <a:close/>
              </a:path>
            </a:pathLst>
          </a:custGeom>
          <a:solidFill>
            <a:srgbClr val="FFC908"/>
          </a:solidFill>
        </p:spPr>
        <p:txBody>
          <a:bodyPr wrap="square" lIns="0" tIns="0" rIns="0" bIns="0" rtlCol="0">
            <a:noAutofit/>
          </a:bodyPr>
          <a:lstStyle/>
          <a:p>
            <a:endParaRPr/>
          </a:p>
        </p:txBody>
      </p:sp>
      <p:sp>
        <p:nvSpPr>
          <p:cNvPr id="4" name="object 4"/>
          <p:cNvSpPr txBox="1"/>
          <p:nvPr/>
        </p:nvSpPr>
        <p:spPr>
          <a:xfrm>
            <a:off x="688340" y="716637"/>
            <a:ext cx="2672877" cy="482600"/>
          </a:xfrm>
          <a:prstGeom prst="rect">
            <a:avLst/>
          </a:prstGeom>
        </p:spPr>
        <p:txBody>
          <a:bodyPr wrap="square" lIns="0" tIns="0" rIns="0" bIns="0" rtlCol="0">
            <a:noAutofit/>
          </a:bodyPr>
          <a:lstStyle/>
          <a:p>
            <a:pPr marL="12700">
              <a:lnSpc>
                <a:spcPts val="3800"/>
              </a:lnSpc>
              <a:spcBef>
                <a:spcPts val="190"/>
              </a:spcBef>
            </a:pPr>
            <a:r>
              <a:rPr sz="3600" spc="0" dirty="0">
                <a:solidFill>
                  <a:srgbClr val="FFC908"/>
                </a:solidFill>
                <a:latin typeface="Trebuchet MS"/>
                <a:cs typeface="Trebuchet MS"/>
              </a:rPr>
              <a:t>Bu</a:t>
            </a:r>
            <a:r>
              <a:rPr sz="3600" spc="9" dirty="0">
                <a:solidFill>
                  <a:srgbClr val="FFC908"/>
                </a:solidFill>
                <a:latin typeface="Trebuchet MS"/>
                <a:cs typeface="Trebuchet MS"/>
              </a:rPr>
              <a:t>r</a:t>
            </a:r>
            <a:r>
              <a:rPr sz="3600" spc="0" dirty="0">
                <a:solidFill>
                  <a:srgbClr val="FFC908"/>
                </a:solidFill>
                <a:latin typeface="Trebuchet MS"/>
                <a:cs typeface="Trebuchet MS"/>
              </a:rPr>
              <a:t>sa</a:t>
            </a:r>
            <a:r>
              <a:rPr sz="3600" spc="-14" dirty="0">
                <a:solidFill>
                  <a:srgbClr val="FFC908"/>
                </a:solidFill>
                <a:latin typeface="Trebuchet MS"/>
                <a:cs typeface="Trebuchet MS"/>
              </a:rPr>
              <a:t> </a:t>
            </a:r>
            <a:r>
              <a:rPr sz="3600" spc="0" dirty="0">
                <a:solidFill>
                  <a:srgbClr val="FFC908"/>
                </a:solidFill>
                <a:latin typeface="Trebuchet MS"/>
                <a:cs typeface="Trebuchet MS"/>
              </a:rPr>
              <a:t>Sah</a:t>
            </a:r>
            <a:r>
              <a:rPr sz="3600" spc="4" dirty="0">
                <a:solidFill>
                  <a:srgbClr val="FFC908"/>
                </a:solidFill>
                <a:latin typeface="Trebuchet MS"/>
                <a:cs typeface="Trebuchet MS"/>
              </a:rPr>
              <a:t>a</a:t>
            </a:r>
            <a:r>
              <a:rPr sz="3600" spc="0" dirty="0">
                <a:solidFill>
                  <a:srgbClr val="FFC908"/>
                </a:solidFill>
                <a:latin typeface="Trebuchet MS"/>
                <a:cs typeface="Trebuchet MS"/>
              </a:rPr>
              <a:t>m</a:t>
            </a:r>
            <a:endParaRPr sz="3600">
              <a:latin typeface="Trebuchet MS"/>
              <a:cs typeface="Trebuchet MS"/>
            </a:endParaRPr>
          </a:p>
        </p:txBody>
      </p:sp>
      <p:sp>
        <p:nvSpPr>
          <p:cNvPr id="3" name="object 3"/>
          <p:cNvSpPr txBox="1"/>
          <p:nvPr/>
        </p:nvSpPr>
        <p:spPr>
          <a:xfrm>
            <a:off x="688340" y="2251333"/>
            <a:ext cx="3853644" cy="1915787"/>
          </a:xfrm>
          <a:prstGeom prst="rect">
            <a:avLst/>
          </a:prstGeom>
        </p:spPr>
        <p:txBody>
          <a:bodyPr wrap="square" lIns="0" tIns="0" rIns="0" bIns="0" rtlCol="0">
            <a:noAutofit/>
          </a:bodyPr>
          <a:lstStyle/>
          <a:p>
            <a:pPr marL="12700">
              <a:lnSpc>
                <a:spcPts val="2985"/>
              </a:lnSpc>
              <a:spcBef>
                <a:spcPts val="149"/>
              </a:spcBef>
            </a:pPr>
            <a:r>
              <a:rPr sz="4200" spc="0" baseline="1025" dirty="0">
                <a:solidFill>
                  <a:srgbClr val="FFFFFF"/>
                </a:solidFill>
                <a:latin typeface="Trebuchet MS"/>
                <a:cs typeface="Trebuchet MS"/>
              </a:rPr>
              <a:t>Jen</a:t>
            </a:r>
            <a:r>
              <a:rPr sz="4200" spc="-14" baseline="1025" dirty="0">
                <a:solidFill>
                  <a:srgbClr val="FFFFFF"/>
                </a:solidFill>
                <a:latin typeface="Trebuchet MS"/>
                <a:cs typeface="Trebuchet MS"/>
              </a:rPr>
              <a:t>i</a:t>
            </a:r>
            <a:r>
              <a:rPr sz="4200" spc="0" baseline="1025" dirty="0">
                <a:solidFill>
                  <a:srgbClr val="FFFFFF"/>
                </a:solidFill>
                <a:latin typeface="Trebuchet MS"/>
                <a:cs typeface="Trebuchet MS"/>
              </a:rPr>
              <a:t>s</a:t>
            </a:r>
            <a:r>
              <a:rPr sz="4200" spc="4" baseline="1025" dirty="0">
                <a:solidFill>
                  <a:srgbClr val="FFFFFF"/>
                </a:solidFill>
                <a:latin typeface="Trebuchet MS"/>
                <a:cs typeface="Trebuchet MS"/>
              </a:rPr>
              <a:t>-</a:t>
            </a:r>
            <a:r>
              <a:rPr sz="4200" spc="0" baseline="1025" dirty="0">
                <a:solidFill>
                  <a:srgbClr val="FFFFFF"/>
                </a:solidFill>
                <a:latin typeface="Trebuchet MS"/>
                <a:cs typeface="Trebuchet MS"/>
              </a:rPr>
              <a:t>je</a:t>
            </a:r>
            <a:r>
              <a:rPr sz="4200" spc="-14" baseline="1025" dirty="0">
                <a:solidFill>
                  <a:srgbClr val="FFFFFF"/>
                </a:solidFill>
                <a:latin typeface="Trebuchet MS"/>
                <a:cs typeface="Trebuchet MS"/>
              </a:rPr>
              <a:t>n</a:t>
            </a:r>
            <a:r>
              <a:rPr sz="4200" spc="0" baseline="1025" dirty="0">
                <a:solidFill>
                  <a:srgbClr val="FFFFFF"/>
                </a:solidFill>
                <a:latin typeface="Trebuchet MS"/>
                <a:cs typeface="Trebuchet MS"/>
              </a:rPr>
              <a:t>is bursa</a:t>
            </a:r>
            <a:r>
              <a:rPr sz="4200" spc="14" baseline="1025" dirty="0">
                <a:solidFill>
                  <a:srgbClr val="FFFFFF"/>
                </a:solidFill>
                <a:latin typeface="Trebuchet MS"/>
                <a:cs typeface="Trebuchet MS"/>
              </a:rPr>
              <a:t> </a:t>
            </a:r>
            <a:r>
              <a:rPr sz="4200" spc="0" baseline="1025" dirty="0">
                <a:solidFill>
                  <a:srgbClr val="FFFFFF"/>
                </a:solidFill>
                <a:latin typeface="Trebuchet MS"/>
                <a:cs typeface="Trebuchet MS"/>
              </a:rPr>
              <a:t>s</a:t>
            </a:r>
            <a:r>
              <a:rPr sz="4200" spc="-9" baseline="1025" dirty="0">
                <a:solidFill>
                  <a:srgbClr val="FFFFFF"/>
                </a:solidFill>
                <a:latin typeface="Trebuchet MS"/>
                <a:cs typeface="Trebuchet MS"/>
              </a:rPr>
              <a:t>a</a:t>
            </a:r>
            <a:r>
              <a:rPr sz="4200" spc="0" baseline="1025" dirty="0">
                <a:solidFill>
                  <a:srgbClr val="FFFFFF"/>
                </a:solidFill>
                <a:latin typeface="Trebuchet MS"/>
                <a:cs typeface="Trebuchet MS"/>
              </a:rPr>
              <a:t>h</a:t>
            </a:r>
            <a:r>
              <a:rPr sz="4200" spc="-9" baseline="1025" dirty="0">
                <a:solidFill>
                  <a:srgbClr val="FFFFFF"/>
                </a:solidFill>
                <a:latin typeface="Trebuchet MS"/>
                <a:cs typeface="Trebuchet MS"/>
              </a:rPr>
              <a:t>a</a:t>
            </a:r>
            <a:r>
              <a:rPr sz="4200" spc="0" baseline="1025" dirty="0">
                <a:solidFill>
                  <a:srgbClr val="FFFFFF"/>
                </a:solidFill>
                <a:latin typeface="Trebuchet MS"/>
                <a:cs typeface="Trebuchet MS"/>
              </a:rPr>
              <a:t>m</a:t>
            </a:r>
            <a:endParaRPr sz="2800">
              <a:latin typeface="Trebuchet MS"/>
              <a:cs typeface="Trebuchet MS"/>
            </a:endParaRPr>
          </a:p>
          <a:p>
            <a:pPr marL="12700" marR="30062">
              <a:lnSpc>
                <a:spcPct val="96761"/>
              </a:lnSpc>
              <a:spcBef>
                <a:spcPts val="967"/>
              </a:spcBef>
            </a:pPr>
            <a:r>
              <a:rPr sz="2250" spc="0" dirty="0">
                <a:solidFill>
                  <a:srgbClr val="FFC908"/>
                </a:solidFill>
                <a:latin typeface="Trebuchet MS"/>
                <a:cs typeface="Trebuchet MS"/>
              </a:rPr>
              <a:t>1.  </a:t>
            </a:r>
            <a:r>
              <a:rPr sz="2250" spc="4" dirty="0">
                <a:solidFill>
                  <a:srgbClr val="FFC908"/>
                </a:solidFill>
                <a:latin typeface="Trebuchet MS"/>
                <a:cs typeface="Trebuchet MS"/>
              </a:rPr>
              <a:t> </a:t>
            </a:r>
            <a:r>
              <a:rPr sz="2800" spc="0" dirty="0">
                <a:solidFill>
                  <a:srgbClr val="FFFFFF"/>
                </a:solidFill>
                <a:latin typeface="Trebuchet MS"/>
                <a:cs typeface="Trebuchet MS"/>
              </a:rPr>
              <a:t>Bursa</a:t>
            </a:r>
            <a:r>
              <a:rPr sz="2800" spc="-77" dirty="0">
                <a:solidFill>
                  <a:srgbClr val="FFFFFF"/>
                </a:solidFill>
                <a:latin typeface="Trebuchet MS"/>
                <a:cs typeface="Trebuchet MS"/>
              </a:rPr>
              <a:t> </a:t>
            </a:r>
            <a:r>
              <a:rPr sz="2800" spc="0" dirty="0">
                <a:solidFill>
                  <a:srgbClr val="FFFFFF"/>
                </a:solidFill>
                <a:latin typeface="Trebuchet MS"/>
                <a:cs typeface="Trebuchet MS"/>
              </a:rPr>
              <a:t>sa</a:t>
            </a:r>
            <a:r>
              <a:rPr sz="2800" spc="-14" dirty="0">
                <a:solidFill>
                  <a:srgbClr val="FFFFFF"/>
                </a:solidFill>
                <a:latin typeface="Trebuchet MS"/>
                <a:cs typeface="Trebuchet MS"/>
              </a:rPr>
              <a:t>h</a:t>
            </a:r>
            <a:r>
              <a:rPr sz="2800" spc="0" dirty="0">
                <a:solidFill>
                  <a:srgbClr val="FFFFFF"/>
                </a:solidFill>
                <a:latin typeface="Trebuchet MS"/>
                <a:cs typeface="Trebuchet MS"/>
              </a:rPr>
              <a:t>am</a:t>
            </a:r>
            <a:r>
              <a:rPr sz="2800" spc="-39" dirty="0">
                <a:solidFill>
                  <a:srgbClr val="FFFFFF"/>
                </a:solidFill>
                <a:latin typeface="Trebuchet MS"/>
                <a:cs typeface="Trebuchet MS"/>
              </a:rPr>
              <a:t> </a:t>
            </a:r>
            <a:r>
              <a:rPr sz="2800" spc="0" dirty="0">
                <a:solidFill>
                  <a:srgbClr val="FFFFFF"/>
                </a:solidFill>
                <a:latin typeface="Trebuchet MS"/>
                <a:cs typeface="Trebuchet MS"/>
              </a:rPr>
              <a:t>dengan</a:t>
            </a:r>
            <a:endParaRPr sz="2800">
              <a:latin typeface="Trebuchet MS"/>
              <a:cs typeface="Trebuchet MS"/>
            </a:endParaRPr>
          </a:p>
          <a:p>
            <a:pPr marL="12700" marR="29535">
              <a:lnSpc>
                <a:spcPct val="96761"/>
              </a:lnSpc>
              <a:spcBef>
                <a:spcPts val="1107"/>
              </a:spcBef>
            </a:pPr>
            <a:r>
              <a:rPr sz="2250" spc="0" dirty="0">
                <a:solidFill>
                  <a:srgbClr val="FFC908"/>
                </a:solidFill>
                <a:latin typeface="Trebuchet MS"/>
                <a:cs typeface="Trebuchet MS"/>
              </a:rPr>
              <a:t>2.  </a:t>
            </a:r>
            <a:r>
              <a:rPr sz="2250" spc="4" dirty="0">
                <a:solidFill>
                  <a:srgbClr val="FFC908"/>
                </a:solidFill>
                <a:latin typeface="Trebuchet MS"/>
                <a:cs typeface="Trebuchet MS"/>
              </a:rPr>
              <a:t> </a:t>
            </a:r>
            <a:r>
              <a:rPr sz="2800" spc="-129" dirty="0">
                <a:solidFill>
                  <a:srgbClr val="FFFFFF"/>
                </a:solidFill>
                <a:latin typeface="Trebuchet MS"/>
                <a:cs typeface="Trebuchet MS"/>
              </a:rPr>
              <a:t>P</a:t>
            </a:r>
            <a:r>
              <a:rPr sz="2800" spc="0" dirty="0">
                <a:solidFill>
                  <a:srgbClr val="FFFFFF"/>
                </a:solidFill>
                <a:latin typeface="Trebuchet MS"/>
                <a:cs typeface="Trebuchet MS"/>
              </a:rPr>
              <a:t>as</a:t>
            </a:r>
            <a:r>
              <a:rPr sz="2800" spc="-14" dirty="0">
                <a:solidFill>
                  <a:srgbClr val="FFFFFF"/>
                </a:solidFill>
                <a:latin typeface="Trebuchet MS"/>
                <a:cs typeface="Trebuchet MS"/>
              </a:rPr>
              <a:t>a</a:t>
            </a:r>
            <a:r>
              <a:rPr sz="2800" spc="0" dirty="0">
                <a:solidFill>
                  <a:srgbClr val="FFFFFF"/>
                </a:solidFill>
                <a:latin typeface="Trebuchet MS"/>
                <a:cs typeface="Trebuchet MS"/>
              </a:rPr>
              <a:t>r</a:t>
            </a:r>
            <a:r>
              <a:rPr sz="2800" spc="-46" dirty="0">
                <a:solidFill>
                  <a:srgbClr val="FFFFFF"/>
                </a:solidFill>
                <a:latin typeface="Trebuchet MS"/>
                <a:cs typeface="Trebuchet MS"/>
              </a:rPr>
              <a:t> </a:t>
            </a:r>
            <a:r>
              <a:rPr sz="2800" spc="0" dirty="0">
                <a:solidFill>
                  <a:srgbClr val="FFFFFF"/>
                </a:solidFill>
                <a:latin typeface="Trebuchet MS"/>
                <a:cs typeface="Trebuchet MS"/>
              </a:rPr>
              <a:t>luar</a:t>
            </a:r>
            <a:r>
              <a:rPr sz="2800" spc="-49" dirty="0">
                <a:solidFill>
                  <a:srgbClr val="FFFFFF"/>
                </a:solidFill>
                <a:latin typeface="Trebuchet MS"/>
                <a:cs typeface="Trebuchet MS"/>
              </a:rPr>
              <a:t> </a:t>
            </a:r>
            <a:r>
              <a:rPr sz="2800" spc="0" dirty="0">
                <a:solidFill>
                  <a:srgbClr val="FFFFFF"/>
                </a:solidFill>
                <a:latin typeface="Trebuchet MS"/>
                <a:cs typeface="Trebuchet MS"/>
              </a:rPr>
              <a:t>bursa</a:t>
            </a:r>
            <a:r>
              <a:rPr sz="2800" spc="-47" dirty="0">
                <a:solidFill>
                  <a:srgbClr val="FFFFFF"/>
                </a:solidFill>
                <a:latin typeface="Trebuchet MS"/>
                <a:cs typeface="Trebuchet MS"/>
              </a:rPr>
              <a:t> </a:t>
            </a:r>
            <a:r>
              <a:rPr sz="2800" spc="0" dirty="0">
                <a:solidFill>
                  <a:srgbClr val="FFFFFF"/>
                </a:solidFill>
                <a:latin typeface="Trebuchet MS"/>
                <a:cs typeface="Trebuchet MS"/>
              </a:rPr>
              <a:t>dan</a:t>
            </a:r>
            <a:endParaRPr sz="2800">
              <a:latin typeface="Trebuchet MS"/>
              <a:cs typeface="Trebuchet MS"/>
            </a:endParaRPr>
          </a:p>
          <a:p>
            <a:pPr marL="528116" marR="53309">
              <a:lnSpc>
                <a:spcPct val="96761"/>
              </a:lnSpc>
              <a:spcBef>
                <a:spcPts val="105"/>
              </a:spcBef>
            </a:pPr>
            <a:r>
              <a:rPr sz="2800" spc="4" dirty="0">
                <a:solidFill>
                  <a:srgbClr val="FFFFFF"/>
                </a:solidFill>
                <a:latin typeface="Trebuchet MS"/>
                <a:cs typeface="Trebuchet MS"/>
              </a:rPr>
              <a:t>N</a:t>
            </a:r>
            <a:r>
              <a:rPr sz="2800" spc="0" dirty="0">
                <a:solidFill>
                  <a:srgbClr val="FFFFFF"/>
                </a:solidFill>
                <a:latin typeface="Trebuchet MS"/>
                <a:cs typeface="Trebuchet MS"/>
              </a:rPr>
              <a:t>asd</a:t>
            </a:r>
            <a:r>
              <a:rPr sz="2800" spc="-9" dirty="0">
                <a:solidFill>
                  <a:srgbClr val="FFFFFF"/>
                </a:solidFill>
                <a:latin typeface="Trebuchet MS"/>
                <a:cs typeface="Trebuchet MS"/>
              </a:rPr>
              <a:t>a</a:t>
            </a:r>
            <a:r>
              <a:rPr sz="2800" spc="0" dirty="0">
                <a:solidFill>
                  <a:srgbClr val="FFFFFF"/>
                </a:solidFill>
                <a:latin typeface="Trebuchet MS"/>
                <a:cs typeface="Trebuchet MS"/>
              </a:rPr>
              <a:t>q</a:t>
            </a:r>
            <a:endParaRPr sz="2800">
              <a:latin typeface="Trebuchet MS"/>
              <a:cs typeface="Trebuchet MS"/>
            </a:endParaRPr>
          </a:p>
        </p:txBody>
      </p:sp>
      <p:sp>
        <p:nvSpPr>
          <p:cNvPr id="2" name="object 2"/>
          <p:cNvSpPr txBox="1"/>
          <p:nvPr/>
        </p:nvSpPr>
        <p:spPr>
          <a:xfrm>
            <a:off x="4532503" y="2251333"/>
            <a:ext cx="2046640" cy="1489067"/>
          </a:xfrm>
          <a:prstGeom prst="rect">
            <a:avLst/>
          </a:prstGeom>
        </p:spPr>
        <p:txBody>
          <a:bodyPr wrap="square" lIns="0" tIns="0" rIns="0" bIns="0" rtlCol="0">
            <a:noAutofit/>
          </a:bodyPr>
          <a:lstStyle/>
          <a:p>
            <a:pPr marL="53848" marR="49234">
              <a:lnSpc>
                <a:spcPts val="2985"/>
              </a:lnSpc>
              <a:spcBef>
                <a:spcPts val="149"/>
              </a:spcBef>
            </a:pPr>
            <a:r>
              <a:rPr sz="4200" spc="0" baseline="1025" dirty="0">
                <a:solidFill>
                  <a:srgbClr val="FFFFFF"/>
                </a:solidFill>
                <a:latin typeface="Trebuchet MS"/>
                <a:cs typeface="Trebuchet MS"/>
              </a:rPr>
              <a:t>:</a:t>
            </a:r>
            <a:endParaRPr sz="2800">
              <a:latin typeface="Trebuchet MS"/>
              <a:cs typeface="Trebuchet MS"/>
            </a:endParaRPr>
          </a:p>
          <a:p>
            <a:pPr marL="12700" indent="7620">
              <a:lnSpc>
                <a:spcPct val="129464"/>
              </a:lnSpc>
              <a:spcBef>
                <a:spcPts val="573"/>
              </a:spcBef>
            </a:pPr>
            <a:r>
              <a:rPr sz="2800" spc="0" dirty="0">
                <a:solidFill>
                  <a:srgbClr val="FFFFFF"/>
                </a:solidFill>
                <a:latin typeface="Trebuchet MS"/>
                <a:cs typeface="Trebuchet MS"/>
              </a:rPr>
              <a:t>lo</a:t>
            </a:r>
            <a:r>
              <a:rPr sz="2800" spc="4" dirty="0">
                <a:solidFill>
                  <a:srgbClr val="FFFFFF"/>
                </a:solidFill>
                <a:latin typeface="Trebuchet MS"/>
                <a:cs typeface="Trebuchet MS"/>
              </a:rPr>
              <a:t>k</a:t>
            </a:r>
            <a:r>
              <a:rPr sz="2800" spc="0" dirty="0">
                <a:solidFill>
                  <a:srgbClr val="FFFFFF"/>
                </a:solidFill>
                <a:latin typeface="Trebuchet MS"/>
                <a:cs typeface="Trebuchet MS"/>
              </a:rPr>
              <a:t>asi</a:t>
            </a:r>
            <a:r>
              <a:rPr sz="2800" spc="-33" dirty="0">
                <a:solidFill>
                  <a:srgbClr val="FFFFFF"/>
                </a:solidFill>
                <a:latin typeface="Trebuchet MS"/>
                <a:cs typeface="Trebuchet MS"/>
              </a:rPr>
              <a:t> </a:t>
            </a:r>
            <a:r>
              <a:rPr sz="2800" spc="0" dirty="0">
                <a:solidFill>
                  <a:srgbClr val="FFFFFF"/>
                </a:solidFill>
                <a:latin typeface="Trebuchet MS"/>
                <a:cs typeface="Trebuchet MS"/>
              </a:rPr>
              <a:t>fi</a:t>
            </a:r>
            <a:r>
              <a:rPr sz="2800" spc="-9" dirty="0">
                <a:solidFill>
                  <a:srgbClr val="FFFFFF"/>
                </a:solidFill>
                <a:latin typeface="Trebuchet MS"/>
                <a:cs typeface="Trebuchet MS"/>
              </a:rPr>
              <a:t>s</a:t>
            </a:r>
            <a:r>
              <a:rPr sz="2800" spc="0" dirty="0">
                <a:solidFill>
                  <a:srgbClr val="FFFFFF"/>
                </a:solidFill>
                <a:latin typeface="Trebuchet MS"/>
                <a:cs typeface="Trebuchet MS"/>
              </a:rPr>
              <a:t>ik bursa</a:t>
            </a:r>
            <a:r>
              <a:rPr sz="2800" spc="-67" dirty="0">
                <a:solidFill>
                  <a:srgbClr val="FFFFFF"/>
                </a:solidFill>
                <a:latin typeface="Trebuchet MS"/>
                <a:cs typeface="Trebuchet MS"/>
              </a:rPr>
              <a:t> </a:t>
            </a:r>
            <a:r>
              <a:rPr sz="2800" spc="0" dirty="0">
                <a:solidFill>
                  <a:srgbClr val="FFFFFF"/>
                </a:solidFill>
                <a:latin typeface="Trebuchet MS"/>
                <a:cs typeface="Trebuchet MS"/>
              </a:rPr>
              <a:t>sa</a:t>
            </a:r>
            <a:r>
              <a:rPr sz="2800" spc="-14" dirty="0">
                <a:solidFill>
                  <a:srgbClr val="FFFFFF"/>
                </a:solidFill>
                <a:latin typeface="Trebuchet MS"/>
                <a:cs typeface="Trebuchet MS"/>
              </a:rPr>
              <a:t>h</a:t>
            </a:r>
            <a:r>
              <a:rPr sz="2800" spc="0" dirty="0">
                <a:solidFill>
                  <a:srgbClr val="FFFFFF"/>
                </a:solidFill>
                <a:latin typeface="Trebuchet MS"/>
                <a:cs typeface="Trebuchet MS"/>
              </a:rPr>
              <a:t>am</a:t>
            </a:r>
            <a:endParaRPr sz="2800">
              <a:latin typeface="Trebuchet MS"/>
              <a:cs typeface="Trebuchet M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object 25"/>
          <p:cNvSpPr/>
          <p:nvPr/>
        </p:nvSpPr>
        <p:spPr>
          <a:xfrm>
            <a:off x="0" y="0"/>
            <a:ext cx="9144000" cy="6858000"/>
          </a:xfrm>
          <a:custGeom>
            <a:avLst/>
            <a:gdLst/>
            <a:ahLst/>
            <a:cxnLst/>
            <a:rect l="l" t="t" r="r" b="b"/>
            <a:pathLst>
              <a:path w="9144000" h="6858000">
                <a:moveTo>
                  <a:pt x="9144000" y="0"/>
                </a:moveTo>
                <a:lnTo>
                  <a:pt x="0" y="0"/>
                </a:lnTo>
                <a:lnTo>
                  <a:pt x="0" y="6857998"/>
                </a:lnTo>
                <a:lnTo>
                  <a:pt x="9144000" y="6857998"/>
                </a:lnTo>
                <a:lnTo>
                  <a:pt x="9144000" y="0"/>
                </a:lnTo>
                <a:close/>
              </a:path>
            </a:pathLst>
          </a:custGeom>
          <a:solidFill>
            <a:srgbClr val="392F2A"/>
          </a:solidFill>
        </p:spPr>
        <p:txBody>
          <a:bodyPr wrap="square" lIns="0" tIns="0" rIns="0" bIns="0" rtlCol="0">
            <a:noAutofit/>
          </a:bodyPr>
          <a:lstStyle/>
          <a:p>
            <a:endParaRPr/>
          </a:p>
        </p:txBody>
      </p:sp>
      <p:sp>
        <p:nvSpPr>
          <p:cNvPr id="16" name="object 16"/>
          <p:cNvSpPr/>
          <p:nvPr/>
        </p:nvSpPr>
        <p:spPr>
          <a:xfrm>
            <a:off x="5130800" y="4175632"/>
            <a:ext cx="4022471" cy="2682367"/>
          </a:xfrm>
          <a:custGeom>
            <a:avLst/>
            <a:gdLst/>
            <a:ahLst/>
            <a:cxnLst/>
            <a:rect l="l" t="t" r="r" b="b"/>
            <a:pathLst>
              <a:path w="4022471" h="2682367">
                <a:moveTo>
                  <a:pt x="4013200" y="6182"/>
                </a:moveTo>
                <a:lnTo>
                  <a:pt x="2" y="2682365"/>
                </a:lnTo>
              </a:path>
              <a:path w="4022471" h="2682367">
                <a:moveTo>
                  <a:pt x="4" y="2682365"/>
                </a:moveTo>
                <a:lnTo>
                  <a:pt x="4013200" y="6182"/>
                </a:lnTo>
              </a:path>
            </a:pathLst>
          </a:custGeom>
          <a:ln w="9525">
            <a:solidFill>
              <a:srgbClr val="252525"/>
            </a:solidFill>
          </a:ln>
        </p:spPr>
        <p:txBody>
          <a:bodyPr wrap="square" lIns="0" tIns="0" rIns="0" bIns="0" rtlCol="0">
            <a:noAutofit/>
          </a:bodyPr>
          <a:lstStyle/>
          <a:p>
            <a:endParaRPr/>
          </a:p>
        </p:txBody>
      </p:sp>
      <p:sp>
        <p:nvSpPr>
          <p:cNvPr id="17" name="object 17"/>
          <p:cNvSpPr/>
          <p:nvPr/>
        </p:nvSpPr>
        <p:spPr>
          <a:xfrm>
            <a:off x="7042658" y="0"/>
            <a:ext cx="1219200" cy="6857999"/>
          </a:xfrm>
          <a:custGeom>
            <a:avLst/>
            <a:gdLst/>
            <a:ahLst/>
            <a:cxnLst/>
            <a:rect l="l" t="t" r="r" b="b"/>
            <a:pathLst>
              <a:path w="1219200" h="6857999">
                <a:moveTo>
                  <a:pt x="0" y="1"/>
                </a:moveTo>
                <a:lnTo>
                  <a:pt x="1219199" y="6857998"/>
                </a:lnTo>
              </a:path>
              <a:path w="1219200" h="6857999">
                <a:moveTo>
                  <a:pt x="1219199" y="6857998"/>
                </a:moveTo>
                <a:lnTo>
                  <a:pt x="0" y="0"/>
                </a:lnTo>
              </a:path>
            </a:pathLst>
          </a:custGeom>
          <a:ln w="9525">
            <a:solidFill>
              <a:srgbClr val="252525"/>
            </a:solidFill>
          </a:ln>
        </p:spPr>
        <p:txBody>
          <a:bodyPr wrap="square" lIns="0" tIns="0" rIns="0" bIns="0" rtlCol="0">
            <a:noAutofit/>
          </a:bodyPr>
          <a:lstStyle/>
          <a:p>
            <a:endParaRPr/>
          </a:p>
        </p:txBody>
      </p:sp>
      <p:sp>
        <p:nvSpPr>
          <p:cNvPr id="18" name="object 18"/>
          <p:cNvSpPr/>
          <p:nvPr/>
        </p:nvSpPr>
        <p:spPr>
          <a:xfrm>
            <a:off x="6891908" y="0"/>
            <a:ext cx="2269474" cy="6866466"/>
          </a:xfrm>
          <a:custGeom>
            <a:avLst/>
            <a:gdLst/>
            <a:ahLst/>
            <a:cxnLst/>
            <a:rect l="l" t="t" r="r" b="b"/>
            <a:pathLst>
              <a:path w="2269474" h="6866466">
                <a:moveTo>
                  <a:pt x="2252091" y="8203"/>
                </a:moveTo>
                <a:lnTo>
                  <a:pt x="2023491" y="0"/>
                </a:lnTo>
                <a:lnTo>
                  <a:pt x="0" y="6857998"/>
                </a:lnTo>
                <a:lnTo>
                  <a:pt x="2252091" y="6857998"/>
                </a:lnTo>
                <a:lnTo>
                  <a:pt x="2252091" y="8203"/>
                </a:lnTo>
                <a:close/>
              </a:path>
            </a:pathLst>
          </a:custGeom>
          <a:solidFill>
            <a:srgbClr val="FFC908"/>
          </a:solidFill>
        </p:spPr>
        <p:txBody>
          <a:bodyPr wrap="square" lIns="0" tIns="0" rIns="0" bIns="0" rtlCol="0">
            <a:noAutofit/>
          </a:bodyPr>
          <a:lstStyle/>
          <a:p>
            <a:endParaRPr/>
          </a:p>
        </p:txBody>
      </p:sp>
      <p:sp>
        <p:nvSpPr>
          <p:cNvPr id="19" name="object 19"/>
          <p:cNvSpPr/>
          <p:nvPr/>
        </p:nvSpPr>
        <p:spPr>
          <a:xfrm>
            <a:off x="7205218" y="-8508"/>
            <a:ext cx="1948039" cy="6866508"/>
          </a:xfrm>
          <a:custGeom>
            <a:avLst/>
            <a:gdLst/>
            <a:ahLst/>
            <a:cxnLst/>
            <a:rect l="l" t="t" r="r" b="b"/>
            <a:pathLst>
              <a:path w="1948039" h="6866508">
                <a:moveTo>
                  <a:pt x="1938781" y="8508"/>
                </a:moveTo>
                <a:lnTo>
                  <a:pt x="1489" y="8508"/>
                </a:lnTo>
                <a:lnTo>
                  <a:pt x="1202181" y="6866507"/>
                </a:lnTo>
                <a:lnTo>
                  <a:pt x="1938781" y="6866507"/>
                </a:lnTo>
                <a:lnTo>
                  <a:pt x="1938781" y="8508"/>
                </a:lnTo>
                <a:close/>
              </a:path>
            </a:pathLst>
          </a:custGeom>
          <a:solidFill>
            <a:srgbClr val="FFC908"/>
          </a:solidFill>
        </p:spPr>
        <p:txBody>
          <a:bodyPr wrap="square" lIns="0" tIns="0" rIns="0" bIns="0" rtlCol="0">
            <a:noAutofit/>
          </a:bodyPr>
          <a:lstStyle/>
          <a:p>
            <a:endParaRPr/>
          </a:p>
        </p:txBody>
      </p:sp>
      <p:sp>
        <p:nvSpPr>
          <p:cNvPr id="20" name="object 20"/>
          <p:cNvSpPr/>
          <p:nvPr/>
        </p:nvSpPr>
        <p:spPr>
          <a:xfrm>
            <a:off x="6637908" y="3920108"/>
            <a:ext cx="2513584" cy="2937889"/>
          </a:xfrm>
          <a:custGeom>
            <a:avLst/>
            <a:gdLst/>
            <a:ahLst/>
            <a:cxnLst/>
            <a:rect l="l" t="t" r="r" b="b"/>
            <a:pathLst>
              <a:path w="2513584" h="2937889">
                <a:moveTo>
                  <a:pt x="2506091" y="1041"/>
                </a:moveTo>
                <a:lnTo>
                  <a:pt x="0" y="2937889"/>
                </a:lnTo>
                <a:lnTo>
                  <a:pt x="2506091" y="2937889"/>
                </a:lnTo>
                <a:lnTo>
                  <a:pt x="2506091" y="1041"/>
                </a:lnTo>
                <a:close/>
              </a:path>
            </a:pathLst>
          </a:custGeom>
          <a:solidFill>
            <a:srgbClr val="F8921D"/>
          </a:solidFill>
        </p:spPr>
        <p:txBody>
          <a:bodyPr wrap="square" lIns="0" tIns="0" rIns="0" bIns="0" rtlCol="0">
            <a:noAutofit/>
          </a:bodyPr>
          <a:lstStyle/>
          <a:p>
            <a:endParaRPr/>
          </a:p>
        </p:txBody>
      </p:sp>
      <p:sp>
        <p:nvSpPr>
          <p:cNvPr id="21" name="object 21"/>
          <p:cNvSpPr/>
          <p:nvPr/>
        </p:nvSpPr>
        <p:spPr>
          <a:xfrm>
            <a:off x="7010400" y="-8508"/>
            <a:ext cx="2142871" cy="6866508"/>
          </a:xfrm>
          <a:custGeom>
            <a:avLst/>
            <a:gdLst/>
            <a:ahLst/>
            <a:cxnLst/>
            <a:rect l="l" t="t" r="r" b="b"/>
            <a:pathLst>
              <a:path w="2142871" h="6866508">
                <a:moveTo>
                  <a:pt x="2133600" y="6858315"/>
                </a:moveTo>
                <a:lnTo>
                  <a:pt x="2133600" y="8508"/>
                </a:lnTo>
                <a:lnTo>
                  <a:pt x="2300" y="8508"/>
                </a:lnTo>
                <a:lnTo>
                  <a:pt x="1856739" y="6866507"/>
                </a:lnTo>
                <a:lnTo>
                  <a:pt x="2133600" y="6858315"/>
                </a:lnTo>
                <a:close/>
              </a:path>
            </a:pathLst>
          </a:custGeom>
          <a:solidFill>
            <a:srgbClr val="C96E05"/>
          </a:solidFill>
        </p:spPr>
        <p:txBody>
          <a:bodyPr wrap="square" lIns="0" tIns="0" rIns="0" bIns="0" rtlCol="0">
            <a:noAutofit/>
          </a:bodyPr>
          <a:lstStyle/>
          <a:p>
            <a:endParaRPr/>
          </a:p>
        </p:txBody>
      </p:sp>
      <p:sp>
        <p:nvSpPr>
          <p:cNvPr id="22" name="object 22"/>
          <p:cNvSpPr/>
          <p:nvPr/>
        </p:nvSpPr>
        <p:spPr>
          <a:xfrm>
            <a:off x="8295767" y="-8508"/>
            <a:ext cx="857503" cy="6866508"/>
          </a:xfrm>
          <a:custGeom>
            <a:avLst/>
            <a:gdLst/>
            <a:ahLst/>
            <a:cxnLst/>
            <a:rect l="l" t="t" r="r" b="b"/>
            <a:pathLst>
              <a:path w="857503" h="6866508">
                <a:moveTo>
                  <a:pt x="848232" y="8508"/>
                </a:moveTo>
                <a:lnTo>
                  <a:pt x="676198" y="8508"/>
                </a:lnTo>
                <a:lnTo>
                  <a:pt x="0" y="6866507"/>
                </a:lnTo>
                <a:lnTo>
                  <a:pt x="848232" y="6866507"/>
                </a:lnTo>
                <a:lnTo>
                  <a:pt x="848232" y="8508"/>
                </a:lnTo>
                <a:close/>
              </a:path>
            </a:pathLst>
          </a:custGeom>
          <a:solidFill>
            <a:srgbClr val="FFDF6B"/>
          </a:solidFill>
        </p:spPr>
        <p:txBody>
          <a:bodyPr wrap="square" lIns="0" tIns="0" rIns="0" bIns="0" rtlCol="0">
            <a:noAutofit/>
          </a:bodyPr>
          <a:lstStyle/>
          <a:p>
            <a:endParaRPr/>
          </a:p>
        </p:txBody>
      </p:sp>
      <p:sp>
        <p:nvSpPr>
          <p:cNvPr id="23" name="object 23"/>
          <p:cNvSpPr/>
          <p:nvPr/>
        </p:nvSpPr>
        <p:spPr>
          <a:xfrm>
            <a:off x="8077200" y="-8508"/>
            <a:ext cx="1066753" cy="6866507"/>
          </a:xfrm>
          <a:custGeom>
            <a:avLst/>
            <a:gdLst/>
            <a:ahLst/>
            <a:cxnLst/>
            <a:rect l="l" t="t" r="r" b="b"/>
            <a:pathLst>
              <a:path w="1066753" h="6866507">
                <a:moveTo>
                  <a:pt x="1066753" y="6522830"/>
                </a:moveTo>
                <a:lnTo>
                  <a:pt x="1066672" y="6179266"/>
                </a:lnTo>
                <a:lnTo>
                  <a:pt x="1066335" y="5835802"/>
                </a:lnTo>
                <a:lnTo>
                  <a:pt x="1065773" y="5492426"/>
                </a:lnTo>
                <a:lnTo>
                  <a:pt x="1065020" y="5149125"/>
                </a:lnTo>
                <a:lnTo>
                  <a:pt x="1064105" y="4805886"/>
                </a:lnTo>
                <a:lnTo>
                  <a:pt x="1063062" y="4462697"/>
                </a:lnTo>
                <a:lnTo>
                  <a:pt x="1061923" y="4119545"/>
                </a:lnTo>
                <a:lnTo>
                  <a:pt x="1060718" y="3776417"/>
                </a:lnTo>
                <a:lnTo>
                  <a:pt x="1059481" y="3433301"/>
                </a:lnTo>
                <a:lnTo>
                  <a:pt x="1058243" y="3090185"/>
                </a:lnTo>
                <a:lnTo>
                  <a:pt x="1057036" y="2747054"/>
                </a:lnTo>
                <a:lnTo>
                  <a:pt x="1055891" y="2403897"/>
                </a:lnTo>
                <a:lnTo>
                  <a:pt x="1054842" y="2060702"/>
                </a:lnTo>
                <a:lnTo>
                  <a:pt x="1053919" y="1717454"/>
                </a:lnTo>
                <a:lnTo>
                  <a:pt x="1053155" y="1374143"/>
                </a:lnTo>
                <a:lnTo>
                  <a:pt x="1052581" y="1030754"/>
                </a:lnTo>
                <a:lnTo>
                  <a:pt x="1052229" y="687276"/>
                </a:lnTo>
                <a:lnTo>
                  <a:pt x="1052132" y="343695"/>
                </a:lnTo>
                <a:lnTo>
                  <a:pt x="1052317" y="8508"/>
                </a:lnTo>
                <a:lnTo>
                  <a:pt x="1163" y="8508"/>
                </a:lnTo>
                <a:lnTo>
                  <a:pt x="938656" y="6866507"/>
                </a:lnTo>
                <a:lnTo>
                  <a:pt x="1066546" y="6866507"/>
                </a:lnTo>
                <a:lnTo>
                  <a:pt x="1066753" y="6522830"/>
                </a:lnTo>
                <a:close/>
              </a:path>
            </a:pathLst>
          </a:custGeom>
          <a:solidFill>
            <a:srgbClr val="FFC908"/>
          </a:solidFill>
        </p:spPr>
        <p:txBody>
          <a:bodyPr wrap="square" lIns="0" tIns="0" rIns="0" bIns="0" rtlCol="0">
            <a:noAutofit/>
          </a:bodyPr>
          <a:lstStyle/>
          <a:p>
            <a:endParaRPr/>
          </a:p>
        </p:txBody>
      </p:sp>
      <p:sp>
        <p:nvSpPr>
          <p:cNvPr id="24" name="object 24"/>
          <p:cNvSpPr/>
          <p:nvPr/>
        </p:nvSpPr>
        <p:spPr>
          <a:xfrm>
            <a:off x="8060308" y="4893691"/>
            <a:ext cx="1094105" cy="1964308"/>
          </a:xfrm>
          <a:custGeom>
            <a:avLst/>
            <a:gdLst/>
            <a:ahLst/>
            <a:cxnLst/>
            <a:rect l="l" t="t" r="r" b="b"/>
            <a:pathLst>
              <a:path w="1094105" h="1964308">
                <a:moveTo>
                  <a:pt x="1083691" y="1959267"/>
                </a:moveTo>
                <a:lnTo>
                  <a:pt x="1083691" y="9621"/>
                </a:lnTo>
                <a:lnTo>
                  <a:pt x="0" y="1964307"/>
                </a:lnTo>
                <a:lnTo>
                  <a:pt x="316" y="1964307"/>
                </a:lnTo>
                <a:lnTo>
                  <a:pt x="1083691" y="1959267"/>
                </a:lnTo>
                <a:close/>
              </a:path>
            </a:pathLst>
          </a:custGeom>
          <a:solidFill>
            <a:srgbClr val="FFC908"/>
          </a:solidFill>
        </p:spPr>
        <p:txBody>
          <a:bodyPr wrap="square" lIns="0" tIns="0" rIns="0" bIns="0" rtlCol="0">
            <a:noAutofit/>
          </a:bodyPr>
          <a:lstStyle/>
          <a:p>
            <a:endParaRPr/>
          </a:p>
        </p:txBody>
      </p:sp>
      <p:sp>
        <p:nvSpPr>
          <p:cNvPr id="15" name="object 15"/>
          <p:cNvSpPr/>
          <p:nvPr/>
        </p:nvSpPr>
        <p:spPr>
          <a:xfrm>
            <a:off x="-8466" y="4013200"/>
            <a:ext cx="457196" cy="2853266"/>
          </a:xfrm>
          <a:custGeom>
            <a:avLst/>
            <a:gdLst/>
            <a:ahLst/>
            <a:cxnLst/>
            <a:rect l="l" t="t" r="r" b="b"/>
            <a:pathLst>
              <a:path w="457196" h="2853266">
                <a:moveTo>
                  <a:pt x="8466" y="52840"/>
                </a:moveTo>
                <a:lnTo>
                  <a:pt x="8466" y="2844798"/>
                </a:lnTo>
                <a:lnTo>
                  <a:pt x="455839" y="2844798"/>
                </a:lnTo>
                <a:lnTo>
                  <a:pt x="8466" y="52840"/>
                </a:lnTo>
                <a:close/>
              </a:path>
            </a:pathLst>
          </a:custGeom>
          <a:solidFill>
            <a:srgbClr val="FFC908"/>
          </a:solidFill>
        </p:spPr>
        <p:txBody>
          <a:bodyPr wrap="square" lIns="0" tIns="0" rIns="0" bIns="0" rtlCol="0">
            <a:noAutofit/>
          </a:bodyPr>
          <a:lstStyle/>
          <a:p>
            <a:endParaRPr/>
          </a:p>
        </p:txBody>
      </p:sp>
      <p:sp>
        <p:nvSpPr>
          <p:cNvPr id="14" name="object 14"/>
          <p:cNvSpPr txBox="1"/>
          <p:nvPr/>
        </p:nvSpPr>
        <p:spPr>
          <a:xfrm>
            <a:off x="688340" y="716637"/>
            <a:ext cx="4320326" cy="482600"/>
          </a:xfrm>
          <a:prstGeom prst="rect">
            <a:avLst/>
          </a:prstGeom>
        </p:spPr>
        <p:txBody>
          <a:bodyPr wrap="square" lIns="0" tIns="0" rIns="0" bIns="0" rtlCol="0">
            <a:noAutofit/>
          </a:bodyPr>
          <a:lstStyle/>
          <a:p>
            <a:pPr marL="12700">
              <a:lnSpc>
                <a:spcPts val="3800"/>
              </a:lnSpc>
              <a:spcBef>
                <a:spcPts val="190"/>
              </a:spcBef>
            </a:pPr>
            <a:r>
              <a:rPr sz="3600" spc="0" dirty="0">
                <a:solidFill>
                  <a:srgbClr val="FFC908"/>
                </a:solidFill>
                <a:latin typeface="Trebuchet MS"/>
                <a:cs typeface="Trebuchet MS"/>
              </a:rPr>
              <a:t>Ef</a:t>
            </a:r>
            <a:r>
              <a:rPr sz="3600" spc="9" dirty="0">
                <a:solidFill>
                  <a:srgbClr val="FFC908"/>
                </a:solidFill>
                <a:latin typeface="Trebuchet MS"/>
                <a:cs typeface="Trebuchet MS"/>
              </a:rPr>
              <a:t>i</a:t>
            </a:r>
            <a:r>
              <a:rPr sz="3600" spc="0" dirty="0">
                <a:solidFill>
                  <a:srgbClr val="FFC908"/>
                </a:solidFill>
                <a:latin typeface="Trebuchet MS"/>
                <a:cs typeface="Trebuchet MS"/>
              </a:rPr>
              <a:t>sie</a:t>
            </a:r>
            <a:r>
              <a:rPr sz="3600" spc="9" dirty="0">
                <a:solidFill>
                  <a:srgbClr val="FFC908"/>
                </a:solidFill>
                <a:latin typeface="Trebuchet MS"/>
                <a:cs typeface="Trebuchet MS"/>
              </a:rPr>
              <a:t>n</a:t>
            </a:r>
            <a:r>
              <a:rPr sz="3600" spc="0" dirty="0">
                <a:solidFill>
                  <a:srgbClr val="FFC908"/>
                </a:solidFill>
                <a:latin typeface="Trebuchet MS"/>
                <a:cs typeface="Trebuchet MS"/>
              </a:rPr>
              <a:t>si</a:t>
            </a:r>
            <a:r>
              <a:rPr sz="3600" spc="-29" dirty="0">
                <a:solidFill>
                  <a:srgbClr val="FFC908"/>
                </a:solidFill>
                <a:latin typeface="Trebuchet MS"/>
                <a:cs typeface="Trebuchet MS"/>
              </a:rPr>
              <a:t> </a:t>
            </a:r>
            <a:r>
              <a:rPr sz="3600" spc="-175" dirty="0">
                <a:solidFill>
                  <a:srgbClr val="FFC908"/>
                </a:solidFill>
                <a:latin typeface="Trebuchet MS"/>
                <a:cs typeface="Trebuchet MS"/>
              </a:rPr>
              <a:t>P</a:t>
            </a:r>
            <a:r>
              <a:rPr sz="3600" spc="0" dirty="0">
                <a:solidFill>
                  <a:srgbClr val="FFC908"/>
                </a:solidFill>
                <a:latin typeface="Trebuchet MS"/>
                <a:cs typeface="Trebuchet MS"/>
              </a:rPr>
              <a:t>asar Mod</a:t>
            </a:r>
            <a:r>
              <a:rPr sz="3600" spc="9" dirty="0">
                <a:solidFill>
                  <a:srgbClr val="FFC908"/>
                </a:solidFill>
                <a:latin typeface="Trebuchet MS"/>
                <a:cs typeface="Trebuchet MS"/>
              </a:rPr>
              <a:t>a</a:t>
            </a:r>
            <a:r>
              <a:rPr sz="3600" spc="0" dirty="0">
                <a:solidFill>
                  <a:srgbClr val="FFC908"/>
                </a:solidFill>
                <a:latin typeface="Trebuchet MS"/>
                <a:cs typeface="Trebuchet MS"/>
              </a:rPr>
              <a:t>l</a:t>
            </a:r>
            <a:endParaRPr sz="3600">
              <a:latin typeface="Trebuchet MS"/>
              <a:cs typeface="Trebuchet MS"/>
            </a:endParaRPr>
          </a:p>
        </p:txBody>
      </p:sp>
      <p:sp>
        <p:nvSpPr>
          <p:cNvPr id="13" name="object 13"/>
          <p:cNvSpPr txBox="1"/>
          <p:nvPr/>
        </p:nvSpPr>
        <p:spPr>
          <a:xfrm>
            <a:off x="643534" y="2223647"/>
            <a:ext cx="7868520" cy="380796"/>
          </a:xfrm>
          <a:prstGeom prst="rect">
            <a:avLst/>
          </a:prstGeom>
        </p:spPr>
        <p:txBody>
          <a:bodyPr wrap="square" lIns="0" tIns="0" rIns="0" bIns="0" rtlCol="0">
            <a:noAutofit/>
          </a:bodyPr>
          <a:lstStyle/>
          <a:p>
            <a:pPr marL="12700">
              <a:lnSpc>
                <a:spcPts val="2985"/>
              </a:lnSpc>
              <a:spcBef>
                <a:spcPts val="149"/>
              </a:spcBef>
            </a:pPr>
            <a:r>
              <a:rPr sz="4200" spc="0" baseline="1025" dirty="0">
                <a:solidFill>
                  <a:srgbClr val="FFFFFF"/>
                </a:solidFill>
                <a:latin typeface="Trebuchet MS"/>
                <a:cs typeface="Trebuchet MS"/>
              </a:rPr>
              <a:t>Suatu</a:t>
            </a:r>
            <a:r>
              <a:rPr sz="4200" spc="214" baseline="1025" dirty="0">
                <a:solidFill>
                  <a:srgbClr val="FFFFFF"/>
                </a:solidFill>
                <a:latin typeface="Trebuchet MS"/>
                <a:cs typeface="Trebuchet MS"/>
              </a:rPr>
              <a:t> </a:t>
            </a:r>
            <a:r>
              <a:rPr sz="4200" spc="0" baseline="1025" dirty="0">
                <a:solidFill>
                  <a:srgbClr val="FFFFFF"/>
                </a:solidFill>
                <a:latin typeface="Trebuchet MS"/>
                <a:cs typeface="Trebuchet MS"/>
              </a:rPr>
              <a:t>teori</a:t>
            </a:r>
            <a:r>
              <a:rPr sz="4200" spc="214" baseline="1025" dirty="0">
                <a:solidFill>
                  <a:srgbClr val="FFFFFF"/>
                </a:solidFill>
                <a:latin typeface="Trebuchet MS"/>
                <a:cs typeface="Trebuchet MS"/>
              </a:rPr>
              <a:t> </a:t>
            </a:r>
            <a:r>
              <a:rPr sz="4200" spc="0" baseline="1025" dirty="0">
                <a:solidFill>
                  <a:srgbClr val="FFFFFF"/>
                </a:solidFill>
                <a:latin typeface="Trebuchet MS"/>
                <a:cs typeface="Trebuchet MS"/>
              </a:rPr>
              <a:t>ya</a:t>
            </a:r>
            <a:r>
              <a:rPr sz="4200" spc="-9" baseline="1025" dirty="0">
                <a:solidFill>
                  <a:srgbClr val="FFFFFF"/>
                </a:solidFill>
                <a:latin typeface="Trebuchet MS"/>
                <a:cs typeface="Trebuchet MS"/>
              </a:rPr>
              <a:t>n</a:t>
            </a:r>
            <a:r>
              <a:rPr sz="4200" spc="0" baseline="1025" dirty="0">
                <a:solidFill>
                  <a:srgbClr val="FFFFFF"/>
                </a:solidFill>
                <a:latin typeface="Trebuchet MS"/>
                <a:cs typeface="Trebuchet MS"/>
              </a:rPr>
              <a:t>g</a:t>
            </a:r>
            <a:r>
              <a:rPr sz="4200" spc="209" baseline="1025" dirty="0">
                <a:solidFill>
                  <a:srgbClr val="FFFFFF"/>
                </a:solidFill>
                <a:latin typeface="Trebuchet MS"/>
                <a:cs typeface="Trebuchet MS"/>
              </a:rPr>
              <a:t> </a:t>
            </a:r>
            <a:r>
              <a:rPr sz="4200" spc="0" baseline="1025" dirty="0">
                <a:solidFill>
                  <a:srgbClr val="FFFFFF"/>
                </a:solidFill>
                <a:latin typeface="Trebuchet MS"/>
                <a:cs typeface="Trebuchet MS"/>
              </a:rPr>
              <a:t>diseb</a:t>
            </a:r>
            <a:r>
              <a:rPr sz="4200" spc="4" baseline="1025" dirty="0">
                <a:solidFill>
                  <a:srgbClr val="FFFFFF"/>
                </a:solidFill>
                <a:latin typeface="Trebuchet MS"/>
                <a:cs typeface="Trebuchet MS"/>
              </a:rPr>
              <a:t>u</a:t>
            </a:r>
            <a:r>
              <a:rPr sz="4200" spc="0" baseline="1025" dirty="0">
                <a:solidFill>
                  <a:srgbClr val="FFFFFF"/>
                </a:solidFill>
                <a:latin typeface="Trebuchet MS"/>
                <a:cs typeface="Trebuchet MS"/>
              </a:rPr>
              <a:t>t</a:t>
            </a:r>
            <a:r>
              <a:rPr sz="4200" spc="209" baseline="1025" dirty="0">
                <a:solidFill>
                  <a:srgbClr val="FFFFFF"/>
                </a:solidFill>
                <a:latin typeface="Trebuchet MS"/>
                <a:cs typeface="Trebuchet MS"/>
              </a:rPr>
              <a:t> </a:t>
            </a:r>
            <a:r>
              <a:rPr sz="4200" spc="0" baseline="1025" dirty="0">
                <a:solidFill>
                  <a:srgbClr val="FFFFFF"/>
                </a:solidFill>
                <a:latin typeface="Trebuchet MS"/>
                <a:cs typeface="Trebuchet MS"/>
              </a:rPr>
              <a:t>hi</a:t>
            </a:r>
            <a:r>
              <a:rPr sz="4200" spc="9" baseline="1025" dirty="0">
                <a:solidFill>
                  <a:srgbClr val="FFFFFF"/>
                </a:solidFill>
                <a:latin typeface="Trebuchet MS"/>
                <a:cs typeface="Trebuchet MS"/>
              </a:rPr>
              <a:t>p</a:t>
            </a:r>
            <a:r>
              <a:rPr sz="4200" spc="0" baseline="1025" dirty="0">
                <a:solidFill>
                  <a:srgbClr val="FFFFFF"/>
                </a:solidFill>
                <a:latin typeface="Trebuchet MS"/>
                <a:cs typeface="Trebuchet MS"/>
              </a:rPr>
              <a:t>otesi</a:t>
            </a:r>
            <a:r>
              <a:rPr sz="4200" spc="9" baseline="1025" dirty="0">
                <a:solidFill>
                  <a:srgbClr val="FFFFFF"/>
                </a:solidFill>
                <a:latin typeface="Trebuchet MS"/>
                <a:cs typeface="Trebuchet MS"/>
              </a:rPr>
              <a:t>s</a:t>
            </a:r>
            <a:r>
              <a:rPr sz="4200" spc="0" baseline="1025" dirty="0">
                <a:solidFill>
                  <a:srgbClr val="FFFFFF"/>
                </a:solidFill>
                <a:latin typeface="Trebuchet MS"/>
                <a:cs typeface="Trebuchet MS"/>
              </a:rPr>
              <a:t>i</a:t>
            </a:r>
            <a:r>
              <a:rPr sz="4200" spc="168" baseline="1025" dirty="0">
                <a:solidFill>
                  <a:srgbClr val="FFFFFF"/>
                </a:solidFill>
                <a:latin typeface="Trebuchet MS"/>
                <a:cs typeface="Trebuchet MS"/>
              </a:rPr>
              <a:t> </a:t>
            </a:r>
            <a:r>
              <a:rPr sz="4200" spc="9" baseline="1025" dirty="0">
                <a:solidFill>
                  <a:srgbClr val="FFFFFF"/>
                </a:solidFill>
                <a:latin typeface="Trebuchet MS"/>
                <a:cs typeface="Trebuchet MS"/>
              </a:rPr>
              <a:t>p</a:t>
            </a:r>
            <a:r>
              <a:rPr sz="4200" spc="0" baseline="1025" dirty="0">
                <a:solidFill>
                  <a:srgbClr val="FFFFFF"/>
                </a:solidFill>
                <a:latin typeface="Trebuchet MS"/>
                <a:cs typeface="Trebuchet MS"/>
              </a:rPr>
              <a:t>a</a:t>
            </a:r>
            <a:r>
              <a:rPr sz="4200" spc="9" baseline="1025" dirty="0">
                <a:solidFill>
                  <a:srgbClr val="FFFFFF"/>
                </a:solidFill>
                <a:latin typeface="Trebuchet MS"/>
                <a:cs typeface="Trebuchet MS"/>
              </a:rPr>
              <a:t>s</a:t>
            </a:r>
            <a:r>
              <a:rPr sz="4200" spc="0" baseline="1025" dirty="0">
                <a:solidFill>
                  <a:srgbClr val="FFFFFF"/>
                </a:solidFill>
                <a:latin typeface="Trebuchet MS"/>
                <a:cs typeface="Trebuchet MS"/>
              </a:rPr>
              <a:t>ar</a:t>
            </a:r>
            <a:r>
              <a:rPr sz="4200" spc="199" baseline="1025" dirty="0">
                <a:solidFill>
                  <a:srgbClr val="FFFFFF"/>
                </a:solidFill>
                <a:latin typeface="Trebuchet MS"/>
                <a:cs typeface="Trebuchet MS"/>
              </a:rPr>
              <a:t> </a:t>
            </a:r>
            <a:r>
              <a:rPr sz="4200" spc="0" baseline="1025" dirty="0">
                <a:solidFill>
                  <a:srgbClr val="FFFFFF"/>
                </a:solidFill>
                <a:latin typeface="Trebuchet MS"/>
                <a:cs typeface="Trebuchet MS"/>
              </a:rPr>
              <a:t>efi</a:t>
            </a:r>
            <a:r>
              <a:rPr sz="4200" spc="4" baseline="1025" dirty="0">
                <a:solidFill>
                  <a:srgbClr val="FFFFFF"/>
                </a:solidFill>
                <a:latin typeface="Trebuchet MS"/>
                <a:cs typeface="Trebuchet MS"/>
              </a:rPr>
              <a:t>s</a:t>
            </a:r>
            <a:r>
              <a:rPr sz="4200" spc="0" baseline="1025" dirty="0">
                <a:solidFill>
                  <a:srgbClr val="FFFFFF"/>
                </a:solidFill>
                <a:latin typeface="Trebuchet MS"/>
                <a:cs typeface="Trebuchet MS"/>
              </a:rPr>
              <a:t>ien</a:t>
            </a:r>
            <a:endParaRPr sz="2800">
              <a:latin typeface="Trebuchet MS"/>
              <a:cs typeface="Trebuchet MS"/>
            </a:endParaRPr>
          </a:p>
        </p:txBody>
      </p:sp>
      <p:sp>
        <p:nvSpPr>
          <p:cNvPr id="12" name="object 12"/>
          <p:cNvSpPr txBox="1"/>
          <p:nvPr/>
        </p:nvSpPr>
        <p:spPr>
          <a:xfrm>
            <a:off x="529234" y="2650614"/>
            <a:ext cx="3031881" cy="807212"/>
          </a:xfrm>
          <a:prstGeom prst="rect">
            <a:avLst/>
          </a:prstGeom>
        </p:spPr>
        <p:txBody>
          <a:bodyPr wrap="square" lIns="0" tIns="0" rIns="0" bIns="0" rtlCol="0">
            <a:noAutofit/>
          </a:bodyPr>
          <a:lstStyle/>
          <a:p>
            <a:pPr marL="12700">
              <a:lnSpc>
                <a:spcPts val="2985"/>
              </a:lnSpc>
              <a:spcBef>
                <a:spcPts val="149"/>
              </a:spcBef>
            </a:pPr>
            <a:r>
              <a:rPr sz="4200" spc="4" baseline="1025" dirty="0">
                <a:solidFill>
                  <a:srgbClr val="FFFFFF"/>
                </a:solidFill>
                <a:latin typeface="Trebuchet MS"/>
                <a:cs typeface="Trebuchet MS"/>
              </a:rPr>
              <a:t>(</a:t>
            </a:r>
            <a:r>
              <a:rPr sz="4200" i="1" spc="0" baseline="1025" dirty="0">
                <a:solidFill>
                  <a:srgbClr val="FFFFFF"/>
                </a:solidFill>
                <a:latin typeface="Trebuchet MS"/>
                <a:cs typeface="Trebuchet MS"/>
              </a:rPr>
              <a:t>ef</a:t>
            </a:r>
            <a:r>
              <a:rPr sz="4200" i="1" spc="4" baseline="1025" dirty="0">
                <a:solidFill>
                  <a:srgbClr val="FFFFFF"/>
                </a:solidFill>
                <a:latin typeface="Trebuchet MS"/>
                <a:cs typeface="Trebuchet MS"/>
              </a:rPr>
              <a:t>f</a:t>
            </a:r>
            <a:r>
              <a:rPr sz="4200" i="1" spc="0" baseline="1025" dirty="0">
                <a:solidFill>
                  <a:srgbClr val="FFFFFF"/>
                </a:solidFill>
                <a:latin typeface="Trebuchet MS"/>
                <a:cs typeface="Trebuchet MS"/>
              </a:rPr>
              <a:t>i</a:t>
            </a:r>
            <a:r>
              <a:rPr sz="4200" i="1" spc="-4" baseline="1025" dirty="0">
                <a:solidFill>
                  <a:srgbClr val="FFFFFF"/>
                </a:solidFill>
                <a:latin typeface="Trebuchet MS"/>
                <a:cs typeface="Trebuchet MS"/>
              </a:rPr>
              <a:t>c</a:t>
            </a:r>
            <a:r>
              <a:rPr sz="4200" i="1" spc="0" baseline="1025" dirty="0">
                <a:solidFill>
                  <a:srgbClr val="FFFFFF"/>
                </a:solidFill>
                <a:latin typeface="Trebuchet MS"/>
                <a:cs typeface="Trebuchet MS"/>
              </a:rPr>
              <a:t>ie</a:t>
            </a:r>
            <a:r>
              <a:rPr sz="4200" i="1" spc="-9" baseline="1025" dirty="0">
                <a:solidFill>
                  <a:srgbClr val="FFFFFF"/>
                </a:solidFill>
                <a:latin typeface="Trebuchet MS"/>
                <a:cs typeface="Trebuchet MS"/>
              </a:rPr>
              <a:t>n</a:t>
            </a:r>
            <a:r>
              <a:rPr sz="4200" i="1" spc="0" baseline="1025" dirty="0">
                <a:solidFill>
                  <a:srgbClr val="FFFFFF"/>
                </a:solidFill>
                <a:latin typeface="Trebuchet MS"/>
                <a:cs typeface="Trebuchet MS"/>
              </a:rPr>
              <a:t>t </a:t>
            </a:r>
            <a:r>
              <a:rPr sz="4200" i="1" spc="481" baseline="1025" dirty="0">
                <a:solidFill>
                  <a:srgbClr val="FFFFFF"/>
                </a:solidFill>
                <a:latin typeface="Trebuchet MS"/>
                <a:cs typeface="Trebuchet MS"/>
              </a:rPr>
              <a:t> </a:t>
            </a:r>
            <a:r>
              <a:rPr sz="4200" i="1" spc="0" baseline="1025" dirty="0">
                <a:solidFill>
                  <a:srgbClr val="FFFFFF"/>
                </a:solidFill>
                <a:latin typeface="Trebuchet MS"/>
                <a:cs typeface="Trebuchet MS"/>
              </a:rPr>
              <a:t>m</a:t>
            </a:r>
            <a:r>
              <a:rPr sz="4200" i="1" spc="-9" baseline="1025" dirty="0">
                <a:solidFill>
                  <a:srgbClr val="FFFFFF"/>
                </a:solidFill>
                <a:latin typeface="Trebuchet MS"/>
                <a:cs typeface="Trebuchet MS"/>
              </a:rPr>
              <a:t>a</a:t>
            </a:r>
            <a:r>
              <a:rPr sz="4200" i="1" spc="0" baseline="1025" dirty="0">
                <a:solidFill>
                  <a:srgbClr val="FFFFFF"/>
                </a:solidFill>
                <a:latin typeface="Trebuchet MS"/>
                <a:cs typeface="Trebuchet MS"/>
              </a:rPr>
              <a:t>rket</a:t>
            </a:r>
            <a:endParaRPr sz="2800">
              <a:latin typeface="Trebuchet MS"/>
              <a:cs typeface="Trebuchet MS"/>
            </a:endParaRPr>
          </a:p>
          <a:p>
            <a:pPr marL="12700" marR="53263">
              <a:lnSpc>
                <a:spcPct val="96761"/>
              </a:lnSpc>
            </a:pPr>
            <a:r>
              <a:rPr sz="2800" spc="0" dirty="0">
                <a:solidFill>
                  <a:srgbClr val="FFFFFF"/>
                </a:solidFill>
                <a:latin typeface="Trebuchet MS"/>
                <a:cs typeface="Trebuchet MS"/>
              </a:rPr>
              <a:t>bahwa</a:t>
            </a:r>
            <a:endParaRPr sz="2800">
              <a:latin typeface="Trebuchet MS"/>
              <a:cs typeface="Trebuchet MS"/>
            </a:endParaRPr>
          </a:p>
        </p:txBody>
      </p:sp>
      <p:sp>
        <p:nvSpPr>
          <p:cNvPr id="11" name="object 11"/>
          <p:cNvSpPr txBox="1"/>
          <p:nvPr/>
        </p:nvSpPr>
        <p:spPr>
          <a:xfrm>
            <a:off x="3768344" y="2650614"/>
            <a:ext cx="2712069" cy="380492"/>
          </a:xfrm>
          <a:prstGeom prst="rect">
            <a:avLst/>
          </a:prstGeom>
        </p:spPr>
        <p:txBody>
          <a:bodyPr wrap="square" lIns="0" tIns="0" rIns="0" bIns="0" rtlCol="0">
            <a:noAutofit/>
          </a:bodyPr>
          <a:lstStyle/>
          <a:p>
            <a:pPr marL="12700">
              <a:lnSpc>
                <a:spcPts val="2985"/>
              </a:lnSpc>
              <a:spcBef>
                <a:spcPts val="149"/>
              </a:spcBef>
            </a:pPr>
            <a:r>
              <a:rPr sz="4200" i="1" spc="0" baseline="1025" dirty="0">
                <a:solidFill>
                  <a:srgbClr val="FFFFFF"/>
                </a:solidFill>
                <a:latin typeface="Trebuchet MS"/>
                <a:cs typeface="Trebuchet MS"/>
              </a:rPr>
              <a:t>hypot</a:t>
            </a:r>
            <a:r>
              <a:rPr sz="4200" i="1" spc="4" baseline="1025" dirty="0">
                <a:solidFill>
                  <a:srgbClr val="FFFFFF"/>
                </a:solidFill>
                <a:latin typeface="Trebuchet MS"/>
                <a:cs typeface="Trebuchet MS"/>
              </a:rPr>
              <a:t>h</a:t>
            </a:r>
            <a:r>
              <a:rPr sz="4200" i="1" spc="0" baseline="1025" dirty="0">
                <a:solidFill>
                  <a:srgbClr val="FFFFFF"/>
                </a:solidFill>
                <a:latin typeface="Trebuchet MS"/>
                <a:cs typeface="Trebuchet MS"/>
              </a:rPr>
              <a:t>esi</a:t>
            </a:r>
            <a:r>
              <a:rPr sz="4200" i="1" spc="4" baseline="1025" dirty="0">
                <a:solidFill>
                  <a:srgbClr val="FFFFFF"/>
                </a:solidFill>
                <a:latin typeface="Trebuchet MS"/>
                <a:cs typeface="Trebuchet MS"/>
              </a:rPr>
              <a:t>s</a:t>
            </a:r>
            <a:r>
              <a:rPr sz="4200" spc="4" baseline="1025" dirty="0">
                <a:solidFill>
                  <a:srgbClr val="FFFFFF"/>
                </a:solidFill>
                <a:latin typeface="Trebuchet MS"/>
                <a:cs typeface="Trebuchet MS"/>
              </a:rPr>
              <a:t>-</a:t>
            </a:r>
            <a:r>
              <a:rPr sz="4200" spc="0" baseline="1025" dirty="0">
                <a:solidFill>
                  <a:srgbClr val="FFFFFF"/>
                </a:solidFill>
                <a:latin typeface="Trebuchet MS"/>
                <a:cs typeface="Trebuchet MS"/>
              </a:rPr>
              <a:t>E</a:t>
            </a:r>
            <a:r>
              <a:rPr sz="4200" spc="9" baseline="1025" dirty="0">
                <a:solidFill>
                  <a:srgbClr val="FFFFFF"/>
                </a:solidFill>
                <a:latin typeface="Trebuchet MS"/>
                <a:cs typeface="Trebuchet MS"/>
              </a:rPr>
              <a:t>M</a:t>
            </a:r>
            <a:r>
              <a:rPr sz="4200" spc="0" baseline="1025" dirty="0">
                <a:solidFill>
                  <a:srgbClr val="FFFFFF"/>
                </a:solidFill>
                <a:latin typeface="Trebuchet MS"/>
                <a:cs typeface="Trebuchet MS"/>
              </a:rPr>
              <a:t>H)</a:t>
            </a:r>
            <a:endParaRPr sz="2800">
              <a:latin typeface="Trebuchet MS"/>
              <a:cs typeface="Trebuchet MS"/>
            </a:endParaRPr>
          </a:p>
        </p:txBody>
      </p:sp>
      <p:sp>
        <p:nvSpPr>
          <p:cNvPr id="10" name="object 10"/>
          <p:cNvSpPr txBox="1"/>
          <p:nvPr/>
        </p:nvSpPr>
        <p:spPr>
          <a:xfrm>
            <a:off x="6687058" y="2650614"/>
            <a:ext cx="1823646" cy="380492"/>
          </a:xfrm>
          <a:prstGeom prst="rect">
            <a:avLst/>
          </a:prstGeom>
        </p:spPr>
        <p:txBody>
          <a:bodyPr wrap="square" lIns="0" tIns="0" rIns="0" bIns="0" rtlCol="0">
            <a:noAutofit/>
          </a:bodyPr>
          <a:lstStyle/>
          <a:p>
            <a:pPr marL="12700">
              <a:lnSpc>
                <a:spcPts val="2985"/>
              </a:lnSpc>
              <a:spcBef>
                <a:spcPts val="149"/>
              </a:spcBef>
            </a:pPr>
            <a:r>
              <a:rPr sz="4200" spc="0" baseline="1025" dirty="0">
                <a:solidFill>
                  <a:srgbClr val="FFFFFF"/>
                </a:solidFill>
                <a:latin typeface="Trebuchet MS"/>
                <a:cs typeface="Trebuchet MS"/>
              </a:rPr>
              <a:t>menya</a:t>
            </a:r>
            <a:r>
              <a:rPr sz="4200" spc="4" baseline="1025" dirty="0">
                <a:solidFill>
                  <a:srgbClr val="FFFFFF"/>
                </a:solidFill>
                <a:latin typeface="Trebuchet MS"/>
                <a:cs typeface="Trebuchet MS"/>
              </a:rPr>
              <a:t>t</a:t>
            </a:r>
            <a:r>
              <a:rPr sz="4200" spc="0" baseline="1025" dirty="0">
                <a:solidFill>
                  <a:srgbClr val="FFFFFF"/>
                </a:solidFill>
                <a:latin typeface="Trebuchet MS"/>
                <a:cs typeface="Trebuchet MS"/>
              </a:rPr>
              <a:t>kan</a:t>
            </a:r>
            <a:endParaRPr sz="2800">
              <a:latin typeface="Trebuchet MS"/>
              <a:cs typeface="Trebuchet MS"/>
            </a:endParaRPr>
          </a:p>
        </p:txBody>
      </p:sp>
      <p:sp>
        <p:nvSpPr>
          <p:cNvPr id="9" name="object 9"/>
          <p:cNvSpPr txBox="1"/>
          <p:nvPr/>
        </p:nvSpPr>
        <p:spPr>
          <a:xfrm>
            <a:off x="529234" y="3632077"/>
            <a:ext cx="7093071" cy="380796"/>
          </a:xfrm>
          <a:prstGeom prst="rect">
            <a:avLst/>
          </a:prstGeom>
        </p:spPr>
        <p:txBody>
          <a:bodyPr wrap="square" lIns="0" tIns="0" rIns="0" bIns="0" rtlCol="0">
            <a:noAutofit/>
          </a:bodyPr>
          <a:lstStyle/>
          <a:p>
            <a:pPr marL="12700">
              <a:lnSpc>
                <a:spcPts val="2985"/>
              </a:lnSpc>
              <a:spcBef>
                <a:spcPts val="149"/>
              </a:spcBef>
            </a:pPr>
            <a:r>
              <a:rPr sz="4200" spc="4" baseline="1025" dirty="0">
                <a:solidFill>
                  <a:srgbClr val="FFFFFF"/>
                </a:solidFill>
                <a:latin typeface="Trebuchet MS"/>
                <a:cs typeface="Trebuchet MS"/>
              </a:rPr>
              <a:t>(</a:t>
            </a:r>
            <a:r>
              <a:rPr sz="4200" spc="-4" baseline="1025" dirty="0">
                <a:solidFill>
                  <a:srgbClr val="FFFFFF"/>
                </a:solidFill>
                <a:latin typeface="Trebuchet MS"/>
                <a:cs typeface="Trebuchet MS"/>
              </a:rPr>
              <a:t>1</a:t>
            </a:r>
            <a:r>
              <a:rPr sz="4200" spc="0" baseline="1025" dirty="0">
                <a:solidFill>
                  <a:srgbClr val="FFFFFF"/>
                </a:solidFill>
                <a:latin typeface="Trebuchet MS"/>
                <a:cs typeface="Trebuchet MS"/>
              </a:rPr>
              <a:t>)</a:t>
            </a:r>
            <a:r>
              <a:rPr sz="4200" spc="-55" baseline="1025" dirty="0">
                <a:solidFill>
                  <a:srgbClr val="FFFFFF"/>
                </a:solidFill>
                <a:latin typeface="Trebuchet MS"/>
                <a:cs typeface="Trebuchet MS"/>
              </a:rPr>
              <a:t> </a:t>
            </a:r>
            <a:r>
              <a:rPr sz="4200" spc="0" baseline="1025" dirty="0">
                <a:solidFill>
                  <a:srgbClr val="FFFFFF"/>
                </a:solidFill>
                <a:latin typeface="Trebuchet MS"/>
                <a:cs typeface="Trebuchet MS"/>
              </a:rPr>
              <a:t>s</a:t>
            </a:r>
            <a:r>
              <a:rPr sz="4200" spc="-9" baseline="1025" dirty="0">
                <a:solidFill>
                  <a:srgbClr val="FFFFFF"/>
                </a:solidFill>
                <a:latin typeface="Trebuchet MS"/>
                <a:cs typeface="Trebuchet MS"/>
              </a:rPr>
              <a:t>a</a:t>
            </a:r>
            <a:r>
              <a:rPr sz="4200" spc="0" baseline="1025" dirty="0">
                <a:solidFill>
                  <a:srgbClr val="FFFFFF"/>
                </a:solidFill>
                <a:latin typeface="Trebuchet MS"/>
                <a:cs typeface="Trebuchet MS"/>
              </a:rPr>
              <a:t>h</a:t>
            </a:r>
            <a:r>
              <a:rPr sz="4200" spc="-9" baseline="1025" dirty="0">
                <a:solidFill>
                  <a:srgbClr val="FFFFFF"/>
                </a:solidFill>
                <a:latin typeface="Trebuchet MS"/>
                <a:cs typeface="Trebuchet MS"/>
              </a:rPr>
              <a:t>a</a:t>
            </a:r>
            <a:r>
              <a:rPr sz="4200" spc="0" baseline="1025" dirty="0">
                <a:solidFill>
                  <a:srgbClr val="FFFFFF"/>
                </a:solidFill>
                <a:latin typeface="Trebuchet MS"/>
                <a:cs typeface="Trebuchet MS"/>
              </a:rPr>
              <a:t>m</a:t>
            </a:r>
            <a:r>
              <a:rPr sz="4200" spc="16" baseline="1025" dirty="0">
                <a:solidFill>
                  <a:srgbClr val="FFFFFF"/>
                </a:solidFill>
                <a:latin typeface="Trebuchet MS"/>
                <a:cs typeface="Trebuchet MS"/>
              </a:rPr>
              <a:t> </a:t>
            </a:r>
            <a:r>
              <a:rPr sz="4200" spc="0" baseline="1025" dirty="0">
                <a:solidFill>
                  <a:srgbClr val="FFFFFF"/>
                </a:solidFill>
                <a:latin typeface="Trebuchet MS"/>
                <a:cs typeface="Trebuchet MS"/>
              </a:rPr>
              <a:t>sel</a:t>
            </a:r>
            <a:r>
              <a:rPr sz="4200" spc="-9" baseline="1025" dirty="0">
                <a:solidFill>
                  <a:srgbClr val="FFFFFF"/>
                </a:solidFill>
                <a:latin typeface="Trebuchet MS"/>
                <a:cs typeface="Trebuchet MS"/>
              </a:rPr>
              <a:t>a</a:t>
            </a:r>
            <a:r>
              <a:rPr sz="4200" spc="0" baseline="1025" dirty="0">
                <a:solidFill>
                  <a:srgbClr val="FFFFFF"/>
                </a:solidFill>
                <a:latin typeface="Trebuchet MS"/>
                <a:cs typeface="Trebuchet MS"/>
              </a:rPr>
              <a:t>lu dalam keada</a:t>
            </a:r>
            <a:r>
              <a:rPr sz="4200" spc="-14" baseline="1025" dirty="0">
                <a:solidFill>
                  <a:srgbClr val="FFFFFF"/>
                </a:solidFill>
                <a:latin typeface="Trebuchet MS"/>
                <a:cs typeface="Trebuchet MS"/>
              </a:rPr>
              <a:t>a</a:t>
            </a:r>
            <a:r>
              <a:rPr sz="4200" spc="0" baseline="1025" dirty="0">
                <a:solidFill>
                  <a:srgbClr val="FFFFFF"/>
                </a:solidFill>
                <a:latin typeface="Trebuchet MS"/>
                <a:cs typeface="Trebuchet MS"/>
              </a:rPr>
              <a:t>n</a:t>
            </a:r>
            <a:r>
              <a:rPr sz="4200" spc="29" baseline="1025" dirty="0">
                <a:solidFill>
                  <a:srgbClr val="FFFFFF"/>
                </a:solidFill>
                <a:latin typeface="Trebuchet MS"/>
                <a:cs typeface="Trebuchet MS"/>
              </a:rPr>
              <a:t> </a:t>
            </a:r>
            <a:r>
              <a:rPr sz="4200" spc="0" baseline="1025" dirty="0">
                <a:solidFill>
                  <a:srgbClr val="FFFFFF"/>
                </a:solidFill>
                <a:latin typeface="Trebuchet MS"/>
                <a:cs typeface="Trebuchet MS"/>
              </a:rPr>
              <a:t>ekuilibr</a:t>
            </a:r>
            <a:r>
              <a:rPr sz="4200" spc="-9" baseline="1025" dirty="0">
                <a:solidFill>
                  <a:srgbClr val="FFFFFF"/>
                </a:solidFill>
                <a:latin typeface="Trebuchet MS"/>
                <a:cs typeface="Trebuchet MS"/>
              </a:rPr>
              <a:t>i</a:t>
            </a:r>
            <a:r>
              <a:rPr sz="4200" spc="0" baseline="1025" dirty="0">
                <a:solidFill>
                  <a:srgbClr val="FFFFFF"/>
                </a:solidFill>
                <a:latin typeface="Trebuchet MS"/>
                <a:cs typeface="Trebuchet MS"/>
              </a:rPr>
              <a:t>um</a:t>
            </a:r>
            <a:endParaRPr sz="2800">
              <a:latin typeface="Trebuchet MS"/>
              <a:cs typeface="Trebuchet MS"/>
            </a:endParaRPr>
          </a:p>
        </p:txBody>
      </p:sp>
      <p:sp>
        <p:nvSpPr>
          <p:cNvPr id="8" name="object 8"/>
          <p:cNvSpPr txBox="1"/>
          <p:nvPr/>
        </p:nvSpPr>
        <p:spPr>
          <a:xfrm>
            <a:off x="529234" y="4185536"/>
            <a:ext cx="526041" cy="380492"/>
          </a:xfrm>
          <a:prstGeom prst="rect">
            <a:avLst/>
          </a:prstGeom>
        </p:spPr>
        <p:txBody>
          <a:bodyPr wrap="square" lIns="0" tIns="0" rIns="0" bIns="0" rtlCol="0">
            <a:noAutofit/>
          </a:bodyPr>
          <a:lstStyle/>
          <a:p>
            <a:pPr marL="12700">
              <a:lnSpc>
                <a:spcPts val="2985"/>
              </a:lnSpc>
              <a:spcBef>
                <a:spcPts val="149"/>
              </a:spcBef>
            </a:pPr>
            <a:r>
              <a:rPr sz="4200" spc="4" baseline="1025" dirty="0">
                <a:solidFill>
                  <a:srgbClr val="FFFFFF"/>
                </a:solidFill>
                <a:latin typeface="Trebuchet MS"/>
                <a:cs typeface="Trebuchet MS"/>
              </a:rPr>
              <a:t>(</a:t>
            </a:r>
            <a:r>
              <a:rPr sz="4200" spc="0" baseline="1025" dirty="0">
                <a:solidFill>
                  <a:srgbClr val="FFFFFF"/>
                </a:solidFill>
                <a:latin typeface="Trebuchet MS"/>
                <a:cs typeface="Trebuchet MS"/>
              </a:rPr>
              <a:t>2)</a:t>
            </a:r>
            <a:endParaRPr sz="2800">
              <a:latin typeface="Trebuchet MS"/>
              <a:cs typeface="Trebuchet MS"/>
            </a:endParaRPr>
          </a:p>
        </p:txBody>
      </p:sp>
      <p:sp>
        <p:nvSpPr>
          <p:cNvPr id="7" name="object 7"/>
          <p:cNvSpPr txBox="1"/>
          <p:nvPr/>
        </p:nvSpPr>
        <p:spPr>
          <a:xfrm>
            <a:off x="1239418" y="4185536"/>
            <a:ext cx="1353434" cy="380492"/>
          </a:xfrm>
          <a:prstGeom prst="rect">
            <a:avLst/>
          </a:prstGeom>
        </p:spPr>
        <p:txBody>
          <a:bodyPr wrap="square" lIns="0" tIns="0" rIns="0" bIns="0" rtlCol="0">
            <a:noAutofit/>
          </a:bodyPr>
          <a:lstStyle/>
          <a:p>
            <a:pPr marL="12700">
              <a:lnSpc>
                <a:spcPts val="2985"/>
              </a:lnSpc>
              <a:spcBef>
                <a:spcPts val="149"/>
              </a:spcBef>
            </a:pPr>
            <a:r>
              <a:rPr sz="4200" spc="0" baseline="1025" dirty="0">
                <a:solidFill>
                  <a:srgbClr val="FFFFFF"/>
                </a:solidFill>
                <a:latin typeface="Trebuchet MS"/>
                <a:cs typeface="Trebuchet MS"/>
              </a:rPr>
              <a:t>in</a:t>
            </a:r>
            <a:r>
              <a:rPr sz="4200" spc="-9" baseline="1025" dirty="0">
                <a:solidFill>
                  <a:srgbClr val="FFFFFF"/>
                </a:solidFill>
                <a:latin typeface="Trebuchet MS"/>
                <a:cs typeface="Trebuchet MS"/>
              </a:rPr>
              <a:t>v</a:t>
            </a:r>
            <a:r>
              <a:rPr sz="4200" spc="0" baseline="1025" dirty="0">
                <a:solidFill>
                  <a:srgbClr val="FFFFFF"/>
                </a:solidFill>
                <a:latin typeface="Trebuchet MS"/>
                <a:cs typeface="Trebuchet MS"/>
              </a:rPr>
              <a:t>estor</a:t>
            </a:r>
            <a:endParaRPr sz="2800">
              <a:latin typeface="Trebuchet MS"/>
              <a:cs typeface="Trebuchet MS"/>
            </a:endParaRPr>
          </a:p>
        </p:txBody>
      </p:sp>
      <p:sp>
        <p:nvSpPr>
          <p:cNvPr id="6" name="object 6"/>
          <p:cNvSpPr txBox="1"/>
          <p:nvPr/>
        </p:nvSpPr>
        <p:spPr>
          <a:xfrm>
            <a:off x="2777490" y="4185536"/>
            <a:ext cx="812601" cy="380492"/>
          </a:xfrm>
          <a:prstGeom prst="rect">
            <a:avLst/>
          </a:prstGeom>
        </p:spPr>
        <p:txBody>
          <a:bodyPr wrap="square" lIns="0" tIns="0" rIns="0" bIns="0" rtlCol="0">
            <a:noAutofit/>
          </a:bodyPr>
          <a:lstStyle/>
          <a:p>
            <a:pPr marL="12700">
              <a:lnSpc>
                <a:spcPts val="2985"/>
              </a:lnSpc>
              <a:spcBef>
                <a:spcPts val="149"/>
              </a:spcBef>
            </a:pPr>
            <a:r>
              <a:rPr sz="4200" spc="0" baseline="1025" dirty="0">
                <a:solidFill>
                  <a:srgbClr val="FFFFFF"/>
                </a:solidFill>
                <a:latin typeface="Trebuchet MS"/>
                <a:cs typeface="Trebuchet MS"/>
              </a:rPr>
              <a:t>yang</a:t>
            </a:r>
            <a:endParaRPr sz="2800">
              <a:latin typeface="Trebuchet MS"/>
              <a:cs typeface="Trebuchet MS"/>
            </a:endParaRPr>
          </a:p>
        </p:txBody>
      </p:sp>
      <p:sp>
        <p:nvSpPr>
          <p:cNvPr id="5" name="object 5"/>
          <p:cNvSpPr txBox="1"/>
          <p:nvPr/>
        </p:nvSpPr>
        <p:spPr>
          <a:xfrm>
            <a:off x="3774440" y="4185536"/>
            <a:ext cx="888890" cy="380492"/>
          </a:xfrm>
          <a:prstGeom prst="rect">
            <a:avLst/>
          </a:prstGeom>
        </p:spPr>
        <p:txBody>
          <a:bodyPr wrap="square" lIns="0" tIns="0" rIns="0" bIns="0" rtlCol="0">
            <a:noAutofit/>
          </a:bodyPr>
          <a:lstStyle/>
          <a:p>
            <a:pPr marL="12700">
              <a:lnSpc>
                <a:spcPts val="2985"/>
              </a:lnSpc>
              <a:spcBef>
                <a:spcPts val="149"/>
              </a:spcBef>
            </a:pPr>
            <a:r>
              <a:rPr sz="4200" spc="0" baseline="1025" dirty="0">
                <a:solidFill>
                  <a:srgbClr val="FFFFFF"/>
                </a:solidFill>
                <a:latin typeface="Trebuchet MS"/>
                <a:cs typeface="Trebuchet MS"/>
              </a:rPr>
              <a:t>terus</a:t>
            </a:r>
            <a:endParaRPr sz="2800">
              <a:latin typeface="Trebuchet MS"/>
              <a:cs typeface="Trebuchet MS"/>
            </a:endParaRPr>
          </a:p>
        </p:txBody>
      </p:sp>
      <p:sp>
        <p:nvSpPr>
          <p:cNvPr id="4" name="object 4"/>
          <p:cNvSpPr txBox="1"/>
          <p:nvPr/>
        </p:nvSpPr>
        <p:spPr>
          <a:xfrm>
            <a:off x="4847336" y="4185536"/>
            <a:ext cx="2356934" cy="380492"/>
          </a:xfrm>
          <a:prstGeom prst="rect">
            <a:avLst/>
          </a:prstGeom>
        </p:spPr>
        <p:txBody>
          <a:bodyPr wrap="square" lIns="0" tIns="0" rIns="0" bIns="0" rtlCol="0">
            <a:noAutofit/>
          </a:bodyPr>
          <a:lstStyle/>
          <a:p>
            <a:pPr marL="12700">
              <a:lnSpc>
                <a:spcPts val="2985"/>
              </a:lnSpc>
              <a:spcBef>
                <a:spcPts val="149"/>
              </a:spcBef>
            </a:pPr>
            <a:r>
              <a:rPr sz="4200" spc="0" baseline="1025" dirty="0">
                <a:solidFill>
                  <a:srgbClr val="FFFFFF"/>
                </a:solidFill>
                <a:latin typeface="Trebuchet MS"/>
                <a:cs typeface="Trebuchet MS"/>
              </a:rPr>
              <a:t>“meng</a:t>
            </a:r>
            <a:r>
              <a:rPr sz="4200" spc="-9" baseline="1025" dirty="0">
                <a:solidFill>
                  <a:srgbClr val="FFFFFF"/>
                </a:solidFill>
                <a:latin typeface="Trebuchet MS"/>
                <a:cs typeface="Trebuchet MS"/>
              </a:rPr>
              <a:t>a</a:t>
            </a:r>
            <a:r>
              <a:rPr sz="4200" spc="9" baseline="1025" dirty="0">
                <a:solidFill>
                  <a:srgbClr val="FFFFFF"/>
                </a:solidFill>
                <a:latin typeface="Trebuchet MS"/>
                <a:cs typeface="Trebuchet MS"/>
              </a:rPr>
              <a:t>l</a:t>
            </a:r>
            <a:r>
              <a:rPr sz="4200" spc="0" baseline="1025" dirty="0">
                <a:solidFill>
                  <a:srgbClr val="FFFFFF"/>
                </a:solidFill>
                <a:latin typeface="Trebuchet MS"/>
                <a:cs typeface="Trebuchet MS"/>
              </a:rPr>
              <a:t>ah</a:t>
            </a:r>
            <a:r>
              <a:rPr sz="4200" spc="9" baseline="1025" dirty="0">
                <a:solidFill>
                  <a:srgbClr val="FFFFFF"/>
                </a:solidFill>
                <a:latin typeface="Trebuchet MS"/>
                <a:cs typeface="Trebuchet MS"/>
              </a:rPr>
              <a:t>k</a:t>
            </a:r>
            <a:r>
              <a:rPr sz="4200" spc="0" baseline="1025" dirty="0">
                <a:solidFill>
                  <a:srgbClr val="FFFFFF"/>
                </a:solidFill>
                <a:latin typeface="Trebuchet MS"/>
                <a:cs typeface="Trebuchet MS"/>
              </a:rPr>
              <a:t>an</a:t>
            </a:r>
            <a:endParaRPr sz="2800">
              <a:latin typeface="Trebuchet MS"/>
              <a:cs typeface="Trebuchet MS"/>
            </a:endParaRPr>
          </a:p>
        </p:txBody>
      </p:sp>
      <p:sp>
        <p:nvSpPr>
          <p:cNvPr id="3" name="object 3"/>
          <p:cNvSpPr txBox="1"/>
          <p:nvPr/>
        </p:nvSpPr>
        <p:spPr>
          <a:xfrm>
            <a:off x="7388098" y="4185536"/>
            <a:ext cx="1121569" cy="380492"/>
          </a:xfrm>
          <a:prstGeom prst="rect">
            <a:avLst/>
          </a:prstGeom>
        </p:spPr>
        <p:txBody>
          <a:bodyPr wrap="square" lIns="0" tIns="0" rIns="0" bIns="0" rtlCol="0">
            <a:noAutofit/>
          </a:bodyPr>
          <a:lstStyle/>
          <a:p>
            <a:pPr marL="12700">
              <a:lnSpc>
                <a:spcPts val="2985"/>
              </a:lnSpc>
              <a:spcBef>
                <a:spcPts val="149"/>
              </a:spcBef>
            </a:pPr>
            <a:r>
              <a:rPr sz="4200" spc="9" baseline="1025" dirty="0">
                <a:solidFill>
                  <a:srgbClr val="FFFFFF"/>
                </a:solidFill>
                <a:latin typeface="Trebuchet MS"/>
                <a:cs typeface="Trebuchet MS"/>
              </a:rPr>
              <a:t>p</a:t>
            </a:r>
            <a:r>
              <a:rPr sz="4200" spc="0" baseline="1025" dirty="0">
                <a:solidFill>
                  <a:srgbClr val="FFFFFF"/>
                </a:solidFill>
                <a:latin typeface="Trebuchet MS"/>
                <a:cs typeface="Trebuchet MS"/>
              </a:rPr>
              <a:t>a</a:t>
            </a:r>
            <a:r>
              <a:rPr sz="4200" spc="14" baseline="1025" dirty="0">
                <a:solidFill>
                  <a:srgbClr val="FFFFFF"/>
                </a:solidFill>
                <a:latin typeface="Trebuchet MS"/>
                <a:cs typeface="Trebuchet MS"/>
              </a:rPr>
              <a:t>s</a:t>
            </a:r>
            <a:r>
              <a:rPr sz="4200" spc="0" baseline="1025" dirty="0">
                <a:solidFill>
                  <a:srgbClr val="FFFFFF"/>
                </a:solidFill>
                <a:latin typeface="Trebuchet MS"/>
                <a:cs typeface="Trebuchet MS"/>
              </a:rPr>
              <a:t>a</a:t>
            </a:r>
            <a:r>
              <a:rPr sz="4200" spc="9" baseline="1025" dirty="0">
                <a:solidFill>
                  <a:srgbClr val="FFFFFF"/>
                </a:solidFill>
                <a:latin typeface="Trebuchet MS"/>
                <a:cs typeface="Trebuchet MS"/>
              </a:rPr>
              <a:t>r</a:t>
            </a:r>
            <a:r>
              <a:rPr sz="4200" spc="0" baseline="1025" dirty="0">
                <a:solidFill>
                  <a:srgbClr val="FFFFFF"/>
                </a:solidFill>
                <a:latin typeface="Trebuchet MS"/>
                <a:cs typeface="Trebuchet MS"/>
              </a:rPr>
              <a:t>”</a:t>
            </a:r>
            <a:endParaRPr sz="2800">
              <a:latin typeface="Trebuchet MS"/>
              <a:cs typeface="Trebuchet MS"/>
            </a:endParaRPr>
          </a:p>
        </p:txBody>
      </p:sp>
      <p:sp>
        <p:nvSpPr>
          <p:cNvPr id="2" name="object 2"/>
          <p:cNvSpPr txBox="1"/>
          <p:nvPr/>
        </p:nvSpPr>
        <p:spPr>
          <a:xfrm>
            <a:off x="529234" y="4612390"/>
            <a:ext cx="6741934" cy="380796"/>
          </a:xfrm>
          <a:prstGeom prst="rect">
            <a:avLst/>
          </a:prstGeom>
        </p:spPr>
        <p:txBody>
          <a:bodyPr wrap="square" lIns="0" tIns="0" rIns="0" bIns="0" rtlCol="0">
            <a:noAutofit/>
          </a:bodyPr>
          <a:lstStyle/>
          <a:p>
            <a:pPr marL="12700">
              <a:lnSpc>
                <a:spcPts val="2985"/>
              </a:lnSpc>
              <a:spcBef>
                <a:spcPts val="149"/>
              </a:spcBef>
            </a:pPr>
            <a:r>
              <a:rPr sz="4200" spc="0" baseline="1025" dirty="0">
                <a:solidFill>
                  <a:srgbClr val="FFFFFF"/>
                </a:solidFill>
                <a:latin typeface="Trebuchet MS"/>
                <a:cs typeface="Trebuchet MS"/>
              </a:rPr>
              <a:t>se</a:t>
            </a:r>
            <a:r>
              <a:rPr sz="4200" spc="-9" baseline="1025" dirty="0">
                <a:solidFill>
                  <a:srgbClr val="FFFFFF"/>
                </a:solidFill>
                <a:latin typeface="Trebuchet MS"/>
                <a:cs typeface="Trebuchet MS"/>
              </a:rPr>
              <a:t>c</a:t>
            </a:r>
            <a:r>
              <a:rPr sz="4200" spc="0" baseline="1025" dirty="0">
                <a:solidFill>
                  <a:srgbClr val="FFFFFF"/>
                </a:solidFill>
                <a:latin typeface="Trebuchet MS"/>
                <a:cs typeface="Trebuchet MS"/>
              </a:rPr>
              <a:t>ara</a:t>
            </a:r>
            <a:r>
              <a:rPr sz="4200" spc="14" baseline="1025" dirty="0">
                <a:solidFill>
                  <a:srgbClr val="FFFFFF"/>
                </a:solidFill>
                <a:latin typeface="Trebuchet MS"/>
                <a:cs typeface="Trebuchet MS"/>
              </a:rPr>
              <a:t> </a:t>
            </a:r>
            <a:r>
              <a:rPr sz="4200" spc="0" baseline="1025" dirty="0">
                <a:solidFill>
                  <a:srgbClr val="FFFFFF"/>
                </a:solidFill>
                <a:latin typeface="Trebuchet MS"/>
                <a:cs typeface="Trebuchet MS"/>
              </a:rPr>
              <a:t>kons</a:t>
            </a:r>
            <a:r>
              <a:rPr sz="4200" spc="-9" baseline="1025" dirty="0">
                <a:solidFill>
                  <a:srgbClr val="FFFFFF"/>
                </a:solidFill>
                <a:latin typeface="Trebuchet MS"/>
                <a:cs typeface="Trebuchet MS"/>
              </a:rPr>
              <a:t>i</a:t>
            </a:r>
            <a:r>
              <a:rPr sz="4200" spc="0" baseline="1025" dirty="0">
                <a:solidFill>
                  <a:srgbClr val="FFFFFF"/>
                </a:solidFill>
                <a:latin typeface="Trebuchet MS"/>
                <a:cs typeface="Trebuchet MS"/>
              </a:rPr>
              <a:t>s</a:t>
            </a:r>
            <a:r>
              <a:rPr sz="4200" spc="-9" baseline="1025" dirty="0">
                <a:solidFill>
                  <a:srgbClr val="FFFFFF"/>
                </a:solidFill>
                <a:latin typeface="Trebuchet MS"/>
                <a:cs typeface="Trebuchet MS"/>
              </a:rPr>
              <a:t>t</a:t>
            </a:r>
            <a:r>
              <a:rPr sz="4200" spc="0" baseline="1025" dirty="0">
                <a:solidFill>
                  <a:srgbClr val="FFFFFF"/>
                </a:solidFill>
                <a:latin typeface="Trebuchet MS"/>
                <a:cs typeface="Trebuchet MS"/>
              </a:rPr>
              <a:t>en</a:t>
            </a:r>
            <a:r>
              <a:rPr sz="4200" spc="9" baseline="1025" dirty="0">
                <a:solidFill>
                  <a:srgbClr val="FFFFFF"/>
                </a:solidFill>
                <a:latin typeface="Trebuchet MS"/>
                <a:cs typeface="Trebuchet MS"/>
              </a:rPr>
              <a:t> </a:t>
            </a:r>
            <a:r>
              <a:rPr sz="4200" spc="0" baseline="1025" dirty="0">
                <a:solidFill>
                  <a:srgbClr val="FFFFFF"/>
                </a:solidFill>
                <a:latin typeface="Trebuchet MS"/>
                <a:cs typeface="Trebuchet MS"/>
              </a:rPr>
              <a:t>ad</a:t>
            </a:r>
            <a:r>
              <a:rPr sz="4200" spc="-9" baseline="1025" dirty="0">
                <a:solidFill>
                  <a:srgbClr val="FFFFFF"/>
                </a:solidFill>
                <a:latin typeface="Trebuchet MS"/>
                <a:cs typeface="Trebuchet MS"/>
              </a:rPr>
              <a:t>a</a:t>
            </a:r>
            <a:r>
              <a:rPr sz="4200" spc="0" baseline="1025" dirty="0">
                <a:solidFill>
                  <a:srgbClr val="FFFFFF"/>
                </a:solidFill>
                <a:latin typeface="Trebuchet MS"/>
                <a:cs typeface="Trebuchet MS"/>
              </a:rPr>
              <a:t>lah</a:t>
            </a:r>
            <a:r>
              <a:rPr sz="4200" spc="-19" baseline="1025" dirty="0">
                <a:solidFill>
                  <a:srgbClr val="FFFFFF"/>
                </a:solidFill>
                <a:latin typeface="Trebuchet MS"/>
                <a:cs typeface="Trebuchet MS"/>
              </a:rPr>
              <a:t> </a:t>
            </a:r>
            <a:r>
              <a:rPr sz="4200" spc="0" baseline="1025" dirty="0">
                <a:solidFill>
                  <a:srgbClr val="FFFFFF"/>
                </a:solidFill>
                <a:latin typeface="Trebuchet MS"/>
                <a:cs typeface="Trebuchet MS"/>
              </a:rPr>
              <a:t>h</a:t>
            </a:r>
            <a:r>
              <a:rPr sz="4200" spc="-9" baseline="1025" dirty="0">
                <a:solidFill>
                  <a:srgbClr val="FFFFFF"/>
                </a:solidFill>
                <a:latin typeface="Trebuchet MS"/>
                <a:cs typeface="Trebuchet MS"/>
              </a:rPr>
              <a:t>a</a:t>
            </a:r>
            <a:r>
              <a:rPr sz="4200" spc="0" baseline="1025" dirty="0">
                <a:solidFill>
                  <a:srgbClr val="FFFFFF"/>
                </a:solidFill>
                <a:latin typeface="Trebuchet MS"/>
                <a:cs typeface="Trebuchet MS"/>
              </a:rPr>
              <a:t>l</a:t>
            </a:r>
            <a:r>
              <a:rPr sz="4200" spc="9" baseline="1025" dirty="0">
                <a:solidFill>
                  <a:srgbClr val="FFFFFF"/>
                </a:solidFill>
                <a:latin typeface="Trebuchet MS"/>
                <a:cs typeface="Trebuchet MS"/>
              </a:rPr>
              <a:t> </a:t>
            </a:r>
            <a:r>
              <a:rPr sz="4200" spc="0" baseline="1025" dirty="0">
                <a:solidFill>
                  <a:srgbClr val="FFFFFF"/>
                </a:solidFill>
                <a:latin typeface="Trebuchet MS"/>
                <a:cs typeface="Trebuchet MS"/>
              </a:rPr>
              <a:t>ya</a:t>
            </a:r>
            <a:r>
              <a:rPr sz="4200" spc="-9" baseline="1025" dirty="0">
                <a:solidFill>
                  <a:srgbClr val="FFFFFF"/>
                </a:solidFill>
                <a:latin typeface="Trebuchet MS"/>
                <a:cs typeface="Trebuchet MS"/>
              </a:rPr>
              <a:t>n</a:t>
            </a:r>
            <a:r>
              <a:rPr sz="4200" spc="0" baseline="1025" dirty="0">
                <a:solidFill>
                  <a:srgbClr val="FFFFFF"/>
                </a:solidFill>
                <a:latin typeface="Trebuchet MS"/>
                <a:cs typeface="Trebuchet MS"/>
              </a:rPr>
              <a:t>g m</a:t>
            </a:r>
            <a:r>
              <a:rPr sz="4200" spc="-9" baseline="1025" dirty="0">
                <a:solidFill>
                  <a:srgbClr val="FFFFFF"/>
                </a:solidFill>
                <a:latin typeface="Trebuchet MS"/>
                <a:cs typeface="Trebuchet MS"/>
              </a:rPr>
              <a:t>u</a:t>
            </a:r>
            <a:r>
              <a:rPr sz="4200" spc="0" baseline="1025" dirty="0">
                <a:solidFill>
                  <a:srgbClr val="FFFFFF"/>
                </a:solidFill>
                <a:latin typeface="Trebuchet MS"/>
                <a:cs typeface="Trebuchet MS"/>
              </a:rPr>
              <a:t>t</a:t>
            </a:r>
            <a:r>
              <a:rPr sz="4200" spc="-9" baseline="1025" dirty="0">
                <a:solidFill>
                  <a:srgbClr val="FFFFFF"/>
                </a:solidFill>
                <a:latin typeface="Trebuchet MS"/>
                <a:cs typeface="Trebuchet MS"/>
              </a:rPr>
              <a:t>a</a:t>
            </a:r>
            <a:r>
              <a:rPr sz="4200" spc="0" baseline="1025" dirty="0">
                <a:solidFill>
                  <a:srgbClr val="FFFFFF"/>
                </a:solidFill>
                <a:latin typeface="Trebuchet MS"/>
                <a:cs typeface="Trebuchet MS"/>
              </a:rPr>
              <a:t>h</a:t>
            </a:r>
            <a:r>
              <a:rPr sz="4200" spc="-9" baseline="1025" dirty="0">
                <a:solidFill>
                  <a:srgbClr val="FFFFFF"/>
                </a:solidFill>
                <a:latin typeface="Trebuchet MS"/>
                <a:cs typeface="Trebuchet MS"/>
              </a:rPr>
              <a:t>i</a:t>
            </a:r>
            <a:r>
              <a:rPr sz="4200" spc="0" baseline="1025" dirty="0">
                <a:solidFill>
                  <a:srgbClr val="FFFFFF"/>
                </a:solidFill>
                <a:latin typeface="Trebuchet MS"/>
                <a:cs typeface="Trebuchet MS"/>
              </a:rPr>
              <a:t>l.</a:t>
            </a:r>
            <a:endParaRPr sz="2800">
              <a:latin typeface="Trebuchet MS"/>
              <a:cs typeface="Trebuchet MS"/>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455F51"/>
      </a:dk2>
      <a:lt2>
        <a:srgbClr val="E3DED1"/>
      </a:lt2>
      <a:accent1>
        <a:srgbClr val="99CB38"/>
      </a:accent1>
      <a:accent2>
        <a:srgbClr val="63A537"/>
      </a:accent2>
      <a:accent3>
        <a:srgbClr val="E6D024"/>
      </a:accent3>
      <a:accent4>
        <a:srgbClr val="CC9700"/>
      </a:accent4>
      <a:accent5>
        <a:srgbClr val="4EB3CF"/>
      </a:accent5>
      <a:accent6>
        <a:srgbClr val="378DA6"/>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29F68FFC-748B-4FC3-BF39-7F84A6D5840F}"/>
    </a:ext>
  </a:extLst>
</a:theme>
</file>

<file path=docProps/app.xml><?xml version="1.0" encoding="utf-8"?>
<Properties xmlns="http://schemas.openxmlformats.org/officeDocument/2006/extended-properties" xmlns:vt="http://schemas.openxmlformats.org/officeDocument/2006/docPropsVTypes">
  <Template/>
  <TotalTime>25</TotalTime>
  <Words>310</Words>
  <Application>Microsoft Office PowerPoint</Application>
  <PresentationFormat>On-screen Show (4:3)</PresentationFormat>
  <Paragraphs>79</Paragraphs>
  <Slides>11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Times New Roman</vt:lpstr>
      <vt:lpstr>Trebuchet MS</vt:lpstr>
      <vt:lpstr>Tw Cen MT</vt:lpstr>
      <vt:lpstr>Tw Cen MT Condensed</vt:lpstr>
      <vt:lpstr>Wingdings</vt:lpstr>
      <vt:lpstr>Wingdings 3</vt:lpstr>
      <vt:lpstr>Integral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REELEEE</dc:creator>
  <cp:lastModifiedBy>delli.maria@darmajaya.ac.id</cp:lastModifiedBy>
  <cp:revision>11</cp:revision>
  <dcterms:modified xsi:type="dcterms:W3CDTF">2023-03-23T01:42:46Z</dcterms:modified>
</cp:coreProperties>
</file>