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sldIdLst>
    <p:sldId id="256" r:id="rId2"/>
    <p:sldId id="271" r:id="rId3"/>
    <p:sldId id="272" r:id="rId4"/>
    <p:sldId id="258" r:id="rId5"/>
    <p:sldId id="259" r:id="rId6"/>
    <p:sldId id="260" r:id="rId7"/>
    <p:sldId id="261" r:id="rId8"/>
    <p:sldId id="262" r:id="rId9"/>
    <p:sldId id="266" r:id="rId10"/>
    <p:sldId id="268" r:id="rId11"/>
    <p:sldId id="270" r:id="rId12"/>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098"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smtClean="0"/>
              <a:pPr/>
              <a:t>3/23/2023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0" y="-1"/>
            <a:ext cx="9144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65414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14269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14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19781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3/23/2023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
        <p:nvSpPr>
          <p:cNvPr id="10" name="Rectangle 9"/>
          <p:cNvSpPr/>
          <p:nvPr/>
        </p:nvSpPr>
        <p:spPr>
          <a:xfrm>
            <a:off x="0" y="-1"/>
            <a:ext cx="9144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1545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3/23/2023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80871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3/23/2023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9889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3/23/2023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93662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3/23/2023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2177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3/23/2023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88678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CDD058F-B960-4439-B370-43D89816EE05}" type="datetimeFigureOut">
              <a:rPr lang="en-US" smtClean="0"/>
              <a:t>3/23/2023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229B06-CF2A-459A-8CBC-F18C1D67D2BB}"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655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6DFF08F-DC6B-4601-B491-B0F83F6DD2DA}" type="datetimeFigureOut">
              <a:rPr lang="en-US" smtClean="0"/>
              <a:pPr/>
              <a:t>3/23/2023</a:t>
            </a:fld>
            <a:endParaRPr lang="en-US" dirty="0"/>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697459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id.wikipedia.org/wiki/Keuangan" TargetMode="External"/><Relationship Id="rId2" Type="http://schemas.openxmlformats.org/officeDocument/2006/relationships/hyperlink" Target="https://id.wikipedia.org/wiki/Sekuritas" TargetMode="External"/><Relationship Id="rId1" Type="http://schemas.openxmlformats.org/officeDocument/2006/relationships/slideLayout" Target="../slideLayouts/slideLayout7.xml"/><Relationship Id="rId5" Type="http://schemas.openxmlformats.org/officeDocument/2006/relationships/hyperlink" Target="https://id.wikipedia.org/wiki/Obligasi" TargetMode="External"/><Relationship Id="rId4" Type="http://schemas.openxmlformats.org/officeDocument/2006/relationships/hyperlink" Target="https://id.wikipedia.org/wiki/Saha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object 17"/>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8" name="object 8"/>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9" name="object 9"/>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10" name="object 10"/>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11" name="object 11"/>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12" name="object 12"/>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13" name="object 13"/>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14" name="object 14"/>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15" name="object 15"/>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16" name="object 16"/>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7" name="object 7"/>
          <p:cNvSpPr/>
          <p:nvPr/>
        </p:nvSpPr>
        <p:spPr>
          <a:xfrm>
            <a:off x="-8465" y="-8508"/>
            <a:ext cx="863595" cy="5698108"/>
          </a:xfrm>
          <a:custGeom>
            <a:avLst/>
            <a:gdLst/>
            <a:ahLst/>
            <a:cxnLst/>
            <a:rect l="l" t="t" r="r" b="b"/>
            <a:pathLst>
              <a:path w="863595" h="5698108">
                <a:moveTo>
                  <a:pt x="863595" y="17017"/>
                </a:moveTo>
                <a:lnTo>
                  <a:pt x="863595" y="8508"/>
                </a:lnTo>
                <a:lnTo>
                  <a:pt x="8465" y="8508"/>
                </a:lnTo>
                <a:lnTo>
                  <a:pt x="8465" y="5642416"/>
                </a:lnTo>
                <a:lnTo>
                  <a:pt x="863595" y="17017"/>
                </a:lnTo>
                <a:close/>
              </a:path>
            </a:pathLst>
          </a:custGeom>
          <a:solidFill>
            <a:srgbClr val="C59B00"/>
          </a:solidFill>
        </p:spPr>
        <p:txBody>
          <a:bodyPr wrap="square" lIns="0" tIns="0" rIns="0" bIns="0" rtlCol="0">
            <a:noAutofit/>
          </a:bodyPr>
          <a:lstStyle/>
          <a:p>
            <a:endParaRPr/>
          </a:p>
        </p:txBody>
      </p:sp>
      <p:sp>
        <p:nvSpPr>
          <p:cNvPr id="6" name="object 6"/>
          <p:cNvSpPr txBox="1"/>
          <p:nvPr/>
        </p:nvSpPr>
        <p:spPr>
          <a:xfrm>
            <a:off x="877620" y="1368206"/>
            <a:ext cx="1970528" cy="711504"/>
          </a:xfrm>
          <a:prstGeom prst="rect">
            <a:avLst/>
          </a:prstGeom>
        </p:spPr>
        <p:txBody>
          <a:bodyPr wrap="square" lIns="0" tIns="0" rIns="0" bIns="0" rtlCol="0">
            <a:noAutofit/>
          </a:bodyPr>
          <a:lstStyle/>
          <a:p>
            <a:pPr marL="12700">
              <a:lnSpc>
                <a:spcPts val="5600"/>
              </a:lnSpc>
              <a:spcBef>
                <a:spcPts val="280"/>
              </a:spcBef>
            </a:pPr>
            <a:r>
              <a:rPr sz="5400" spc="-604" dirty="0">
                <a:solidFill>
                  <a:srgbClr val="FFC908"/>
                </a:solidFill>
                <a:latin typeface="Trebuchet MS"/>
                <a:cs typeface="Trebuchet MS"/>
              </a:rPr>
              <a:t>P</a:t>
            </a:r>
            <a:r>
              <a:rPr sz="5400" spc="0" dirty="0">
                <a:solidFill>
                  <a:srgbClr val="FFC908"/>
                </a:solidFill>
                <a:latin typeface="Trebuchet MS"/>
                <a:cs typeface="Trebuchet MS"/>
              </a:rPr>
              <a:t>AS</a:t>
            </a:r>
            <a:r>
              <a:rPr sz="5400" spc="-19" dirty="0">
                <a:solidFill>
                  <a:srgbClr val="FFC908"/>
                </a:solidFill>
                <a:latin typeface="Trebuchet MS"/>
                <a:cs typeface="Trebuchet MS"/>
              </a:rPr>
              <a:t>A</a:t>
            </a:r>
            <a:r>
              <a:rPr sz="5400" spc="0" dirty="0">
                <a:solidFill>
                  <a:srgbClr val="FFC908"/>
                </a:solidFill>
                <a:latin typeface="Trebuchet MS"/>
                <a:cs typeface="Trebuchet MS"/>
              </a:rPr>
              <a:t>R</a:t>
            </a:r>
            <a:endParaRPr sz="5400">
              <a:latin typeface="Trebuchet MS"/>
              <a:cs typeface="Trebuchet MS"/>
            </a:endParaRPr>
          </a:p>
        </p:txBody>
      </p:sp>
      <p:sp>
        <p:nvSpPr>
          <p:cNvPr id="5" name="object 5"/>
          <p:cNvSpPr txBox="1"/>
          <p:nvPr/>
        </p:nvSpPr>
        <p:spPr>
          <a:xfrm>
            <a:off x="2926329" y="1368206"/>
            <a:ext cx="1391646" cy="711504"/>
          </a:xfrm>
          <a:prstGeom prst="rect">
            <a:avLst/>
          </a:prstGeom>
        </p:spPr>
        <p:txBody>
          <a:bodyPr wrap="square" lIns="0" tIns="0" rIns="0" bIns="0" rtlCol="0">
            <a:noAutofit/>
          </a:bodyPr>
          <a:lstStyle/>
          <a:p>
            <a:pPr marL="12700">
              <a:lnSpc>
                <a:spcPts val="5600"/>
              </a:lnSpc>
              <a:spcBef>
                <a:spcPts val="280"/>
              </a:spcBef>
            </a:pPr>
            <a:r>
              <a:rPr sz="5400" spc="0" dirty="0">
                <a:solidFill>
                  <a:srgbClr val="FFC908"/>
                </a:solidFill>
                <a:latin typeface="Trebuchet MS"/>
                <a:cs typeface="Trebuchet MS"/>
              </a:rPr>
              <a:t>DAN</a:t>
            </a:r>
            <a:endParaRPr sz="5400">
              <a:latin typeface="Trebuchet MS"/>
              <a:cs typeface="Trebuchet MS"/>
            </a:endParaRPr>
          </a:p>
        </p:txBody>
      </p:sp>
      <p:sp>
        <p:nvSpPr>
          <p:cNvPr id="4" name="object 4"/>
          <p:cNvSpPr txBox="1"/>
          <p:nvPr/>
        </p:nvSpPr>
        <p:spPr>
          <a:xfrm>
            <a:off x="4395966" y="1368206"/>
            <a:ext cx="3038279" cy="711504"/>
          </a:xfrm>
          <a:prstGeom prst="rect">
            <a:avLst/>
          </a:prstGeom>
        </p:spPr>
        <p:txBody>
          <a:bodyPr wrap="square" lIns="0" tIns="0" rIns="0" bIns="0" rtlCol="0">
            <a:noAutofit/>
          </a:bodyPr>
          <a:lstStyle/>
          <a:p>
            <a:pPr marL="12700">
              <a:lnSpc>
                <a:spcPts val="5600"/>
              </a:lnSpc>
              <a:spcBef>
                <a:spcPts val="280"/>
              </a:spcBef>
            </a:pPr>
            <a:r>
              <a:rPr sz="5400" spc="0" dirty="0">
                <a:solidFill>
                  <a:srgbClr val="FFC908"/>
                </a:solidFill>
                <a:latin typeface="Trebuchet MS"/>
                <a:cs typeface="Trebuchet MS"/>
              </a:rPr>
              <a:t>INST</a:t>
            </a:r>
            <a:r>
              <a:rPr sz="5400" spc="-19" dirty="0">
                <a:solidFill>
                  <a:srgbClr val="FFC908"/>
                </a:solidFill>
                <a:latin typeface="Trebuchet MS"/>
                <a:cs typeface="Trebuchet MS"/>
              </a:rPr>
              <a:t>I</a:t>
            </a:r>
            <a:r>
              <a:rPr sz="5400" spc="0" dirty="0">
                <a:solidFill>
                  <a:srgbClr val="FFC908"/>
                </a:solidFill>
                <a:latin typeface="Trebuchet MS"/>
                <a:cs typeface="Trebuchet MS"/>
              </a:rPr>
              <a:t>TUSI</a:t>
            </a:r>
            <a:endParaRPr sz="5400">
              <a:latin typeface="Trebuchet MS"/>
              <a:cs typeface="Trebuchet MS"/>
            </a:endParaRPr>
          </a:p>
        </p:txBody>
      </p:sp>
      <p:sp>
        <p:nvSpPr>
          <p:cNvPr id="3" name="object 3"/>
          <p:cNvSpPr txBox="1"/>
          <p:nvPr/>
        </p:nvSpPr>
        <p:spPr>
          <a:xfrm>
            <a:off x="2414143" y="2191547"/>
            <a:ext cx="3482700" cy="711504"/>
          </a:xfrm>
          <a:prstGeom prst="rect">
            <a:avLst/>
          </a:prstGeom>
        </p:spPr>
        <p:txBody>
          <a:bodyPr wrap="square" lIns="0" tIns="0" rIns="0" bIns="0" rtlCol="0">
            <a:noAutofit/>
          </a:bodyPr>
          <a:lstStyle/>
          <a:p>
            <a:pPr marL="12700">
              <a:lnSpc>
                <a:spcPts val="5600"/>
              </a:lnSpc>
              <a:spcBef>
                <a:spcPts val="280"/>
              </a:spcBef>
            </a:pPr>
            <a:r>
              <a:rPr sz="5400" spc="0" dirty="0">
                <a:solidFill>
                  <a:srgbClr val="FFC908"/>
                </a:solidFill>
                <a:latin typeface="Trebuchet MS"/>
                <a:cs typeface="Trebuchet MS"/>
              </a:rPr>
              <a:t>KEUAN</a:t>
            </a:r>
            <a:r>
              <a:rPr sz="5400" spc="-14" dirty="0">
                <a:solidFill>
                  <a:srgbClr val="FFC908"/>
                </a:solidFill>
                <a:latin typeface="Trebuchet MS"/>
                <a:cs typeface="Trebuchet MS"/>
              </a:rPr>
              <a:t>G</a:t>
            </a:r>
            <a:r>
              <a:rPr sz="5400" spc="0" dirty="0">
                <a:solidFill>
                  <a:srgbClr val="FFC908"/>
                </a:solidFill>
                <a:latin typeface="Trebuchet MS"/>
                <a:cs typeface="Trebuchet MS"/>
              </a:rPr>
              <a:t>AN</a:t>
            </a:r>
            <a:endParaRPr sz="5400" dirty="0">
              <a:latin typeface="Trebuchet MS"/>
              <a:cs typeface="Trebuchet MS"/>
            </a:endParaRPr>
          </a:p>
        </p:txBody>
      </p:sp>
      <p:sp>
        <p:nvSpPr>
          <p:cNvPr id="2" name="object 2"/>
          <p:cNvSpPr txBox="1"/>
          <p:nvPr/>
        </p:nvSpPr>
        <p:spPr>
          <a:xfrm>
            <a:off x="2590127" y="4206527"/>
            <a:ext cx="5405793" cy="687164"/>
          </a:xfrm>
          <a:prstGeom prst="rect">
            <a:avLst/>
          </a:prstGeom>
        </p:spPr>
        <p:txBody>
          <a:bodyPr wrap="square" lIns="0" tIns="0" rIns="0" bIns="0" rtlCol="0">
            <a:noAutofit/>
          </a:bodyPr>
          <a:lstStyle/>
          <a:p>
            <a:pPr marL="582168" marR="607209" algn="ctr">
              <a:lnSpc>
                <a:spcPts val="2575"/>
              </a:lnSpc>
              <a:spcBef>
                <a:spcPts val="128"/>
              </a:spcBef>
            </a:pPr>
            <a:endParaRPr sz="2400" b="1" dirty="0">
              <a:latin typeface="Trebuchet MS"/>
              <a:cs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bject 24"/>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15" name="object 15"/>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16" name="object 16"/>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17" name="object 17"/>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18" name="object 18"/>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19" name="object 19"/>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20" name="object 20"/>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21" name="object 21"/>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22" name="object 22"/>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23" name="object 23"/>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14" name="object 14"/>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13" name="object 13"/>
          <p:cNvSpPr txBox="1"/>
          <p:nvPr/>
        </p:nvSpPr>
        <p:spPr>
          <a:xfrm>
            <a:off x="688340" y="716637"/>
            <a:ext cx="4743228" cy="482600"/>
          </a:xfrm>
          <a:prstGeom prst="rect">
            <a:avLst/>
          </a:prstGeom>
        </p:spPr>
        <p:txBody>
          <a:bodyPr wrap="square" lIns="0" tIns="0" rIns="0" bIns="0" rtlCol="0">
            <a:noAutofit/>
          </a:bodyPr>
          <a:lstStyle/>
          <a:p>
            <a:pPr marL="12700">
              <a:lnSpc>
                <a:spcPts val="3800"/>
              </a:lnSpc>
              <a:spcBef>
                <a:spcPts val="190"/>
              </a:spcBef>
            </a:pPr>
            <a:r>
              <a:rPr sz="3600" spc="0" dirty="0">
                <a:solidFill>
                  <a:srgbClr val="FFC908"/>
                </a:solidFill>
                <a:latin typeface="Trebuchet MS"/>
                <a:cs typeface="Trebuchet MS"/>
              </a:rPr>
              <a:t>Da</a:t>
            </a:r>
            <a:r>
              <a:rPr sz="3600" spc="4" dirty="0">
                <a:solidFill>
                  <a:srgbClr val="FFC908"/>
                </a:solidFill>
                <a:latin typeface="Trebuchet MS"/>
                <a:cs typeface="Trebuchet MS"/>
              </a:rPr>
              <a:t>m</a:t>
            </a:r>
            <a:r>
              <a:rPr sz="3600" spc="0" dirty="0">
                <a:solidFill>
                  <a:srgbClr val="FFC908"/>
                </a:solidFill>
                <a:latin typeface="Trebuchet MS"/>
                <a:cs typeface="Trebuchet MS"/>
              </a:rPr>
              <a:t>pak</a:t>
            </a:r>
            <a:r>
              <a:rPr sz="3600" spc="-24" dirty="0">
                <a:solidFill>
                  <a:srgbClr val="FFC908"/>
                </a:solidFill>
                <a:latin typeface="Trebuchet MS"/>
                <a:cs typeface="Trebuchet MS"/>
              </a:rPr>
              <a:t> </a:t>
            </a:r>
            <a:r>
              <a:rPr sz="3600" spc="0" dirty="0">
                <a:solidFill>
                  <a:srgbClr val="FFC908"/>
                </a:solidFill>
                <a:latin typeface="Trebuchet MS"/>
                <a:cs typeface="Trebuchet MS"/>
              </a:rPr>
              <a:t>Ef</a:t>
            </a:r>
            <a:r>
              <a:rPr sz="3600" spc="9" dirty="0">
                <a:solidFill>
                  <a:srgbClr val="FFC908"/>
                </a:solidFill>
                <a:latin typeface="Trebuchet MS"/>
                <a:cs typeface="Trebuchet MS"/>
              </a:rPr>
              <a:t>i</a:t>
            </a:r>
            <a:r>
              <a:rPr sz="3600" spc="0" dirty="0">
                <a:solidFill>
                  <a:srgbClr val="FFC908"/>
                </a:solidFill>
                <a:latin typeface="Trebuchet MS"/>
                <a:cs typeface="Trebuchet MS"/>
              </a:rPr>
              <a:t>sie</a:t>
            </a:r>
            <a:r>
              <a:rPr sz="3600" spc="9" dirty="0">
                <a:solidFill>
                  <a:srgbClr val="FFC908"/>
                </a:solidFill>
                <a:latin typeface="Trebuchet MS"/>
                <a:cs typeface="Trebuchet MS"/>
              </a:rPr>
              <a:t>n</a:t>
            </a:r>
            <a:r>
              <a:rPr sz="3600" spc="0" dirty="0">
                <a:solidFill>
                  <a:srgbClr val="FFC908"/>
                </a:solidFill>
                <a:latin typeface="Trebuchet MS"/>
                <a:cs typeface="Trebuchet MS"/>
              </a:rPr>
              <a:t>si</a:t>
            </a:r>
            <a:r>
              <a:rPr sz="3600" spc="-14" dirty="0">
                <a:solidFill>
                  <a:srgbClr val="FFC908"/>
                </a:solidFill>
                <a:latin typeface="Trebuchet MS"/>
                <a:cs typeface="Trebuchet MS"/>
              </a:rPr>
              <a:t> </a:t>
            </a:r>
            <a:r>
              <a:rPr sz="3600" spc="-175" dirty="0">
                <a:solidFill>
                  <a:srgbClr val="FFC908"/>
                </a:solidFill>
                <a:latin typeface="Trebuchet MS"/>
                <a:cs typeface="Trebuchet MS"/>
              </a:rPr>
              <a:t>P</a:t>
            </a:r>
            <a:r>
              <a:rPr sz="3600" spc="0" dirty="0">
                <a:solidFill>
                  <a:srgbClr val="FFC908"/>
                </a:solidFill>
                <a:latin typeface="Trebuchet MS"/>
                <a:cs typeface="Trebuchet MS"/>
              </a:rPr>
              <a:t>asar</a:t>
            </a:r>
            <a:endParaRPr sz="3600">
              <a:latin typeface="Trebuchet MS"/>
              <a:cs typeface="Trebuchet MS"/>
            </a:endParaRPr>
          </a:p>
        </p:txBody>
      </p:sp>
      <p:sp>
        <p:nvSpPr>
          <p:cNvPr id="12" name="object 12"/>
          <p:cNvSpPr txBox="1"/>
          <p:nvPr/>
        </p:nvSpPr>
        <p:spPr>
          <a:xfrm>
            <a:off x="643534" y="2251333"/>
            <a:ext cx="6998174" cy="380796"/>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Efi</a:t>
            </a:r>
            <a:r>
              <a:rPr sz="4200" spc="9" baseline="1025" dirty="0">
                <a:solidFill>
                  <a:srgbClr val="FFFFFF"/>
                </a:solidFill>
                <a:latin typeface="Trebuchet MS"/>
                <a:cs typeface="Trebuchet MS"/>
              </a:rPr>
              <a:t>s</a:t>
            </a:r>
            <a:r>
              <a:rPr sz="4200" spc="0" baseline="1025" dirty="0">
                <a:solidFill>
                  <a:srgbClr val="FFFFFF"/>
                </a:solidFill>
                <a:latin typeface="Trebuchet MS"/>
                <a:cs typeface="Trebuchet MS"/>
              </a:rPr>
              <a:t>iensi</a:t>
            </a:r>
            <a:r>
              <a:rPr sz="4200" spc="314" baseline="1025" dirty="0">
                <a:solidFill>
                  <a:srgbClr val="FFFFFF"/>
                </a:solidFill>
                <a:latin typeface="Trebuchet MS"/>
                <a:cs typeface="Trebuchet MS"/>
              </a:rPr>
              <a:t> </a:t>
            </a:r>
            <a:r>
              <a:rPr sz="4200" spc="0" baseline="1025" dirty="0">
                <a:solidFill>
                  <a:srgbClr val="FFFFFF"/>
                </a:solidFill>
                <a:latin typeface="Trebuchet MS"/>
                <a:cs typeface="Trebuchet MS"/>
              </a:rPr>
              <a:t>pa</a:t>
            </a:r>
            <a:r>
              <a:rPr sz="4200" spc="9" baseline="1025" dirty="0">
                <a:solidFill>
                  <a:srgbClr val="FFFFFF"/>
                </a:solidFill>
                <a:latin typeface="Trebuchet MS"/>
                <a:cs typeface="Trebuchet MS"/>
              </a:rPr>
              <a:t>s</a:t>
            </a:r>
            <a:r>
              <a:rPr sz="4200" spc="0" baseline="1025" dirty="0">
                <a:solidFill>
                  <a:srgbClr val="FFFFFF"/>
                </a:solidFill>
                <a:latin typeface="Trebuchet MS"/>
                <a:cs typeface="Trebuchet MS"/>
              </a:rPr>
              <a:t>ar</a:t>
            </a:r>
            <a:r>
              <a:rPr sz="4200" spc="309" baseline="1025" dirty="0">
                <a:solidFill>
                  <a:srgbClr val="FFFFFF"/>
                </a:solidFill>
                <a:latin typeface="Trebuchet MS"/>
                <a:cs typeface="Trebuchet MS"/>
              </a:rPr>
              <a:t> </a:t>
            </a:r>
            <a:r>
              <a:rPr sz="4200" spc="0" baseline="1025" dirty="0">
                <a:solidFill>
                  <a:srgbClr val="FFFFFF"/>
                </a:solidFill>
                <a:latin typeface="Trebuchet MS"/>
                <a:cs typeface="Trebuchet MS"/>
              </a:rPr>
              <a:t>b</a:t>
            </a:r>
            <a:r>
              <a:rPr sz="4200" spc="4" baseline="1025" dirty="0">
                <a:solidFill>
                  <a:srgbClr val="FFFFFF"/>
                </a:solidFill>
                <a:latin typeface="Trebuchet MS"/>
                <a:cs typeface="Trebuchet MS"/>
              </a:rPr>
              <a:t>u</a:t>
            </a:r>
            <a:r>
              <a:rPr sz="4200" spc="0" baseline="1025" dirty="0">
                <a:solidFill>
                  <a:srgbClr val="FFFFFF"/>
                </a:solidFill>
                <a:latin typeface="Trebuchet MS"/>
                <a:cs typeface="Trebuchet MS"/>
              </a:rPr>
              <a:t>ka</a:t>
            </a:r>
            <a:r>
              <a:rPr sz="4200" spc="283" baseline="1025" dirty="0">
                <a:solidFill>
                  <a:srgbClr val="FFFFFF"/>
                </a:solidFill>
                <a:latin typeface="Trebuchet MS"/>
                <a:cs typeface="Trebuchet MS"/>
              </a:rPr>
              <a:t> </a:t>
            </a:r>
            <a:r>
              <a:rPr sz="4200" spc="0" baseline="1025" dirty="0">
                <a:solidFill>
                  <a:srgbClr val="FFFFFF"/>
                </a:solidFill>
                <a:latin typeface="Trebuchet MS"/>
                <a:cs typeface="Trebuchet MS"/>
              </a:rPr>
              <a:t>be</a:t>
            </a:r>
            <a:r>
              <a:rPr sz="4200" spc="14" baseline="1025" dirty="0">
                <a:solidFill>
                  <a:srgbClr val="FFFFFF"/>
                </a:solidFill>
                <a:latin typeface="Trebuchet MS"/>
                <a:cs typeface="Trebuchet MS"/>
              </a:rPr>
              <a:t>r</a:t>
            </a:r>
            <a:r>
              <a:rPr sz="4200" spc="0" baseline="1025" dirty="0">
                <a:solidFill>
                  <a:srgbClr val="FFFFFF"/>
                </a:solidFill>
                <a:latin typeface="Trebuchet MS"/>
                <a:cs typeface="Trebuchet MS"/>
              </a:rPr>
              <a:t>arti</a:t>
            </a:r>
            <a:r>
              <a:rPr sz="4200" spc="319" baseline="1025" dirty="0">
                <a:solidFill>
                  <a:srgbClr val="FFFFFF"/>
                </a:solidFill>
                <a:latin typeface="Trebuchet MS"/>
                <a:cs typeface="Trebuchet MS"/>
              </a:rPr>
              <a:t> </a:t>
            </a:r>
            <a:r>
              <a:rPr sz="4200" spc="0" baseline="1025" dirty="0">
                <a:solidFill>
                  <a:srgbClr val="FFFFFF"/>
                </a:solidFill>
                <a:latin typeface="Trebuchet MS"/>
                <a:cs typeface="Trebuchet MS"/>
              </a:rPr>
              <a:t>selur</a:t>
            </a:r>
            <a:r>
              <a:rPr sz="4200" spc="-9" baseline="1025" dirty="0">
                <a:solidFill>
                  <a:srgbClr val="FFFFFF"/>
                </a:solidFill>
                <a:latin typeface="Trebuchet MS"/>
                <a:cs typeface="Trebuchet MS"/>
              </a:rPr>
              <a:t>u</a:t>
            </a:r>
            <a:r>
              <a:rPr sz="4200" spc="0" baseline="1025" dirty="0">
                <a:solidFill>
                  <a:srgbClr val="FFFFFF"/>
                </a:solidFill>
                <a:latin typeface="Trebuchet MS"/>
                <a:cs typeface="Trebuchet MS"/>
              </a:rPr>
              <a:t>h</a:t>
            </a:r>
            <a:r>
              <a:rPr sz="4200" spc="319" baseline="1025" dirty="0">
                <a:solidFill>
                  <a:srgbClr val="FFFFFF"/>
                </a:solidFill>
                <a:latin typeface="Trebuchet MS"/>
                <a:cs typeface="Trebuchet MS"/>
              </a:rPr>
              <a:t> </a:t>
            </a:r>
            <a:r>
              <a:rPr sz="4200" spc="0" baseline="1025" dirty="0">
                <a:solidFill>
                  <a:srgbClr val="FFFFFF"/>
                </a:solidFill>
                <a:latin typeface="Trebuchet MS"/>
                <a:cs typeface="Trebuchet MS"/>
              </a:rPr>
              <a:t>sa</a:t>
            </a:r>
            <a:r>
              <a:rPr sz="4200" spc="4" baseline="1025" dirty="0">
                <a:solidFill>
                  <a:srgbClr val="FFFFFF"/>
                </a:solidFill>
                <a:latin typeface="Trebuchet MS"/>
                <a:cs typeface="Trebuchet MS"/>
              </a:rPr>
              <a:t>h</a:t>
            </a:r>
            <a:r>
              <a:rPr sz="4200" spc="0" baseline="1025" dirty="0">
                <a:solidFill>
                  <a:srgbClr val="FFFFFF"/>
                </a:solidFill>
                <a:latin typeface="Trebuchet MS"/>
                <a:cs typeface="Trebuchet MS"/>
              </a:rPr>
              <a:t>am</a:t>
            </a:r>
            <a:endParaRPr sz="2800" dirty="0">
              <a:latin typeface="Trebuchet MS"/>
              <a:cs typeface="Trebuchet MS"/>
            </a:endParaRPr>
          </a:p>
        </p:txBody>
      </p:sp>
      <p:sp>
        <p:nvSpPr>
          <p:cNvPr id="11" name="object 11"/>
          <p:cNvSpPr txBox="1"/>
          <p:nvPr/>
        </p:nvSpPr>
        <p:spPr>
          <a:xfrm>
            <a:off x="529234" y="2678300"/>
            <a:ext cx="1188381" cy="807212"/>
          </a:xfrm>
          <a:prstGeom prst="rect">
            <a:avLst/>
          </a:prstGeom>
        </p:spPr>
        <p:txBody>
          <a:bodyPr wrap="square" lIns="0" tIns="0" rIns="0" bIns="0" rtlCol="0">
            <a:noAutofit/>
          </a:bodyPr>
          <a:lstStyle/>
          <a:p>
            <a:pPr marL="12700" marR="53263">
              <a:lnSpc>
                <a:spcPts val="2985"/>
              </a:lnSpc>
              <a:spcBef>
                <a:spcPts val="149"/>
              </a:spcBef>
            </a:pPr>
            <a:r>
              <a:rPr sz="4200" spc="0" baseline="1025" dirty="0">
                <a:solidFill>
                  <a:srgbClr val="FFFFFF"/>
                </a:solidFill>
                <a:latin typeface="Trebuchet MS"/>
                <a:cs typeface="Trebuchet MS"/>
              </a:rPr>
              <a:t>se</a:t>
            </a:r>
            <a:r>
              <a:rPr sz="4200" spc="9" baseline="1025" dirty="0">
                <a:solidFill>
                  <a:srgbClr val="FFFFFF"/>
                </a:solidFill>
                <a:latin typeface="Trebuchet MS"/>
                <a:cs typeface="Trebuchet MS"/>
              </a:rPr>
              <a:t>l</a:t>
            </a:r>
            <a:r>
              <a:rPr sz="4200" spc="0" baseline="1025" dirty="0">
                <a:solidFill>
                  <a:srgbClr val="FFFFFF"/>
                </a:solidFill>
                <a:latin typeface="Trebuchet MS"/>
                <a:cs typeface="Trebuchet MS"/>
              </a:rPr>
              <a:t>alu</a:t>
            </a:r>
            <a:endParaRPr sz="2800">
              <a:latin typeface="Trebuchet MS"/>
              <a:cs typeface="Trebuchet MS"/>
            </a:endParaRPr>
          </a:p>
          <a:p>
            <a:pPr marL="12700">
              <a:lnSpc>
                <a:spcPct val="96761"/>
              </a:lnSpc>
            </a:pPr>
            <a:r>
              <a:rPr sz="2800" spc="0" dirty="0">
                <a:solidFill>
                  <a:srgbClr val="FFFFFF"/>
                </a:solidFill>
                <a:latin typeface="Trebuchet MS"/>
                <a:cs typeface="Trebuchet MS"/>
              </a:rPr>
              <a:t>seper</a:t>
            </a:r>
            <a:r>
              <a:rPr sz="2800" spc="4" dirty="0">
                <a:solidFill>
                  <a:srgbClr val="FFFFFF"/>
                </a:solidFill>
                <a:latin typeface="Trebuchet MS"/>
                <a:cs typeface="Trebuchet MS"/>
              </a:rPr>
              <a:t>t</a:t>
            </a:r>
            <a:r>
              <a:rPr sz="2800" spc="0" dirty="0">
                <a:solidFill>
                  <a:srgbClr val="FFFFFF"/>
                </a:solidFill>
                <a:latin typeface="Trebuchet MS"/>
                <a:cs typeface="Trebuchet MS"/>
              </a:rPr>
              <a:t>i</a:t>
            </a:r>
            <a:endParaRPr sz="2800">
              <a:latin typeface="Trebuchet MS"/>
              <a:cs typeface="Trebuchet MS"/>
            </a:endParaRPr>
          </a:p>
        </p:txBody>
      </p:sp>
      <p:sp>
        <p:nvSpPr>
          <p:cNvPr id="10" name="object 10"/>
          <p:cNvSpPr txBox="1"/>
          <p:nvPr/>
        </p:nvSpPr>
        <p:spPr>
          <a:xfrm>
            <a:off x="1821942" y="2678300"/>
            <a:ext cx="1363797" cy="38049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diharg</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i</a:t>
            </a:r>
            <a:endParaRPr sz="2800">
              <a:latin typeface="Trebuchet MS"/>
              <a:cs typeface="Trebuchet MS"/>
            </a:endParaRPr>
          </a:p>
        </p:txBody>
      </p:sp>
      <p:sp>
        <p:nvSpPr>
          <p:cNvPr id="9" name="object 9"/>
          <p:cNvSpPr txBox="1"/>
          <p:nvPr/>
        </p:nvSpPr>
        <p:spPr>
          <a:xfrm>
            <a:off x="3470910" y="2678300"/>
            <a:ext cx="1223003" cy="38049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dengan</a:t>
            </a:r>
            <a:endParaRPr sz="2800" dirty="0">
              <a:latin typeface="Trebuchet MS"/>
              <a:cs typeface="Trebuchet MS"/>
            </a:endParaRPr>
          </a:p>
        </p:txBody>
      </p:sp>
      <p:sp>
        <p:nvSpPr>
          <p:cNvPr id="8" name="object 8"/>
          <p:cNvSpPr txBox="1"/>
          <p:nvPr/>
        </p:nvSpPr>
        <p:spPr>
          <a:xfrm>
            <a:off x="4979924" y="2678300"/>
            <a:ext cx="1070363" cy="80721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te</a:t>
            </a:r>
            <a:r>
              <a:rPr sz="4200" spc="4" baseline="1025" dirty="0">
                <a:solidFill>
                  <a:srgbClr val="FFFFFF"/>
                </a:solidFill>
                <a:latin typeface="Trebuchet MS"/>
                <a:cs typeface="Trebuchet MS"/>
              </a:rPr>
              <a:t>p</a:t>
            </a:r>
            <a:r>
              <a:rPr sz="4200" spc="0" baseline="1025" dirty="0">
                <a:solidFill>
                  <a:srgbClr val="FFFFFF"/>
                </a:solidFill>
                <a:latin typeface="Trebuchet MS"/>
                <a:cs typeface="Trebuchet MS"/>
              </a:rPr>
              <a:t>a</a:t>
            </a:r>
            <a:r>
              <a:rPr sz="4200" spc="9" baseline="1025" dirty="0">
                <a:solidFill>
                  <a:srgbClr val="FFFFFF"/>
                </a:solidFill>
                <a:latin typeface="Trebuchet MS"/>
                <a:cs typeface="Trebuchet MS"/>
              </a:rPr>
              <a:t>t</a:t>
            </a:r>
            <a:r>
              <a:rPr sz="4200" spc="0" baseline="1025" dirty="0">
                <a:solidFill>
                  <a:srgbClr val="FFFFFF"/>
                </a:solidFill>
                <a:latin typeface="Trebuchet MS"/>
                <a:cs typeface="Trebuchet MS"/>
              </a:rPr>
              <a:t>.</a:t>
            </a:r>
            <a:endParaRPr sz="2800">
              <a:latin typeface="Trebuchet MS"/>
              <a:cs typeface="Trebuchet MS"/>
            </a:endParaRPr>
          </a:p>
          <a:p>
            <a:pPr marL="88900" marR="53263">
              <a:lnSpc>
                <a:spcPct val="96761"/>
              </a:lnSpc>
            </a:pPr>
            <a:r>
              <a:rPr sz="2800" spc="0" dirty="0">
                <a:solidFill>
                  <a:srgbClr val="FFFFFF"/>
                </a:solidFill>
                <a:latin typeface="Trebuchet MS"/>
                <a:cs typeface="Trebuchet MS"/>
              </a:rPr>
              <a:t>oleh</a:t>
            </a:r>
            <a:endParaRPr sz="2800">
              <a:latin typeface="Trebuchet MS"/>
              <a:cs typeface="Trebuchet MS"/>
            </a:endParaRPr>
          </a:p>
        </p:txBody>
      </p:sp>
      <p:sp>
        <p:nvSpPr>
          <p:cNvPr id="7" name="object 7"/>
          <p:cNvSpPr txBox="1"/>
          <p:nvPr/>
        </p:nvSpPr>
        <p:spPr>
          <a:xfrm>
            <a:off x="6051550" y="2678300"/>
            <a:ext cx="1590701" cy="807212"/>
          </a:xfrm>
          <a:prstGeom prst="rect">
            <a:avLst/>
          </a:prstGeom>
        </p:spPr>
        <p:txBody>
          <a:bodyPr wrap="square" lIns="0" tIns="0" rIns="0" bIns="0" rtlCol="0">
            <a:noAutofit/>
          </a:bodyPr>
          <a:lstStyle/>
          <a:p>
            <a:pPr marL="297688" marR="1560">
              <a:lnSpc>
                <a:spcPts val="2985"/>
              </a:lnSpc>
              <a:spcBef>
                <a:spcPts val="149"/>
              </a:spcBef>
            </a:pPr>
            <a:r>
              <a:rPr sz="4200" spc="0" baseline="1025" dirty="0">
                <a:solidFill>
                  <a:srgbClr val="FFFFFF"/>
                </a:solidFill>
                <a:latin typeface="Trebuchet MS"/>
                <a:cs typeface="Trebuchet MS"/>
              </a:rPr>
              <a:t>N</a:t>
            </a:r>
            <a:r>
              <a:rPr sz="4200" spc="4" baseline="1025" dirty="0">
                <a:solidFill>
                  <a:srgbClr val="FFFFFF"/>
                </a:solidFill>
                <a:latin typeface="Trebuchet MS"/>
                <a:cs typeface="Trebuchet MS"/>
              </a:rPr>
              <a:t>a</a:t>
            </a:r>
            <a:r>
              <a:rPr sz="4200" spc="0" baseline="1025" dirty="0">
                <a:solidFill>
                  <a:srgbClr val="FFFFFF"/>
                </a:solidFill>
                <a:latin typeface="Trebuchet MS"/>
                <a:cs typeface="Trebuchet MS"/>
              </a:rPr>
              <a:t>mu</a:t>
            </a:r>
            <a:r>
              <a:rPr sz="4200" spc="-14" baseline="1025" dirty="0">
                <a:solidFill>
                  <a:srgbClr val="FFFFFF"/>
                </a:solidFill>
                <a:latin typeface="Trebuchet MS"/>
                <a:cs typeface="Trebuchet MS"/>
              </a:rPr>
              <a:t>n</a:t>
            </a:r>
            <a:r>
              <a:rPr sz="4200" spc="0" baseline="1025" dirty="0">
                <a:solidFill>
                  <a:srgbClr val="FFFFFF"/>
                </a:solidFill>
                <a:latin typeface="Trebuchet MS"/>
                <a:cs typeface="Trebuchet MS"/>
              </a:rPr>
              <a:t>,</a:t>
            </a:r>
            <a:endParaRPr sz="2800">
              <a:latin typeface="Trebuchet MS"/>
              <a:cs typeface="Trebuchet MS"/>
            </a:endParaRPr>
          </a:p>
          <a:p>
            <a:pPr marL="12700">
              <a:lnSpc>
                <a:spcPct val="96761"/>
              </a:lnSpc>
            </a:pPr>
            <a:r>
              <a:rPr sz="2800" spc="0" dirty="0">
                <a:solidFill>
                  <a:srgbClr val="FFFFFF"/>
                </a:solidFill>
                <a:latin typeface="Trebuchet MS"/>
                <a:cs typeface="Trebuchet MS"/>
              </a:rPr>
              <a:t>hipote</a:t>
            </a:r>
            <a:r>
              <a:rPr sz="2800" spc="4" dirty="0">
                <a:solidFill>
                  <a:srgbClr val="FFFFFF"/>
                </a:solidFill>
                <a:latin typeface="Trebuchet MS"/>
                <a:cs typeface="Trebuchet MS"/>
              </a:rPr>
              <a:t>s</a:t>
            </a:r>
            <a:r>
              <a:rPr sz="2800" spc="0" dirty="0">
                <a:solidFill>
                  <a:srgbClr val="FFFFFF"/>
                </a:solidFill>
                <a:latin typeface="Trebuchet MS"/>
                <a:cs typeface="Trebuchet MS"/>
              </a:rPr>
              <a:t>i</a:t>
            </a:r>
            <a:r>
              <a:rPr sz="2800" spc="25" dirty="0">
                <a:solidFill>
                  <a:srgbClr val="FFFFFF"/>
                </a:solidFill>
                <a:latin typeface="Trebuchet MS"/>
                <a:cs typeface="Trebuchet MS"/>
              </a:rPr>
              <a:t>s</a:t>
            </a:r>
            <a:r>
              <a:rPr sz="2800" spc="0" dirty="0">
                <a:solidFill>
                  <a:srgbClr val="FFFFFF"/>
                </a:solidFill>
                <a:latin typeface="Trebuchet MS"/>
                <a:cs typeface="Trebuchet MS"/>
              </a:rPr>
              <a:t>i</a:t>
            </a:r>
            <a:endParaRPr sz="2800">
              <a:latin typeface="Trebuchet MS"/>
              <a:cs typeface="Trebuchet MS"/>
            </a:endParaRPr>
          </a:p>
        </p:txBody>
      </p:sp>
      <p:sp>
        <p:nvSpPr>
          <p:cNvPr id="6" name="object 6"/>
          <p:cNvSpPr txBox="1"/>
          <p:nvPr/>
        </p:nvSpPr>
        <p:spPr>
          <a:xfrm>
            <a:off x="1953006" y="3105020"/>
            <a:ext cx="812601" cy="38049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yang</a:t>
            </a:r>
            <a:endParaRPr sz="2800" dirty="0">
              <a:latin typeface="Trebuchet MS"/>
              <a:cs typeface="Trebuchet MS"/>
            </a:endParaRPr>
          </a:p>
        </p:txBody>
      </p:sp>
      <p:sp>
        <p:nvSpPr>
          <p:cNvPr id="5" name="object 5"/>
          <p:cNvSpPr txBox="1"/>
          <p:nvPr/>
        </p:nvSpPr>
        <p:spPr>
          <a:xfrm>
            <a:off x="2998470" y="3105020"/>
            <a:ext cx="1822441" cy="38049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din</a:t>
            </a:r>
            <a:r>
              <a:rPr sz="4200" spc="4" baseline="1025" dirty="0">
                <a:solidFill>
                  <a:srgbClr val="FFFFFF"/>
                </a:solidFill>
                <a:latin typeface="Trebuchet MS"/>
                <a:cs typeface="Trebuchet MS"/>
              </a:rPr>
              <a:t>y</a:t>
            </a:r>
            <a:r>
              <a:rPr sz="4200" spc="0" baseline="1025" dirty="0">
                <a:solidFill>
                  <a:srgbClr val="FFFFFF"/>
                </a:solidFill>
                <a:latin typeface="Trebuchet MS"/>
                <a:cs typeface="Trebuchet MS"/>
              </a:rPr>
              <a:t>ata</a:t>
            </a:r>
            <a:r>
              <a:rPr sz="4200" spc="9" baseline="1025" dirty="0">
                <a:solidFill>
                  <a:srgbClr val="FFFFFF"/>
                </a:solidFill>
                <a:latin typeface="Trebuchet MS"/>
                <a:cs typeface="Trebuchet MS"/>
              </a:rPr>
              <a:t>k</a:t>
            </a:r>
            <a:r>
              <a:rPr sz="4200" spc="0" baseline="1025" dirty="0">
                <a:solidFill>
                  <a:srgbClr val="FFFFFF"/>
                </a:solidFill>
                <a:latin typeface="Trebuchet MS"/>
                <a:cs typeface="Trebuchet MS"/>
              </a:rPr>
              <a:t>an</a:t>
            </a:r>
            <a:endParaRPr sz="2800">
              <a:latin typeface="Trebuchet MS"/>
              <a:cs typeface="Trebuchet MS"/>
            </a:endParaRPr>
          </a:p>
        </p:txBody>
      </p:sp>
      <p:sp>
        <p:nvSpPr>
          <p:cNvPr id="4" name="object 4"/>
          <p:cNvSpPr txBox="1"/>
          <p:nvPr/>
        </p:nvSpPr>
        <p:spPr>
          <a:xfrm>
            <a:off x="529234" y="3531874"/>
            <a:ext cx="2250888" cy="1234178"/>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pa</a:t>
            </a:r>
            <a:r>
              <a:rPr sz="4200" spc="9" baseline="1025" dirty="0">
                <a:solidFill>
                  <a:srgbClr val="FFFFFF"/>
                </a:solidFill>
                <a:latin typeface="Trebuchet MS"/>
                <a:cs typeface="Trebuchet MS"/>
              </a:rPr>
              <a:t>s</a:t>
            </a:r>
            <a:r>
              <a:rPr sz="4200" spc="0" baseline="1025" dirty="0">
                <a:solidFill>
                  <a:srgbClr val="FFFFFF"/>
                </a:solidFill>
                <a:latin typeface="Trebuchet MS"/>
                <a:cs typeface="Trebuchet MS"/>
              </a:rPr>
              <a:t>ar</a:t>
            </a:r>
            <a:r>
              <a:rPr sz="4200" spc="164" baseline="1025" dirty="0">
                <a:solidFill>
                  <a:srgbClr val="FFFFFF"/>
                </a:solidFill>
                <a:latin typeface="Trebuchet MS"/>
                <a:cs typeface="Trebuchet MS"/>
              </a:rPr>
              <a:t> </a:t>
            </a:r>
            <a:r>
              <a:rPr sz="4200" spc="0" baseline="1025" dirty="0">
                <a:solidFill>
                  <a:srgbClr val="FFFFFF"/>
                </a:solidFill>
                <a:latin typeface="Trebuchet MS"/>
                <a:cs typeface="Trebuchet MS"/>
              </a:rPr>
              <a:t>efi</a:t>
            </a:r>
            <a:r>
              <a:rPr sz="4200" spc="4" baseline="1025" dirty="0">
                <a:solidFill>
                  <a:srgbClr val="FFFFFF"/>
                </a:solidFill>
                <a:latin typeface="Trebuchet MS"/>
                <a:cs typeface="Trebuchet MS"/>
              </a:rPr>
              <a:t>s</a:t>
            </a:r>
            <a:r>
              <a:rPr sz="4200" spc="0" baseline="1025" dirty="0">
                <a:solidFill>
                  <a:srgbClr val="FFFFFF"/>
                </a:solidFill>
                <a:latin typeface="Trebuchet MS"/>
                <a:cs typeface="Trebuchet MS"/>
              </a:rPr>
              <a:t>ie</a:t>
            </a:r>
            <a:r>
              <a:rPr sz="4200" spc="-14" baseline="1025" dirty="0">
                <a:solidFill>
                  <a:srgbClr val="FFFFFF"/>
                </a:solidFill>
                <a:latin typeface="Trebuchet MS"/>
                <a:cs typeface="Trebuchet MS"/>
              </a:rPr>
              <a:t>n</a:t>
            </a:r>
            <a:r>
              <a:rPr sz="4200" spc="0" baseline="1025" dirty="0">
                <a:solidFill>
                  <a:srgbClr val="FFFFFF"/>
                </a:solidFill>
                <a:latin typeface="Trebuchet MS"/>
                <a:cs typeface="Trebuchet MS"/>
              </a:rPr>
              <a:t>,</a:t>
            </a:r>
            <a:endParaRPr sz="2800">
              <a:latin typeface="Trebuchet MS"/>
              <a:cs typeface="Trebuchet MS"/>
            </a:endParaRPr>
          </a:p>
          <a:p>
            <a:pPr marL="12700" marR="30125">
              <a:lnSpc>
                <a:spcPct val="99954"/>
              </a:lnSpc>
            </a:pPr>
            <a:r>
              <a:rPr sz="2800" spc="0" dirty="0">
                <a:solidFill>
                  <a:srgbClr val="FFFFFF"/>
                </a:solidFill>
                <a:latin typeface="Trebuchet MS"/>
                <a:cs typeface="Trebuchet MS"/>
              </a:rPr>
              <a:t>sa</a:t>
            </a:r>
            <a:r>
              <a:rPr sz="2800" spc="9" dirty="0">
                <a:solidFill>
                  <a:srgbClr val="FFFFFF"/>
                </a:solidFill>
                <a:latin typeface="Trebuchet MS"/>
                <a:cs typeface="Trebuchet MS"/>
              </a:rPr>
              <a:t>h</a:t>
            </a:r>
            <a:r>
              <a:rPr sz="2800" spc="0" dirty="0">
                <a:solidFill>
                  <a:srgbClr val="FFFFFF"/>
                </a:solidFill>
                <a:latin typeface="Trebuchet MS"/>
                <a:cs typeface="Trebuchet MS"/>
              </a:rPr>
              <a:t>a</a:t>
            </a:r>
            <a:r>
              <a:rPr sz="2800" spc="-4" dirty="0">
                <a:solidFill>
                  <a:srgbClr val="FFFFFF"/>
                </a:solidFill>
                <a:latin typeface="Trebuchet MS"/>
                <a:cs typeface="Trebuchet MS"/>
              </a:rPr>
              <a:t>m</a:t>
            </a:r>
            <a:r>
              <a:rPr sz="2800" spc="14" dirty="0">
                <a:solidFill>
                  <a:srgbClr val="FFFFFF"/>
                </a:solidFill>
                <a:latin typeface="Trebuchet MS"/>
                <a:cs typeface="Trebuchet MS"/>
              </a:rPr>
              <a:t>-</a:t>
            </a:r>
            <a:r>
              <a:rPr sz="2800" spc="0" dirty="0">
                <a:solidFill>
                  <a:srgbClr val="FFFFFF"/>
                </a:solidFill>
                <a:latin typeface="Trebuchet MS"/>
                <a:cs typeface="Trebuchet MS"/>
              </a:rPr>
              <a:t>s</a:t>
            </a:r>
            <a:r>
              <a:rPr sz="2800" spc="14" dirty="0">
                <a:solidFill>
                  <a:srgbClr val="FFFFFF"/>
                </a:solidFill>
                <a:latin typeface="Trebuchet MS"/>
                <a:cs typeface="Trebuchet MS"/>
              </a:rPr>
              <a:t>a</a:t>
            </a:r>
            <a:r>
              <a:rPr sz="2800" spc="0" dirty="0">
                <a:solidFill>
                  <a:srgbClr val="FFFFFF"/>
                </a:solidFill>
                <a:latin typeface="Trebuchet MS"/>
                <a:cs typeface="Trebuchet MS"/>
              </a:rPr>
              <a:t>ham meng</a:t>
            </a:r>
            <a:r>
              <a:rPr sz="2800" spc="-14" dirty="0">
                <a:solidFill>
                  <a:srgbClr val="FFFFFF"/>
                </a:solidFill>
                <a:latin typeface="Trebuchet MS"/>
                <a:cs typeface="Trebuchet MS"/>
              </a:rPr>
              <a:t>a</a:t>
            </a:r>
            <a:r>
              <a:rPr sz="2800" spc="9" dirty="0">
                <a:solidFill>
                  <a:srgbClr val="FFFFFF"/>
                </a:solidFill>
                <a:latin typeface="Trebuchet MS"/>
                <a:cs typeface="Trebuchet MS"/>
              </a:rPr>
              <a:t>l</a:t>
            </a:r>
            <a:r>
              <a:rPr sz="2800" spc="0" dirty="0">
                <a:solidFill>
                  <a:srgbClr val="FFFFFF"/>
                </a:solidFill>
                <a:latin typeface="Trebuchet MS"/>
                <a:cs typeface="Trebuchet MS"/>
              </a:rPr>
              <a:t>ah</a:t>
            </a:r>
            <a:r>
              <a:rPr sz="2800" spc="4" dirty="0">
                <a:solidFill>
                  <a:srgbClr val="FFFFFF"/>
                </a:solidFill>
                <a:latin typeface="Trebuchet MS"/>
                <a:cs typeface="Trebuchet MS"/>
              </a:rPr>
              <a:t>k</a:t>
            </a:r>
            <a:r>
              <a:rPr sz="2800" spc="0" dirty="0">
                <a:solidFill>
                  <a:srgbClr val="FFFFFF"/>
                </a:solidFill>
                <a:latin typeface="Trebuchet MS"/>
                <a:cs typeface="Trebuchet MS"/>
              </a:rPr>
              <a:t>an</a:t>
            </a:r>
            <a:endParaRPr sz="2800">
              <a:latin typeface="Trebuchet MS"/>
              <a:cs typeface="Trebuchet MS"/>
            </a:endParaRPr>
          </a:p>
        </p:txBody>
      </p:sp>
      <p:sp>
        <p:nvSpPr>
          <p:cNvPr id="3" name="object 3"/>
          <p:cNvSpPr txBox="1"/>
          <p:nvPr/>
        </p:nvSpPr>
        <p:spPr>
          <a:xfrm>
            <a:off x="2768346" y="3531874"/>
            <a:ext cx="4874063" cy="1234178"/>
          </a:xfrm>
          <a:prstGeom prst="rect">
            <a:avLst/>
          </a:prstGeom>
        </p:spPr>
        <p:txBody>
          <a:bodyPr wrap="square" lIns="0" tIns="0" rIns="0" bIns="0" rtlCol="0">
            <a:noAutofit/>
          </a:bodyPr>
          <a:lstStyle/>
          <a:p>
            <a:pPr marL="75184">
              <a:lnSpc>
                <a:spcPts val="2985"/>
              </a:lnSpc>
              <a:spcBef>
                <a:spcPts val="149"/>
              </a:spcBef>
            </a:pPr>
            <a:r>
              <a:rPr sz="4200" spc="0" baseline="1025" dirty="0">
                <a:solidFill>
                  <a:srgbClr val="FFFFFF"/>
                </a:solidFill>
                <a:latin typeface="Trebuchet MS"/>
                <a:cs typeface="Trebuchet MS"/>
              </a:rPr>
              <a:t>s</a:t>
            </a:r>
            <a:r>
              <a:rPr sz="4200" spc="-9" baseline="1025" dirty="0">
                <a:solidFill>
                  <a:srgbClr val="FFFFFF"/>
                </a:solidFill>
                <a:latin typeface="Trebuchet MS"/>
                <a:cs typeface="Trebuchet MS"/>
              </a:rPr>
              <a:t>u</a:t>
            </a:r>
            <a:r>
              <a:rPr sz="4200" spc="0" baseline="1025" dirty="0">
                <a:solidFill>
                  <a:srgbClr val="FFFFFF"/>
                </a:solidFill>
                <a:latin typeface="Trebuchet MS"/>
                <a:cs typeface="Trebuchet MS"/>
              </a:rPr>
              <a:t>l</a:t>
            </a:r>
            <a:r>
              <a:rPr sz="4200" spc="4" baseline="1025" dirty="0">
                <a:solidFill>
                  <a:srgbClr val="FFFFFF"/>
                </a:solidFill>
                <a:latin typeface="Trebuchet MS"/>
                <a:cs typeface="Trebuchet MS"/>
              </a:rPr>
              <a:t>i</a:t>
            </a:r>
            <a:r>
              <a:rPr sz="4200" spc="0" baseline="1025" dirty="0">
                <a:solidFill>
                  <a:srgbClr val="FFFFFF"/>
                </a:solidFill>
                <a:latin typeface="Trebuchet MS"/>
                <a:cs typeface="Trebuchet MS"/>
              </a:rPr>
              <a:t>t</a:t>
            </a:r>
            <a:r>
              <a:rPr sz="4200" spc="175" baseline="1025" dirty="0">
                <a:solidFill>
                  <a:srgbClr val="FFFFFF"/>
                </a:solidFill>
                <a:latin typeface="Trebuchet MS"/>
                <a:cs typeface="Trebuchet MS"/>
              </a:rPr>
              <a:t> </a:t>
            </a:r>
            <a:r>
              <a:rPr sz="4200" spc="0" baseline="1025" dirty="0">
                <a:solidFill>
                  <a:srgbClr val="FFFFFF"/>
                </a:solidFill>
                <a:latin typeface="Trebuchet MS"/>
                <a:cs typeface="Trebuchet MS"/>
              </a:rPr>
              <a:t>me</a:t>
            </a:r>
            <a:r>
              <a:rPr sz="4200" spc="-14" baseline="1025" dirty="0">
                <a:solidFill>
                  <a:srgbClr val="FFFFFF"/>
                </a:solidFill>
                <a:latin typeface="Trebuchet MS"/>
                <a:cs typeface="Trebuchet MS"/>
              </a:rPr>
              <a:t>n</a:t>
            </a:r>
            <a:r>
              <a:rPr sz="4200" spc="0" baseline="1025" dirty="0">
                <a:solidFill>
                  <a:srgbClr val="FFFFFF"/>
                </a:solidFill>
                <a:latin typeface="Trebuchet MS"/>
                <a:cs typeface="Trebuchet MS"/>
              </a:rPr>
              <a:t>gidenti</a:t>
            </a:r>
            <a:r>
              <a:rPr sz="4200" spc="9" baseline="1025" dirty="0">
                <a:solidFill>
                  <a:srgbClr val="FFFFFF"/>
                </a:solidFill>
                <a:latin typeface="Trebuchet MS"/>
                <a:cs typeface="Trebuchet MS"/>
              </a:rPr>
              <a:t>f</a:t>
            </a:r>
            <a:r>
              <a:rPr sz="4200" spc="0" baseline="1025" dirty="0">
                <a:solidFill>
                  <a:srgbClr val="FFFFFF"/>
                </a:solidFill>
                <a:latin typeface="Trebuchet MS"/>
                <a:cs typeface="Trebuchet MS"/>
              </a:rPr>
              <a:t>ika</a:t>
            </a:r>
            <a:r>
              <a:rPr sz="4200" spc="9" baseline="1025" dirty="0">
                <a:solidFill>
                  <a:srgbClr val="FFFFFF"/>
                </a:solidFill>
                <a:latin typeface="Trebuchet MS"/>
                <a:cs typeface="Trebuchet MS"/>
              </a:rPr>
              <a:t>s</a:t>
            </a:r>
            <a:r>
              <a:rPr sz="4200" spc="0" baseline="1025" dirty="0">
                <a:solidFill>
                  <a:srgbClr val="FFFFFF"/>
                </a:solidFill>
                <a:latin typeface="Trebuchet MS"/>
                <a:cs typeface="Trebuchet MS"/>
              </a:rPr>
              <a:t>i</a:t>
            </a:r>
            <a:r>
              <a:rPr sz="4200" spc="103" baseline="1025" dirty="0">
                <a:solidFill>
                  <a:srgbClr val="FFFFFF"/>
                </a:solidFill>
                <a:latin typeface="Trebuchet MS"/>
                <a:cs typeface="Trebuchet MS"/>
              </a:rPr>
              <a:t> </a:t>
            </a:r>
            <a:r>
              <a:rPr sz="4200" spc="0" baseline="1025" dirty="0">
                <a:solidFill>
                  <a:srgbClr val="FFFFFF"/>
                </a:solidFill>
                <a:latin typeface="Trebuchet MS"/>
                <a:cs typeface="Trebuchet MS"/>
              </a:rPr>
              <a:t>dimu</a:t>
            </a:r>
            <a:r>
              <a:rPr sz="4200" spc="9" baseline="1025" dirty="0">
                <a:solidFill>
                  <a:srgbClr val="FFFFFF"/>
                </a:solidFill>
                <a:latin typeface="Trebuchet MS"/>
                <a:cs typeface="Trebuchet MS"/>
              </a:rPr>
              <a:t>k</a:t>
            </a:r>
            <a:r>
              <a:rPr sz="4200" spc="0" baseline="1025" dirty="0">
                <a:solidFill>
                  <a:srgbClr val="FFFFFF"/>
                </a:solidFill>
                <a:latin typeface="Trebuchet MS"/>
                <a:cs typeface="Trebuchet MS"/>
              </a:rPr>
              <a:t>a</a:t>
            </a:r>
            <a:endParaRPr sz="2800" dirty="0">
              <a:latin typeface="Trebuchet MS"/>
              <a:cs typeface="Trebuchet MS"/>
            </a:endParaRPr>
          </a:p>
          <a:p>
            <a:pPr marL="12700" marR="1967" indent="50292">
              <a:lnSpc>
                <a:spcPct val="99954"/>
              </a:lnSpc>
            </a:pPr>
            <a:r>
              <a:rPr sz="2800" spc="0" dirty="0">
                <a:solidFill>
                  <a:srgbClr val="FFFFFF"/>
                </a:solidFill>
                <a:latin typeface="Trebuchet MS"/>
                <a:cs typeface="Trebuchet MS"/>
              </a:rPr>
              <a:t>da</a:t>
            </a:r>
            <a:r>
              <a:rPr sz="2800" spc="9" dirty="0">
                <a:solidFill>
                  <a:srgbClr val="FFFFFF"/>
                </a:solidFill>
                <a:latin typeface="Trebuchet MS"/>
                <a:cs typeface="Trebuchet MS"/>
              </a:rPr>
              <a:t>l</a:t>
            </a:r>
            <a:r>
              <a:rPr sz="2800" spc="0" dirty="0">
                <a:solidFill>
                  <a:srgbClr val="FFFFFF"/>
                </a:solidFill>
                <a:latin typeface="Trebuchet MS"/>
                <a:cs typeface="Trebuchet MS"/>
              </a:rPr>
              <a:t>am</a:t>
            </a:r>
            <a:r>
              <a:rPr sz="2800" spc="213" dirty="0">
                <a:solidFill>
                  <a:srgbClr val="FFFFFF"/>
                </a:solidFill>
                <a:latin typeface="Trebuchet MS"/>
                <a:cs typeface="Trebuchet MS"/>
              </a:rPr>
              <a:t> </a:t>
            </a:r>
            <a:r>
              <a:rPr sz="2800" spc="0" dirty="0">
                <a:solidFill>
                  <a:srgbClr val="FFFFFF"/>
                </a:solidFill>
                <a:latin typeface="Trebuchet MS"/>
                <a:cs typeface="Trebuchet MS"/>
              </a:rPr>
              <a:t>se</a:t>
            </a:r>
            <a:r>
              <a:rPr sz="2800" spc="9" dirty="0">
                <a:solidFill>
                  <a:srgbClr val="FFFFFF"/>
                </a:solidFill>
                <a:latin typeface="Trebuchet MS"/>
                <a:cs typeface="Trebuchet MS"/>
              </a:rPr>
              <a:t>t</a:t>
            </a:r>
            <a:r>
              <a:rPr sz="2800" spc="0" dirty="0">
                <a:solidFill>
                  <a:srgbClr val="FFFFFF"/>
                </a:solidFill>
                <a:latin typeface="Trebuchet MS"/>
                <a:cs typeface="Trebuchet MS"/>
              </a:rPr>
              <a:t>iap</a:t>
            </a:r>
            <a:r>
              <a:rPr sz="2800" spc="213" dirty="0">
                <a:solidFill>
                  <a:srgbClr val="FFFFFF"/>
                </a:solidFill>
                <a:latin typeface="Trebuchet MS"/>
                <a:cs typeface="Trebuchet MS"/>
              </a:rPr>
              <a:t> </a:t>
            </a:r>
            <a:r>
              <a:rPr sz="2800" spc="0" dirty="0">
                <a:solidFill>
                  <a:srgbClr val="FFFFFF"/>
                </a:solidFill>
                <a:latin typeface="Trebuchet MS"/>
                <a:cs typeface="Trebuchet MS"/>
              </a:rPr>
              <a:t>kategor</a:t>
            </a:r>
            <a:r>
              <a:rPr sz="2800" spc="-4" dirty="0">
                <a:solidFill>
                  <a:srgbClr val="FFFFFF"/>
                </a:solidFill>
                <a:latin typeface="Trebuchet MS"/>
                <a:cs typeface="Trebuchet MS"/>
              </a:rPr>
              <a:t>i</a:t>
            </a:r>
            <a:r>
              <a:rPr sz="2800" spc="0" dirty="0">
                <a:solidFill>
                  <a:srgbClr val="FFFFFF"/>
                </a:solidFill>
                <a:latin typeface="Trebuchet MS"/>
                <a:cs typeface="Trebuchet MS"/>
              </a:rPr>
              <a:t>.</a:t>
            </a:r>
            <a:r>
              <a:rPr sz="2800" spc="191" dirty="0">
                <a:solidFill>
                  <a:srgbClr val="FFFFFF"/>
                </a:solidFill>
                <a:latin typeface="Trebuchet MS"/>
                <a:cs typeface="Trebuchet MS"/>
              </a:rPr>
              <a:t> </a:t>
            </a:r>
            <a:r>
              <a:rPr sz="2800" spc="0" dirty="0">
                <a:solidFill>
                  <a:srgbClr val="FFFFFF"/>
                </a:solidFill>
                <a:latin typeface="Trebuchet MS"/>
                <a:cs typeface="Trebuchet MS"/>
              </a:rPr>
              <a:t>Untuk </a:t>
            </a:r>
            <a:r>
              <a:rPr sz="2800" spc="9" dirty="0">
                <a:solidFill>
                  <a:srgbClr val="FFFFFF"/>
                </a:solidFill>
                <a:latin typeface="Trebuchet MS"/>
                <a:cs typeface="Trebuchet MS"/>
              </a:rPr>
              <a:t>p</a:t>
            </a:r>
            <a:r>
              <a:rPr sz="2800" spc="0" dirty="0">
                <a:solidFill>
                  <a:srgbClr val="FFFFFF"/>
                </a:solidFill>
                <a:latin typeface="Trebuchet MS"/>
                <a:cs typeface="Trebuchet MS"/>
              </a:rPr>
              <a:t>a</a:t>
            </a:r>
            <a:r>
              <a:rPr sz="2800" spc="14" dirty="0">
                <a:solidFill>
                  <a:srgbClr val="FFFFFF"/>
                </a:solidFill>
                <a:latin typeface="Trebuchet MS"/>
                <a:cs typeface="Trebuchet MS"/>
              </a:rPr>
              <a:t>s</a:t>
            </a:r>
            <a:r>
              <a:rPr sz="2800" spc="0" dirty="0">
                <a:solidFill>
                  <a:srgbClr val="FFFFFF"/>
                </a:solidFill>
                <a:latin typeface="Trebuchet MS"/>
                <a:cs typeface="Trebuchet MS"/>
              </a:rPr>
              <a:t>a</a:t>
            </a:r>
            <a:r>
              <a:rPr sz="2800" spc="-394" dirty="0">
                <a:solidFill>
                  <a:srgbClr val="FFFFFF"/>
                </a:solidFill>
                <a:latin typeface="Trebuchet MS"/>
                <a:cs typeface="Trebuchet MS"/>
              </a:rPr>
              <a:t>r</a:t>
            </a:r>
            <a:r>
              <a:rPr sz="2800" spc="0" dirty="0">
                <a:solidFill>
                  <a:srgbClr val="FFFFFF"/>
                </a:solidFill>
                <a:latin typeface="Trebuchet MS"/>
                <a:cs typeface="Trebuchet MS"/>
              </a:rPr>
              <a:t>,</a:t>
            </a:r>
            <a:r>
              <a:rPr sz="2800" spc="253" dirty="0">
                <a:solidFill>
                  <a:srgbClr val="FFFFFF"/>
                </a:solidFill>
                <a:latin typeface="Trebuchet MS"/>
                <a:cs typeface="Trebuchet MS"/>
              </a:rPr>
              <a:t> </a:t>
            </a:r>
            <a:r>
              <a:rPr sz="2800" spc="0" dirty="0">
                <a:solidFill>
                  <a:srgbClr val="FFFFFF"/>
                </a:solidFill>
                <a:latin typeface="Trebuchet MS"/>
                <a:cs typeface="Trebuchet MS"/>
              </a:rPr>
              <a:t>in</a:t>
            </a:r>
            <a:r>
              <a:rPr sz="2800" spc="-9" dirty="0">
                <a:solidFill>
                  <a:srgbClr val="FFFFFF"/>
                </a:solidFill>
                <a:latin typeface="Trebuchet MS"/>
                <a:cs typeface="Trebuchet MS"/>
              </a:rPr>
              <a:t>v</a:t>
            </a:r>
            <a:r>
              <a:rPr sz="2800" spc="4" dirty="0">
                <a:solidFill>
                  <a:srgbClr val="FFFFFF"/>
                </a:solidFill>
                <a:latin typeface="Trebuchet MS"/>
                <a:cs typeface="Trebuchet MS"/>
              </a:rPr>
              <a:t>e</a:t>
            </a:r>
            <a:r>
              <a:rPr sz="2800" spc="0" dirty="0">
                <a:solidFill>
                  <a:srgbClr val="FFFFFF"/>
                </a:solidFill>
                <a:latin typeface="Trebuchet MS"/>
                <a:cs typeface="Trebuchet MS"/>
              </a:rPr>
              <a:t>stor</a:t>
            </a:r>
            <a:r>
              <a:rPr sz="2800" spc="231" dirty="0">
                <a:solidFill>
                  <a:srgbClr val="FFFFFF"/>
                </a:solidFill>
                <a:latin typeface="Trebuchet MS"/>
                <a:cs typeface="Trebuchet MS"/>
              </a:rPr>
              <a:t> </a:t>
            </a:r>
            <a:r>
              <a:rPr sz="2800" spc="0" dirty="0">
                <a:solidFill>
                  <a:srgbClr val="FFFFFF"/>
                </a:solidFill>
                <a:latin typeface="Trebuchet MS"/>
                <a:cs typeface="Trebuchet MS"/>
              </a:rPr>
              <a:t>harus</a:t>
            </a:r>
            <a:r>
              <a:rPr sz="2800" spc="242" dirty="0">
                <a:solidFill>
                  <a:srgbClr val="FFFFFF"/>
                </a:solidFill>
                <a:latin typeface="Trebuchet MS"/>
                <a:cs typeface="Trebuchet MS"/>
              </a:rPr>
              <a:t> </a:t>
            </a:r>
            <a:r>
              <a:rPr sz="2800" spc="0" dirty="0">
                <a:solidFill>
                  <a:srgbClr val="FFFFFF"/>
                </a:solidFill>
                <a:latin typeface="Trebuchet MS"/>
                <a:cs typeface="Trebuchet MS"/>
              </a:rPr>
              <a:t>memi</a:t>
            </a:r>
            <a:r>
              <a:rPr sz="2800" spc="9" dirty="0">
                <a:solidFill>
                  <a:srgbClr val="FFFFFF"/>
                </a:solidFill>
                <a:latin typeface="Trebuchet MS"/>
                <a:cs typeface="Trebuchet MS"/>
              </a:rPr>
              <a:t>l</a:t>
            </a:r>
            <a:r>
              <a:rPr sz="2800" spc="0" dirty="0">
                <a:solidFill>
                  <a:srgbClr val="FFFFFF"/>
                </a:solidFill>
                <a:latin typeface="Trebuchet MS"/>
                <a:cs typeface="Trebuchet MS"/>
              </a:rPr>
              <a:t>i</a:t>
            </a:r>
            <a:r>
              <a:rPr sz="2800" spc="9" dirty="0">
                <a:solidFill>
                  <a:srgbClr val="FFFFFF"/>
                </a:solidFill>
                <a:latin typeface="Trebuchet MS"/>
                <a:cs typeface="Trebuchet MS"/>
              </a:rPr>
              <a:t>k</a:t>
            </a:r>
            <a:r>
              <a:rPr sz="2800" spc="0" dirty="0">
                <a:solidFill>
                  <a:srgbClr val="FFFFFF"/>
                </a:solidFill>
                <a:latin typeface="Trebuchet MS"/>
                <a:cs typeface="Trebuchet MS"/>
              </a:rPr>
              <a:t>i</a:t>
            </a:r>
            <a:endParaRPr sz="2800" dirty="0">
              <a:latin typeface="Trebuchet MS"/>
              <a:cs typeface="Trebuchet MS"/>
            </a:endParaRPr>
          </a:p>
        </p:txBody>
      </p:sp>
      <p:sp>
        <p:nvSpPr>
          <p:cNvPr id="2" name="object 2"/>
          <p:cNvSpPr txBox="1"/>
          <p:nvPr/>
        </p:nvSpPr>
        <p:spPr>
          <a:xfrm>
            <a:off x="529234" y="4812288"/>
            <a:ext cx="7112250" cy="1234203"/>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i</a:t>
            </a:r>
            <a:r>
              <a:rPr sz="4200" spc="-9" baseline="1025" dirty="0">
                <a:solidFill>
                  <a:srgbClr val="FFFFFF"/>
                </a:solidFill>
                <a:latin typeface="Trebuchet MS"/>
                <a:cs typeface="Trebuchet MS"/>
              </a:rPr>
              <a:t>n</a:t>
            </a:r>
            <a:r>
              <a:rPr sz="4200" spc="0" baseline="1025" dirty="0">
                <a:solidFill>
                  <a:srgbClr val="FFFFFF"/>
                </a:solidFill>
                <a:latin typeface="Trebuchet MS"/>
                <a:cs typeface="Trebuchet MS"/>
              </a:rPr>
              <a:t>fo</a:t>
            </a:r>
            <a:r>
              <a:rPr sz="4200" spc="9" baseline="1025" dirty="0">
                <a:solidFill>
                  <a:srgbClr val="FFFFFF"/>
                </a:solidFill>
                <a:latin typeface="Trebuchet MS"/>
                <a:cs typeface="Trebuchet MS"/>
              </a:rPr>
              <a:t>r</a:t>
            </a:r>
            <a:r>
              <a:rPr sz="4200" spc="0" baseline="1025" dirty="0">
                <a:solidFill>
                  <a:srgbClr val="FFFFFF"/>
                </a:solidFill>
                <a:latin typeface="Trebuchet MS"/>
                <a:cs typeface="Trebuchet MS"/>
              </a:rPr>
              <a:t>masi</a:t>
            </a:r>
            <a:r>
              <a:rPr sz="4200" spc="194" baseline="1025" dirty="0">
                <a:solidFill>
                  <a:srgbClr val="FFFFFF"/>
                </a:solidFill>
                <a:latin typeface="Trebuchet MS"/>
                <a:cs typeface="Trebuchet MS"/>
              </a:rPr>
              <a:t> </a:t>
            </a:r>
            <a:r>
              <a:rPr sz="4200" spc="0" baseline="1025" dirty="0" err="1">
                <a:solidFill>
                  <a:srgbClr val="FFFFFF"/>
                </a:solidFill>
                <a:latin typeface="Trebuchet MS"/>
                <a:cs typeface="Trebuchet MS"/>
              </a:rPr>
              <a:t>dia</a:t>
            </a:r>
            <a:r>
              <a:rPr sz="4200" spc="4" baseline="1025" dirty="0" err="1">
                <a:solidFill>
                  <a:srgbClr val="FFFFFF"/>
                </a:solidFill>
                <a:latin typeface="Trebuchet MS"/>
                <a:cs typeface="Trebuchet MS"/>
              </a:rPr>
              <a:t>t</a:t>
            </a:r>
            <a:r>
              <a:rPr sz="4200" spc="0" baseline="1025" dirty="0" err="1">
                <a:solidFill>
                  <a:srgbClr val="FFFFFF"/>
                </a:solidFill>
                <a:latin typeface="Trebuchet MS"/>
                <a:cs typeface="Trebuchet MS"/>
              </a:rPr>
              <a:t>as</a:t>
            </a:r>
            <a:r>
              <a:rPr sz="4200" spc="179" baseline="1025" dirty="0">
                <a:solidFill>
                  <a:srgbClr val="FFFFFF"/>
                </a:solidFill>
                <a:latin typeface="Trebuchet MS"/>
                <a:cs typeface="Trebuchet MS"/>
              </a:rPr>
              <a:t> </a:t>
            </a:r>
            <a:r>
              <a:rPr sz="4200" spc="14" baseline="1025" dirty="0">
                <a:solidFill>
                  <a:srgbClr val="FFFFFF"/>
                </a:solidFill>
                <a:latin typeface="Trebuchet MS"/>
                <a:cs typeface="Trebuchet MS"/>
              </a:rPr>
              <a:t>r</a:t>
            </a:r>
            <a:r>
              <a:rPr sz="4200" spc="0" baseline="1025" dirty="0">
                <a:solidFill>
                  <a:srgbClr val="FFFFFF"/>
                </a:solidFill>
                <a:latin typeface="Trebuchet MS"/>
                <a:cs typeface="Trebuchet MS"/>
              </a:rPr>
              <a:t>a</a:t>
            </a:r>
            <a:r>
              <a:rPr sz="4200" spc="9" baseline="1025" dirty="0">
                <a:solidFill>
                  <a:srgbClr val="FFFFFF"/>
                </a:solidFill>
                <a:latin typeface="Trebuchet MS"/>
                <a:cs typeface="Trebuchet MS"/>
              </a:rPr>
              <a:t>t</a:t>
            </a:r>
            <a:r>
              <a:rPr sz="4200" spc="0" baseline="1025" dirty="0">
                <a:solidFill>
                  <a:srgbClr val="FFFFFF"/>
                </a:solidFill>
                <a:latin typeface="Trebuchet MS"/>
                <a:cs typeface="Trebuchet MS"/>
              </a:rPr>
              <a:t>a</a:t>
            </a:r>
            <a:r>
              <a:rPr sz="4200" spc="4" baseline="1025" dirty="0">
                <a:solidFill>
                  <a:srgbClr val="FFFFFF"/>
                </a:solidFill>
                <a:latin typeface="Trebuchet MS"/>
                <a:cs typeface="Trebuchet MS"/>
              </a:rPr>
              <a:t>-</a:t>
            </a:r>
            <a:r>
              <a:rPr sz="4200" spc="0" baseline="1025" dirty="0">
                <a:solidFill>
                  <a:srgbClr val="FFFFFF"/>
                </a:solidFill>
                <a:latin typeface="Trebuchet MS"/>
                <a:cs typeface="Trebuchet MS"/>
              </a:rPr>
              <a:t>rata</a:t>
            </a:r>
            <a:r>
              <a:rPr sz="4200" baseline="1025" dirty="0">
                <a:solidFill>
                  <a:srgbClr val="FFFFFF"/>
                </a:solidFill>
                <a:latin typeface="Trebuchet MS"/>
                <a:cs typeface="Trebuchet MS"/>
              </a:rPr>
              <a:t>.</a:t>
            </a:r>
            <a:endParaRPr sz="2800" dirty="0">
              <a:latin typeface="Trebuchet MS"/>
              <a:cs typeface="Trebuchet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4" name="object 4"/>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5" name="object 5"/>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6" name="object 6"/>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7" name="object 7"/>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8" name="object 8"/>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9" name="object 9"/>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10" name="object 10"/>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11" name="object 11"/>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12" name="object 12"/>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3" name="object 3"/>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2" name="object 2"/>
          <p:cNvSpPr txBox="1"/>
          <p:nvPr/>
        </p:nvSpPr>
        <p:spPr>
          <a:xfrm>
            <a:off x="2596134" y="2788320"/>
            <a:ext cx="4141080" cy="711504"/>
          </a:xfrm>
          <a:prstGeom prst="rect">
            <a:avLst/>
          </a:prstGeom>
        </p:spPr>
        <p:txBody>
          <a:bodyPr wrap="square" lIns="0" tIns="0" rIns="0" bIns="0" rtlCol="0">
            <a:noAutofit/>
          </a:bodyPr>
          <a:lstStyle/>
          <a:p>
            <a:pPr marL="12700">
              <a:lnSpc>
                <a:spcPts val="5600"/>
              </a:lnSpc>
              <a:spcBef>
                <a:spcPts val="280"/>
              </a:spcBef>
            </a:pPr>
            <a:r>
              <a:rPr sz="5400" spc="0" dirty="0">
                <a:solidFill>
                  <a:srgbClr val="FFC908"/>
                </a:solidFill>
                <a:latin typeface="Trebuchet MS"/>
                <a:cs typeface="Trebuchet MS"/>
              </a:rPr>
              <a:t>TERIM</a:t>
            </a:r>
            <a:r>
              <a:rPr sz="5400" spc="-19" dirty="0">
                <a:solidFill>
                  <a:srgbClr val="FFC908"/>
                </a:solidFill>
                <a:latin typeface="Trebuchet MS"/>
                <a:cs typeface="Trebuchet MS"/>
              </a:rPr>
              <a:t>A</a:t>
            </a:r>
            <a:r>
              <a:rPr sz="5400" spc="0" dirty="0">
                <a:solidFill>
                  <a:srgbClr val="FFC908"/>
                </a:solidFill>
                <a:latin typeface="Trebuchet MS"/>
                <a:cs typeface="Trebuchet MS"/>
              </a:rPr>
              <a:t>KA</a:t>
            </a:r>
            <a:r>
              <a:rPr sz="5400" spc="-14" dirty="0">
                <a:solidFill>
                  <a:srgbClr val="FFC908"/>
                </a:solidFill>
                <a:latin typeface="Trebuchet MS"/>
                <a:cs typeface="Trebuchet MS"/>
              </a:rPr>
              <a:t>S</a:t>
            </a:r>
            <a:r>
              <a:rPr sz="5400" spc="0" dirty="0">
                <a:solidFill>
                  <a:srgbClr val="FFC908"/>
                </a:solidFill>
                <a:latin typeface="Trebuchet MS"/>
                <a:cs typeface="Trebuchet MS"/>
              </a:rPr>
              <a:t>IH</a:t>
            </a:r>
            <a:endParaRPr sz="540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5" name="object 5"/>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6" name="object 6"/>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7" name="object 7"/>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8" name="object 8"/>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9" name="object 9"/>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10" name="object 10"/>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11" name="object 11"/>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12" name="object 12"/>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13" name="object 13"/>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4" name="object 4"/>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3" name="object 3"/>
          <p:cNvSpPr txBox="1"/>
          <p:nvPr/>
        </p:nvSpPr>
        <p:spPr>
          <a:xfrm>
            <a:off x="187352" y="649277"/>
            <a:ext cx="7008561" cy="4617363"/>
          </a:xfrm>
          <a:prstGeom prst="rect">
            <a:avLst/>
          </a:prstGeom>
        </p:spPr>
        <p:txBody>
          <a:bodyPr wrap="square" lIns="0" tIns="0" rIns="0" bIns="0" rtlCol="0">
            <a:noAutofit/>
          </a:bodyPr>
          <a:lstStyle/>
          <a:p>
            <a:pPr marL="12700">
              <a:lnSpc>
                <a:spcPts val="3810"/>
              </a:lnSpc>
              <a:spcBef>
                <a:spcPts val="190"/>
              </a:spcBef>
            </a:pPr>
            <a:r>
              <a:rPr sz="3600" spc="-144" dirty="0" err="1">
                <a:solidFill>
                  <a:srgbClr val="FFC908"/>
                </a:solidFill>
                <a:latin typeface="Trebuchet MS"/>
                <a:cs typeface="Trebuchet MS"/>
              </a:rPr>
              <a:t>Pengertian</a:t>
            </a:r>
            <a:r>
              <a:rPr sz="3600" spc="-144" dirty="0">
                <a:solidFill>
                  <a:srgbClr val="FFC908"/>
                </a:solidFill>
                <a:latin typeface="Trebuchet MS"/>
                <a:cs typeface="Trebuchet MS"/>
              </a:rPr>
              <a:t> </a:t>
            </a:r>
            <a:r>
              <a:rPr sz="3600" spc="-144" dirty="0" err="1">
                <a:solidFill>
                  <a:srgbClr val="FFC908"/>
                </a:solidFill>
                <a:latin typeface="Trebuchet MS"/>
                <a:cs typeface="Trebuchet MS"/>
              </a:rPr>
              <a:t>pasar</a:t>
            </a:r>
            <a:r>
              <a:rPr lang="id-ID" sz="3600" dirty="0">
                <a:solidFill>
                  <a:schemeClr val="bg1"/>
                </a:solidFill>
              </a:rPr>
              <a:t> : mekanisme pasar yang memungkinkan bagi seorang atau koperasi untuk dengan mudah dapat melakukan transaksi penjualan dan pembelian dalam bentuk </a:t>
            </a:r>
            <a:r>
              <a:rPr lang="id-ID" sz="3600" dirty="0">
                <a:solidFill>
                  <a:schemeClr val="bg1"/>
                </a:solidFill>
                <a:hlinkClick r:id="rId2" tooltip="Sekuritas"/>
              </a:rPr>
              <a:t>sekuritas</a:t>
            </a:r>
            <a:r>
              <a:rPr lang="id-ID" sz="3600" dirty="0">
                <a:solidFill>
                  <a:schemeClr val="bg1"/>
                </a:solidFill>
              </a:rPr>
              <a:t> </a:t>
            </a:r>
            <a:r>
              <a:rPr lang="id-ID" sz="3600" dirty="0">
                <a:solidFill>
                  <a:schemeClr val="bg1"/>
                </a:solidFill>
                <a:hlinkClick r:id="rId3" tooltip="Keuangan"/>
              </a:rPr>
              <a:t>keuangan</a:t>
            </a:r>
            <a:r>
              <a:rPr lang="id-ID" sz="3600" dirty="0">
                <a:solidFill>
                  <a:schemeClr val="bg1"/>
                </a:solidFill>
              </a:rPr>
              <a:t> (seperti </a:t>
            </a:r>
            <a:r>
              <a:rPr lang="id-ID" sz="3600" dirty="0">
                <a:solidFill>
                  <a:schemeClr val="bg1"/>
                </a:solidFill>
                <a:hlinkClick r:id="rId4" tooltip="Saham"/>
              </a:rPr>
              <a:t>saham</a:t>
            </a:r>
            <a:r>
              <a:rPr lang="id-ID" sz="3600" dirty="0">
                <a:solidFill>
                  <a:schemeClr val="bg1"/>
                </a:solidFill>
              </a:rPr>
              <a:t> dan </a:t>
            </a:r>
            <a:r>
              <a:rPr lang="id-ID" sz="3600" dirty="0">
                <a:solidFill>
                  <a:schemeClr val="bg1"/>
                </a:solidFill>
                <a:hlinkClick r:id="rId5" tooltip="Obligasi"/>
              </a:rPr>
              <a:t>obligasi</a:t>
            </a:r>
            <a:r>
              <a:rPr lang="id-ID" sz="3600" dirty="0">
                <a:solidFill>
                  <a:schemeClr val="bg1"/>
                </a:solidFill>
              </a:rPr>
              <a:t>),</a:t>
            </a:r>
            <a:endParaRPr sz="3600" dirty="0">
              <a:solidFill>
                <a:schemeClr val="bg1"/>
              </a:solidFill>
              <a:latin typeface="Trebuchet MS"/>
              <a:cs typeface="Trebuchet MS"/>
            </a:endParaRPr>
          </a:p>
        </p:txBody>
      </p:sp>
      <p:sp>
        <p:nvSpPr>
          <p:cNvPr id="2" name="object 2"/>
          <p:cNvSpPr txBox="1"/>
          <p:nvPr/>
        </p:nvSpPr>
        <p:spPr>
          <a:xfrm>
            <a:off x="688340" y="2251333"/>
            <a:ext cx="6249889" cy="3749438"/>
          </a:xfrm>
          <a:prstGeom prst="rect">
            <a:avLst/>
          </a:prstGeom>
        </p:spPr>
        <p:txBody>
          <a:bodyPr wrap="square" lIns="0" tIns="0" rIns="0" bIns="0" rtlCol="0">
            <a:noAutofit/>
          </a:bodyPr>
          <a:lstStyle/>
          <a:p>
            <a:pPr marL="12700" marR="61934">
              <a:lnSpc>
                <a:spcPts val="2985"/>
              </a:lnSpc>
              <a:spcBef>
                <a:spcPts val="149"/>
              </a:spcBef>
            </a:pPr>
            <a:endParaRPr sz="2800" dirty="0">
              <a:latin typeface="Trebuchet MS"/>
              <a:cs typeface="Trebuchet MS"/>
            </a:endParaRPr>
          </a:p>
        </p:txBody>
      </p:sp>
    </p:spTree>
    <p:extLst>
      <p:ext uri="{BB962C8B-B14F-4D97-AF65-F5344CB8AC3E}">
        <p14:creationId xmlns:p14="http://schemas.microsoft.com/office/powerpoint/2010/main" val="71024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5" name="object 5"/>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6" name="object 6"/>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7" name="object 7"/>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8" name="object 8"/>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9" name="object 9"/>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10" name="object 10"/>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11" name="object 11"/>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12" name="object 12"/>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13" name="object 13"/>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4" name="object 4"/>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3" name="object 3"/>
          <p:cNvSpPr txBox="1"/>
          <p:nvPr/>
        </p:nvSpPr>
        <p:spPr>
          <a:xfrm>
            <a:off x="498897" y="154689"/>
            <a:ext cx="6704556" cy="4244414"/>
          </a:xfrm>
          <a:prstGeom prst="rect">
            <a:avLst/>
          </a:prstGeom>
        </p:spPr>
        <p:txBody>
          <a:bodyPr wrap="square" lIns="0" tIns="0" rIns="0" bIns="0" rtlCol="0">
            <a:noAutofit/>
          </a:bodyPr>
          <a:lstStyle/>
          <a:p>
            <a:pPr marL="12700">
              <a:lnSpc>
                <a:spcPts val="3810"/>
              </a:lnSpc>
              <a:spcBef>
                <a:spcPts val="190"/>
              </a:spcBef>
            </a:pPr>
            <a:r>
              <a:rPr sz="3600" spc="-144" dirty="0" err="1">
                <a:solidFill>
                  <a:srgbClr val="FFC908"/>
                </a:solidFill>
                <a:latin typeface="Trebuchet MS"/>
                <a:cs typeface="Trebuchet MS"/>
              </a:rPr>
              <a:t>Pengertian</a:t>
            </a:r>
            <a:r>
              <a:rPr sz="3600" spc="-144" dirty="0">
                <a:solidFill>
                  <a:srgbClr val="FFC908"/>
                </a:solidFill>
                <a:latin typeface="Trebuchet MS"/>
                <a:cs typeface="Trebuchet MS"/>
              </a:rPr>
              <a:t> </a:t>
            </a:r>
            <a:r>
              <a:rPr sz="3600" spc="-144" dirty="0" err="1">
                <a:solidFill>
                  <a:srgbClr val="FFC908"/>
                </a:solidFill>
                <a:latin typeface="Trebuchet MS"/>
                <a:cs typeface="Trebuchet MS"/>
              </a:rPr>
              <a:t>institusi</a:t>
            </a:r>
            <a:r>
              <a:rPr sz="3600" spc="-144" dirty="0">
                <a:solidFill>
                  <a:srgbClr val="FFC908"/>
                </a:solidFill>
                <a:latin typeface="Trebuchet MS"/>
                <a:cs typeface="Trebuchet MS"/>
              </a:rPr>
              <a:t> </a:t>
            </a:r>
            <a:r>
              <a:rPr sz="3600" spc="-144" dirty="0" err="1">
                <a:solidFill>
                  <a:srgbClr val="FFC908"/>
                </a:solidFill>
                <a:latin typeface="Trebuchet MS"/>
                <a:cs typeface="Trebuchet MS"/>
              </a:rPr>
              <a:t>keuangan</a:t>
            </a:r>
            <a:r>
              <a:rPr lang="id-ID" sz="3600" dirty="0">
                <a:solidFill>
                  <a:schemeClr val="bg1"/>
                </a:solidFill>
              </a:rPr>
              <a:t>:</a:t>
            </a:r>
            <a:r>
              <a:rPr lang="id-ID" sz="3600" b="1" dirty="0">
                <a:solidFill>
                  <a:schemeClr val="bg1"/>
                </a:solidFill>
              </a:rPr>
              <a:t> suatu badan usaha yang mengumpulkan suatu asset dalam bentuk dana dari masyarakat dan disalurkan untuk pendanaan suatu proyek pembangunan serta untuk kegiatan ekonomi dengan mendapatkan hasil dalam bentuk bunga sebesar presentase tertentu dari besarnya dana yang disalurkan.</a:t>
            </a:r>
            <a:endParaRPr sz="3600" b="1" dirty="0">
              <a:solidFill>
                <a:schemeClr val="bg1"/>
              </a:solidFill>
              <a:latin typeface="Trebuchet MS"/>
              <a:cs typeface="Trebuchet MS"/>
            </a:endParaRPr>
          </a:p>
        </p:txBody>
      </p:sp>
      <p:sp>
        <p:nvSpPr>
          <p:cNvPr id="2" name="object 2"/>
          <p:cNvSpPr txBox="1"/>
          <p:nvPr/>
        </p:nvSpPr>
        <p:spPr>
          <a:xfrm>
            <a:off x="688340" y="2251333"/>
            <a:ext cx="6249889" cy="3749438"/>
          </a:xfrm>
          <a:prstGeom prst="rect">
            <a:avLst/>
          </a:prstGeom>
        </p:spPr>
        <p:txBody>
          <a:bodyPr wrap="square" lIns="0" tIns="0" rIns="0" bIns="0" rtlCol="0">
            <a:noAutofit/>
          </a:bodyPr>
          <a:lstStyle/>
          <a:p>
            <a:pPr marL="12700" marR="61934">
              <a:lnSpc>
                <a:spcPts val="2985"/>
              </a:lnSpc>
              <a:spcBef>
                <a:spcPts val="149"/>
              </a:spcBef>
            </a:pPr>
            <a:endParaRPr sz="2800" dirty="0">
              <a:latin typeface="Trebuchet MS"/>
              <a:cs typeface="Trebuchet MS"/>
            </a:endParaRPr>
          </a:p>
        </p:txBody>
      </p:sp>
    </p:spTree>
    <p:extLst>
      <p:ext uri="{BB962C8B-B14F-4D97-AF65-F5344CB8AC3E}">
        <p14:creationId xmlns:p14="http://schemas.microsoft.com/office/powerpoint/2010/main" val="22526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5" name="object 5"/>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6" name="object 6"/>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7" name="object 7"/>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8" name="object 8"/>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9" name="object 9"/>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10" name="object 10"/>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11" name="object 11"/>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12" name="object 12"/>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13" name="object 13"/>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4" name="object 4"/>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3" name="object 3"/>
          <p:cNvSpPr txBox="1"/>
          <p:nvPr/>
        </p:nvSpPr>
        <p:spPr>
          <a:xfrm>
            <a:off x="688340" y="716637"/>
            <a:ext cx="5819521" cy="1031240"/>
          </a:xfrm>
          <a:prstGeom prst="rect">
            <a:avLst/>
          </a:prstGeom>
        </p:spPr>
        <p:txBody>
          <a:bodyPr wrap="square" lIns="0" tIns="0" rIns="0" bIns="0" rtlCol="0">
            <a:noAutofit/>
          </a:bodyPr>
          <a:lstStyle/>
          <a:p>
            <a:pPr marL="12700">
              <a:lnSpc>
                <a:spcPts val="3810"/>
              </a:lnSpc>
              <a:spcBef>
                <a:spcPts val="190"/>
              </a:spcBef>
            </a:pPr>
            <a:r>
              <a:rPr sz="3600" spc="-144" dirty="0">
                <a:solidFill>
                  <a:srgbClr val="FFC908"/>
                </a:solidFill>
                <a:latin typeface="Trebuchet MS"/>
                <a:cs typeface="Trebuchet MS"/>
              </a:rPr>
              <a:t>T</a:t>
            </a:r>
            <a:r>
              <a:rPr sz="3600" spc="0" dirty="0">
                <a:solidFill>
                  <a:srgbClr val="FFC908"/>
                </a:solidFill>
                <a:latin typeface="Trebuchet MS"/>
                <a:cs typeface="Trebuchet MS"/>
              </a:rPr>
              <a:t>i</a:t>
            </a:r>
            <a:r>
              <a:rPr sz="3600" spc="4" dirty="0">
                <a:solidFill>
                  <a:srgbClr val="FFC908"/>
                </a:solidFill>
                <a:latin typeface="Trebuchet MS"/>
                <a:cs typeface="Trebuchet MS"/>
              </a:rPr>
              <a:t>n</a:t>
            </a:r>
            <a:r>
              <a:rPr sz="3600" spc="0" dirty="0">
                <a:solidFill>
                  <a:srgbClr val="FFC908"/>
                </a:solidFill>
                <a:latin typeface="Trebuchet MS"/>
                <a:cs typeface="Trebuchet MS"/>
              </a:rPr>
              <a:t>jau</a:t>
            </a:r>
            <a:r>
              <a:rPr sz="3600" spc="9" dirty="0">
                <a:solidFill>
                  <a:srgbClr val="FFC908"/>
                </a:solidFill>
                <a:latin typeface="Trebuchet MS"/>
                <a:cs typeface="Trebuchet MS"/>
              </a:rPr>
              <a:t>a</a:t>
            </a:r>
            <a:r>
              <a:rPr sz="3600" spc="0" dirty="0">
                <a:solidFill>
                  <a:srgbClr val="FFC908"/>
                </a:solidFill>
                <a:latin typeface="Trebuchet MS"/>
                <a:cs typeface="Trebuchet MS"/>
              </a:rPr>
              <a:t>n</a:t>
            </a:r>
            <a:r>
              <a:rPr sz="3600" spc="-239" dirty="0">
                <a:solidFill>
                  <a:srgbClr val="FFC908"/>
                </a:solidFill>
                <a:latin typeface="Trebuchet MS"/>
                <a:cs typeface="Trebuchet MS"/>
              </a:rPr>
              <a:t> </a:t>
            </a:r>
            <a:r>
              <a:rPr sz="3600" spc="0" dirty="0">
                <a:solidFill>
                  <a:srgbClr val="FFC908"/>
                </a:solidFill>
                <a:latin typeface="Trebuchet MS"/>
                <a:cs typeface="Trebuchet MS"/>
              </a:rPr>
              <a:t>At</a:t>
            </a:r>
            <a:r>
              <a:rPr sz="3600" spc="4" dirty="0">
                <a:solidFill>
                  <a:srgbClr val="FFC908"/>
                </a:solidFill>
                <a:latin typeface="Trebuchet MS"/>
                <a:cs typeface="Trebuchet MS"/>
              </a:rPr>
              <a:t>a</a:t>
            </a:r>
            <a:r>
              <a:rPr sz="3600" spc="0" dirty="0">
                <a:solidFill>
                  <a:srgbClr val="FFC908"/>
                </a:solidFill>
                <a:latin typeface="Trebuchet MS"/>
                <a:cs typeface="Trebuchet MS"/>
              </a:rPr>
              <a:t>s </a:t>
            </a:r>
            <a:r>
              <a:rPr sz="3600" spc="-175" dirty="0">
                <a:solidFill>
                  <a:srgbClr val="FFC908"/>
                </a:solidFill>
                <a:latin typeface="Trebuchet MS"/>
                <a:cs typeface="Trebuchet MS"/>
              </a:rPr>
              <a:t>P</a:t>
            </a:r>
            <a:r>
              <a:rPr sz="3600" spc="0" dirty="0">
                <a:solidFill>
                  <a:srgbClr val="FFC908"/>
                </a:solidFill>
                <a:latin typeface="Trebuchet MS"/>
                <a:cs typeface="Trebuchet MS"/>
              </a:rPr>
              <a:t>roses</a:t>
            </a:r>
            <a:r>
              <a:rPr sz="3600" spc="-169" dirty="0">
                <a:solidFill>
                  <a:srgbClr val="FFC908"/>
                </a:solidFill>
                <a:latin typeface="Trebuchet MS"/>
                <a:cs typeface="Trebuchet MS"/>
              </a:rPr>
              <a:t> </a:t>
            </a:r>
            <a:r>
              <a:rPr sz="3600" spc="0" dirty="0">
                <a:solidFill>
                  <a:srgbClr val="FFC908"/>
                </a:solidFill>
                <a:latin typeface="Trebuchet MS"/>
                <a:cs typeface="Trebuchet MS"/>
              </a:rPr>
              <a:t>Alokasi</a:t>
            </a:r>
            <a:endParaRPr sz="3600">
              <a:latin typeface="Trebuchet MS"/>
              <a:cs typeface="Trebuchet MS"/>
            </a:endParaRPr>
          </a:p>
          <a:p>
            <a:pPr marL="12700" marR="68580">
              <a:lnSpc>
                <a:spcPts val="4170"/>
              </a:lnSpc>
              <a:spcBef>
                <a:spcPts val="158"/>
              </a:spcBef>
            </a:pPr>
            <a:r>
              <a:rPr sz="3600" spc="0" dirty="0">
                <a:solidFill>
                  <a:srgbClr val="FFC908"/>
                </a:solidFill>
                <a:latin typeface="Trebuchet MS"/>
                <a:cs typeface="Trebuchet MS"/>
              </a:rPr>
              <a:t>Mod</a:t>
            </a:r>
            <a:r>
              <a:rPr sz="3600" spc="9" dirty="0">
                <a:solidFill>
                  <a:srgbClr val="FFC908"/>
                </a:solidFill>
                <a:latin typeface="Trebuchet MS"/>
                <a:cs typeface="Trebuchet MS"/>
              </a:rPr>
              <a:t>a</a:t>
            </a:r>
            <a:r>
              <a:rPr sz="3600" spc="0" dirty="0">
                <a:solidFill>
                  <a:srgbClr val="FFC908"/>
                </a:solidFill>
                <a:latin typeface="Trebuchet MS"/>
                <a:cs typeface="Trebuchet MS"/>
              </a:rPr>
              <a:t>l</a:t>
            </a:r>
            <a:endParaRPr sz="3600">
              <a:latin typeface="Trebuchet MS"/>
              <a:cs typeface="Trebuchet MS"/>
            </a:endParaRPr>
          </a:p>
        </p:txBody>
      </p:sp>
      <p:sp>
        <p:nvSpPr>
          <p:cNvPr id="2" name="object 2"/>
          <p:cNvSpPr txBox="1"/>
          <p:nvPr/>
        </p:nvSpPr>
        <p:spPr>
          <a:xfrm>
            <a:off x="688340" y="2251333"/>
            <a:ext cx="6249889" cy="3749438"/>
          </a:xfrm>
          <a:prstGeom prst="rect">
            <a:avLst/>
          </a:prstGeom>
        </p:spPr>
        <p:txBody>
          <a:bodyPr wrap="square" lIns="0" tIns="0" rIns="0" bIns="0" rtlCol="0">
            <a:noAutofit/>
          </a:bodyPr>
          <a:lstStyle/>
          <a:p>
            <a:pPr marL="12700" marR="61934">
              <a:lnSpc>
                <a:spcPts val="2985"/>
              </a:lnSpc>
              <a:spcBef>
                <a:spcPts val="149"/>
              </a:spcBef>
            </a:pPr>
            <a:r>
              <a:rPr sz="4200" spc="-134" baseline="1025" dirty="0">
                <a:solidFill>
                  <a:srgbClr val="FFFFFF"/>
                </a:solidFill>
                <a:latin typeface="Trebuchet MS"/>
                <a:cs typeface="Trebuchet MS"/>
              </a:rPr>
              <a:t>P</a:t>
            </a:r>
            <a:r>
              <a:rPr sz="4200" spc="0" baseline="1025" dirty="0">
                <a:solidFill>
                  <a:srgbClr val="FFFFFF"/>
                </a:solidFill>
                <a:latin typeface="Trebuchet MS"/>
                <a:cs typeface="Trebuchet MS"/>
              </a:rPr>
              <a:t>erpind</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h</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n</a:t>
            </a:r>
            <a:r>
              <a:rPr sz="4200" spc="14" baseline="1025" dirty="0">
                <a:solidFill>
                  <a:srgbClr val="FFFFFF"/>
                </a:solidFill>
                <a:latin typeface="Trebuchet MS"/>
                <a:cs typeface="Trebuchet MS"/>
              </a:rPr>
              <a:t> </a:t>
            </a:r>
            <a:r>
              <a:rPr sz="4200" spc="0" baseline="1025" dirty="0">
                <a:solidFill>
                  <a:srgbClr val="FFFFFF"/>
                </a:solidFill>
                <a:latin typeface="Trebuchet MS"/>
                <a:cs typeface="Trebuchet MS"/>
              </a:rPr>
              <a:t>mod</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l</a:t>
            </a:r>
            <a:r>
              <a:rPr sz="4200" spc="-53" baseline="1025" dirty="0">
                <a:solidFill>
                  <a:srgbClr val="FFFFFF"/>
                </a:solidFill>
                <a:latin typeface="Trebuchet MS"/>
                <a:cs typeface="Trebuchet MS"/>
              </a:rPr>
              <a:t> </a:t>
            </a:r>
            <a:r>
              <a:rPr sz="4200" spc="0" baseline="1025" dirty="0">
                <a:solidFill>
                  <a:srgbClr val="FFFFFF"/>
                </a:solidFill>
                <a:latin typeface="Trebuchet MS"/>
                <a:cs typeface="Trebuchet MS"/>
              </a:rPr>
              <a:t>ter</a:t>
            </a:r>
            <a:r>
              <a:rPr sz="4200" spc="-9" baseline="1025" dirty="0">
                <a:solidFill>
                  <a:srgbClr val="FFFFFF"/>
                </a:solidFill>
                <a:latin typeface="Trebuchet MS"/>
                <a:cs typeface="Trebuchet MS"/>
              </a:rPr>
              <a:t>j</a:t>
            </a:r>
            <a:r>
              <a:rPr sz="4200" spc="0" baseline="1025" dirty="0">
                <a:solidFill>
                  <a:srgbClr val="FFFFFF"/>
                </a:solidFill>
                <a:latin typeface="Trebuchet MS"/>
                <a:cs typeface="Trebuchet MS"/>
              </a:rPr>
              <a:t>adi</a:t>
            </a:r>
            <a:r>
              <a:rPr sz="4200" spc="-13" baseline="1025" dirty="0">
                <a:solidFill>
                  <a:srgbClr val="FFFFFF"/>
                </a:solidFill>
                <a:latin typeface="Trebuchet MS"/>
                <a:cs typeface="Trebuchet MS"/>
              </a:rPr>
              <a:t> </a:t>
            </a:r>
            <a:r>
              <a:rPr sz="4200" spc="0" baseline="1025" dirty="0">
                <a:solidFill>
                  <a:srgbClr val="FFFFFF"/>
                </a:solidFill>
                <a:latin typeface="Trebuchet MS"/>
                <a:cs typeface="Trebuchet MS"/>
              </a:rPr>
              <a:t>melal</a:t>
            </a:r>
            <a:r>
              <a:rPr sz="4200" spc="-9" baseline="1025" dirty="0">
                <a:solidFill>
                  <a:srgbClr val="FFFFFF"/>
                </a:solidFill>
                <a:latin typeface="Trebuchet MS"/>
                <a:cs typeface="Trebuchet MS"/>
              </a:rPr>
              <a:t>u</a:t>
            </a:r>
            <a:r>
              <a:rPr sz="4200" spc="0" baseline="1025" dirty="0">
                <a:solidFill>
                  <a:srgbClr val="FFFFFF"/>
                </a:solidFill>
                <a:latin typeface="Trebuchet MS"/>
                <a:cs typeface="Trebuchet MS"/>
              </a:rPr>
              <a:t>i</a:t>
            </a:r>
            <a:endParaRPr sz="2800">
              <a:latin typeface="Trebuchet MS"/>
              <a:cs typeface="Trebuchet MS"/>
            </a:endParaRPr>
          </a:p>
          <a:p>
            <a:pPr marL="316572" marR="4930314" algn="ctr">
              <a:lnSpc>
                <a:spcPct val="96761"/>
              </a:lnSpc>
            </a:pPr>
            <a:r>
              <a:rPr sz="2800" spc="0" dirty="0">
                <a:solidFill>
                  <a:srgbClr val="FFFFFF"/>
                </a:solidFill>
                <a:latin typeface="Trebuchet MS"/>
                <a:cs typeface="Trebuchet MS"/>
              </a:rPr>
              <a:t>cara</a:t>
            </a:r>
            <a:r>
              <a:rPr sz="2800" spc="-54" dirty="0">
                <a:solidFill>
                  <a:srgbClr val="FFFFFF"/>
                </a:solidFill>
                <a:latin typeface="Trebuchet MS"/>
                <a:cs typeface="Trebuchet MS"/>
              </a:rPr>
              <a:t> </a:t>
            </a:r>
            <a:r>
              <a:rPr sz="2800" spc="0" dirty="0">
                <a:solidFill>
                  <a:srgbClr val="FFFFFF"/>
                </a:solidFill>
                <a:latin typeface="Trebuchet MS"/>
                <a:cs typeface="Trebuchet MS"/>
              </a:rPr>
              <a:t>:</a:t>
            </a:r>
            <a:endParaRPr sz="2800">
              <a:latin typeface="Trebuchet MS"/>
              <a:cs typeface="Trebuchet MS"/>
            </a:endParaRPr>
          </a:p>
          <a:p>
            <a:pPr marL="12700" marR="61934">
              <a:lnSpc>
                <a:spcPct val="96761"/>
              </a:lnSpc>
              <a:spcBef>
                <a:spcPts val="1116"/>
              </a:spcBef>
            </a:pPr>
            <a:r>
              <a:rPr sz="2250" spc="0" dirty="0">
                <a:solidFill>
                  <a:srgbClr val="FFC908"/>
                </a:solidFill>
                <a:latin typeface="Trebuchet MS"/>
                <a:cs typeface="Trebuchet MS"/>
              </a:rPr>
              <a:t>1.  </a:t>
            </a:r>
            <a:r>
              <a:rPr sz="2250" spc="4" dirty="0">
                <a:solidFill>
                  <a:srgbClr val="FFC908"/>
                </a:solidFill>
                <a:latin typeface="Trebuchet MS"/>
                <a:cs typeface="Trebuchet MS"/>
              </a:rPr>
              <a:t> </a:t>
            </a:r>
            <a:r>
              <a:rPr sz="2800" spc="-129" dirty="0">
                <a:solidFill>
                  <a:srgbClr val="FFFFFF"/>
                </a:solidFill>
                <a:latin typeface="Trebuchet MS"/>
                <a:cs typeface="Trebuchet MS"/>
              </a:rPr>
              <a:t>P</a:t>
            </a:r>
            <a:r>
              <a:rPr sz="2800" spc="0" dirty="0">
                <a:solidFill>
                  <a:srgbClr val="FFFFFF"/>
                </a:solidFill>
                <a:latin typeface="Trebuchet MS"/>
                <a:cs typeface="Trebuchet MS"/>
              </a:rPr>
              <a:t>erpindahan</a:t>
            </a:r>
            <a:r>
              <a:rPr sz="2800" spc="-156" dirty="0">
                <a:solidFill>
                  <a:srgbClr val="FFFFFF"/>
                </a:solidFill>
                <a:latin typeface="Trebuchet MS"/>
                <a:cs typeface="Trebuchet MS"/>
              </a:rPr>
              <a:t> </a:t>
            </a:r>
            <a:r>
              <a:rPr sz="2800" spc="0" dirty="0">
                <a:solidFill>
                  <a:srgbClr val="FFFFFF"/>
                </a:solidFill>
                <a:latin typeface="Trebuchet MS"/>
                <a:cs typeface="Trebuchet MS"/>
              </a:rPr>
              <a:t>langs</a:t>
            </a:r>
            <a:r>
              <a:rPr sz="2800" spc="-14" dirty="0">
                <a:solidFill>
                  <a:srgbClr val="FFFFFF"/>
                </a:solidFill>
                <a:latin typeface="Trebuchet MS"/>
                <a:cs typeface="Trebuchet MS"/>
              </a:rPr>
              <a:t>u</a:t>
            </a:r>
            <a:r>
              <a:rPr sz="2800" spc="0" dirty="0">
                <a:solidFill>
                  <a:srgbClr val="FFFFFF"/>
                </a:solidFill>
                <a:latin typeface="Trebuchet MS"/>
                <a:cs typeface="Trebuchet MS"/>
              </a:rPr>
              <a:t>ng</a:t>
            </a:r>
            <a:r>
              <a:rPr sz="2800" spc="-108" dirty="0">
                <a:solidFill>
                  <a:srgbClr val="FFFFFF"/>
                </a:solidFill>
                <a:latin typeface="Trebuchet MS"/>
                <a:cs typeface="Trebuchet MS"/>
              </a:rPr>
              <a:t> </a:t>
            </a:r>
            <a:r>
              <a:rPr sz="2800" spc="0" dirty="0">
                <a:solidFill>
                  <a:srgbClr val="FFFFFF"/>
                </a:solidFill>
                <a:latin typeface="Trebuchet MS"/>
                <a:cs typeface="Trebuchet MS"/>
              </a:rPr>
              <a:t>ua</a:t>
            </a:r>
            <a:r>
              <a:rPr sz="2800" spc="-9" dirty="0">
                <a:solidFill>
                  <a:srgbClr val="FFFFFF"/>
                </a:solidFill>
                <a:latin typeface="Trebuchet MS"/>
                <a:cs typeface="Trebuchet MS"/>
              </a:rPr>
              <a:t>n</a:t>
            </a:r>
            <a:r>
              <a:rPr sz="2800" spc="0" dirty="0">
                <a:solidFill>
                  <a:srgbClr val="FFFFFF"/>
                </a:solidFill>
                <a:latin typeface="Trebuchet MS"/>
                <a:cs typeface="Trebuchet MS"/>
              </a:rPr>
              <a:t>g</a:t>
            </a:r>
            <a:r>
              <a:rPr sz="2800" spc="-45" dirty="0">
                <a:solidFill>
                  <a:srgbClr val="FFFFFF"/>
                </a:solidFill>
                <a:latin typeface="Trebuchet MS"/>
                <a:cs typeface="Trebuchet MS"/>
              </a:rPr>
              <a:t> </a:t>
            </a:r>
            <a:r>
              <a:rPr sz="2800" spc="0" dirty="0">
                <a:solidFill>
                  <a:srgbClr val="FFFFFF"/>
                </a:solidFill>
                <a:latin typeface="Trebuchet MS"/>
                <a:cs typeface="Trebuchet MS"/>
              </a:rPr>
              <a:t>dan</a:t>
            </a:r>
            <a:endParaRPr sz="2800">
              <a:latin typeface="Trebuchet MS"/>
              <a:cs typeface="Trebuchet MS"/>
            </a:endParaRPr>
          </a:p>
          <a:p>
            <a:pPr marL="528116" marR="61934">
              <a:lnSpc>
                <a:spcPct val="96761"/>
              </a:lnSpc>
              <a:spcBef>
                <a:spcPts val="110"/>
              </a:spcBef>
            </a:pPr>
            <a:r>
              <a:rPr sz="2800" spc="0" dirty="0">
                <a:solidFill>
                  <a:srgbClr val="FFFFFF"/>
                </a:solidFill>
                <a:latin typeface="Trebuchet MS"/>
                <a:cs typeface="Trebuchet MS"/>
              </a:rPr>
              <a:t>efek</a:t>
            </a:r>
            <a:endParaRPr sz="2800">
              <a:latin typeface="Trebuchet MS"/>
              <a:cs typeface="Trebuchet MS"/>
            </a:endParaRPr>
          </a:p>
          <a:p>
            <a:pPr marL="12700">
              <a:lnSpc>
                <a:spcPct val="96761"/>
              </a:lnSpc>
              <a:spcBef>
                <a:spcPts val="1104"/>
              </a:spcBef>
            </a:pPr>
            <a:r>
              <a:rPr sz="2250" spc="0" dirty="0">
                <a:solidFill>
                  <a:srgbClr val="FFC908"/>
                </a:solidFill>
                <a:latin typeface="Trebuchet MS"/>
                <a:cs typeface="Trebuchet MS"/>
              </a:rPr>
              <a:t>2.  </a:t>
            </a:r>
            <a:r>
              <a:rPr sz="2250" spc="4" dirty="0">
                <a:solidFill>
                  <a:srgbClr val="FFC908"/>
                </a:solidFill>
                <a:latin typeface="Trebuchet MS"/>
                <a:cs typeface="Trebuchet MS"/>
              </a:rPr>
              <a:t> </a:t>
            </a:r>
            <a:r>
              <a:rPr sz="2800" spc="-129" dirty="0">
                <a:solidFill>
                  <a:srgbClr val="FFFFFF"/>
                </a:solidFill>
                <a:latin typeface="Trebuchet MS"/>
                <a:cs typeface="Trebuchet MS"/>
              </a:rPr>
              <a:t>P</a:t>
            </a:r>
            <a:r>
              <a:rPr sz="2800" spc="0" dirty="0">
                <a:solidFill>
                  <a:srgbClr val="FFFFFF"/>
                </a:solidFill>
                <a:latin typeface="Trebuchet MS"/>
                <a:cs typeface="Trebuchet MS"/>
              </a:rPr>
              <a:t>erpindahan</a:t>
            </a:r>
            <a:r>
              <a:rPr sz="2800" spc="-156" dirty="0">
                <a:solidFill>
                  <a:srgbClr val="FFFFFF"/>
                </a:solidFill>
                <a:latin typeface="Trebuchet MS"/>
                <a:cs typeface="Trebuchet MS"/>
              </a:rPr>
              <a:t> </a:t>
            </a:r>
            <a:r>
              <a:rPr sz="2800" spc="0" dirty="0">
                <a:solidFill>
                  <a:srgbClr val="FFFFFF"/>
                </a:solidFill>
                <a:latin typeface="Trebuchet MS"/>
                <a:cs typeface="Trebuchet MS"/>
              </a:rPr>
              <a:t>tid</a:t>
            </a:r>
            <a:r>
              <a:rPr sz="2800" spc="-9" dirty="0">
                <a:solidFill>
                  <a:srgbClr val="FFFFFF"/>
                </a:solidFill>
                <a:latin typeface="Trebuchet MS"/>
                <a:cs typeface="Trebuchet MS"/>
              </a:rPr>
              <a:t>a</a:t>
            </a:r>
            <a:r>
              <a:rPr sz="2800" spc="0" dirty="0">
                <a:solidFill>
                  <a:srgbClr val="FFFFFF"/>
                </a:solidFill>
                <a:latin typeface="Trebuchet MS"/>
                <a:cs typeface="Trebuchet MS"/>
              </a:rPr>
              <a:t>k</a:t>
            </a:r>
            <a:r>
              <a:rPr sz="2800" spc="-38" dirty="0">
                <a:solidFill>
                  <a:srgbClr val="FFFFFF"/>
                </a:solidFill>
                <a:latin typeface="Trebuchet MS"/>
                <a:cs typeface="Trebuchet MS"/>
              </a:rPr>
              <a:t> </a:t>
            </a:r>
            <a:r>
              <a:rPr sz="2800" spc="0" dirty="0">
                <a:solidFill>
                  <a:srgbClr val="FFFFFF"/>
                </a:solidFill>
                <a:latin typeface="Trebuchet MS"/>
                <a:cs typeface="Trebuchet MS"/>
              </a:rPr>
              <a:t>langs</a:t>
            </a:r>
            <a:r>
              <a:rPr sz="2800" spc="-14" dirty="0">
                <a:solidFill>
                  <a:srgbClr val="FFFFFF"/>
                </a:solidFill>
                <a:latin typeface="Trebuchet MS"/>
                <a:cs typeface="Trebuchet MS"/>
              </a:rPr>
              <a:t>u</a:t>
            </a:r>
            <a:r>
              <a:rPr sz="2800" spc="0" dirty="0">
                <a:solidFill>
                  <a:srgbClr val="FFFFFF"/>
                </a:solidFill>
                <a:latin typeface="Trebuchet MS"/>
                <a:cs typeface="Trebuchet MS"/>
              </a:rPr>
              <a:t>ng</a:t>
            </a:r>
            <a:r>
              <a:rPr sz="2800" spc="-98" dirty="0">
                <a:solidFill>
                  <a:srgbClr val="FFFFFF"/>
                </a:solidFill>
                <a:latin typeface="Trebuchet MS"/>
                <a:cs typeface="Trebuchet MS"/>
              </a:rPr>
              <a:t> </a:t>
            </a:r>
            <a:r>
              <a:rPr sz="2800" spc="0" dirty="0">
                <a:solidFill>
                  <a:srgbClr val="FFFFFF"/>
                </a:solidFill>
                <a:latin typeface="Trebuchet MS"/>
                <a:cs typeface="Trebuchet MS"/>
              </a:rPr>
              <a:t>melalui</a:t>
            </a:r>
            <a:endParaRPr sz="2800">
              <a:latin typeface="Trebuchet MS"/>
              <a:cs typeface="Trebuchet MS"/>
            </a:endParaRPr>
          </a:p>
          <a:p>
            <a:pPr marL="528116" marR="61934">
              <a:lnSpc>
                <a:spcPct val="96761"/>
              </a:lnSpc>
              <a:spcBef>
                <a:spcPts val="110"/>
              </a:spcBef>
            </a:pPr>
            <a:r>
              <a:rPr sz="2800" spc="0" dirty="0">
                <a:solidFill>
                  <a:srgbClr val="FFFFFF"/>
                </a:solidFill>
                <a:latin typeface="Trebuchet MS"/>
                <a:cs typeface="Trebuchet MS"/>
              </a:rPr>
              <a:t>bankir</a:t>
            </a:r>
            <a:r>
              <a:rPr sz="2800" spc="-9" dirty="0">
                <a:solidFill>
                  <a:srgbClr val="FFFFFF"/>
                </a:solidFill>
                <a:latin typeface="Trebuchet MS"/>
                <a:cs typeface="Trebuchet MS"/>
              </a:rPr>
              <a:t> </a:t>
            </a:r>
            <a:r>
              <a:rPr sz="2800" spc="0" dirty="0">
                <a:solidFill>
                  <a:srgbClr val="FFFFFF"/>
                </a:solidFill>
                <a:latin typeface="Trebuchet MS"/>
                <a:cs typeface="Trebuchet MS"/>
              </a:rPr>
              <a:t>i</a:t>
            </a:r>
            <a:r>
              <a:rPr sz="2800" spc="-9" dirty="0">
                <a:solidFill>
                  <a:srgbClr val="FFFFFF"/>
                </a:solidFill>
                <a:latin typeface="Trebuchet MS"/>
                <a:cs typeface="Trebuchet MS"/>
              </a:rPr>
              <a:t>n</a:t>
            </a:r>
            <a:r>
              <a:rPr sz="2800" spc="0" dirty="0">
                <a:solidFill>
                  <a:srgbClr val="FFFFFF"/>
                </a:solidFill>
                <a:latin typeface="Trebuchet MS"/>
                <a:cs typeface="Trebuchet MS"/>
              </a:rPr>
              <a:t>ve</a:t>
            </a:r>
            <a:r>
              <a:rPr sz="2800" spc="-9" dirty="0">
                <a:solidFill>
                  <a:srgbClr val="FFFFFF"/>
                </a:solidFill>
                <a:latin typeface="Trebuchet MS"/>
                <a:cs typeface="Trebuchet MS"/>
              </a:rPr>
              <a:t>s</a:t>
            </a:r>
            <a:r>
              <a:rPr sz="2800" spc="0" dirty="0">
                <a:solidFill>
                  <a:srgbClr val="FFFFFF"/>
                </a:solidFill>
                <a:latin typeface="Trebuchet MS"/>
                <a:cs typeface="Trebuchet MS"/>
              </a:rPr>
              <a:t>tasi</a:t>
            </a:r>
            <a:endParaRPr sz="2800">
              <a:latin typeface="Trebuchet MS"/>
              <a:cs typeface="Trebuchet MS"/>
            </a:endParaRPr>
          </a:p>
          <a:p>
            <a:pPr marL="528116" marR="12700" indent="-515416">
              <a:lnSpc>
                <a:spcPct val="100050"/>
              </a:lnSpc>
              <a:spcBef>
                <a:spcPts val="1104"/>
              </a:spcBef>
              <a:tabLst>
                <a:tab pos="520700" algn="l"/>
              </a:tabLst>
            </a:pPr>
            <a:r>
              <a:rPr sz="2250" spc="0" dirty="0">
                <a:solidFill>
                  <a:srgbClr val="FFC908"/>
                </a:solidFill>
                <a:latin typeface="Trebuchet MS"/>
                <a:cs typeface="Trebuchet MS"/>
              </a:rPr>
              <a:t>3.	</a:t>
            </a:r>
            <a:r>
              <a:rPr sz="2800" spc="-129" dirty="0">
                <a:solidFill>
                  <a:srgbClr val="FFFFFF"/>
                </a:solidFill>
                <a:latin typeface="Trebuchet MS"/>
                <a:cs typeface="Trebuchet MS"/>
              </a:rPr>
              <a:t>P</a:t>
            </a:r>
            <a:r>
              <a:rPr sz="2800" spc="0" dirty="0">
                <a:solidFill>
                  <a:srgbClr val="FFFFFF"/>
                </a:solidFill>
                <a:latin typeface="Trebuchet MS"/>
                <a:cs typeface="Trebuchet MS"/>
              </a:rPr>
              <a:t>erpindahan</a:t>
            </a:r>
            <a:r>
              <a:rPr sz="2800" spc="-156" dirty="0">
                <a:solidFill>
                  <a:srgbClr val="FFFFFF"/>
                </a:solidFill>
                <a:latin typeface="Trebuchet MS"/>
                <a:cs typeface="Trebuchet MS"/>
              </a:rPr>
              <a:t> </a:t>
            </a:r>
            <a:r>
              <a:rPr sz="2800" spc="0" dirty="0">
                <a:solidFill>
                  <a:srgbClr val="FFFFFF"/>
                </a:solidFill>
                <a:latin typeface="Trebuchet MS"/>
                <a:cs typeface="Trebuchet MS"/>
              </a:rPr>
              <a:t>tid</a:t>
            </a:r>
            <a:r>
              <a:rPr sz="2800" spc="-9" dirty="0">
                <a:solidFill>
                  <a:srgbClr val="FFFFFF"/>
                </a:solidFill>
                <a:latin typeface="Trebuchet MS"/>
                <a:cs typeface="Trebuchet MS"/>
              </a:rPr>
              <a:t>a</a:t>
            </a:r>
            <a:r>
              <a:rPr sz="2800" spc="0" dirty="0">
                <a:solidFill>
                  <a:srgbClr val="FFFFFF"/>
                </a:solidFill>
                <a:latin typeface="Trebuchet MS"/>
                <a:cs typeface="Trebuchet MS"/>
              </a:rPr>
              <a:t>k</a:t>
            </a:r>
            <a:r>
              <a:rPr sz="2800" spc="-38" dirty="0">
                <a:solidFill>
                  <a:srgbClr val="FFFFFF"/>
                </a:solidFill>
                <a:latin typeface="Trebuchet MS"/>
                <a:cs typeface="Trebuchet MS"/>
              </a:rPr>
              <a:t> </a:t>
            </a:r>
            <a:r>
              <a:rPr sz="2800" spc="0" dirty="0">
                <a:solidFill>
                  <a:srgbClr val="FFFFFF"/>
                </a:solidFill>
                <a:latin typeface="Trebuchet MS"/>
                <a:cs typeface="Trebuchet MS"/>
              </a:rPr>
              <a:t>langs</a:t>
            </a:r>
            <a:r>
              <a:rPr sz="2800" spc="-14" dirty="0">
                <a:solidFill>
                  <a:srgbClr val="FFFFFF"/>
                </a:solidFill>
                <a:latin typeface="Trebuchet MS"/>
                <a:cs typeface="Trebuchet MS"/>
              </a:rPr>
              <a:t>u</a:t>
            </a:r>
            <a:r>
              <a:rPr sz="2800" spc="0" dirty="0">
                <a:solidFill>
                  <a:srgbClr val="FFFFFF"/>
                </a:solidFill>
                <a:latin typeface="Trebuchet MS"/>
                <a:cs typeface="Trebuchet MS"/>
              </a:rPr>
              <a:t>ng</a:t>
            </a:r>
            <a:r>
              <a:rPr sz="2800" spc="-98" dirty="0">
                <a:solidFill>
                  <a:srgbClr val="FFFFFF"/>
                </a:solidFill>
                <a:latin typeface="Trebuchet MS"/>
                <a:cs typeface="Trebuchet MS"/>
              </a:rPr>
              <a:t> </a:t>
            </a:r>
            <a:r>
              <a:rPr sz="2800" spc="0" dirty="0">
                <a:solidFill>
                  <a:srgbClr val="FFFFFF"/>
                </a:solidFill>
                <a:latin typeface="Trebuchet MS"/>
                <a:cs typeface="Trebuchet MS"/>
              </a:rPr>
              <a:t>melalui perantara</a:t>
            </a:r>
            <a:r>
              <a:rPr sz="2800" spc="-113" dirty="0">
                <a:solidFill>
                  <a:srgbClr val="FFFFFF"/>
                </a:solidFill>
                <a:latin typeface="Trebuchet MS"/>
                <a:cs typeface="Trebuchet MS"/>
              </a:rPr>
              <a:t> </a:t>
            </a:r>
            <a:r>
              <a:rPr sz="2800" spc="0" dirty="0">
                <a:solidFill>
                  <a:srgbClr val="FFFFFF"/>
                </a:solidFill>
                <a:latin typeface="Trebuchet MS"/>
                <a:cs typeface="Trebuchet MS"/>
              </a:rPr>
              <a:t>keuangan</a:t>
            </a:r>
            <a:endParaRPr sz="2800">
              <a:latin typeface="Trebuchet MS"/>
              <a:cs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object 17"/>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8" name="object 8"/>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9" name="object 9"/>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10" name="object 10"/>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11" name="object 11"/>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12" name="object 12"/>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13" name="object 13"/>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14" name="object 14"/>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15" name="object 15"/>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16" name="object 16"/>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7" name="object 7"/>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6" name="object 6"/>
          <p:cNvSpPr txBox="1"/>
          <p:nvPr/>
        </p:nvSpPr>
        <p:spPr>
          <a:xfrm>
            <a:off x="688340" y="716637"/>
            <a:ext cx="4535270" cy="482600"/>
          </a:xfrm>
          <a:prstGeom prst="rect">
            <a:avLst/>
          </a:prstGeom>
        </p:spPr>
        <p:txBody>
          <a:bodyPr wrap="square" lIns="0" tIns="0" rIns="0" bIns="0" rtlCol="0">
            <a:noAutofit/>
          </a:bodyPr>
          <a:lstStyle/>
          <a:p>
            <a:pPr marL="12700">
              <a:lnSpc>
                <a:spcPts val="3800"/>
              </a:lnSpc>
              <a:spcBef>
                <a:spcPts val="190"/>
              </a:spcBef>
            </a:pPr>
            <a:r>
              <a:rPr sz="3600" spc="-175" dirty="0">
                <a:solidFill>
                  <a:srgbClr val="FFC908"/>
                </a:solidFill>
                <a:latin typeface="Trebuchet MS"/>
                <a:cs typeface="Trebuchet MS"/>
              </a:rPr>
              <a:t>P</a:t>
            </a:r>
            <a:r>
              <a:rPr sz="3600" spc="0" dirty="0">
                <a:solidFill>
                  <a:srgbClr val="FFC908"/>
                </a:solidFill>
                <a:latin typeface="Trebuchet MS"/>
                <a:cs typeface="Trebuchet MS"/>
              </a:rPr>
              <a:t>asa</a:t>
            </a:r>
            <a:r>
              <a:rPr sz="3600" spc="9" dirty="0">
                <a:solidFill>
                  <a:srgbClr val="FFC908"/>
                </a:solidFill>
                <a:latin typeface="Trebuchet MS"/>
                <a:cs typeface="Trebuchet MS"/>
              </a:rPr>
              <a:t>r</a:t>
            </a:r>
            <a:r>
              <a:rPr sz="3600" spc="0" dirty="0">
                <a:solidFill>
                  <a:srgbClr val="FFC908"/>
                </a:solidFill>
                <a:latin typeface="Trebuchet MS"/>
                <a:cs typeface="Trebuchet MS"/>
              </a:rPr>
              <a:t>-pasar </a:t>
            </a:r>
            <a:r>
              <a:rPr sz="3600" spc="-104" dirty="0">
                <a:solidFill>
                  <a:srgbClr val="FFC908"/>
                </a:solidFill>
                <a:latin typeface="Trebuchet MS"/>
                <a:cs typeface="Trebuchet MS"/>
              </a:rPr>
              <a:t>K</a:t>
            </a:r>
            <a:r>
              <a:rPr sz="3600" spc="0" dirty="0">
                <a:solidFill>
                  <a:srgbClr val="FFC908"/>
                </a:solidFill>
                <a:latin typeface="Trebuchet MS"/>
                <a:cs typeface="Trebuchet MS"/>
              </a:rPr>
              <a:t>e</a:t>
            </a:r>
            <a:r>
              <a:rPr sz="3600" spc="9" dirty="0">
                <a:solidFill>
                  <a:srgbClr val="FFC908"/>
                </a:solidFill>
                <a:latin typeface="Trebuchet MS"/>
                <a:cs typeface="Trebuchet MS"/>
              </a:rPr>
              <a:t>u</a:t>
            </a:r>
            <a:r>
              <a:rPr sz="3600" spc="0" dirty="0">
                <a:solidFill>
                  <a:srgbClr val="FFC908"/>
                </a:solidFill>
                <a:latin typeface="Trebuchet MS"/>
                <a:cs typeface="Trebuchet MS"/>
              </a:rPr>
              <a:t>a</a:t>
            </a:r>
            <a:r>
              <a:rPr sz="3600" spc="4" dirty="0">
                <a:solidFill>
                  <a:srgbClr val="FFC908"/>
                </a:solidFill>
                <a:latin typeface="Trebuchet MS"/>
                <a:cs typeface="Trebuchet MS"/>
              </a:rPr>
              <a:t>n</a:t>
            </a:r>
            <a:r>
              <a:rPr sz="3600" spc="0" dirty="0">
                <a:solidFill>
                  <a:srgbClr val="FFC908"/>
                </a:solidFill>
                <a:latin typeface="Trebuchet MS"/>
                <a:cs typeface="Trebuchet MS"/>
              </a:rPr>
              <a:t>g</a:t>
            </a:r>
            <a:r>
              <a:rPr sz="3600" spc="4" dirty="0">
                <a:solidFill>
                  <a:srgbClr val="FFC908"/>
                </a:solidFill>
                <a:latin typeface="Trebuchet MS"/>
                <a:cs typeface="Trebuchet MS"/>
              </a:rPr>
              <a:t>a</a:t>
            </a:r>
            <a:r>
              <a:rPr sz="3600" spc="0" dirty="0">
                <a:solidFill>
                  <a:srgbClr val="FFC908"/>
                </a:solidFill>
                <a:latin typeface="Trebuchet MS"/>
                <a:cs typeface="Trebuchet MS"/>
              </a:rPr>
              <a:t>n</a:t>
            </a:r>
            <a:endParaRPr sz="3600">
              <a:latin typeface="Trebuchet MS"/>
              <a:cs typeface="Trebuchet MS"/>
            </a:endParaRPr>
          </a:p>
        </p:txBody>
      </p:sp>
      <p:sp>
        <p:nvSpPr>
          <p:cNvPr id="5" name="object 5"/>
          <p:cNvSpPr txBox="1"/>
          <p:nvPr/>
        </p:nvSpPr>
        <p:spPr>
          <a:xfrm>
            <a:off x="677367" y="1791713"/>
            <a:ext cx="5536867" cy="1362260"/>
          </a:xfrm>
          <a:prstGeom prst="rect">
            <a:avLst/>
          </a:prstGeom>
        </p:spPr>
        <p:txBody>
          <a:bodyPr wrap="square" lIns="0" tIns="0" rIns="0" bIns="0" rtlCol="0">
            <a:noAutofit/>
          </a:bodyPr>
          <a:lstStyle/>
          <a:p>
            <a:pPr marL="12700" marR="61934">
              <a:lnSpc>
                <a:spcPts val="2985"/>
              </a:lnSpc>
              <a:spcBef>
                <a:spcPts val="149"/>
              </a:spcBef>
            </a:pPr>
            <a:r>
              <a:rPr sz="3375" spc="0" baseline="1334" dirty="0">
                <a:solidFill>
                  <a:srgbClr val="FFC908"/>
                </a:solidFill>
                <a:latin typeface="Wingdings"/>
                <a:cs typeface="Wingdings"/>
              </a:rPr>
              <a:t></a:t>
            </a:r>
            <a:r>
              <a:rPr sz="3375" spc="339" baseline="1288" dirty="0">
                <a:solidFill>
                  <a:srgbClr val="FFC908"/>
                </a:solidFill>
                <a:latin typeface="Times New Roman"/>
                <a:cs typeface="Times New Roman"/>
              </a:rPr>
              <a:t> </a:t>
            </a:r>
            <a:r>
              <a:rPr sz="4200" spc="0" baseline="1025" dirty="0">
                <a:solidFill>
                  <a:srgbClr val="FFFFFF"/>
                </a:solidFill>
                <a:latin typeface="Trebuchet MS"/>
                <a:cs typeface="Trebuchet MS"/>
              </a:rPr>
              <a:t>Jen</a:t>
            </a:r>
            <a:r>
              <a:rPr sz="4200" spc="-9" baseline="1025" dirty="0">
                <a:solidFill>
                  <a:srgbClr val="FFFFFF"/>
                </a:solidFill>
                <a:latin typeface="Trebuchet MS"/>
                <a:cs typeface="Trebuchet MS"/>
              </a:rPr>
              <a:t>i</a:t>
            </a:r>
            <a:r>
              <a:rPr sz="4200" spc="0" baseline="1025" dirty="0">
                <a:solidFill>
                  <a:srgbClr val="FFFFFF"/>
                </a:solidFill>
                <a:latin typeface="Trebuchet MS"/>
                <a:cs typeface="Trebuchet MS"/>
              </a:rPr>
              <a:t>s</a:t>
            </a:r>
            <a:r>
              <a:rPr sz="4200" spc="4" baseline="1025" dirty="0">
                <a:solidFill>
                  <a:srgbClr val="FFFFFF"/>
                </a:solidFill>
                <a:latin typeface="Trebuchet MS"/>
                <a:cs typeface="Trebuchet MS"/>
              </a:rPr>
              <a:t>-</a:t>
            </a:r>
            <a:r>
              <a:rPr sz="4200" spc="0" baseline="1025" dirty="0">
                <a:solidFill>
                  <a:srgbClr val="FFFFFF"/>
                </a:solidFill>
                <a:latin typeface="Trebuchet MS"/>
                <a:cs typeface="Trebuchet MS"/>
              </a:rPr>
              <a:t>je</a:t>
            </a:r>
            <a:r>
              <a:rPr sz="4200" spc="-9" baseline="1025" dirty="0">
                <a:solidFill>
                  <a:srgbClr val="FFFFFF"/>
                </a:solidFill>
                <a:latin typeface="Trebuchet MS"/>
                <a:cs typeface="Trebuchet MS"/>
              </a:rPr>
              <a:t>n</a:t>
            </a:r>
            <a:r>
              <a:rPr sz="4200" spc="0" baseline="1025" dirty="0">
                <a:solidFill>
                  <a:srgbClr val="FFFFFF"/>
                </a:solidFill>
                <a:latin typeface="Trebuchet MS"/>
                <a:cs typeface="Trebuchet MS"/>
              </a:rPr>
              <a:t>is</a:t>
            </a:r>
            <a:r>
              <a:rPr sz="4200" spc="-112" baseline="1025" dirty="0">
                <a:solidFill>
                  <a:srgbClr val="FFFFFF"/>
                </a:solidFill>
                <a:latin typeface="Trebuchet MS"/>
                <a:cs typeface="Trebuchet MS"/>
              </a:rPr>
              <a:t> </a:t>
            </a:r>
            <a:r>
              <a:rPr sz="4200" spc="0" baseline="1025" dirty="0">
                <a:solidFill>
                  <a:srgbClr val="FFFFFF"/>
                </a:solidFill>
                <a:latin typeface="Trebuchet MS"/>
                <a:cs typeface="Trebuchet MS"/>
              </a:rPr>
              <a:t>pas</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r</a:t>
            </a:r>
            <a:r>
              <a:rPr sz="4200" spc="-16" baseline="1025" dirty="0">
                <a:solidFill>
                  <a:srgbClr val="FFFFFF"/>
                </a:solidFill>
                <a:latin typeface="Trebuchet MS"/>
                <a:cs typeface="Trebuchet MS"/>
              </a:rPr>
              <a:t> </a:t>
            </a:r>
            <a:r>
              <a:rPr sz="4200" spc="0" baseline="1025" dirty="0">
                <a:solidFill>
                  <a:srgbClr val="FFFFFF"/>
                </a:solidFill>
                <a:latin typeface="Trebuchet MS"/>
                <a:cs typeface="Trebuchet MS"/>
              </a:rPr>
              <a:t>keuangan</a:t>
            </a:r>
            <a:r>
              <a:rPr sz="4200" spc="-118" baseline="1025" dirty="0">
                <a:solidFill>
                  <a:srgbClr val="FFFFFF"/>
                </a:solidFill>
                <a:latin typeface="Trebuchet MS"/>
                <a:cs typeface="Trebuchet MS"/>
              </a:rPr>
              <a:t> </a:t>
            </a:r>
            <a:r>
              <a:rPr sz="4200" spc="0" baseline="1025" dirty="0">
                <a:solidFill>
                  <a:srgbClr val="FFFFFF"/>
                </a:solidFill>
                <a:latin typeface="Trebuchet MS"/>
                <a:cs typeface="Trebuchet MS"/>
              </a:rPr>
              <a:t>:</a:t>
            </a:r>
            <a:endParaRPr sz="2800">
              <a:latin typeface="Trebuchet MS"/>
              <a:cs typeface="Trebuchet MS"/>
            </a:endParaRPr>
          </a:p>
          <a:p>
            <a:pPr marL="413816">
              <a:lnSpc>
                <a:spcPct val="96761"/>
              </a:lnSpc>
              <a:spcBef>
                <a:spcPts val="967"/>
              </a:spcBef>
            </a:pPr>
            <a:r>
              <a:rPr sz="2250" spc="0" dirty="0">
                <a:solidFill>
                  <a:srgbClr val="FFC908"/>
                </a:solidFill>
                <a:latin typeface="Trebuchet MS"/>
                <a:cs typeface="Trebuchet MS"/>
              </a:rPr>
              <a:t>1. </a:t>
            </a:r>
            <a:r>
              <a:rPr sz="2250" spc="667" dirty="0">
                <a:solidFill>
                  <a:srgbClr val="FFC908"/>
                </a:solidFill>
                <a:latin typeface="Trebuchet MS"/>
                <a:cs typeface="Trebuchet MS"/>
              </a:rPr>
              <a:t> </a:t>
            </a:r>
            <a:r>
              <a:rPr sz="2800" spc="-129" dirty="0">
                <a:solidFill>
                  <a:srgbClr val="FFFFFF"/>
                </a:solidFill>
                <a:latin typeface="Trebuchet MS"/>
                <a:cs typeface="Trebuchet MS"/>
              </a:rPr>
              <a:t>P</a:t>
            </a:r>
            <a:r>
              <a:rPr sz="2800" spc="0" dirty="0">
                <a:solidFill>
                  <a:srgbClr val="FFFFFF"/>
                </a:solidFill>
                <a:latin typeface="Trebuchet MS"/>
                <a:cs typeface="Trebuchet MS"/>
              </a:rPr>
              <a:t>as</a:t>
            </a:r>
            <a:r>
              <a:rPr sz="2800" spc="-14" dirty="0">
                <a:solidFill>
                  <a:srgbClr val="FFFFFF"/>
                </a:solidFill>
                <a:latin typeface="Trebuchet MS"/>
                <a:cs typeface="Trebuchet MS"/>
              </a:rPr>
              <a:t>a</a:t>
            </a:r>
            <a:r>
              <a:rPr sz="2800" spc="0" dirty="0">
                <a:solidFill>
                  <a:srgbClr val="FFFFFF"/>
                </a:solidFill>
                <a:latin typeface="Trebuchet MS"/>
                <a:cs typeface="Trebuchet MS"/>
              </a:rPr>
              <a:t>r</a:t>
            </a:r>
            <a:r>
              <a:rPr sz="2800" spc="-41" dirty="0">
                <a:solidFill>
                  <a:srgbClr val="FFFFFF"/>
                </a:solidFill>
                <a:latin typeface="Trebuchet MS"/>
                <a:cs typeface="Trebuchet MS"/>
              </a:rPr>
              <a:t> </a:t>
            </a:r>
            <a:r>
              <a:rPr sz="2800" spc="0" dirty="0">
                <a:solidFill>
                  <a:srgbClr val="FFFFFF"/>
                </a:solidFill>
                <a:latin typeface="Trebuchet MS"/>
                <a:cs typeface="Trebuchet MS"/>
              </a:rPr>
              <a:t>aset</a:t>
            </a:r>
            <a:r>
              <a:rPr sz="2800" spc="-32" dirty="0">
                <a:solidFill>
                  <a:srgbClr val="FFFFFF"/>
                </a:solidFill>
                <a:latin typeface="Trebuchet MS"/>
                <a:cs typeface="Trebuchet MS"/>
              </a:rPr>
              <a:t> </a:t>
            </a:r>
            <a:r>
              <a:rPr sz="2800" spc="0" dirty="0">
                <a:solidFill>
                  <a:srgbClr val="FFFFFF"/>
                </a:solidFill>
                <a:latin typeface="Trebuchet MS"/>
                <a:cs typeface="Trebuchet MS"/>
              </a:rPr>
              <a:t>fi</a:t>
            </a:r>
            <a:r>
              <a:rPr sz="2800" spc="-9" dirty="0">
                <a:solidFill>
                  <a:srgbClr val="FFFFFF"/>
                </a:solidFill>
                <a:latin typeface="Trebuchet MS"/>
                <a:cs typeface="Trebuchet MS"/>
              </a:rPr>
              <a:t>s</a:t>
            </a:r>
            <a:r>
              <a:rPr sz="2800" spc="0" dirty="0">
                <a:solidFill>
                  <a:srgbClr val="FFFFFF"/>
                </a:solidFill>
                <a:latin typeface="Trebuchet MS"/>
                <a:cs typeface="Trebuchet MS"/>
              </a:rPr>
              <a:t>ik</a:t>
            </a:r>
            <a:r>
              <a:rPr sz="2800" spc="-2" dirty="0">
                <a:solidFill>
                  <a:srgbClr val="FFFFFF"/>
                </a:solidFill>
                <a:latin typeface="Trebuchet MS"/>
                <a:cs typeface="Trebuchet MS"/>
              </a:rPr>
              <a:t> </a:t>
            </a:r>
            <a:r>
              <a:rPr sz="2800" spc="0" dirty="0">
                <a:solidFill>
                  <a:srgbClr val="FFFFFF"/>
                </a:solidFill>
                <a:latin typeface="Trebuchet MS"/>
                <a:cs typeface="Trebuchet MS"/>
              </a:rPr>
              <a:t>vs pas</a:t>
            </a:r>
            <a:r>
              <a:rPr sz="2800" spc="-9" dirty="0">
                <a:solidFill>
                  <a:srgbClr val="FFFFFF"/>
                </a:solidFill>
                <a:latin typeface="Trebuchet MS"/>
                <a:cs typeface="Trebuchet MS"/>
              </a:rPr>
              <a:t>a</a:t>
            </a:r>
            <a:r>
              <a:rPr sz="2800" spc="0" dirty="0">
                <a:solidFill>
                  <a:srgbClr val="FFFFFF"/>
                </a:solidFill>
                <a:latin typeface="Trebuchet MS"/>
                <a:cs typeface="Trebuchet MS"/>
              </a:rPr>
              <a:t>r</a:t>
            </a:r>
            <a:r>
              <a:rPr sz="2800" spc="-26" dirty="0">
                <a:solidFill>
                  <a:srgbClr val="FFFFFF"/>
                </a:solidFill>
                <a:latin typeface="Trebuchet MS"/>
                <a:cs typeface="Trebuchet MS"/>
              </a:rPr>
              <a:t> </a:t>
            </a:r>
            <a:r>
              <a:rPr sz="2800" spc="0" dirty="0">
                <a:solidFill>
                  <a:srgbClr val="FFFFFF"/>
                </a:solidFill>
                <a:latin typeface="Trebuchet MS"/>
                <a:cs typeface="Trebuchet MS"/>
              </a:rPr>
              <a:t>aset</a:t>
            </a:r>
            <a:endParaRPr sz="2800">
              <a:latin typeface="Trebuchet MS"/>
              <a:cs typeface="Trebuchet MS"/>
            </a:endParaRPr>
          </a:p>
          <a:p>
            <a:pPr marL="927404" marR="61934">
              <a:lnSpc>
                <a:spcPct val="96761"/>
              </a:lnSpc>
              <a:spcBef>
                <a:spcPts val="110"/>
              </a:spcBef>
            </a:pPr>
            <a:r>
              <a:rPr sz="2800" spc="0" dirty="0">
                <a:solidFill>
                  <a:srgbClr val="FFFFFF"/>
                </a:solidFill>
                <a:latin typeface="Trebuchet MS"/>
                <a:cs typeface="Trebuchet MS"/>
              </a:rPr>
              <a:t>keua</a:t>
            </a:r>
            <a:r>
              <a:rPr sz="2800" spc="-14" dirty="0">
                <a:solidFill>
                  <a:srgbClr val="FFFFFF"/>
                </a:solidFill>
                <a:latin typeface="Trebuchet MS"/>
                <a:cs typeface="Trebuchet MS"/>
              </a:rPr>
              <a:t>n</a:t>
            </a:r>
            <a:r>
              <a:rPr sz="2800" spc="0" dirty="0">
                <a:solidFill>
                  <a:srgbClr val="FFFFFF"/>
                </a:solidFill>
                <a:latin typeface="Trebuchet MS"/>
                <a:cs typeface="Trebuchet MS"/>
              </a:rPr>
              <a:t>gan</a:t>
            </a:r>
            <a:endParaRPr sz="2800">
              <a:latin typeface="Trebuchet MS"/>
              <a:cs typeface="Trebuchet MS"/>
            </a:endParaRPr>
          </a:p>
        </p:txBody>
      </p:sp>
      <p:sp>
        <p:nvSpPr>
          <p:cNvPr id="4" name="object 4"/>
          <p:cNvSpPr txBox="1"/>
          <p:nvPr/>
        </p:nvSpPr>
        <p:spPr>
          <a:xfrm>
            <a:off x="1078484" y="3326635"/>
            <a:ext cx="1426956" cy="2042033"/>
          </a:xfrm>
          <a:prstGeom prst="rect">
            <a:avLst/>
          </a:prstGeom>
        </p:spPr>
        <p:txBody>
          <a:bodyPr wrap="square" lIns="0" tIns="0" rIns="0" bIns="0" rtlCol="0">
            <a:noAutofit/>
          </a:bodyPr>
          <a:lstStyle/>
          <a:p>
            <a:pPr marL="12700">
              <a:lnSpc>
                <a:spcPts val="2985"/>
              </a:lnSpc>
              <a:spcBef>
                <a:spcPts val="149"/>
              </a:spcBef>
            </a:pPr>
            <a:r>
              <a:rPr sz="3375" spc="0" baseline="1275" dirty="0">
                <a:solidFill>
                  <a:srgbClr val="FFC908"/>
                </a:solidFill>
                <a:latin typeface="Trebuchet MS"/>
                <a:cs typeface="Trebuchet MS"/>
              </a:rPr>
              <a:t>2. </a:t>
            </a:r>
            <a:r>
              <a:rPr sz="3375" spc="667" baseline="1275" dirty="0">
                <a:solidFill>
                  <a:srgbClr val="FFC908"/>
                </a:solidFill>
                <a:latin typeface="Trebuchet MS"/>
                <a:cs typeface="Trebuchet MS"/>
              </a:rPr>
              <a:t> </a:t>
            </a:r>
            <a:r>
              <a:rPr sz="4200" spc="-129" baseline="1025" dirty="0">
                <a:solidFill>
                  <a:srgbClr val="FFFFFF"/>
                </a:solidFill>
                <a:latin typeface="Trebuchet MS"/>
                <a:cs typeface="Trebuchet MS"/>
              </a:rPr>
              <a:t>P</a:t>
            </a:r>
            <a:r>
              <a:rPr sz="4200" spc="0" baseline="1025" dirty="0">
                <a:solidFill>
                  <a:srgbClr val="FFFFFF"/>
                </a:solidFill>
                <a:latin typeface="Trebuchet MS"/>
                <a:cs typeface="Trebuchet MS"/>
              </a:rPr>
              <a:t>as</a:t>
            </a:r>
            <a:r>
              <a:rPr sz="4200" spc="-14" baseline="1025" dirty="0">
                <a:solidFill>
                  <a:srgbClr val="FFFFFF"/>
                </a:solidFill>
                <a:latin typeface="Trebuchet MS"/>
                <a:cs typeface="Trebuchet MS"/>
              </a:rPr>
              <a:t>a</a:t>
            </a:r>
            <a:r>
              <a:rPr sz="4200" spc="0" baseline="1025" dirty="0">
                <a:solidFill>
                  <a:srgbClr val="FFFFFF"/>
                </a:solidFill>
                <a:latin typeface="Trebuchet MS"/>
                <a:cs typeface="Trebuchet MS"/>
              </a:rPr>
              <a:t>r</a:t>
            </a:r>
            <a:endParaRPr sz="2800">
              <a:latin typeface="Trebuchet MS"/>
              <a:cs typeface="Trebuchet MS"/>
            </a:endParaRPr>
          </a:p>
          <a:p>
            <a:pPr marL="12700">
              <a:lnSpc>
                <a:spcPct val="96761"/>
              </a:lnSpc>
              <a:spcBef>
                <a:spcPts val="955"/>
              </a:spcBef>
            </a:pPr>
            <a:r>
              <a:rPr sz="2250" spc="0" dirty="0">
                <a:solidFill>
                  <a:srgbClr val="FFC908"/>
                </a:solidFill>
                <a:latin typeface="Trebuchet MS"/>
                <a:cs typeface="Trebuchet MS"/>
              </a:rPr>
              <a:t>3. </a:t>
            </a:r>
            <a:r>
              <a:rPr sz="2250" spc="667" dirty="0">
                <a:solidFill>
                  <a:srgbClr val="FFC908"/>
                </a:solidFill>
                <a:latin typeface="Trebuchet MS"/>
                <a:cs typeface="Trebuchet MS"/>
              </a:rPr>
              <a:t> </a:t>
            </a:r>
            <a:r>
              <a:rPr sz="2800" spc="-129" dirty="0">
                <a:solidFill>
                  <a:srgbClr val="FFFFFF"/>
                </a:solidFill>
                <a:latin typeface="Trebuchet MS"/>
                <a:cs typeface="Trebuchet MS"/>
              </a:rPr>
              <a:t>P</a:t>
            </a:r>
            <a:r>
              <a:rPr sz="2800" spc="0" dirty="0">
                <a:solidFill>
                  <a:srgbClr val="FFFFFF"/>
                </a:solidFill>
                <a:latin typeface="Trebuchet MS"/>
                <a:cs typeface="Trebuchet MS"/>
              </a:rPr>
              <a:t>as</a:t>
            </a:r>
            <a:r>
              <a:rPr sz="2800" spc="-14" dirty="0">
                <a:solidFill>
                  <a:srgbClr val="FFFFFF"/>
                </a:solidFill>
                <a:latin typeface="Trebuchet MS"/>
                <a:cs typeface="Trebuchet MS"/>
              </a:rPr>
              <a:t>a</a:t>
            </a:r>
            <a:r>
              <a:rPr sz="2800" spc="0" dirty="0">
                <a:solidFill>
                  <a:srgbClr val="FFFFFF"/>
                </a:solidFill>
                <a:latin typeface="Trebuchet MS"/>
                <a:cs typeface="Trebuchet MS"/>
              </a:rPr>
              <a:t>r</a:t>
            </a:r>
            <a:endParaRPr sz="2800">
              <a:latin typeface="Trebuchet MS"/>
              <a:cs typeface="Trebuchet MS"/>
            </a:endParaRPr>
          </a:p>
          <a:p>
            <a:pPr marL="12700">
              <a:lnSpc>
                <a:spcPct val="96761"/>
              </a:lnSpc>
              <a:spcBef>
                <a:spcPts val="1119"/>
              </a:spcBef>
            </a:pPr>
            <a:r>
              <a:rPr sz="2250" spc="0" dirty="0">
                <a:solidFill>
                  <a:srgbClr val="FFC908"/>
                </a:solidFill>
                <a:latin typeface="Trebuchet MS"/>
                <a:cs typeface="Trebuchet MS"/>
              </a:rPr>
              <a:t>4. </a:t>
            </a:r>
            <a:r>
              <a:rPr sz="2250" spc="667" dirty="0">
                <a:solidFill>
                  <a:srgbClr val="FFC908"/>
                </a:solidFill>
                <a:latin typeface="Trebuchet MS"/>
                <a:cs typeface="Trebuchet MS"/>
              </a:rPr>
              <a:t> </a:t>
            </a:r>
            <a:r>
              <a:rPr sz="2800" spc="-129" dirty="0">
                <a:solidFill>
                  <a:srgbClr val="FFFFFF"/>
                </a:solidFill>
                <a:latin typeface="Trebuchet MS"/>
                <a:cs typeface="Trebuchet MS"/>
              </a:rPr>
              <a:t>P</a:t>
            </a:r>
            <a:r>
              <a:rPr sz="2800" spc="0" dirty="0">
                <a:solidFill>
                  <a:srgbClr val="FFFFFF"/>
                </a:solidFill>
                <a:latin typeface="Trebuchet MS"/>
                <a:cs typeface="Trebuchet MS"/>
              </a:rPr>
              <a:t>as</a:t>
            </a:r>
            <a:r>
              <a:rPr sz="2800" spc="-14" dirty="0">
                <a:solidFill>
                  <a:srgbClr val="FFFFFF"/>
                </a:solidFill>
                <a:latin typeface="Trebuchet MS"/>
                <a:cs typeface="Trebuchet MS"/>
              </a:rPr>
              <a:t>a</a:t>
            </a:r>
            <a:r>
              <a:rPr sz="2800" spc="0" dirty="0">
                <a:solidFill>
                  <a:srgbClr val="FFFFFF"/>
                </a:solidFill>
                <a:latin typeface="Trebuchet MS"/>
                <a:cs typeface="Trebuchet MS"/>
              </a:rPr>
              <a:t>r</a:t>
            </a:r>
            <a:endParaRPr sz="2800">
              <a:latin typeface="Trebuchet MS"/>
              <a:cs typeface="Trebuchet MS"/>
            </a:endParaRPr>
          </a:p>
          <a:p>
            <a:pPr marL="12700">
              <a:lnSpc>
                <a:spcPct val="96761"/>
              </a:lnSpc>
              <a:spcBef>
                <a:spcPts val="1104"/>
              </a:spcBef>
            </a:pPr>
            <a:r>
              <a:rPr sz="2250" spc="0" dirty="0">
                <a:solidFill>
                  <a:srgbClr val="FFC908"/>
                </a:solidFill>
                <a:latin typeface="Trebuchet MS"/>
                <a:cs typeface="Trebuchet MS"/>
              </a:rPr>
              <a:t>5. </a:t>
            </a:r>
            <a:r>
              <a:rPr sz="2250" spc="667" dirty="0">
                <a:solidFill>
                  <a:srgbClr val="FFC908"/>
                </a:solidFill>
                <a:latin typeface="Trebuchet MS"/>
                <a:cs typeface="Trebuchet MS"/>
              </a:rPr>
              <a:t> </a:t>
            </a:r>
            <a:r>
              <a:rPr sz="2800" spc="-129" dirty="0">
                <a:solidFill>
                  <a:srgbClr val="FFFFFF"/>
                </a:solidFill>
                <a:latin typeface="Trebuchet MS"/>
                <a:cs typeface="Trebuchet MS"/>
              </a:rPr>
              <a:t>P</a:t>
            </a:r>
            <a:r>
              <a:rPr sz="2800" spc="0" dirty="0">
                <a:solidFill>
                  <a:srgbClr val="FFFFFF"/>
                </a:solidFill>
                <a:latin typeface="Trebuchet MS"/>
                <a:cs typeface="Trebuchet MS"/>
              </a:rPr>
              <a:t>as</a:t>
            </a:r>
            <a:r>
              <a:rPr sz="2800" spc="-14" dirty="0">
                <a:solidFill>
                  <a:srgbClr val="FFFFFF"/>
                </a:solidFill>
                <a:latin typeface="Trebuchet MS"/>
                <a:cs typeface="Trebuchet MS"/>
              </a:rPr>
              <a:t>a</a:t>
            </a:r>
            <a:r>
              <a:rPr sz="2800" spc="0" dirty="0">
                <a:solidFill>
                  <a:srgbClr val="FFFFFF"/>
                </a:solidFill>
                <a:latin typeface="Trebuchet MS"/>
                <a:cs typeface="Trebuchet MS"/>
              </a:rPr>
              <a:t>r</a:t>
            </a:r>
            <a:endParaRPr sz="2800">
              <a:latin typeface="Trebuchet MS"/>
              <a:cs typeface="Trebuchet MS"/>
            </a:endParaRPr>
          </a:p>
        </p:txBody>
      </p:sp>
      <p:sp>
        <p:nvSpPr>
          <p:cNvPr id="3" name="object 3"/>
          <p:cNvSpPr txBox="1"/>
          <p:nvPr/>
        </p:nvSpPr>
        <p:spPr>
          <a:xfrm>
            <a:off x="2535428" y="3326635"/>
            <a:ext cx="4068131" cy="2042033"/>
          </a:xfrm>
          <a:prstGeom prst="rect">
            <a:avLst/>
          </a:prstGeom>
        </p:spPr>
        <p:txBody>
          <a:bodyPr wrap="square" lIns="0" tIns="0" rIns="0" bIns="0" rtlCol="0">
            <a:noAutofit/>
          </a:bodyPr>
          <a:lstStyle/>
          <a:p>
            <a:pPr marL="12700" marR="49234">
              <a:lnSpc>
                <a:spcPts val="2985"/>
              </a:lnSpc>
              <a:spcBef>
                <a:spcPts val="149"/>
              </a:spcBef>
            </a:pPr>
            <a:r>
              <a:rPr sz="4200" spc="-4" baseline="1025" dirty="0">
                <a:solidFill>
                  <a:srgbClr val="FFFFFF"/>
                </a:solidFill>
                <a:latin typeface="Trebuchet MS"/>
                <a:cs typeface="Trebuchet MS"/>
              </a:rPr>
              <a:t>tuna</a:t>
            </a:r>
            <a:r>
              <a:rPr sz="4200" spc="0" baseline="1025" dirty="0">
                <a:solidFill>
                  <a:srgbClr val="FFFFFF"/>
                </a:solidFill>
                <a:latin typeface="Trebuchet MS"/>
                <a:cs typeface="Trebuchet MS"/>
              </a:rPr>
              <a:t>i</a:t>
            </a:r>
            <a:r>
              <a:rPr sz="4200" spc="-39" baseline="1025" dirty="0">
                <a:solidFill>
                  <a:srgbClr val="FFFFFF"/>
                </a:solidFill>
                <a:latin typeface="Trebuchet MS"/>
                <a:cs typeface="Trebuchet MS"/>
              </a:rPr>
              <a:t> </a:t>
            </a:r>
            <a:r>
              <a:rPr sz="4200" spc="0" baseline="1025" dirty="0">
                <a:solidFill>
                  <a:srgbClr val="FFFFFF"/>
                </a:solidFill>
                <a:latin typeface="Trebuchet MS"/>
                <a:cs typeface="Trebuchet MS"/>
              </a:rPr>
              <a:t>vs pas</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r</a:t>
            </a:r>
            <a:r>
              <a:rPr sz="4200" spc="-31" baseline="1025" dirty="0">
                <a:solidFill>
                  <a:srgbClr val="FFFFFF"/>
                </a:solidFill>
                <a:latin typeface="Trebuchet MS"/>
                <a:cs typeface="Trebuchet MS"/>
              </a:rPr>
              <a:t> </a:t>
            </a:r>
            <a:r>
              <a:rPr sz="4200" spc="0" baseline="1025" dirty="0">
                <a:solidFill>
                  <a:srgbClr val="FFFFFF"/>
                </a:solidFill>
                <a:latin typeface="Trebuchet MS"/>
                <a:cs typeface="Trebuchet MS"/>
              </a:rPr>
              <a:t>berjangka</a:t>
            </a:r>
            <a:endParaRPr sz="2800" dirty="0">
              <a:latin typeface="Trebuchet MS"/>
              <a:cs typeface="Trebuchet MS"/>
            </a:endParaRPr>
          </a:p>
          <a:p>
            <a:pPr marL="12700">
              <a:lnSpc>
                <a:spcPts val="3251"/>
              </a:lnSpc>
              <a:spcBef>
                <a:spcPts val="955"/>
              </a:spcBef>
            </a:pPr>
            <a:r>
              <a:rPr sz="2800" spc="0" dirty="0">
                <a:solidFill>
                  <a:srgbClr val="FFFFFF"/>
                </a:solidFill>
                <a:latin typeface="Trebuchet MS"/>
                <a:cs typeface="Trebuchet MS"/>
              </a:rPr>
              <a:t>ua</a:t>
            </a:r>
            <a:r>
              <a:rPr sz="2800" spc="-9" dirty="0">
                <a:solidFill>
                  <a:srgbClr val="FFFFFF"/>
                </a:solidFill>
                <a:latin typeface="Trebuchet MS"/>
                <a:cs typeface="Trebuchet MS"/>
              </a:rPr>
              <a:t>n</a:t>
            </a:r>
            <a:r>
              <a:rPr sz="2800" spc="0" dirty="0">
                <a:solidFill>
                  <a:srgbClr val="FFFFFF"/>
                </a:solidFill>
                <a:latin typeface="Trebuchet MS"/>
                <a:cs typeface="Trebuchet MS"/>
              </a:rPr>
              <a:t>g</a:t>
            </a:r>
            <a:r>
              <a:rPr sz="2800" spc="-35" dirty="0">
                <a:solidFill>
                  <a:srgbClr val="FFFFFF"/>
                </a:solidFill>
                <a:latin typeface="Trebuchet MS"/>
                <a:cs typeface="Trebuchet MS"/>
              </a:rPr>
              <a:t> </a:t>
            </a:r>
            <a:r>
              <a:rPr sz="2800" spc="0" dirty="0">
                <a:solidFill>
                  <a:srgbClr val="FFFFFF"/>
                </a:solidFill>
                <a:latin typeface="Trebuchet MS"/>
                <a:cs typeface="Trebuchet MS"/>
              </a:rPr>
              <a:t>vs pas</a:t>
            </a:r>
            <a:r>
              <a:rPr sz="2800" spc="-9" dirty="0">
                <a:solidFill>
                  <a:srgbClr val="FFFFFF"/>
                </a:solidFill>
                <a:latin typeface="Trebuchet MS"/>
                <a:cs typeface="Trebuchet MS"/>
              </a:rPr>
              <a:t>a</a:t>
            </a:r>
            <a:r>
              <a:rPr sz="2800" spc="0" dirty="0">
                <a:solidFill>
                  <a:srgbClr val="FFFFFF"/>
                </a:solidFill>
                <a:latin typeface="Trebuchet MS"/>
                <a:cs typeface="Trebuchet MS"/>
              </a:rPr>
              <a:t>r</a:t>
            </a:r>
            <a:r>
              <a:rPr sz="2800" spc="-31" dirty="0">
                <a:solidFill>
                  <a:srgbClr val="FFFFFF"/>
                </a:solidFill>
                <a:latin typeface="Trebuchet MS"/>
                <a:cs typeface="Trebuchet MS"/>
              </a:rPr>
              <a:t> </a:t>
            </a:r>
            <a:r>
              <a:rPr sz="2800" spc="0" dirty="0">
                <a:solidFill>
                  <a:srgbClr val="FFFFFF"/>
                </a:solidFill>
                <a:latin typeface="Trebuchet MS"/>
                <a:cs typeface="Trebuchet MS"/>
              </a:rPr>
              <a:t>modal </a:t>
            </a:r>
            <a:endParaRPr sz="2800" dirty="0">
              <a:latin typeface="Trebuchet MS"/>
              <a:cs typeface="Trebuchet MS"/>
            </a:endParaRPr>
          </a:p>
          <a:p>
            <a:pPr marL="12700">
              <a:lnSpc>
                <a:spcPts val="3251"/>
              </a:lnSpc>
              <a:spcBef>
                <a:spcPts val="1118"/>
              </a:spcBef>
            </a:pPr>
            <a:r>
              <a:rPr sz="2800" spc="0" dirty="0">
                <a:solidFill>
                  <a:srgbClr val="FFFFFF"/>
                </a:solidFill>
                <a:latin typeface="Trebuchet MS"/>
                <a:cs typeface="Trebuchet MS"/>
              </a:rPr>
              <a:t>primer</a:t>
            </a:r>
            <a:r>
              <a:rPr sz="2800" spc="-68" dirty="0">
                <a:solidFill>
                  <a:srgbClr val="FFFFFF"/>
                </a:solidFill>
                <a:latin typeface="Trebuchet MS"/>
                <a:cs typeface="Trebuchet MS"/>
              </a:rPr>
              <a:t> </a:t>
            </a:r>
            <a:r>
              <a:rPr sz="2800" spc="0" dirty="0">
                <a:solidFill>
                  <a:srgbClr val="FFFFFF"/>
                </a:solidFill>
                <a:latin typeface="Trebuchet MS"/>
                <a:cs typeface="Trebuchet MS"/>
              </a:rPr>
              <a:t>vs pas</a:t>
            </a:r>
            <a:r>
              <a:rPr sz="2800" spc="-9" dirty="0">
                <a:solidFill>
                  <a:srgbClr val="FFFFFF"/>
                </a:solidFill>
                <a:latin typeface="Trebuchet MS"/>
                <a:cs typeface="Trebuchet MS"/>
              </a:rPr>
              <a:t>a</a:t>
            </a:r>
            <a:r>
              <a:rPr sz="2800" spc="0" dirty="0">
                <a:solidFill>
                  <a:srgbClr val="FFFFFF"/>
                </a:solidFill>
                <a:latin typeface="Trebuchet MS"/>
                <a:cs typeface="Trebuchet MS"/>
              </a:rPr>
              <a:t>r</a:t>
            </a:r>
            <a:r>
              <a:rPr sz="2800" spc="-26" dirty="0">
                <a:solidFill>
                  <a:srgbClr val="FFFFFF"/>
                </a:solidFill>
                <a:latin typeface="Trebuchet MS"/>
                <a:cs typeface="Trebuchet MS"/>
              </a:rPr>
              <a:t> </a:t>
            </a:r>
            <a:r>
              <a:rPr sz="2800" spc="0" dirty="0">
                <a:solidFill>
                  <a:srgbClr val="FFFFFF"/>
                </a:solidFill>
                <a:latin typeface="Trebuchet MS"/>
                <a:cs typeface="Trebuchet MS"/>
              </a:rPr>
              <a:t>sekunder</a:t>
            </a:r>
            <a:endParaRPr sz="2800" dirty="0">
              <a:latin typeface="Trebuchet MS"/>
              <a:cs typeface="Trebuchet MS"/>
            </a:endParaRPr>
          </a:p>
          <a:p>
            <a:pPr marL="12700" marR="49234">
              <a:lnSpc>
                <a:spcPts val="3240"/>
              </a:lnSpc>
              <a:spcBef>
                <a:spcPts val="1280"/>
              </a:spcBef>
            </a:pPr>
            <a:r>
              <a:rPr sz="4200" spc="0" baseline="-1025" dirty="0">
                <a:solidFill>
                  <a:srgbClr val="FFFFFF"/>
                </a:solidFill>
                <a:latin typeface="Trebuchet MS"/>
                <a:cs typeface="Trebuchet MS"/>
              </a:rPr>
              <a:t>privat</a:t>
            </a:r>
            <a:r>
              <a:rPr sz="4200" spc="-48" baseline="-1025" dirty="0">
                <a:solidFill>
                  <a:srgbClr val="FFFFFF"/>
                </a:solidFill>
                <a:latin typeface="Trebuchet MS"/>
                <a:cs typeface="Trebuchet MS"/>
              </a:rPr>
              <a:t> </a:t>
            </a:r>
            <a:r>
              <a:rPr sz="4200" spc="0" baseline="-1025" dirty="0">
                <a:solidFill>
                  <a:srgbClr val="FFFFFF"/>
                </a:solidFill>
                <a:latin typeface="Trebuchet MS"/>
                <a:cs typeface="Trebuchet MS"/>
              </a:rPr>
              <a:t>vs pas</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r</a:t>
            </a:r>
            <a:r>
              <a:rPr sz="4200" spc="-26" baseline="-1025" dirty="0">
                <a:solidFill>
                  <a:srgbClr val="FFFFFF"/>
                </a:solidFill>
                <a:latin typeface="Trebuchet MS"/>
                <a:cs typeface="Trebuchet MS"/>
              </a:rPr>
              <a:t> </a:t>
            </a:r>
            <a:r>
              <a:rPr sz="4200" spc="0" baseline="-1025" dirty="0">
                <a:solidFill>
                  <a:srgbClr val="FFFFFF"/>
                </a:solidFill>
                <a:latin typeface="Trebuchet MS"/>
                <a:cs typeface="Trebuchet MS"/>
              </a:rPr>
              <a:t>publik</a:t>
            </a:r>
            <a:endParaRPr sz="2800" dirty="0">
              <a:latin typeface="Trebuchet MS"/>
              <a:cs typeface="Trebuchet MS"/>
            </a:endParaRPr>
          </a:p>
        </p:txBody>
      </p:sp>
      <p:sp>
        <p:nvSpPr>
          <p:cNvPr id="2" name="object 2"/>
          <p:cNvSpPr txBox="1"/>
          <p:nvPr/>
        </p:nvSpPr>
        <p:spPr>
          <a:xfrm>
            <a:off x="677367" y="5541395"/>
            <a:ext cx="2523186" cy="380796"/>
          </a:xfrm>
          <a:prstGeom prst="rect">
            <a:avLst/>
          </a:prstGeom>
        </p:spPr>
        <p:txBody>
          <a:bodyPr wrap="square" lIns="0" tIns="0" rIns="0" bIns="0" rtlCol="0">
            <a:noAutofit/>
          </a:bodyPr>
          <a:lstStyle/>
          <a:p>
            <a:pPr marL="12700">
              <a:lnSpc>
                <a:spcPts val="2985"/>
              </a:lnSpc>
              <a:spcBef>
                <a:spcPts val="149"/>
              </a:spcBef>
            </a:pPr>
            <a:endParaRPr sz="2800" dirty="0">
              <a:latin typeface="Trebuchet MS"/>
              <a:cs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ject 19"/>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10" name="object 10"/>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11" name="object 11"/>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12" name="object 12"/>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13" name="object 13"/>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14" name="object 14"/>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15" name="object 15"/>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16" name="object 16"/>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17" name="object 17"/>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18" name="object 18"/>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9" name="object 9"/>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8" name="object 8"/>
          <p:cNvSpPr txBox="1"/>
          <p:nvPr/>
        </p:nvSpPr>
        <p:spPr>
          <a:xfrm>
            <a:off x="688340" y="716637"/>
            <a:ext cx="3810989" cy="482600"/>
          </a:xfrm>
          <a:prstGeom prst="rect">
            <a:avLst/>
          </a:prstGeom>
        </p:spPr>
        <p:txBody>
          <a:bodyPr wrap="square" lIns="0" tIns="0" rIns="0" bIns="0" rtlCol="0">
            <a:noAutofit/>
          </a:bodyPr>
          <a:lstStyle/>
          <a:p>
            <a:pPr marL="12700">
              <a:lnSpc>
                <a:spcPts val="3800"/>
              </a:lnSpc>
              <a:spcBef>
                <a:spcPts val="190"/>
              </a:spcBef>
            </a:pPr>
            <a:r>
              <a:rPr sz="3600" spc="0" dirty="0">
                <a:solidFill>
                  <a:srgbClr val="FFC908"/>
                </a:solidFill>
                <a:latin typeface="Trebuchet MS"/>
                <a:cs typeface="Trebuchet MS"/>
              </a:rPr>
              <a:t>Institusi</a:t>
            </a:r>
            <a:r>
              <a:rPr sz="3600" spc="-14" dirty="0">
                <a:solidFill>
                  <a:srgbClr val="FFC908"/>
                </a:solidFill>
                <a:latin typeface="Trebuchet MS"/>
                <a:cs typeface="Trebuchet MS"/>
              </a:rPr>
              <a:t> </a:t>
            </a:r>
            <a:r>
              <a:rPr sz="3600" spc="-104" dirty="0">
                <a:solidFill>
                  <a:srgbClr val="FFC908"/>
                </a:solidFill>
                <a:latin typeface="Trebuchet MS"/>
                <a:cs typeface="Trebuchet MS"/>
              </a:rPr>
              <a:t>K</a:t>
            </a:r>
            <a:r>
              <a:rPr sz="3600" spc="0" dirty="0">
                <a:solidFill>
                  <a:srgbClr val="FFC908"/>
                </a:solidFill>
                <a:latin typeface="Trebuchet MS"/>
                <a:cs typeface="Trebuchet MS"/>
              </a:rPr>
              <a:t>e</a:t>
            </a:r>
            <a:r>
              <a:rPr sz="3600" spc="9" dirty="0">
                <a:solidFill>
                  <a:srgbClr val="FFC908"/>
                </a:solidFill>
                <a:latin typeface="Trebuchet MS"/>
                <a:cs typeface="Trebuchet MS"/>
              </a:rPr>
              <a:t>u</a:t>
            </a:r>
            <a:r>
              <a:rPr sz="3600" spc="0" dirty="0">
                <a:solidFill>
                  <a:srgbClr val="FFC908"/>
                </a:solidFill>
                <a:latin typeface="Trebuchet MS"/>
                <a:cs typeface="Trebuchet MS"/>
              </a:rPr>
              <a:t>a</a:t>
            </a:r>
            <a:r>
              <a:rPr sz="3600" spc="4" dirty="0">
                <a:solidFill>
                  <a:srgbClr val="FFC908"/>
                </a:solidFill>
                <a:latin typeface="Trebuchet MS"/>
                <a:cs typeface="Trebuchet MS"/>
              </a:rPr>
              <a:t>n</a:t>
            </a:r>
            <a:r>
              <a:rPr sz="3600" spc="0" dirty="0">
                <a:solidFill>
                  <a:srgbClr val="FFC908"/>
                </a:solidFill>
                <a:latin typeface="Trebuchet MS"/>
                <a:cs typeface="Trebuchet MS"/>
              </a:rPr>
              <a:t>g</a:t>
            </a:r>
            <a:r>
              <a:rPr sz="3600" spc="4" dirty="0">
                <a:solidFill>
                  <a:srgbClr val="FFC908"/>
                </a:solidFill>
                <a:latin typeface="Trebuchet MS"/>
                <a:cs typeface="Trebuchet MS"/>
              </a:rPr>
              <a:t>a</a:t>
            </a:r>
            <a:r>
              <a:rPr sz="3600" spc="0" dirty="0">
                <a:solidFill>
                  <a:srgbClr val="FFC908"/>
                </a:solidFill>
                <a:latin typeface="Trebuchet MS"/>
                <a:cs typeface="Trebuchet MS"/>
              </a:rPr>
              <a:t>n</a:t>
            </a:r>
            <a:endParaRPr sz="3600">
              <a:latin typeface="Trebuchet MS"/>
              <a:cs typeface="Trebuchet MS"/>
            </a:endParaRPr>
          </a:p>
        </p:txBody>
      </p:sp>
      <p:sp>
        <p:nvSpPr>
          <p:cNvPr id="7" name="object 7"/>
          <p:cNvSpPr txBox="1"/>
          <p:nvPr/>
        </p:nvSpPr>
        <p:spPr>
          <a:xfrm>
            <a:off x="535940" y="1690882"/>
            <a:ext cx="3961023" cy="1488940"/>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K</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teg</a:t>
            </a:r>
            <a:r>
              <a:rPr sz="4200" spc="-9" baseline="1025" dirty="0">
                <a:solidFill>
                  <a:srgbClr val="FFFFFF"/>
                </a:solidFill>
                <a:latin typeface="Trebuchet MS"/>
                <a:cs typeface="Trebuchet MS"/>
              </a:rPr>
              <a:t>o</a:t>
            </a:r>
            <a:r>
              <a:rPr sz="4200" spc="0" baseline="1025" dirty="0">
                <a:solidFill>
                  <a:srgbClr val="FFFFFF"/>
                </a:solidFill>
                <a:latin typeface="Trebuchet MS"/>
                <a:cs typeface="Trebuchet MS"/>
              </a:rPr>
              <a:t>ri</a:t>
            </a:r>
            <a:r>
              <a:rPr sz="4200" spc="4" baseline="1025" dirty="0">
                <a:solidFill>
                  <a:srgbClr val="FFFFFF"/>
                </a:solidFill>
                <a:latin typeface="Trebuchet MS"/>
                <a:cs typeface="Trebuchet MS"/>
              </a:rPr>
              <a:t>-</a:t>
            </a:r>
            <a:r>
              <a:rPr sz="4200" spc="0" baseline="1025" dirty="0">
                <a:solidFill>
                  <a:srgbClr val="FFFFFF"/>
                </a:solidFill>
                <a:latin typeface="Trebuchet MS"/>
                <a:cs typeface="Trebuchet MS"/>
              </a:rPr>
              <a:t>kategori ut</a:t>
            </a:r>
            <a:r>
              <a:rPr sz="4200" spc="-19" baseline="1025" dirty="0">
                <a:solidFill>
                  <a:srgbClr val="FFFFFF"/>
                </a:solidFill>
                <a:latin typeface="Trebuchet MS"/>
                <a:cs typeface="Trebuchet MS"/>
              </a:rPr>
              <a:t>a</a:t>
            </a:r>
            <a:r>
              <a:rPr sz="4200" spc="0" baseline="1025" dirty="0">
                <a:solidFill>
                  <a:srgbClr val="FFFFFF"/>
                </a:solidFill>
                <a:latin typeface="Trebuchet MS"/>
                <a:cs typeface="Trebuchet MS"/>
              </a:rPr>
              <a:t>ma</a:t>
            </a:r>
            <a:endParaRPr sz="2800" dirty="0">
              <a:latin typeface="Trebuchet MS"/>
              <a:cs typeface="Trebuchet MS"/>
            </a:endParaRPr>
          </a:p>
          <a:p>
            <a:pPr marL="12700" marR="53309">
              <a:lnSpc>
                <a:spcPct val="96761"/>
              </a:lnSpc>
              <a:spcBef>
                <a:spcPts val="967"/>
              </a:spcBef>
            </a:pPr>
            <a:r>
              <a:rPr sz="2250" spc="0" dirty="0">
                <a:solidFill>
                  <a:srgbClr val="FFC908"/>
                </a:solidFill>
                <a:latin typeface="Wingdings 3"/>
                <a:cs typeface="Wingdings 3"/>
              </a:rPr>
              <a:t></a:t>
            </a:r>
            <a:r>
              <a:rPr sz="2250" spc="145" dirty="0">
                <a:solidFill>
                  <a:srgbClr val="FFC908"/>
                </a:solidFill>
                <a:latin typeface="Times New Roman"/>
                <a:cs typeface="Times New Roman"/>
              </a:rPr>
              <a:t> </a:t>
            </a:r>
            <a:r>
              <a:rPr sz="2800" spc="0" dirty="0">
                <a:solidFill>
                  <a:srgbClr val="FFFFFF"/>
                </a:solidFill>
                <a:latin typeface="Trebuchet MS"/>
                <a:cs typeface="Trebuchet MS"/>
              </a:rPr>
              <a:t>Inves</a:t>
            </a:r>
            <a:r>
              <a:rPr sz="2800" spc="-9" dirty="0">
                <a:solidFill>
                  <a:srgbClr val="FFFFFF"/>
                </a:solidFill>
                <a:latin typeface="Trebuchet MS"/>
                <a:cs typeface="Trebuchet MS"/>
              </a:rPr>
              <a:t>t</a:t>
            </a:r>
            <a:r>
              <a:rPr sz="2800" spc="0" dirty="0">
                <a:solidFill>
                  <a:srgbClr val="FFFFFF"/>
                </a:solidFill>
                <a:latin typeface="Trebuchet MS"/>
                <a:cs typeface="Trebuchet MS"/>
              </a:rPr>
              <a:t>asi</a:t>
            </a:r>
            <a:r>
              <a:rPr sz="2800" spc="-88" dirty="0">
                <a:solidFill>
                  <a:srgbClr val="FFFFFF"/>
                </a:solidFill>
                <a:latin typeface="Trebuchet MS"/>
                <a:cs typeface="Trebuchet MS"/>
              </a:rPr>
              <a:t> </a:t>
            </a:r>
            <a:r>
              <a:rPr sz="2800" spc="0" dirty="0">
                <a:solidFill>
                  <a:srgbClr val="FFFFFF"/>
                </a:solidFill>
                <a:latin typeface="Trebuchet MS"/>
                <a:cs typeface="Trebuchet MS"/>
              </a:rPr>
              <a:t>per</a:t>
            </a:r>
            <a:r>
              <a:rPr sz="2800" spc="4" dirty="0">
                <a:solidFill>
                  <a:srgbClr val="FFFFFF"/>
                </a:solidFill>
                <a:latin typeface="Trebuchet MS"/>
                <a:cs typeface="Trebuchet MS"/>
              </a:rPr>
              <a:t>b</a:t>
            </a:r>
            <a:r>
              <a:rPr sz="2800" spc="0" dirty="0">
                <a:solidFill>
                  <a:srgbClr val="FFFFFF"/>
                </a:solidFill>
                <a:latin typeface="Trebuchet MS"/>
                <a:cs typeface="Trebuchet MS"/>
              </a:rPr>
              <a:t>ankan</a:t>
            </a:r>
            <a:endParaRPr sz="2800" dirty="0">
              <a:latin typeface="Trebuchet MS"/>
              <a:cs typeface="Trebuchet MS"/>
            </a:endParaRPr>
          </a:p>
          <a:p>
            <a:pPr marL="12700" marR="53309">
              <a:lnSpc>
                <a:spcPct val="96761"/>
              </a:lnSpc>
              <a:spcBef>
                <a:spcPts val="1106"/>
              </a:spcBef>
            </a:pPr>
            <a:r>
              <a:rPr sz="2250" spc="0" dirty="0">
                <a:solidFill>
                  <a:srgbClr val="FFC908"/>
                </a:solidFill>
                <a:latin typeface="Wingdings 3"/>
                <a:cs typeface="Wingdings 3"/>
              </a:rPr>
              <a:t></a:t>
            </a:r>
            <a:r>
              <a:rPr sz="2250" spc="145" dirty="0">
                <a:solidFill>
                  <a:srgbClr val="FFC908"/>
                </a:solidFill>
                <a:latin typeface="Times New Roman"/>
                <a:cs typeface="Times New Roman"/>
              </a:rPr>
              <a:t> </a:t>
            </a:r>
            <a:r>
              <a:rPr sz="2800" spc="-129" dirty="0">
                <a:solidFill>
                  <a:srgbClr val="FFFFFF"/>
                </a:solidFill>
                <a:latin typeface="Trebuchet MS"/>
                <a:cs typeface="Trebuchet MS"/>
              </a:rPr>
              <a:t>P</a:t>
            </a:r>
            <a:r>
              <a:rPr sz="2800" spc="0" dirty="0">
                <a:solidFill>
                  <a:srgbClr val="FFFFFF"/>
                </a:solidFill>
                <a:latin typeface="Trebuchet MS"/>
                <a:cs typeface="Trebuchet MS"/>
              </a:rPr>
              <a:t>erbankan</a:t>
            </a:r>
            <a:r>
              <a:rPr sz="2800" spc="-131" dirty="0">
                <a:solidFill>
                  <a:srgbClr val="FFFFFF"/>
                </a:solidFill>
                <a:latin typeface="Trebuchet MS"/>
                <a:cs typeface="Trebuchet MS"/>
              </a:rPr>
              <a:t> </a:t>
            </a:r>
            <a:r>
              <a:rPr sz="2800" spc="0" dirty="0">
                <a:solidFill>
                  <a:srgbClr val="FFFFFF"/>
                </a:solidFill>
                <a:latin typeface="Trebuchet MS"/>
                <a:cs typeface="Trebuchet MS"/>
              </a:rPr>
              <a:t>komersial</a:t>
            </a:r>
            <a:endParaRPr sz="2800" dirty="0">
              <a:latin typeface="Trebuchet MS"/>
              <a:cs typeface="Trebuchet MS"/>
            </a:endParaRPr>
          </a:p>
        </p:txBody>
      </p:sp>
      <p:sp>
        <p:nvSpPr>
          <p:cNvPr id="6" name="object 6"/>
          <p:cNvSpPr txBox="1"/>
          <p:nvPr/>
        </p:nvSpPr>
        <p:spPr>
          <a:xfrm>
            <a:off x="4527931" y="1690882"/>
            <a:ext cx="2954759" cy="380796"/>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i</a:t>
            </a:r>
            <a:r>
              <a:rPr sz="4200" spc="-9" baseline="1025" dirty="0">
                <a:solidFill>
                  <a:srgbClr val="FFFFFF"/>
                </a:solidFill>
                <a:latin typeface="Trebuchet MS"/>
                <a:cs typeface="Trebuchet MS"/>
              </a:rPr>
              <a:t>n</a:t>
            </a:r>
            <a:r>
              <a:rPr sz="4200" spc="0" baseline="1025" dirty="0">
                <a:solidFill>
                  <a:srgbClr val="FFFFFF"/>
                </a:solidFill>
                <a:latin typeface="Trebuchet MS"/>
                <a:cs typeface="Trebuchet MS"/>
              </a:rPr>
              <a:t>s</a:t>
            </a:r>
            <a:r>
              <a:rPr sz="4200" spc="-9" baseline="1025" dirty="0">
                <a:solidFill>
                  <a:srgbClr val="FFFFFF"/>
                </a:solidFill>
                <a:latin typeface="Trebuchet MS"/>
                <a:cs typeface="Trebuchet MS"/>
              </a:rPr>
              <a:t>t</a:t>
            </a:r>
            <a:r>
              <a:rPr sz="4200" spc="0" baseline="1025" dirty="0">
                <a:solidFill>
                  <a:srgbClr val="FFFFFF"/>
                </a:solidFill>
                <a:latin typeface="Trebuchet MS"/>
                <a:cs typeface="Trebuchet MS"/>
              </a:rPr>
              <a:t>i</a:t>
            </a:r>
            <a:r>
              <a:rPr sz="4200" spc="-9" baseline="1025" dirty="0">
                <a:solidFill>
                  <a:srgbClr val="FFFFFF"/>
                </a:solidFill>
                <a:latin typeface="Trebuchet MS"/>
                <a:cs typeface="Trebuchet MS"/>
              </a:rPr>
              <a:t>t</a:t>
            </a:r>
            <a:r>
              <a:rPr sz="4200" spc="0" baseline="1025" dirty="0">
                <a:solidFill>
                  <a:srgbClr val="FFFFFF"/>
                </a:solidFill>
                <a:latin typeface="Trebuchet MS"/>
                <a:cs typeface="Trebuchet MS"/>
              </a:rPr>
              <a:t>usi</a:t>
            </a:r>
            <a:r>
              <a:rPr sz="4200" spc="39" baseline="1025" dirty="0">
                <a:solidFill>
                  <a:srgbClr val="FFFFFF"/>
                </a:solidFill>
                <a:latin typeface="Trebuchet MS"/>
                <a:cs typeface="Trebuchet MS"/>
              </a:rPr>
              <a:t> </a:t>
            </a:r>
            <a:r>
              <a:rPr sz="4200" spc="0" baseline="1025" dirty="0">
                <a:solidFill>
                  <a:srgbClr val="FFFFFF"/>
                </a:solidFill>
                <a:latin typeface="Trebuchet MS"/>
                <a:cs typeface="Trebuchet MS"/>
              </a:rPr>
              <a:t>keua</a:t>
            </a:r>
            <a:r>
              <a:rPr sz="4200" spc="-14" baseline="1025" dirty="0">
                <a:solidFill>
                  <a:srgbClr val="FFFFFF"/>
                </a:solidFill>
                <a:latin typeface="Trebuchet MS"/>
                <a:cs typeface="Trebuchet MS"/>
              </a:rPr>
              <a:t>n</a:t>
            </a:r>
            <a:r>
              <a:rPr sz="4200" spc="0" baseline="1025" dirty="0">
                <a:solidFill>
                  <a:srgbClr val="FFFFFF"/>
                </a:solidFill>
                <a:latin typeface="Trebuchet MS"/>
                <a:cs typeface="Trebuchet MS"/>
              </a:rPr>
              <a:t>gan</a:t>
            </a:r>
            <a:endParaRPr sz="2800">
              <a:latin typeface="Trebuchet MS"/>
              <a:cs typeface="Trebuchet MS"/>
            </a:endParaRPr>
          </a:p>
        </p:txBody>
      </p:sp>
      <p:sp>
        <p:nvSpPr>
          <p:cNvPr id="5" name="object 5"/>
          <p:cNvSpPr txBox="1"/>
          <p:nvPr/>
        </p:nvSpPr>
        <p:spPr>
          <a:xfrm>
            <a:off x="7511033" y="1690882"/>
            <a:ext cx="209206" cy="380796"/>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a:t>
            </a:r>
            <a:endParaRPr sz="2800">
              <a:latin typeface="Trebuchet MS"/>
              <a:cs typeface="Trebuchet MS"/>
            </a:endParaRPr>
          </a:p>
        </p:txBody>
      </p:sp>
      <p:sp>
        <p:nvSpPr>
          <p:cNvPr id="4" name="object 4"/>
          <p:cNvSpPr txBox="1"/>
          <p:nvPr/>
        </p:nvSpPr>
        <p:spPr>
          <a:xfrm>
            <a:off x="535940" y="3352543"/>
            <a:ext cx="5450400" cy="1362387"/>
          </a:xfrm>
          <a:prstGeom prst="rect">
            <a:avLst/>
          </a:prstGeom>
        </p:spPr>
        <p:txBody>
          <a:bodyPr wrap="square" lIns="0" tIns="0" rIns="0" bIns="0" rtlCol="0">
            <a:noAutofit/>
          </a:bodyPr>
          <a:lstStyle/>
          <a:p>
            <a:pPr marL="12700" marR="61934">
              <a:lnSpc>
                <a:spcPts val="2985"/>
              </a:lnSpc>
              <a:spcBef>
                <a:spcPts val="149"/>
              </a:spcBef>
            </a:pPr>
            <a:r>
              <a:rPr sz="3375" spc="0" baseline="1301" dirty="0">
                <a:solidFill>
                  <a:srgbClr val="FFC908"/>
                </a:solidFill>
                <a:latin typeface="Wingdings 3"/>
                <a:cs typeface="Wingdings 3"/>
              </a:rPr>
              <a:t></a:t>
            </a:r>
            <a:r>
              <a:rPr sz="3375" spc="145" baseline="1288" dirty="0">
                <a:solidFill>
                  <a:srgbClr val="FFC908"/>
                </a:solidFill>
                <a:latin typeface="Times New Roman"/>
                <a:cs typeface="Times New Roman"/>
              </a:rPr>
              <a:t> </a:t>
            </a:r>
            <a:r>
              <a:rPr sz="4200" spc="-129" baseline="1025" dirty="0">
                <a:solidFill>
                  <a:srgbClr val="FFFFFF"/>
                </a:solidFill>
                <a:latin typeface="Trebuchet MS"/>
                <a:cs typeface="Trebuchet MS"/>
              </a:rPr>
              <a:t>P</a:t>
            </a:r>
            <a:r>
              <a:rPr sz="4200" spc="0" baseline="1025" dirty="0">
                <a:solidFill>
                  <a:srgbClr val="FFFFFF"/>
                </a:solidFill>
                <a:latin typeface="Trebuchet MS"/>
                <a:cs typeface="Trebuchet MS"/>
              </a:rPr>
              <a:t>erusa</a:t>
            </a:r>
            <a:r>
              <a:rPr sz="4200" spc="-9" baseline="1025" dirty="0">
                <a:solidFill>
                  <a:srgbClr val="FFFFFF"/>
                </a:solidFill>
                <a:latin typeface="Trebuchet MS"/>
                <a:cs typeface="Trebuchet MS"/>
              </a:rPr>
              <a:t>h</a:t>
            </a:r>
            <a:r>
              <a:rPr sz="4200" spc="0" baseline="1025" dirty="0">
                <a:solidFill>
                  <a:srgbClr val="FFFFFF"/>
                </a:solidFill>
                <a:latin typeface="Trebuchet MS"/>
                <a:cs typeface="Trebuchet MS"/>
              </a:rPr>
              <a:t>aan</a:t>
            </a:r>
            <a:r>
              <a:rPr sz="4200" spc="-123" baseline="1025" dirty="0">
                <a:solidFill>
                  <a:srgbClr val="FFFFFF"/>
                </a:solidFill>
                <a:latin typeface="Trebuchet MS"/>
                <a:cs typeface="Trebuchet MS"/>
              </a:rPr>
              <a:t> </a:t>
            </a:r>
            <a:r>
              <a:rPr sz="4200" spc="0" baseline="1025" dirty="0">
                <a:solidFill>
                  <a:srgbClr val="FFFFFF"/>
                </a:solidFill>
                <a:latin typeface="Trebuchet MS"/>
                <a:cs typeface="Trebuchet MS"/>
              </a:rPr>
              <a:t>j</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sa</a:t>
            </a:r>
            <a:r>
              <a:rPr sz="4200" spc="-35" baseline="1025" dirty="0">
                <a:solidFill>
                  <a:srgbClr val="FFFFFF"/>
                </a:solidFill>
                <a:latin typeface="Trebuchet MS"/>
                <a:cs typeface="Trebuchet MS"/>
              </a:rPr>
              <a:t> </a:t>
            </a:r>
            <a:r>
              <a:rPr sz="4200" spc="0" baseline="1025" dirty="0">
                <a:solidFill>
                  <a:srgbClr val="FFFFFF"/>
                </a:solidFill>
                <a:latin typeface="Trebuchet MS"/>
                <a:cs typeface="Trebuchet MS"/>
              </a:rPr>
              <a:t>keuangan</a:t>
            </a:r>
            <a:endParaRPr sz="2800" dirty="0">
              <a:latin typeface="Trebuchet MS"/>
              <a:cs typeface="Trebuchet MS"/>
            </a:endParaRPr>
          </a:p>
          <a:p>
            <a:pPr marL="12700">
              <a:lnSpc>
                <a:spcPct val="96761"/>
              </a:lnSpc>
              <a:spcBef>
                <a:spcPts val="967"/>
              </a:spcBef>
            </a:pPr>
            <a:r>
              <a:rPr sz="2250" spc="0" dirty="0">
                <a:solidFill>
                  <a:srgbClr val="FFC908"/>
                </a:solidFill>
                <a:latin typeface="Wingdings 3"/>
                <a:cs typeface="Wingdings 3"/>
              </a:rPr>
              <a:t></a:t>
            </a:r>
            <a:r>
              <a:rPr sz="2250" spc="145" dirty="0">
                <a:solidFill>
                  <a:srgbClr val="FFC908"/>
                </a:solidFill>
                <a:latin typeface="Times New Roman"/>
                <a:cs typeface="Times New Roman"/>
              </a:rPr>
              <a:t> </a:t>
            </a:r>
            <a:r>
              <a:rPr sz="2800" spc="0" dirty="0">
                <a:solidFill>
                  <a:srgbClr val="FFFFFF"/>
                </a:solidFill>
                <a:latin typeface="Trebuchet MS"/>
                <a:cs typeface="Trebuchet MS"/>
              </a:rPr>
              <a:t>A</a:t>
            </a:r>
            <a:r>
              <a:rPr sz="2800" spc="-9" dirty="0">
                <a:solidFill>
                  <a:srgbClr val="FFFFFF"/>
                </a:solidFill>
                <a:latin typeface="Trebuchet MS"/>
                <a:cs typeface="Trebuchet MS"/>
              </a:rPr>
              <a:t>s</a:t>
            </a:r>
            <a:r>
              <a:rPr sz="2800" spc="0" dirty="0">
                <a:solidFill>
                  <a:srgbClr val="FFFFFF"/>
                </a:solidFill>
                <a:latin typeface="Trebuchet MS"/>
                <a:cs typeface="Trebuchet MS"/>
              </a:rPr>
              <a:t>os</a:t>
            </a:r>
            <a:r>
              <a:rPr sz="2800" spc="-9" dirty="0">
                <a:solidFill>
                  <a:srgbClr val="FFFFFF"/>
                </a:solidFill>
                <a:latin typeface="Trebuchet MS"/>
                <a:cs typeface="Trebuchet MS"/>
              </a:rPr>
              <a:t>i</a:t>
            </a:r>
            <a:r>
              <a:rPr sz="2800" spc="0" dirty="0">
                <a:solidFill>
                  <a:srgbClr val="FFFFFF"/>
                </a:solidFill>
                <a:latin typeface="Trebuchet MS"/>
                <a:cs typeface="Trebuchet MS"/>
              </a:rPr>
              <a:t>asi</a:t>
            </a:r>
            <a:r>
              <a:rPr sz="2800" spc="-33" dirty="0">
                <a:solidFill>
                  <a:srgbClr val="FFFFFF"/>
                </a:solidFill>
                <a:latin typeface="Trebuchet MS"/>
                <a:cs typeface="Trebuchet MS"/>
              </a:rPr>
              <a:t> </a:t>
            </a:r>
            <a:r>
              <a:rPr sz="2800" spc="0" dirty="0" err="1">
                <a:solidFill>
                  <a:srgbClr val="FFFFFF"/>
                </a:solidFill>
                <a:latin typeface="Trebuchet MS"/>
                <a:cs typeface="Trebuchet MS"/>
              </a:rPr>
              <a:t>s</a:t>
            </a:r>
            <a:r>
              <a:rPr sz="2800" spc="-9" dirty="0" err="1">
                <a:solidFill>
                  <a:srgbClr val="FFFFFF"/>
                </a:solidFill>
                <a:latin typeface="Trebuchet MS"/>
                <a:cs typeface="Trebuchet MS"/>
              </a:rPr>
              <a:t>i</a:t>
            </a:r>
            <a:r>
              <a:rPr sz="2800" spc="0" dirty="0" err="1">
                <a:solidFill>
                  <a:srgbClr val="FFFFFF"/>
                </a:solidFill>
                <a:latin typeface="Trebuchet MS"/>
                <a:cs typeface="Trebuchet MS"/>
              </a:rPr>
              <a:t>mpan</a:t>
            </a:r>
            <a:r>
              <a:rPr sz="2800" spc="-63" dirty="0">
                <a:solidFill>
                  <a:srgbClr val="FFFFFF"/>
                </a:solidFill>
                <a:latin typeface="Trebuchet MS"/>
                <a:cs typeface="Trebuchet MS"/>
              </a:rPr>
              <a:t> </a:t>
            </a:r>
            <a:r>
              <a:rPr sz="2800" spc="0" dirty="0" err="1">
                <a:solidFill>
                  <a:srgbClr val="FFFFFF"/>
                </a:solidFill>
                <a:latin typeface="Trebuchet MS"/>
                <a:cs typeface="Trebuchet MS"/>
              </a:rPr>
              <a:t>pin</a:t>
            </a:r>
            <a:r>
              <a:rPr sz="2800" spc="-9" dirty="0" err="1">
                <a:solidFill>
                  <a:srgbClr val="FFFFFF"/>
                </a:solidFill>
                <a:latin typeface="Trebuchet MS"/>
                <a:cs typeface="Trebuchet MS"/>
              </a:rPr>
              <a:t>j</a:t>
            </a:r>
            <a:r>
              <a:rPr sz="2800" spc="0" dirty="0" err="1">
                <a:solidFill>
                  <a:srgbClr val="FFFFFF"/>
                </a:solidFill>
                <a:latin typeface="Trebuchet MS"/>
                <a:cs typeface="Trebuchet MS"/>
              </a:rPr>
              <a:t>am</a:t>
            </a:r>
            <a:endParaRPr sz="2800" dirty="0">
              <a:latin typeface="Trebuchet MS"/>
              <a:cs typeface="Trebuchet MS"/>
            </a:endParaRPr>
          </a:p>
        </p:txBody>
      </p:sp>
      <p:sp>
        <p:nvSpPr>
          <p:cNvPr id="3" name="object 3"/>
          <p:cNvSpPr txBox="1"/>
          <p:nvPr/>
        </p:nvSpPr>
        <p:spPr>
          <a:xfrm>
            <a:off x="6009039" y="3907279"/>
            <a:ext cx="1440228" cy="380492"/>
          </a:xfrm>
          <a:prstGeom prst="rect">
            <a:avLst/>
          </a:prstGeom>
        </p:spPr>
        <p:txBody>
          <a:bodyPr wrap="square" lIns="0" tIns="0" rIns="0" bIns="0" rtlCol="0">
            <a:noAutofit/>
          </a:bodyPr>
          <a:lstStyle/>
          <a:p>
            <a:pPr marL="12700">
              <a:lnSpc>
                <a:spcPts val="2985"/>
              </a:lnSpc>
              <a:spcBef>
                <a:spcPts val="149"/>
              </a:spcBef>
            </a:pPr>
            <a:endParaRPr sz="2800" dirty="0">
              <a:latin typeface="Trebuchet MS"/>
              <a:cs typeface="Trebuchet MS"/>
            </a:endParaRPr>
          </a:p>
        </p:txBody>
      </p:sp>
      <p:sp>
        <p:nvSpPr>
          <p:cNvPr id="2" name="object 2"/>
          <p:cNvSpPr txBox="1"/>
          <p:nvPr/>
        </p:nvSpPr>
        <p:spPr>
          <a:xfrm>
            <a:off x="551662" y="4460687"/>
            <a:ext cx="7962907" cy="380492"/>
          </a:xfrm>
          <a:prstGeom prst="rect">
            <a:avLst/>
          </a:prstGeom>
        </p:spPr>
        <p:txBody>
          <a:bodyPr wrap="square" lIns="0" tIns="0" rIns="0" bIns="0" rtlCol="0">
            <a:noAutofit/>
          </a:bodyPr>
          <a:lstStyle/>
          <a:p>
            <a:pPr marL="12700">
              <a:lnSpc>
                <a:spcPts val="2985"/>
              </a:lnSpc>
              <a:spcBef>
                <a:spcPts val="149"/>
              </a:spcBef>
            </a:pPr>
            <a:r>
              <a:rPr sz="3375" spc="0" baseline="1301" dirty="0">
                <a:solidFill>
                  <a:srgbClr val="FFC908"/>
                </a:solidFill>
                <a:latin typeface="Wingdings 3"/>
                <a:cs typeface="Wingdings 3"/>
              </a:rPr>
              <a:t></a:t>
            </a:r>
            <a:r>
              <a:rPr sz="3375" spc="145" baseline="1288" dirty="0">
                <a:solidFill>
                  <a:srgbClr val="FFC908"/>
                </a:solidFill>
                <a:latin typeface="Times New Roman"/>
                <a:cs typeface="Times New Roman"/>
              </a:rPr>
              <a:t> </a:t>
            </a:r>
            <a:r>
              <a:rPr sz="4200" spc="0" baseline="1025" dirty="0">
                <a:solidFill>
                  <a:srgbClr val="FFFFFF"/>
                </a:solidFill>
                <a:latin typeface="Trebuchet MS"/>
                <a:cs typeface="Trebuchet MS"/>
              </a:rPr>
              <a:t>Bank</a:t>
            </a:r>
            <a:r>
              <a:rPr sz="4200" spc="-59" baseline="1025" dirty="0">
                <a:solidFill>
                  <a:srgbClr val="FFFFFF"/>
                </a:solidFill>
                <a:latin typeface="Trebuchet MS"/>
                <a:cs typeface="Trebuchet MS"/>
              </a:rPr>
              <a:t> </a:t>
            </a:r>
            <a:r>
              <a:rPr sz="4200" spc="0" baseline="1025" dirty="0">
                <a:solidFill>
                  <a:srgbClr val="FFFFFF"/>
                </a:solidFill>
                <a:latin typeface="Trebuchet MS"/>
                <a:cs typeface="Trebuchet MS"/>
              </a:rPr>
              <a:t>s</a:t>
            </a:r>
            <a:r>
              <a:rPr sz="4200" spc="-9" baseline="1025" dirty="0">
                <a:solidFill>
                  <a:srgbClr val="FFFFFF"/>
                </a:solidFill>
                <a:latin typeface="Trebuchet MS"/>
                <a:cs typeface="Trebuchet MS"/>
              </a:rPr>
              <a:t>i</a:t>
            </a:r>
            <a:r>
              <a:rPr sz="4200" spc="0" baseline="1025" dirty="0">
                <a:solidFill>
                  <a:srgbClr val="FFFFFF"/>
                </a:solidFill>
                <a:latin typeface="Trebuchet MS"/>
                <a:cs typeface="Trebuchet MS"/>
              </a:rPr>
              <a:t>mpa</a:t>
            </a:r>
            <a:r>
              <a:rPr sz="4200" spc="-9" baseline="1025" dirty="0">
                <a:solidFill>
                  <a:srgbClr val="FFFFFF"/>
                </a:solidFill>
                <a:latin typeface="Trebuchet MS"/>
                <a:cs typeface="Trebuchet MS"/>
              </a:rPr>
              <a:t>n</a:t>
            </a:r>
            <a:r>
              <a:rPr sz="4200" spc="0" baseline="1025" dirty="0">
                <a:solidFill>
                  <a:srgbClr val="FFFFFF"/>
                </a:solidFill>
                <a:latin typeface="Trebuchet MS"/>
                <a:cs typeface="Trebuchet MS"/>
              </a:rPr>
              <a:t>an</a:t>
            </a:r>
            <a:r>
              <a:rPr sz="4200" spc="-78" baseline="1025" dirty="0">
                <a:solidFill>
                  <a:srgbClr val="FFFFFF"/>
                </a:solidFill>
                <a:latin typeface="Trebuchet MS"/>
                <a:cs typeface="Trebuchet MS"/>
              </a:rPr>
              <a:t> </a:t>
            </a:r>
            <a:r>
              <a:rPr sz="4200" spc="0" baseline="1025" dirty="0">
                <a:solidFill>
                  <a:srgbClr val="FFFFFF"/>
                </a:solidFill>
                <a:latin typeface="Trebuchet MS"/>
                <a:cs typeface="Trebuchet MS"/>
              </a:rPr>
              <a:t>bersama</a:t>
            </a:r>
            <a:r>
              <a:rPr sz="4200" spc="-85" baseline="1025" dirty="0">
                <a:solidFill>
                  <a:srgbClr val="FFFFFF"/>
                </a:solidFill>
                <a:latin typeface="Trebuchet MS"/>
                <a:cs typeface="Trebuchet MS"/>
              </a:rPr>
              <a:t> </a:t>
            </a:r>
            <a:r>
              <a:rPr sz="4200" spc="0" baseline="1025" dirty="0">
                <a:solidFill>
                  <a:srgbClr val="FFFFFF"/>
                </a:solidFill>
                <a:latin typeface="Trebuchet MS"/>
                <a:cs typeface="Trebuchet MS"/>
              </a:rPr>
              <a:t>(mutu</a:t>
            </a:r>
            <a:r>
              <a:rPr sz="4200" spc="-14" baseline="1025" dirty="0">
                <a:solidFill>
                  <a:srgbClr val="FFFFFF"/>
                </a:solidFill>
                <a:latin typeface="Trebuchet MS"/>
                <a:cs typeface="Trebuchet MS"/>
              </a:rPr>
              <a:t>a</a:t>
            </a:r>
            <a:r>
              <a:rPr sz="4200" spc="0" baseline="1025" dirty="0">
                <a:solidFill>
                  <a:srgbClr val="FFFFFF"/>
                </a:solidFill>
                <a:latin typeface="Trebuchet MS"/>
                <a:cs typeface="Trebuchet MS"/>
              </a:rPr>
              <a:t>l</a:t>
            </a:r>
            <a:r>
              <a:rPr sz="4200" spc="-69" baseline="1025" dirty="0">
                <a:solidFill>
                  <a:srgbClr val="FFFFFF"/>
                </a:solidFill>
                <a:latin typeface="Trebuchet MS"/>
                <a:cs typeface="Trebuchet MS"/>
              </a:rPr>
              <a:t> </a:t>
            </a:r>
            <a:r>
              <a:rPr sz="4200" spc="0" baseline="1025" dirty="0">
                <a:solidFill>
                  <a:srgbClr val="FFFFFF"/>
                </a:solidFill>
                <a:latin typeface="Trebuchet MS"/>
                <a:cs typeface="Trebuchet MS"/>
              </a:rPr>
              <a:t>sa</a:t>
            </a:r>
            <a:r>
              <a:rPr sz="4200" spc="-9" baseline="1025" dirty="0">
                <a:solidFill>
                  <a:srgbClr val="FFFFFF"/>
                </a:solidFill>
                <a:latin typeface="Trebuchet MS"/>
                <a:cs typeface="Trebuchet MS"/>
              </a:rPr>
              <a:t>v</a:t>
            </a:r>
            <a:r>
              <a:rPr sz="4200" spc="0" baseline="1025" dirty="0">
                <a:solidFill>
                  <a:srgbClr val="FFFFFF"/>
                </a:solidFill>
                <a:latin typeface="Trebuchet MS"/>
                <a:cs typeface="Trebuchet MS"/>
              </a:rPr>
              <a:t>ings</a:t>
            </a:r>
            <a:r>
              <a:rPr sz="4200" spc="-68" baseline="1025" dirty="0">
                <a:solidFill>
                  <a:srgbClr val="FFFFFF"/>
                </a:solidFill>
                <a:latin typeface="Trebuchet MS"/>
                <a:cs typeface="Trebuchet MS"/>
              </a:rPr>
              <a:t> </a:t>
            </a:r>
            <a:r>
              <a:rPr sz="4200" spc="0" baseline="1025" dirty="0">
                <a:solidFill>
                  <a:srgbClr val="FFFFFF"/>
                </a:solidFill>
                <a:latin typeface="Trebuchet MS"/>
                <a:cs typeface="Trebuchet MS"/>
              </a:rPr>
              <a:t>bank</a:t>
            </a:r>
            <a:r>
              <a:rPr sz="4200" spc="9" baseline="1025" dirty="0">
                <a:solidFill>
                  <a:srgbClr val="FFFFFF"/>
                </a:solidFill>
                <a:latin typeface="Trebuchet MS"/>
                <a:cs typeface="Trebuchet MS"/>
              </a:rPr>
              <a:t>s</a:t>
            </a:r>
            <a:r>
              <a:rPr sz="4200" spc="0" baseline="1025" dirty="0">
                <a:solidFill>
                  <a:srgbClr val="FFFFFF"/>
                </a:solidFill>
                <a:latin typeface="Trebuchet MS"/>
                <a:cs typeface="Trebuchet MS"/>
              </a:rPr>
              <a:t>)</a:t>
            </a:r>
            <a:endParaRPr sz="2800" dirty="0">
              <a:latin typeface="Trebuchet MS"/>
              <a:cs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4" name="object 4"/>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5" name="object 5"/>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6" name="object 6"/>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7" name="object 7"/>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8" name="object 8"/>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9" name="object 9"/>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10" name="object 10"/>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11" name="object 11"/>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12" name="object 12"/>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3" name="object 3"/>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2" name="object 2"/>
          <p:cNvSpPr txBox="1"/>
          <p:nvPr/>
        </p:nvSpPr>
        <p:spPr>
          <a:xfrm>
            <a:off x="688340" y="1143378"/>
            <a:ext cx="5080596" cy="2597081"/>
          </a:xfrm>
          <a:prstGeom prst="rect">
            <a:avLst/>
          </a:prstGeom>
        </p:spPr>
        <p:txBody>
          <a:bodyPr wrap="square" lIns="0" tIns="0" rIns="0" bIns="0" rtlCol="0">
            <a:noAutofit/>
          </a:bodyPr>
          <a:lstStyle/>
          <a:p>
            <a:pPr marL="12700" marR="53263">
              <a:lnSpc>
                <a:spcPts val="2985"/>
              </a:lnSpc>
              <a:spcBef>
                <a:spcPts val="149"/>
              </a:spcBef>
            </a:pPr>
            <a:r>
              <a:rPr sz="3375" spc="0" baseline="1301" dirty="0">
                <a:solidFill>
                  <a:srgbClr val="FFC908"/>
                </a:solidFill>
                <a:latin typeface="Wingdings 3"/>
                <a:cs typeface="Wingdings 3"/>
              </a:rPr>
              <a:t></a:t>
            </a:r>
            <a:r>
              <a:rPr sz="3375" spc="145" baseline="1288" dirty="0">
                <a:solidFill>
                  <a:srgbClr val="FFC908"/>
                </a:solidFill>
                <a:latin typeface="Times New Roman"/>
                <a:cs typeface="Times New Roman"/>
              </a:rPr>
              <a:t> </a:t>
            </a:r>
            <a:r>
              <a:rPr sz="4200" spc="0" baseline="1025" dirty="0">
                <a:solidFill>
                  <a:srgbClr val="FFFFFF"/>
                </a:solidFill>
                <a:latin typeface="Trebuchet MS"/>
                <a:cs typeface="Trebuchet MS"/>
              </a:rPr>
              <a:t>Serikat</a:t>
            </a:r>
            <a:r>
              <a:rPr sz="4200" spc="-87" baseline="1025" dirty="0">
                <a:solidFill>
                  <a:srgbClr val="FFFFFF"/>
                </a:solidFill>
                <a:latin typeface="Trebuchet MS"/>
                <a:cs typeface="Trebuchet MS"/>
              </a:rPr>
              <a:t> </a:t>
            </a:r>
            <a:r>
              <a:rPr sz="4200" spc="0" baseline="1025" dirty="0">
                <a:solidFill>
                  <a:srgbClr val="FFFFFF"/>
                </a:solidFill>
                <a:latin typeface="Trebuchet MS"/>
                <a:cs typeface="Trebuchet MS"/>
              </a:rPr>
              <a:t>k</a:t>
            </a:r>
            <a:r>
              <a:rPr sz="4200" spc="9" baseline="1025" dirty="0">
                <a:solidFill>
                  <a:srgbClr val="FFFFFF"/>
                </a:solidFill>
                <a:latin typeface="Trebuchet MS"/>
                <a:cs typeface="Trebuchet MS"/>
              </a:rPr>
              <a:t>r</a:t>
            </a:r>
            <a:r>
              <a:rPr sz="4200" spc="0" baseline="1025" dirty="0">
                <a:solidFill>
                  <a:srgbClr val="FFFFFF"/>
                </a:solidFill>
                <a:latin typeface="Trebuchet MS"/>
                <a:cs typeface="Trebuchet MS"/>
              </a:rPr>
              <a:t>edit</a:t>
            </a:r>
            <a:r>
              <a:rPr sz="4200" spc="-74" baseline="1025" dirty="0">
                <a:solidFill>
                  <a:srgbClr val="FFFFFF"/>
                </a:solidFill>
                <a:latin typeface="Trebuchet MS"/>
                <a:cs typeface="Trebuchet MS"/>
              </a:rPr>
              <a:t> </a:t>
            </a:r>
            <a:r>
              <a:rPr sz="4200" spc="0" baseline="1025" dirty="0">
                <a:solidFill>
                  <a:srgbClr val="FFFFFF"/>
                </a:solidFill>
                <a:latin typeface="Trebuchet MS"/>
                <a:cs typeface="Trebuchet MS"/>
              </a:rPr>
              <a:t>(cre</a:t>
            </a:r>
            <a:r>
              <a:rPr sz="4200" spc="4" baseline="1025" dirty="0">
                <a:solidFill>
                  <a:srgbClr val="FFFFFF"/>
                </a:solidFill>
                <a:latin typeface="Trebuchet MS"/>
                <a:cs typeface="Trebuchet MS"/>
              </a:rPr>
              <a:t>d</a:t>
            </a:r>
            <a:r>
              <a:rPr sz="4200" spc="0" baseline="1025" dirty="0">
                <a:solidFill>
                  <a:srgbClr val="FFFFFF"/>
                </a:solidFill>
                <a:latin typeface="Trebuchet MS"/>
                <a:cs typeface="Trebuchet MS"/>
              </a:rPr>
              <a:t>it</a:t>
            </a:r>
            <a:r>
              <a:rPr sz="4200" spc="-84" baseline="1025" dirty="0">
                <a:solidFill>
                  <a:srgbClr val="FFFFFF"/>
                </a:solidFill>
                <a:latin typeface="Trebuchet MS"/>
                <a:cs typeface="Trebuchet MS"/>
              </a:rPr>
              <a:t> </a:t>
            </a:r>
            <a:r>
              <a:rPr sz="4200" spc="0" baseline="1025" dirty="0">
                <a:solidFill>
                  <a:srgbClr val="FFFFFF"/>
                </a:solidFill>
                <a:latin typeface="Trebuchet MS"/>
                <a:cs typeface="Trebuchet MS"/>
              </a:rPr>
              <a:t>uni</a:t>
            </a:r>
            <a:r>
              <a:rPr sz="4200" spc="-9" baseline="1025" dirty="0">
                <a:solidFill>
                  <a:srgbClr val="FFFFFF"/>
                </a:solidFill>
                <a:latin typeface="Trebuchet MS"/>
                <a:cs typeface="Trebuchet MS"/>
              </a:rPr>
              <a:t>o</a:t>
            </a:r>
            <a:r>
              <a:rPr sz="4200" spc="0" baseline="1025" dirty="0">
                <a:solidFill>
                  <a:srgbClr val="FFFFFF"/>
                </a:solidFill>
                <a:latin typeface="Trebuchet MS"/>
                <a:cs typeface="Trebuchet MS"/>
              </a:rPr>
              <a:t>n)</a:t>
            </a:r>
            <a:endParaRPr sz="2800" dirty="0">
              <a:latin typeface="Trebuchet MS"/>
              <a:cs typeface="Trebuchet MS"/>
            </a:endParaRPr>
          </a:p>
          <a:p>
            <a:pPr marL="12700">
              <a:lnSpc>
                <a:spcPct val="96761"/>
              </a:lnSpc>
              <a:spcBef>
                <a:spcPts val="967"/>
              </a:spcBef>
            </a:pPr>
            <a:r>
              <a:rPr sz="2250" spc="0" dirty="0">
                <a:solidFill>
                  <a:srgbClr val="FFC908"/>
                </a:solidFill>
                <a:latin typeface="Wingdings 3"/>
                <a:cs typeface="Wingdings 3"/>
              </a:rPr>
              <a:t></a:t>
            </a:r>
            <a:r>
              <a:rPr sz="2250" spc="145" dirty="0">
                <a:solidFill>
                  <a:srgbClr val="FFC908"/>
                </a:solidFill>
                <a:latin typeface="Times New Roman"/>
                <a:cs typeface="Times New Roman"/>
              </a:rPr>
              <a:t> </a:t>
            </a:r>
            <a:r>
              <a:rPr sz="2800" spc="0" dirty="0">
                <a:solidFill>
                  <a:srgbClr val="FFFFFF"/>
                </a:solidFill>
                <a:latin typeface="Trebuchet MS"/>
                <a:cs typeface="Trebuchet MS"/>
              </a:rPr>
              <a:t>Dana</a:t>
            </a:r>
            <a:r>
              <a:rPr sz="2800" spc="-76" dirty="0">
                <a:solidFill>
                  <a:srgbClr val="FFFFFF"/>
                </a:solidFill>
                <a:latin typeface="Trebuchet MS"/>
                <a:cs typeface="Trebuchet MS"/>
              </a:rPr>
              <a:t> </a:t>
            </a:r>
            <a:r>
              <a:rPr sz="2800" spc="0" dirty="0" err="1">
                <a:solidFill>
                  <a:srgbClr val="FFFFFF"/>
                </a:solidFill>
                <a:latin typeface="Trebuchet MS"/>
                <a:cs typeface="Trebuchet MS"/>
              </a:rPr>
              <a:t>pens</a:t>
            </a:r>
            <a:r>
              <a:rPr sz="2800" spc="-9" dirty="0" err="1">
                <a:solidFill>
                  <a:srgbClr val="FFFFFF"/>
                </a:solidFill>
                <a:latin typeface="Trebuchet MS"/>
                <a:cs typeface="Trebuchet MS"/>
              </a:rPr>
              <a:t>i</a:t>
            </a:r>
            <a:r>
              <a:rPr sz="2800" spc="0" dirty="0" err="1">
                <a:solidFill>
                  <a:srgbClr val="FFFFFF"/>
                </a:solidFill>
                <a:latin typeface="Trebuchet MS"/>
                <a:cs typeface="Trebuchet MS"/>
              </a:rPr>
              <a:t>un</a:t>
            </a:r>
            <a:endParaRPr sz="2800" dirty="0">
              <a:latin typeface="Trebuchet MS"/>
              <a:cs typeface="Trebuchet MS"/>
            </a:endParaRPr>
          </a:p>
          <a:p>
            <a:pPr marL="12700" marR="53263">
              <a:lnSpc>
                <a:spcPct val="96761"/>
              </a:lnSpc>
              <a:spcBef>
                <a:spcPts val="1106"/>
              </a:spcBef>
            </a:pPr>
            <a:r>
              <a:rPr sz="2250" spc="0" dirty="0">
                <a:solidFill>
                  <a:srgbClr val="FFC908"/>
                </a:solidFill>
                <a:latin typeface="Wingdings 3"/>
                <a:cs typeface="Wingdings 3"/>
              </a:rPr>
              <a:t></a:t>
            </a:r>
            <a:r>
              <a:rPr sz="2250" spc="145" dirty="0">
                <a:solidFill>
                  <a:srgbClr val="FFC908"/>
                </a:solidFill>
                <a:latin typeface="Times New Roman"/>
                <a:cs typeface="Times New Roman"/>
              </a:rPr>
              <a:t> </a:t>
            </a:r>
            <a:r>
              <a:rPr sz="2800" spc="-129" dirty="0">
                <a:solidFill>
                  <a:srgbClr val="FFFFFF"/>
                </a:solidFill>
                <a:latin typeface="Trebuchet MS"/>
                <a:cs typeface="Trebuchet MS"/>
              </a:rPr>
              <a:t>P</a:t>
            </a:r>
            <a:r>
              <a:rPr sz="2800" spc="0" dirty="0">
                <a:solidFill>
                  <a:srgbClr val="FFFFFF"/>
                </a:solidFill>
                <a:latin typeface="Trebuchet MS"/>
                <a:cs typeface="Trebuchet MS"/>
              </a:rPr>
              <a:t>erusa</a:t>
            </a:r>
            <a:r>
              <a:rPr sz="2800" spc="-9" dirty="0">
                <a:solidFill>
                  <a:srgbClr val="FFFFFF"/>
                </a:solidFill>
                <a:latin typeface="Trebuchet MS"/>
                <a:cs typeface="Trebuchet MS"/>
              </a:rPr>
              <a:t>h</a:t>
            </a:r>
            <a:r>
              <a:rPr sz="2800" spc="0" dirty="0">
                <a:solidFill>
                  <a:srgbClr val="FFFFFF"/>
                </a:solidFill>
                <a:latin typeface="Trebuchet MS"/>
                <a:cs typeface="Trebuchet MS"/>
              </a:rPr>
              <a:t>aan</a:t>
            </a:r>
            <a:r>
              <a:rPr sz="2800" spc="-123" dirty="0">
                <a:solidFill>
                  <a:srgbClr val="FFFFFF"/>
                </a:solidFill>
                <a:latin typeface="Trebuchet MS"/>
                <a:cs typeface="Trebuchet MS"/>
              </a:rPr>
              <a:t> </a:t>
            </a:r>
            <a:r>
              <a:rPr sz="2800" spc="0" dirty="0">
                <a:solidFill>
                  <a:srgbClr val="FFFFFF"/>
                </a:solidFill>
                <a:latin typeface="Trebuchet MS"/>
                <a:cs typeface="Trebuchet MS"/>
              </a:rPr>
              <a:t>as</a:t>
            </a:r>
            <a:r>
              <a:rPr sz="2800" spc="-14" dirty="0">
                <a:solidFill>
                  <a:srgbClr val="FFFFFF"/>
                </a:solidFill>
                <a:latin typeface="Trebuchet MS"/>
                <a:cs typeface="Trebuchet MS"/>
              </a:rPr>
              <a:t>u</a:t>
            </a:r>
            <a:r>
              <a:rPr sz="2800" spc="0" dirty="0">
                <a:solidFill>
                  <a:srgbClr val="FFFFFF"/>
                </a:solidFill>
                <a:latin typeface="Trebuchet MS"/>
                <a:cs typeface="Trebuchet MS"/>
              </a:rPr>
              <a:t>ransi</a:t>
            </a:r>
            <a:r>
              <a:rPr sz="2800" spc="-81" dirty="0">
                <a:solidFill>
                  <a:srgbClr val="FFFFFF"/>
                </a:solidFill>
                <a:latin typeface="Trebuchet MS"/>
                <a:cs typeface="Trebuchet MS"/>
              </a:rPr>
              <a:t> </a:t>
            </a:r>
            <a:r>
              <a:rPr sz="2800" spc="0" dirty="0">
                <a:solidFill>
                  <a:srgbClr val="FFFFFF"/>
                </a:solidFill>
                <a:latin typeface="Trebuchet MS"/>
                <a:cs typeface="Trebuchet MS"/>
              </a:rPr>
              <a:t>j</a:t>
            </a:r>
            <a:r>
              <a:rPr sz="2800" spc="-9" dirty="0">
                <a:solidFill>
                  <a:srgbClr val="FFFFFF"/>
                </a:solidFill>
                <a:latin typeface="Trebuchet MS"/>
                <a:cs typeface="Trebuchet MS"/>
              </a:rPr>
              <a:t>i</a:t>
            </a:r>
            <a:r>
              <a:rPr sz="2800" spc="0" dirty="0">
                <a:solidFill>
                  <a:srgbClr val="FFFFFF"/>
                </a:solidFill>
                <a:latin typeface="Trebuchet MS"/>
                <a:cs typeface="Trebuchet MS"/>
              </a:rPr>
              <a:t>wa</a:t>
            </a:r>
            <a:endParaRPr sz="2800" dirty="0">
              <a:latin typeface="Trebuchet MS"/>
              <a:cs typeface="Trebuchet MS"/>
            </a:endParaRPr>
          </a:p>
          <a:p>
            <a:pPr marL="12700" marR="53263">
              <a:lnSpc>
                <a:spcPct val="96761"/>
              </a:lnSpc>
              <a:spcBef>
                <a:spcPts val="1104"/>
              </a:spcBef>
            </a:pPr>
            <a:r>
              <a:rPr sz="2250" spc="0" dirty="0">
                <a:solidFill>
                  <a:srgbClr val="FFC908"/>
                </a:solidFill>
                <a:latin typeface="Wingdings 3"/>
                <a:cs typeface="Wingdings 3"/>
              </a:rPr>
              <a:t></a:t>
            </a:r>
            <a:r>
              <a:rPr sz="2250" spc="145" dirty="0">
                <a:solidFill>
                  <a:srgbClr val="FFC908"/>
                </a:solidFill>
                <a:latin typeface="Times New Roman"/>
                <a:cs typeface="Times New Roman"/>
              </a:rPr>
              <a:t> </a:t>
            </a:r>
            <a:r>
              <a:rPr sz="2800" spc="-104" dirty="0" err="1">
                <a:solidFill>
                  <a:srgbClr val="FFFFFF"/>
                </a:solidFill>
                <a:latin typeface="Trebuchet MS"/>
                <a:cs typeface="Trebuchet MS"/>
              </a:rPr>
              <a:t>R</a:t>
            </a:r>
            <a:r>
              <a:rPr sz="2800" spc="0" dirty="0" err="1">
                <a:solidFill>
                  <a:srgbClr val="FFFFFF"/>
                </a:solidFill>
                <a:latin typeface="Trebuchet MS"/>
                <a:cs typeface="Trebuchet MS"/>
              </a:rPr>
              <a:t>eksa</a:t>
            </a:r>
            <a:r>
              <a:rPr sz="2800" spc="-91" dirty="0">
                <a:solidFill>
                  <a:srgbClr val="FFFFFF"/>
                </a:solidFill>
                <a:latin typeface="Trebuchet MS"/>
                <a:cs typeface="Trebuchet MS"/>
              </a:rPr>
              <a:t> </a:t>
            </a:r>
            <a:r>
              <a:rPr sz="2800" spc="0" dirty="0" err="1">
                <a:solidFill>
                  <a:srgbClr val="FFFFFF"/>
                </a:solidFill>
                <a:latin typeface="Trebuchet MS"/>
                <a:cs typeface="Trebuchet MS"/>
              </a:rPr>
              <a:t>dana</a:t>
            </a:r>
            <a:endParaRPr sz="2800" dirty="0">
              <a:latin typeface="Trebuchet MS"/>
              <a:cs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bject 15"/>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6" name="object 6"/>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7" name="object 7"/>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8" name="object 8"/>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9" name="object 9"/>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10" name="object 10"/>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11" name="object 11"/>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12" name="object 12"/>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13" name="object 13"/>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14" name="object 14"/>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5" name="object 5"/>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4" name="object 4"/>
          <p:cNvSpPr txBox="1"/>
          <p:nvPr/>
        </p:nvSpPr>
        <p:spPr>
          <a:xfrm>
            <a:off x="688340" y="716637"/>
            <a:ext cx="2672877" cy="482600"/>
          </a:xfrm>
          <a:prstGeom prst="rect">
            <a:avLst/>
          </a:prstGeom>
        </p:spPr>
        <p:txBody>
          <a:bodyPr wrap="square" lIns="0" tIns="0" rIns="0" bIns="0" rtlCol="0">
            <a:noAutofit/>
          </a:bodyPr>
          <a:lstStyle/>
          <a:p>
            <a:pPr marL="12700">
              <a:lnSpc>
                <a:spcPts val="3800"/>
              </a:lnSpc>
              <a:spcBef>
                <a:spcPts val="190"/>
              </a:spcBef>
            </a:pPr>
            <a:r>
              <a:rPr sz="3600" spc="0" dirty="0">
                <a:solidFill>
                  <a:srgbClr val="FFC908"/>
                </a:solidFill>
                <a:latin typeface="Trebuchet MS"/>
                <a:cs typeface="Trebuchet MS"/>
              </a:rPr>
              <a:t>Bu</a:t>
            </a:r>
            <a:r>
              <a:rPr sz="3600" spc="9" dirty="0">
                <a:solidFill>
                  <a:srgbClr val="FFC908"/>
                </a:solidFill>
                <a:latin typeface="Trebuchet MS"/>
                <a:cs typeface="Trebuchet MS"/>
              </a:rPr>
              <a:t>r</a:t>
            </a:r>
            <a:r>
              <a:rPr sz="3600" spc="0" dirty="0">
                <a:solidFill>
                  <a:srgbClr val="FFC908"/>
                </a:solidFill>
                <a:latin typeface="Trebuchet MS"/>
                <a:cs typeface="Trebuchet MS"/>
              </a:rPr>
              <a:t>sa</a:t>
            </a:r>
            <a:r>
              <a:rPr sz="3600" spc="-14" dirty="0">
                <a:solidFill>
                  <a:srgbClr val="FFC908"/>
                </a:solidFill>
                <a:latin typeface="Trebuchet MS"/>
                <a:cs typeface="Trebuchet MS"/>
              </a:rPr>
              <a:t> </a:t>
            </a:r>
            <a:r>
              <a:rPr sz="3600" spc="0" dirty="0">
                <a:solidFill>
                  <a:srgbClr val="FFC908"/>
                </a:solidFill>
                <a:latin typeface="Trebuchet MS"/>
                <a:cs typeface="Trebuchet MS"/>
              </a:rPr>
              <a:t>Sah</a:t>
            </a:r>
            <a:r>
              <a:rPr sz="3600" spc="4" dirty="0">
                <a:solidFill>
                  <a:srgbClr val="FFC908"/>
                </a:solidFill>
                <a:latin typeface="Trebuchet MS"/>
                <a:cs typeface="Trebuchet MS"/>
              </a:rPr>
              <a:t>a</a:t>
            </a:r>
            <a:r>
              <a:rPr sz="3600" spc="0" dirty="0">
                <a:solidFill>
                  <a:srgbClr val="FFC908"/>
                </a:solidFill>
                <a:latin typeface="Trebuchet MS"/>
                <a:cs typeface="Trebuchet MS"/>
              </a:rPr>
              <a:t>m</a:t>
            </a:r>
            <a:endParaRPr sz="3600">
              <a:latin typeface="Trebuchet MS"/>
              <a:cs typeface="Trebuchet MS"/>
            </a:endParaRPr>
          </a:p>
        </p:txBody>
      </p:sp>
      <p:sp>
        <p:nvSpPr>
          <p:cNvPr id="3" name="object 3"/>
          <p:cNvSpPr txBox="1"/>
          <p:nvPr/>
        </p:nvSpPr>
        <p:spPr>
          <a:xfrm>
            <a:off x="688340" y="2251333"/>
            <a:ext cx="3853644" cy="1915787"/>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Jen</a:t>
            </a:r>
            <a:r>
              <a:rPr sz="4200" spc="-14" baseline="1025" dirty="0">
                <a:solidFill>
                  <a:srgbClr val="FFFFFF"/>
                </a:solidFill>
                <a:latin typeface="Trebuchet MS"/>
                <a:cs typeface="Trebuchet MS"/>
              </a:rPr>
              <a:t>i</a:t>
            </a:r>
            <a:r>
              <a:rPr sz="4200" spc="0" baseline="1025" dirty="0">
                <a:solidFill>
                  <a:srgbClr val="FFFFFF"/>
                </a:solidFill>
                <a:latin typeface="Trebuchet MS"/>
                <a:cs typeface="Trebuchet MS"/>
              </a:rPr>
              <a:t>s</a:t>
            </a:r>
            <a:r>
              <a:rPr sz="4200" spc="4" baseline="1025" dirty="0">
                <a:solidFill>
                  <a:srgbClr val="FFFFFF"/>
                </a:solidFill>
                <a:latin typeface="Trebuchet MS"/>
                <a:cs typeface="Trebuchet MS"/>
              </a:rPr>
              <a:t>-</a:t>
            </a:r>
            <a:r>
              <a:rPr sz="4200" spc="0" baseline="1025" dirty="0">
                <a:solidFill>
                  <a:srgbClr val="FFFFFF"/>
                </a:solidFill>
                <a:latin typeface="Trebuchet MS"/>
                <a:cs typeface="Trebuchet MS"/>
              </a:rPr>
              <a:t>je</a:t>
            </a:r>
            <a:r>
              <a:rPr sz="4200" spc="-14" baseline="1025" dirty="0">
                <a:solidFill>
                  <a:srgbClr val="FFFFFF"/>
                </a:solidFill>
                <a:latin typeface="Trebuchet MS"/>
                <a:cs typeface="Trebuchet MS"/>
              </a:rPr>
              <a:t>n</a:t>
            </a:r>
            <a:r>
              <a:rPr sz="4200" spc="0" baseline="1025" dirty="0">
                <a:solidFill>
                  <a:srgbClr val="FFFFFF"/>
                </a:solidFill>
                <a:latin typeface="Trebuchet MS"/>
                <a:cs typeface="Trebuchet MS"/>
              </a:rPr>
              <a:t>is bursa</a:t>
            </a:r>
            <a:r>
              <a:rPr sz="4200" spc="14" baseline="1025" dirty="0">
                <a:solidFill>
                  <a:srgbClr val="FFFFFF"/>
                </a:solidFill>
                <a:latin typeface="Trebuchet MS"/>
                <a:cs typeface="Trebuchet MS"/>
              </a:rPr>
              <a:t> </a:t>
            </a:r>
            <a:r>
              <a:rPr sz="4200" spc="0" baseline="1025" dirty="0">
                <a:solidFill>
                  <a:srgbClr val="FFFFFF"/>
                </a:solidFill>
                <a:latin typeface="Trebuchet MS"/>
                <a:cs typeface="Trebuchet MS"/>
              </a:rPr>
              <a:t>s</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h</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m</a:t>
            </a:r>
            <a:endParaRPr sz="2800">
              <a:latin typeface="Trebuchet MS"/>
              <a:cs typeface="Trebuchet MS"/>
            </a:endParaRPr>
          </a:p>
          <a:p>
            <a:pPr marL="12700" marR="30062">
              <a:lnSpc>
                <a:spcPct val="96761"/>
              </a:lnSpc>
              <a:spcBef>
                <a:spcPts val="967"/>
              </a:spcBef>
            </a:pPr>
            <a:r>
              <a:rPr sz="2250" spc="0" dirty="0">
                <a:solidFill>
                  <a:srgbClr val="FFC908"/>
                </a:solidFill>
                <a:latin typeface="Trebuchet MS"/>
                <a:cs typeface="Trebuchet MS"/>
              </a:rPr>
              <a:t>1.  </a:t>
            </a:r>
            <a:r>
              <a:rPr sz="2250" spc="4" dirty="0">
                <a:solidFill>
                  <a:srgbClr val="FFC908"/>
                </a:solidFill>
                <a:latin typeface="Trebuchet MS"/>
                <a:cs typeface="Trebuchet MS"/>
              </a:rPr>
              <a:t> </a:t>
            </a:r>
            <a:r>
              <a:rPr sz="2800" spc="0" dirty="0">
                <a:solidFill>
                  <a:srgbClr val="FFFFFF"/>
                </a:solidFill>
                <a:latin typeface="Trebuchet MS"/>
                <a:cs typeface="Trebuchet MS"/>
              </a:rPr>
              <a:t>Bursa</a:t>
            </a:r>
            <a:r>
              <a:rPr sz="2800" spc="-77" dirty="0">
                <a:solidFill>
                  <a:srgbClr val="FFFFFF"/>
                </a:solidFill>
                <a:latin typeface="Trebuchet MS"/>
                <a:cs typeface="Trebuchet MS"/>
              </a:rPr>
              <a:t> </a:t>
            </a:r>
            <a:r>
              <a:rPr sz="2800" spc="0" dirty="0">
                <a:solidFill>
                  <a:srgbClr val="FFFFFF"/>
                </a:solidFill>
                <a:latin typeface="Trebuchet MS"/>
                <a:cs typeface="Trebuchet MS"/>
              </a:rPr>
              <a:t>sa</a:t>
            </a:r>
            <a:r>
              <a:rPr sz="2800" spc="-14" dirty="0">
                <a:solidFill>
                  <a:srgbClr val="FFFFFF"/>
                </a:solidFill>
                <a:latin typeface="Trebuchet MS"/>
                <a:cs typeface="Trebuchet MS"/>
              </a:rPr>
              <a:t>h</a:t>
            </a:r>
            <a:r>
              <a:rPr sz="2800" spc="0" dirty="0">
                <a:solidFill>
                  <a:srgbClr val="FFFFFF"/>
                </a:solidFill>
                <a:latin typeface="Trebuchet MS"/>
                <a:cs typeface="Trebuchet MS"/>
              </a:rPr>
              <a:t>am</a:t>
            </a:r>
            <a:r>
              <a:rPr sz="2800" spc="-39" dirty="0">
                <a:solidFill>
                  <a:srgbClr val="FFFFFF"/>
                </a:solidFill>
                <a:latin typeface="Trebuchet MS"/>
                <a:cs typeface="Trebuchet MS"/>
              </a:rPr>
              <a:t> </a:t>
            </a:r>
            <a:r>
              <a:rPr sz="2800" spc="0" dirty="0">
                <a:solidFill>
                  <a:srgbClr val="FFFFFF"/>
                </a:solidFill>
                <a:latin typeface="Trebuchet MS"/>
                <a:cs typeface="Trebuchet MS"/>
              </a:rPr>
              <a:t>dengan</a:t>
            </a:r>
            <a:endParaRPr sz="2800">
              <a:latin typeface="Trebuchet MS"/>
              <a:cs typeface="Trebuchet MS"/>
            </a:endParaRPr>
          </a:p>
          <a:p>
            <a:pPr marL="12700" marR="29535">
              <a:lnSpc>
                <a:spcPct val="96761"/>
              </a:lnSpc>
              <a:spcBef>
                <a:spcPts val="1107"/>
              </a:spcBef>
            </a:pPr>
            <a:r>
              <a:rPr sz="2250" spc="0" dirty="0">
                <a:solidFill>
                  <a:srgbClr val="FFC908"/>
                </a:solidFill>
                <a:latin typeface="Trebuchet MS"/>
                <a:cs typeface="Trebuchet MS"/>
              </a:rPr>
              <a:t>2.  </a:t>
            </a:r>
            <a:r>
              <a:rPr sz="2250" spc="4" dirty="0">
                <a:solidFill>
                  <a:srgbClr val="FFC908"/>
                </a:solidFill>
                <a:latin typeface="Trebuchet MS"/>
                <a:cs typeface="Trebuchet MS"/>
              </a:rPr>
              <a:t> </a:t>
            </a:r>
            <a:r>
              <a:rPr sz="2800" spc="-129" dirty="0">
                <a:solidFill>
                  <a:srgbClr val="FFFFFF"/>
                </a:solidFill>
                <a:latin typeface="Trebuchet MS"/>
                <a:cs typeface="Trebuchet MS"/>
              </a:rPr>
              <a:t>P</a:t>
            </a:r>
            <a:r>
              <a:rPr sz="2800" spc="0" dirty="0">
                <a:solidFill>
                  <a:srgbClr val="FFFFFF"/>
                </a:solidFill>
                <a:latin typeface="Trebuchet MS"/>
                <a:cs typeface="Trebuchet MS"/>
              </a:rPr>
              <a:t>as</a:t>
            </a:r>
            <a:r>
              <a:rPr sz="2800" spc="-14" dirty="0">
                <a:solidFill>
                  <a:srgbClr val="FFFFFF"/>
                </a:solidFill>
                <a:latin typeface="Trebuchet MS"/>
                <a:cs typeface="Trebuchet MS"/>
              </a:rPr>
              <a:t>a</a:t>
            </a:r>
            <a:r>
              <a:rPr sz="2800" spc="0" dirty="0">
                <a:solidFill>
                  <a:srgbClr val="FFFFFF"/>
                </a:solidFill>
                <a:latin typeface="Trebuchet MS"/>
                <a:cs typeface="Trebuchet MS"/>
              </a:rPr>
              <a:t>r</a:t>
            </a:r>
            <a:r>
              <a:rPr sz="2800" spc="-46" dirty="0">
                <a:solidFill>
                  <a:srgbClr val="FFFFFF"/>
                </a:solidFill>
                <a:latin typeface="Trebuchet MS"/>
                <a:cs typeface="Trebuchet MS"/>
              </a:rPr>
              <a:t> </a:t>
            </a:r>
            <a:r>
              <a:rPr sz="2800" spc="0" dirty="0">
                <a:solidFill>
                  <a:srgbClr val="FFFFFF"/>
                </a:solidFill>
                <a:latin typeface="Trebuchet MS"/>
                <a:cs typeface="Trebuchet MS"/>
              </a:rPr>
              <a:t>luar</a:t>
            </a:r>
            <a:r>
              <a:rPr sz="2800" spc="-49" dirty="0">
                <a:solidFill>
                  <a:srgbClr val="FFFFFF"/>
                </a:solidFill>
                <a:latin typeface="Trebuchet MS"/>
                <a:cs typeface="Trebuchet MS"/>
              </a:rPr>
              <a:t> </a:t>
            </a:r>
            <a:r>
              <a:rPr sz="2800" spc="0" dirty="0">
                <a:solidFill>
                  <a:srgbClr val="FFFFFF"/>
                </a:solidFill>
                <a:latin typeface="Trebuchet MS"/>
                <a:cs typeface="Trebuchet MS"/>
              </a:rPr>
              <a:t>bursa</a:t>
            </a:r>
            <a:r>
              <a:rPr sz="2800" spc="-47" dirty="0">
                <a:solidFill>
                  <a:srgbClr val="FFFFFF"/>
                </a:solidFill>
                <a:latin typeface="Trebuchet MS"/>
                <a:cs typeface="Trebuchet MS"/>
              </a:rPr>
              <a:t> </a:t>
            </a:r>
            <a:r>
              <a:rPr sz="2800" spc="0" dirty="0">
                <a:solidFill>
                  <a:srgbClr val="FFFFFF"/>
                </a:solidFill>
                <a:latin typeface="Trebuchet MS"/>
                <a:cs typeface="Trebuchet MS"/>
              </a:rPr>
              <a:t>dan</a:t>
            </a:r>
            <a:endParaRPr sz="2800">
              <a:latin typeface="Trebuchet MS"/>
              <a:cs typeface="Trebuchet MS"/>
            </a:endParaRPr>
          </a:p>
          <a:p>
            <a:pPr marL="528116" marR="53309">
              <a:lnSpc>
                <a:spcPct val="96761"/>
              </a:lnSpc>
              <a:spcBef>
                <a:spcPts val="105"/>
              </a:spcBef>
            </a:pPr>
            <a:r>
              <a:rPr sz="2800" spc="4" dirty="0">
                <a:solidFill>
                  <a:srgbClr val="FFFFFF"/>
                </a:solidFill>
                <a:latin typeface="Trebuchet MS"/>
                <a:cs typeface="Trebuchet MS"/>
              </a:rPr>
              <a:t>N</a:t>
            </a:r>
            <a:r>
              <a:rPr sz="2800" spc="0" dirty="0">
                <a:solidFill>
                  <a:srgbClr val="FFFFFF"/>
                </a:solidFill>
                <a:latin typeface="Trebuchet MS"/>
                <a:cs typeface="Trebuchet MS"/>
              </a:rPr>
              <a:t>asd</a:t>
            </a:r>
            <a:r>
              <a:rPr sz="2800" spc="-9" dirty="0">
                <a:solidFill>
                  <a:srgbClr val="FFFFFF"/>
                </a:solidFill>
                <a:latin typeface="Trebuchet MS"/>
                <a:cs typeface="Trebuchet MS"/>
              </a:rPr>
              <a:t>a</a:t>
            </a:r>
            <a:r>
              <a:rPr sz="2800" spc="0" dirty="0">
                <a:solidFill>
                  <a:srgbClr val="FFFFFF"/>
                </a:solidFill>
                <a:latin typeface="Trebuchet MS"/>
                <a:cs typeface="Trebuchet MS"/>
              </a:rPr>
              <a:t>q</a:t>
            </a:r>
            <a:endParaRPr sz="2800">
              <a:latin typeface="Trebuchet MS"/>
              <a:cs typeface="Trebuchet MS"/>
            </a:endParaRPr>
          </a:p>
        </p:txBody>
      </p:sp>
      <p:sp>
        <p:nvSpPr>
          <p:cNvPr id="2" name="object 2"/>
          <p:cNvSpPr txBox="1"/>
          <p:nvPr/>
        </p:nvSpPr>
        <p:spPr>
          <a:xfrm>
            <a:off x="4532503" y="2251333"/>
            <a:ext cx="2046640" cy="1489067"/>
          </a:xfrm>
          <a:prstGeom prst="rect">
            <a:avLst/>
          </a:prstGeom>
        </p:spPr>
        <p:txBody>
          <a:bodyPr wrap="square" lIns="0" tIns="0" rIns="0" bIns="0" rtlCol="0">
            <a:noAutofit/>
          </a:bodyPr>
          <a:lstStyle/>
          <a:p>
            <a:pPr marL="53848" marR="49234">
              <a:lnSpc>
                <a:spcPts val="2985"/>
              </a:lnSpc>
              <a:spcBef>
                <a:spcPts val="149"/>
              </a:spcBef>
            </a:pPr>
            <a:r>
              <a:rPr sz="4200" spc="0" baseline="1025" dirty="0">
                <a:solidFill>
                  <a:srgbClr val="FFFFFF"/>
                </a:solidFill>
                <a:latin typeface="Trebuchet MS"/>
                <a:cs typeface="Trebuchet MS"/>
              </a:rPr>
              <a:t>:</a:t>
            </a:r>
            <a:endParaRPr sz="2800">
              <a:latin typeface="Trebuchet MS"/>
              <a:cs typeface="Trebuchet MS"/>
            </a:endParaRPr>
          </a:p>
          <a:p>
            <a:pPr marL="12700" indent="7620">
              <a:lnSpc>
                <a:spcPct val="129464"/>
              </a:lnSpc>
              <a:spcBef>
                <a:spcPts val="573"/>
              </a:spcBef>
            </a:pPr>
            <a:r>
              <a:rPr sz="2800" spc="0" dirty="0">
                <a:solidFill>
                  <a:srgbClr val="FFFFFF"/>
                </a:solidFill>
                <a:latin typeface="Trebuchet MS"/>
                <a:cs typeface="Trebuchet MS"/>
              </a:rPr>
              <a:t>lo</a:t>
            </a:r>
            <a:r>
              <a:rPr sz="2800" spc="4" dirty="0">
                <a:solidFill>
                  <a:srgbClr val="FFFFFF"/>
                </a:solidFill>
                <a:latin typeface="Trebuchet MS"/>
                <a:cs typeface="Trebuchet MS"/>
              </a:rPr>
              <a:t>k</a:t>
            </a:r>
            <a:r>
              <a:rPr sz="2800" spc="0" dirty="0">
                <a:solidFill>
                  <a:srgbClr val="FFFFFF"/>
                </a:solidFill>
                <a:latin typeface="Trebuchet MS"/>
                <a:cs typeface="Trebuchet MS"/>
              </a:rPr>
              <a:t>asi</a:t>
            </a:r>
            <a:r>
              <a:rPr sz="2800" spc="-33" dirty="0">
                <a:solidFill>
                  <a:srgbClr val="FFFFFF"/>
                </a:solidFill>
                <a:latin typeface="Trebuchet MS"/>
                <a:cs typeface="Trebuchet MS"/>
              </a:rPr>
              <a:t> </a:t>
            </a:r>
            <a:r>
              <a:rPr sz="2800" spc="0" dirty="0">
                <a:solidFill>
                  <a:srgbClr val="FFFFFF"/>
                </a:solidFill>
                <a:latin typeface="Trebuchet MS"/>
                <a:cs typeface="Trebuchet MS"/>
              </a:rPr>
              <a:t>fi</a:t>
            </a:r>
            <a:r>
              <a:rPr sz="2800" spc="-9" dirty="0">
                <a:solidFill>
                  <a:srgbClr val="FFFFFF"/>
                </a:solidFill>
                <a:latin typeface="Trebuchet MS"/>
                <a:cs typeface="Trebuchet MS"/>
              </a:rPr>
              <a:t>s</a:t>
            </a:r>
            <a:r>
              <a:rPr sz="2800" spc="0" dirty="0">
                <a:solidFill>
                  <a:srgbClr val="FFFFFF"/>
                </a:solidFill>
                <a:latin typeface="Trebuchet MS"/>
                <a:cs typeface="Trebuchet MS"/>
              </a:rPr>
              <a:t>ik bursa</a:t>
            </a:r>
            <a:r>
              <a:rPr sz="2800" spc="-67" dirty="0">
                <a:solidFill>
                  <a:srgbClr val="FFFFFF"/>
                </a:solidFill>
                <a:latin typeface="Trebuchet MS"/>
                <a:cs typeface="Trebuchet MS"/>
              </a:rPr>
              <a:t> </a:t>
            </a:r>
            <a:r>
              <a:rPr sz="2800" spc="0" dirty="0">
                <a:solidFill>
                  <a:srgbClr val="FFFFFF"/>
                </a:solidFill>
                <a:latin typeface="Trebuchet MS"/>
                <a:cs typeface="Trebuchet MS"/>
              </a:rPr>
              <a:t>sa</a:t>
            </a:r>
            <a:r>
              <a:rPr sz="2800" spc="-14" dirty="0">
                <a:solidFill>
                  <a:srgbClr val="FFFFFF"/>
                </a:solidFill>
                <a:latin typeface="Trebuchet MS"/>
                <a:cs typeface="Trebuchet MS"/>
              </a:rPr>
              <a:t>h</a:t>
            </a:r>
            <a:r>
              <a:rPr sz="2800" spc="0" dirty="0">
                <a:solidFill>
                  <a:srgbClr val="FFFFFF"/>
                </a:solidFill>
                <a:latin typeface="Trebuchet MS"/>
                <a:cs typeface="Trebuchet MS"/>
              </a:rPr>
              <a:t>am</a:t>
            </a:r>
            <a:endParaRPr sz="2800">
              <a:latin typeface="Trebuchet MS"/>
              <a:cs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object 25"/>
          <p:cNvSpPr/>
          <p:nvPr/>
        </p:nvSpPr>
        <p:spPr>
          <a:xfrm>
            <a:off x="0" y="0"/>
            <a:ext cx="9144000" cy="6858000"/>
          </a:xfrm>
          <a:custGeom>
            <a:avLst/>
            <a:gdLst/>
            <a:ahLst/>
            <a:cxnLst/>
            <a:rect l="l" t="t" r="r" b="b"/>
            <a:pathLst>
              <a:path w="9144000" h="6858000">
                <a:moveTo>
                  <a:pt x="9144000" y="0"/>
                </a:moveTo>
                <a:lnTo>
                  <a:pt x="0" y="0"/>
                </a:lnTo>
                <a:lnTo>
                  <a:pt x="0" y="6857998"/>
                </a:lnTo>
                <a:lnTo>
                  <a:pt x="9144000" y="6857998"/>
                </a:lnTo>
                <a:lnTo>
                  <a:pt x="9144000" y="0"/>
                </a:lnTo>
                <a:close/>
              </a:path>
            </a:pathLst>
          </a:custGeom>
          <a:solidFill>
            <a:srgbClr val="392F2A"/>
          </a:solidFill>
        </p:spPr>
        <p:txBody>
          <a:bodyPr wrap="square" lIns="0" tIns="0" rIns="0" bIns="0" rtlCol="0">
            <a:noAutofit/>
          </a:bodyPr>
          <a:lstStyle/>
          <a:p>
            <a:endParaRPr/>
          </a:p>
        </p:txBody>
      </p:sp>
      <p:sp>
        <p:nvSpPr>
          <p:cNvPr id="16" name="object 16"/>
          <p:cNvSpPr/>
          <p:nvPr/>
        </p:nvSpPr>
        <p:spPr>
          <a:xfrm>
            <a:off x="5130800" y="4175632"/>
            <a:ext cx="4022471" cy="2682367"/>
          </a:xfrm>
          <a:custGeom>
            <a:avLst/>
            <a:gdLst/>
            <a:ahLst/>
            <a:cxnLst/>
            <a:rect l="l" t="t" r="r" b="b"/>
            <a:pathLst>
              <a:path w="4022471" h="2682367">
                <a:moveTo>
                  <a:pt x="4013200" y="6182"/>
                </a:moveTo>
                <a:lnTo>
                  <a:pt x="2" y="2682365"/>
                </a:lnTo>
              </a:path>
              <a:path w="4022471" h="2682367">
                <a:moveTo>
                  <a:pt x="4" y="2682365"/>
                </a:moveTo>
                <a:lnTo>
                  <a:pt x="4013200" y="6182"/>
                </a:lnTo>
              </a:path>
            </a:pathLst>
          </a:custGeom>
          <a:ln w="9525">
            <a:solidFill>
              <a:srgbClr val="252525"/>
            </a:solidFill>
          </a:ln>
        </p:spPr>
        <p:txBody>
          <a:bodyPr wrap="square" lIns="0" tIns="0" rIns="0" bIns="0" rtlCol="0">
            <a:noAutofit/>
          </a:bodyPr>
          <a:lstStyle/>
          <a:p>
            <a:endParaRPr/>
          </a:p>
        </p:txBody>
      </p:sp>
      <p:sp>
        <p:nvSpPr>
          <p:cNvPr id="17" name="object 17"/>
          <p:cNvSpPr/>
          <p:nvPr/>
        </p:nvSpPr>
        <p:spPr>
          <a:xfrm>
            <a:off x="7042658" y="0"/>
            <a:ext cx="1219200" cy="6857999"/>
          </a:xfrm>
          <a:custGeom>
            <a:avLst/>
            <a:gdLst/>
            <a:ahLst/>
            <a:cxnLst/>
            <a:rect l="l" t="t" r="r" b="b"/>
            <a:pathLst>
              <a:path w="1219200" h="6857999">
                <a:moveTo>
                  <a:pt x="0" y="1"/>
                </a:moveTo>
                <a:lnTo>
                  <a:pt x="1219199" y="6857998"/>
                </a:lnTo>
              </a:path>
              <a:path w="1219200" h="6857999">
                <a:moveTo>
                  <a:pt x="1219199" y="6857998"/>
                </a:moveTo>
                <a:lnTo>
                  <a:pt x="0" y="0"/>
                </a:lnTo>
              </a:path>
            </a:pathLst>
          </a:custGeom>
          <a:ln w="9525">
            <a:solidFill>
              <a:srgbClr val="252525"/>
            </a:solidFill>
          </a:ln>
        </p:spPr>
        <p:txBody>
          <a:bodyPr wrap="square" lIns="0" tIns="0" rIns="0" bIns="0" rtlCol="0">
            <a:noAutofit/>
          </a:bodyPr>
          <a:lstStyle/>
          <a:p>
            <a:endParaRPr/>
          </a:p>
        </p:txBody>
      </p:sp>
      <p:sp>
        <p:nvSpPr>
          <p:cNvPr id="18" name="object 18"/>
          <p:cNvSpPr/>
          <p:nvPr/>
        </p:nvSpPr>
        <p:spPr>
          <a:xfrm>
            <a:off x="6891908" y="0"/>
            <a:ext cx="2269474" cy="6866466"/>
          </a:xfrm>
          <a:custGeom>
            <a:avLst/>
            <a:gdLst/>
            <a:ahLst/>
            <a:cxnLst/>
            <a:rect l="l" t="t" r="r" b="b"/>
            <a:pathLst>
              <a:path w="2269474" h="6866466">
                <a:moveTo>
                  <a:pt x="2252091" y="8203"/>
                </a:moveTo>
                <a:lnTo>
                  <a:pt x="2023491" y="0"/>
                </a:lnTo>
                <a:lnTo>
                  <a:pt x="0" y="6857998"/>
                </a:lnTo>
                <a:lnTo>
                  <a:pt x="2252091" y="6857998"/>
                </a:lnTo>
                <a:lnTo>
                  <a:pt x="2252091" y="8203"/>
                </a:lnTo>
                <a:close/>
              </a:path>
            </a:pathLst>
          </a:custGeom>
          <a:solidFill>
            <a:srgbClr val="FFC908"/>
          </a:solidFill>
        </p:spPr>
        <p:txBody>
          <a:bodyPr wrap="square" lIns="0" tIns="0" rIns="0" bIns="0" rtlCol="0">
            <a:noAutofit/>
          </a:bodyPr>
          <a:lstStyle/>
          <a:p>
            <a:endParaRPr/>
          </a:p>
        </p:txBody>
      </p:sp>
      <p:sp>
        <p:nvSpPr>
          <p:cNvPr id="19" name="object 19"/>
          <p:cNvSpPr/>
          <p:nvPr/>
        </p:nvSpPr>
        <p:spPr>
          <a:xfrm>
            <a:off x="7205218" y="-8508"/>
            <a:ext cx="1948039" cy="6866508"/>
          </a:xfrm>
          <a:custGeom>
            <a:avLst/>
            <a:gdLst/>
            <a:ahLst/>
            <a:cxnLst/>
            <a:rect l="l" t="t" r="r" b="b"/>
            <a:pathLst>
              <a:path w="1948039" h="6866508">
                <a:moveTo>
                  <a:pt x="1938781" y="8508"/>
                </a:moveTo>
                <a:lnTo>
                  <a:pt x="1489" y="8508"/>
                </a:lnTo>
                <a:lnTo>
                  <a:pt x="1202181" y="6866507"/>
                </a:lnTo>
                <a:lnTo>
                  <a:pt x="1938781" y="6866507"/>
                </a:lnTo>
                <a:lnTo>
                  <a:pt x="1938781" y="8508"/>
                </a:lnTo>
                <a:close/>
              </a:path>
            </a:pathLst>
          </a:custGeom>
          <a:solidFill>
            <a:srgbClr val="FFC908"/>
          </a:solidFill>
        </p:spPr>
        <p:txBody>
          <a:bodyPr wrap="square" lIns="0" tIns="0" rIns="0" bIns="0" rtlCol="0">
            <a:noAutofit/>
          </a:bodyPr>
          <a:lstStyle/>
          <a:p>
            <a:endParaRPr/>
          </a:p>
        </p:txBody>
      </p:sp>
      <p:sp>
        <p:nvSpPr>
          <p:cNvPr id="20" name="object 20"/>
          <p:cNvSpPr/>
          <p:nvPr/>
        </p:nvSpPr>
        <p:spPr>
          <a:xfrm>
            <a:off x="6637908" y="3920108"/>
            <a:ext cx="2513584" cy="2937889"/>
          </a:xfrm>
          <a:custGeom>
            <a:avLst/>
            <a:gdLst/>
            <a:ahLst/>
            <a:cxnLst/>
            <a:rect l="l" t="t" r="r" b="b"/>
            <a:pathLst>
              <a:path w="2513584" h="2937889">
                <a:moveTo>
                  <a:pt x="2506091" y="1041"/>
                </a:moveTo>
                <a:lnTo>
                  <a:pt x="0" y="2937889"/>
                </a:lnTo>
                <a:lnTo>
                  <a:pt x="2506091" y="2937889"/>
                </a:lnTo>
                <a:lnTo>
                  <a:pt x="2506091" y="1041"/>
                </a:lnTo>
                <a:close/>
              </a:path>
            </a:pathLst>
          </a:custGeom>
          <a:solidFill>
            <a:srgbClr val="F8921D"/>
          </a:solidFill>
        </p:spPr>
        <p:txBody>
          <a:bodyPr wrap="square" lIns="0" tIns="0" rIns="0" bIns="0" rtlCol="0">
            <a:noAutofit/>
          </a:bodyPr>
          <a:lstStyle/>
          <a:p>
            <a:endParaRPr/>
          </a:p>
        </p:txBody>
      </p:sp>
      <p:sp>
        <p:nvSpPr>
          <p:cNvPr id="21" name="object 21"/>
          <p:cNvSpPr/>
          <p:nvPr/>
        </p:nvSpPr>
        <p:spPr>
          <a:xfrm>
            <a:off x="7010400" y="-8508"/>
            <a:ext cx="2142871" cy="6866508"/>
          </a:xfrm>
          <a:custGeom>
            <a:avLst/>
            <a:gdLst/>
            <a:ahLst/>
            <a:cxnLst/>
            <a:rect l="l" t="t" r="r" b="b"/>
            <a:pathLst>
              <a:path w="2142871" h="6866508">
                <a:moveTo>
                  <a:pt x="2133600" y="6858315"/>
                </a:moveTo>
                <a:lnTo>
                  <a:pt x="2133600" y="8508"/>
                </a:lnTo>
                <a:lnTo>
                  <a:pt x="2300" y="8508"/>
                </a:lnTo>
                <a:lnTo>
                  <a:pt x="1856739" y="6866507"/>
                </a:lnTo>
                <a:lnTo>
                  <a:pt x="2133600" y="6858315"/>
                </a:lnTo>
                <a:close/>
              </a:path>
            </a:pathLst>
          </a:custGeom>
          <a:solidFill>
            <a:srgbClr val="C96E05"/>
          </a:solidFill>
        </p:spPr>
        <p:txBody>
          <a:bodyPr wrap="square" lIns="0" tIns="0" rIns="0" bIns="0" rtlCol="0">
            <a:noAutofit/>
          </a:bodyPr>
          <a:lstStyle/>
          <a:p>
            <a:endParaRPr/>
          </a:p>
        </p:txBody>
      </p:sp>
      <p:sp>
        <p:nvSpPr>
          <p:cNvPr id="22" name="object 22"/>
          <p:cNvSpPr/>
          <p:nvPr/>
        </p:nvSpPr>
        <p:spPr>
          <a:xfrm>
            <a:off x="8295767" y="-8508"/>
            <a:ext cx="857503" cy="6866508"/>
          </a:xfrm>
          <a:custGeom>
            <a:avLst/>
            <a:gdLst/>
            <a:ahLst/>
            <a:cxnLst/>
            <a:rect l="l" t="t" r="r" b="b"/>
            <a:pathLst>
              <a:path w="857503" h="6866508">
                <a:moveTo>
                  <a:pt x="848232" y="8508"/>
                </a:moveTo>
                <a:lnTo>
                  <a:pt x="676198" y="8508"/>
                </a:lnTo>
                <a:lnTo>
                  <a:pt x="0" y="6866507"/>
                </a:lnTo>
                <a:lnTo>
                  <a:pt x="848232" y="6866507"/>
                </a:lnTo>
                <a:lnTo>
                  <a:pt x="848232" y="8508"/>
                </a:lnTo>
                <a:close/>
              </a:path>
            </a:pathLst>
          </a:custGeom>
          <a:solidFill>
            <a:srgbClr val="FFDF6B"/>
          </a:solidFill>
        </p:spPr>
        <p:txBody>
          <a:bodyPr wrap="square" lIns="0" tIns="0" rIns="0" bIns="0" rtlCol="0">
            <a:noAutofit/>
          </a:bodyPr>
          <a:lstStyle/>
          <a:p>
            <a:endParaRPr/>
          </a:p>
        </p:txBody>
      </p:sp>
      <p:sp>
        <p:nvSpPr>
          <p:cNvPr id="23" name="object 23"/>
          <p:cNvSpPr/>
          <p:nvPr/>
        </p:nvSpPr>
        <p:spPr>
          <a:xfrm>
            <a:off x="8077200" y="-8508"/>
            <a:ext cx="1066753" cy="6866507"/>
          </a:xfrm>
          <a:custGeom>
            <a:avLst/>
            <a:gdLst/>
            <a:ahLst/>
            <a:cxnLst/>
            <a:rect l="l" t="t" r="r" b="b"/>
            <a:pathLst>
              <a:path w="1066753" h="6866507">
                <a:moveTo>
                  <a:pt x="1066753" y="6522830"/>
                </a:moveTo>
                <a:lnTo>
                  <a:pt x="1066672" y="6179266"/>
                </a:lnTo>
                <a:lnTo>
                  <a:pt x="1066335" y="5835802"/>
                </a:lnTo>
                <a:lnTo>
                  <a:pt x="1065773" y="5492426"/>
                </a:lnTo>
                <a:lnTo>
                  <a:pt x="1065020" y="5149125"/>
                </a:lnTo>
                <a:lnTo>
                  <a:pt x="1064105" y="4805886"/>
                </a:lnTo>
                <a:lnTo>
                  <a:pt x="1063062" y="4462697"/>
                </a:lnTo>
                <a:lnTo>
                  <a:pt x="1061923" y="4119545"/>
                </a:lnTo>
                <a:lnTo>
                  <a:pt x="1060718" y="3776417"/>
                </a:lnTo>
                <a:lnTo>
                  <a:pt x="1059481" y="3433301"/>
                </a:lnTo>
                <a:lnTo>
                  <a:pt x="1058243" y="3090185"/>
                </a:lnTo>
                <a:lnTo>
                  <a:pt x="1057036" y="2747054"/>
                </a:lnTo>
                <a:lnTo>
                  <a:pt x="1055891" y="2403897"/>
                </a:lnTo>
                <a:lnTo>
                  <a:pt x="1054842" y="2060702"/>
                </a:lnTo>
                <a:lnTo>
                  <a:pt x="1053919" y="1717454"/>
                </a:lnTo>
                <a:lnTo>
                  <a:pt x="1053155" y="1374143"/>
                </a:lnTo>
                <a:lnTo>
                  <a:pt x="1052581" y="1030754"/>
                </a:lnTo>
                <a:lnTo>
                  <a:pt x="1052229" y="687276"/>
                </a:lnTo>
                <a:lnTo>
                  <a:pt x="1052132" y="343695"/>
                </a:lnTo>
                <a:lnTo>
                  <a:pt x="1052317" y="8508"/>
                </a:lnTo>
                <a:lnTo>
                  <a:pt x="1163" y="8508"/>
                </a:lnTo>
                <a:lnTo>
                  <a:pt x="938656" y="6866507"/>
                </a:lnTo>
                <a:lnTo>
                  <a:pt x="1066546" y="6866507"/>
                </a:lnTo>
                <a:lnTo>
                  <a:pt x="1066753" y="6522830"/>
                </a:lnTo>
                <a:close/>
              </a:path>
            </a:pathLst>
          </a:custGeom>
          <a:solidFill>
            <a:srgbClr val="FFC908"/>
          </a:solidFill>
        </p:spPr>
        <p:txBody>
          <a:bodyPr wrap="square" lIns="0" tIns="0" rIns="0" bIns="0" rtlCol="0">
            <a:noAutofit/>
          </a:bodyPr>
          <a:lstStyle/>
          <a:p>
            <a:endParaRPr/>
          </a:p>
        </p:txBody>
      </p:sp>
      <p:sp>
        <p:nvSpPr>
          <p:cNvPr id="24" name="object 24"/>
          <p:cNvSpPr/>
          <p:nvPr/>
        </p:nvSpPr>
        <p:spPr>
          <a:xfrm>
            <a:off x="8060308" y="4893691"/>
            <a:ext cx="1094105" cy="1964308"/>
          </a:xfrm>
          <a:custGeom>
            <a:avLst/>
            <a:gdLst/>
            <a:ahLst/>
            <a:cxnLst/>
            <a:rect l="l" t="t" r="r" b="b"/>
            <a:pathLst>
              <a:path w="1094105" h="1964308">
                <a:moveTo>
                  <a:pt x="1083691" y="1959267"/>
                </a:moveTo>
                <a:lnTo>
                  <a:pt x="1083691" y="9621"/>
                </a:lnTo>
                <a:lnTo>
                  <a:pt x="0" y="1964307"/>
                </a:lnTo>
                <a:lnTo>
                  <a:pt x="316" y="1964307"/>
                </a:lnTo>
                <a:lnTo>
                  <a:pt x="1083691" y="1959267"/>
                </a:lnTo>
                <a:close/>
              </a:path>
            </a:pathLst>
          </a:custGeom>
          <a:solidFill>
            <a:srgbClr val="FFC908"/>
          </a:solidFill>
        </p:spPr>
        <p:txBody>
          <a:bodyPr wrap="square" lIns="0" tIns="0" rIns="0" bIns="0" rtlCol="0">
            <a:noAutofit/>
          </a:bodyPr>
          <a:lstStyle/>
          <a:p>
            <a:endParaRPr/>
          </a:p>
        </p:txBody>
      </p:sp>
      <p:sp>
        <p:nvSpPr>
          <p:cNvPr id="15" name="object 15"/>
          <p:cNvSpPr/>
          <p:nvPr/>
        </p:nvSpPr>
        <p:spPr>
          <a:xfrm>
            <a:off x="-8466" y="4013200"/>
            <a:ext cx="457196" cy="2853266"/>
          </a:xfrm>
          <a:custGeom>
            <a:avLst/>
            <a:gdLst/>
            <a:ahLst/>
            <a:cxnLst/>
            <a:rect l="l" t="t" r="r" b="b"/>
            <a:pathLst>
              <a:path w="457196" h="2853266">
                <a:moveTo>
                  <a:pt x="8466" y="52840"/>
                </a:moveTo>
                <a:lnTo>
                  <a:pt x="8466" y="2844798"/>
                </a:lnTo>
                <a:lnTo>
                  <a:pt x="455839" y="2844798"/>
                </a:lnTo>
                <a:lnTo>
                  <a:pt x="8466" y="52840"/>
                </a:lnTo>
                <a:close/>
              </a:path>
            </a:pathLst>
          </a:custGeom>
          <a:solidFill>
            <a:srgbClr val="FFC908"/>
          </a:solidFill>
        </p:spPr>
        <p:txBody>
          <a:bodyPr wrap="square" lIns="0" tIns="0" rIns="0" bIns="0" rtlCol="0">
            <a:noAutofit/>
          </a:bodyPr>
          <a:lstStyle/>
          <a:p>
            <a:endParaRPr/>
          </a:p>
        </p:txBody>
      </p:sp>
      <p:sp>
        <p:nvSpPr>
          <p:cNvPr id="14" name="object 14"/>
          <p:cNvSpPr txBox="1"/>
          <p:nvPr/>
        </p:nvSpPr>
        <p:spPr>
          <a:xfrm>
            <a:off x="688340" y="716637"/>
            <a:ext cx="4320326" cy="482600"/>
          </a:xfrm>
          <a:prstGeom prst="rect">
            <a:avLst/>
          </a:prstGeom>
        </p:spPr>
        <p:txBody>
          <a:bodyPr wrap="square" lIns="0" tIns="0" rIns="0" bIns="0" rtlCol="0">
            <a:noAutofit/>
          </a:bodyPr>
          <a:lstStyle/>
          <a:p>
            <a:pPr marL="12700">
              <a:lnSpc>
                <a:spcPts val="3800"/>
              </a:lnSpc>
              <a:spcBef>
                <a:spcPts val="190"/>
              </a:spcBef>
            </a:pPr>
            <a:r>
              <a:rPr sz="3600" spc="0" dirty="0">
                <a:solidFill>
                  <a:srgbClr val="FFC908"/>
                </a:solidFill>
                <a:latin typeface="Trebuchet MS"/>
                <a:cs typeface="Trebuchet MS"/>
              </a:rPr>
              <a:t>Ef</a:t>
            </a:r>
            <a:r>
              <a:rPr sz="3600" spc="9" dirty="0">
                <a:solidFill>
                  <a:srgbClr val="FFC908"/>
                </a:solidFill>
                <a:latin typeface="Trebuchet MS"/>
                <a:cs typeface="Trebuchet MS"/>
              </a:rPr>
              <a:t>i</a:t>
            </a:r>
            <a:r>
              <a:rPr sz="3600" spc="0" dirty="0">
                <a:solidFill>
                  <a:srgbClr val="FFC908"/>
                </a:solidFill>
                <a:latin typeface="Trebuchet MS"/>
                <a:cs typeface="Trebuchet MS"/>
              </a:rPr>
              <a:t>sie</a:t>
            </a:r>
            <a:r>
              <a:rPr sz="3600" spc="9" dirty="0">
                <a:solidFill>
                  <a:srgbClr val="FFC908"/>
                </a:solidFill>
                <a:latin typeface="Trebuchet MS"/>
                <a:cs typeface="Trebuchet MS"/>
              </a:rPr>
              <a:t>n</a:t>
            </a:r>
            <a:r>
              <a:rPr sz="3600" spc="0" dirty="0">
                <a:solidFill>
                  <a:srgbClr val="FFC908"/>
                </a:solidFill>
                <a:latin typeface="Trebuchet MS"/>
                <a:cs typeface="Trebuchet MS"/>
              </a:rPr>
              <a:t>si</a:t>
            </a:r>
            <a:r>
              <a:rPr sz="3600" spc="-29" dirty="0">
                <a:solidFill>
                  <a:srgbClr val="FFC908"/>
                </a:solidFill>
                <a:latin typeface="Trebuchet MS"/>
                <a:cs typeface="Trebuchet MS"/>
              </a:rPr>
              <a:t> </a:t>
            </a:r>
            <a:r>
              <a:rPr sz="3600" spc="-175" dirty="0">
                <a:solidFill>
                  <a:srgbClr val="FFC908"/>
                </a:solidFill>
                <a:latin typeface="Trebuchet MS"/>
                <a:cs typeface="Trebuchet MS"/>
              </a:rPr>
              <a:t>P</a:t>
            </a:r>
            <a:r>
              <a:rPr sz="3600" spc="0" dirty="0">
                <a:solidFill>
                  <a:srgbClr val="FFC908"/>
                </a:solidFill>
                <a:latin typeface="Trebuchet MS"/>
                <a:cs typeface="Trebuchet MS"/>
              </a:rPr>
              <a:t>asar Mod</a:t>
            </a:r>
            <a:r>
              <a:rPr sz="3600" spc="9" dirty="0">
                <a:solidFill>
                  <a:srgbClr val="FFC908"/>
                </a:solidFill>
                <a:latin typeface="Trebuchet MS"/>
                <a:cs typeface="Trebuchet MS"/>
              </a:rPr>
              <a:t>a</a:t>
            </a:r>
            <a:r>
              <a:rPr sz="3600" spc="0" dirty="0">
                <a:solidFill>
                  <a:srgbClr val="FFC908"/>
                </a:solidFill>
                <a:latin typeface="Trebuchet MS"/>
                <a:cs typeface="Trebuchet MS"/>
              </a:rPr>
              <a:t>l</a:t>
            </a:r>
            <a:endParaRPr sz="3600">
              <a:latin typeface="Trebuchet MS"/>
              <a:cs typeface="Trebuchet MS"/>
            </a:endParaRPr>
          </a:p>
        </p:txBody>
      </p:sp>
      <p:sp>
        <p:nvSpPr>
          <p:cNvPr id="13" name="object 13"/>
          <p:cNvSpPr txBox="1"/>
          <p:nvPr/>
        </p:nvSpPr>
        <p:spPr>
          <a:xfrm>
            <a:off x="643534" y="2223647"/>
            <a:ext cx="7868520" cy="380796"/>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Suatu</a:t>
            </a:r>
            <a:r>
              <a:rPr sz="4200" spc="214" baseline="1025" dirty="0">
                <a:solidFill>
                  <a:srgbClr val="FFFFFF"/>
                </a:solidFill>
                <a:latin typeface="Trebuchet MS"/>
                <a:cs typeface="Trebuchet MS"/>
              </a:rPr>
              <a:t> </a:t>
            </a:r>
            <a:r>
              <a:rPr sz="4200" spc="0" baseline="1025" dirty="0">
                <a:solidFill>
                  <a:srgbClr val="FFFFFF"/>
                </a:solidFill>
                <a:latin typeface="Trebuchet MS"/>
                <a:cs typeface="Trebuchet MS"/>
              </a:rPr>
              <a:t>teori</a:t>
            </a:r>
            <a:r>
              <a:rPr sz="4200" spc="214" baseline="1025" dirty="0">
                <a:solidFill>
                  <a:srgbClr val="FFFFFF"/>
                </a:solidFill>
                <a:latin typeface="Trebuchet MS"/>
                <a:cs typeface="Trebuchet MS"/>
              </a:rPr>
              <a:t> </a:t>
            </a:r>
            <a:r>
              <a:rPr sz="4200" spc="0" baseline="1025" dirty="0">
                <a:solidFill>
                  <a:srgbClr val="FFFFFF"/>
                </a:solidFill>
                <a:latin typeface="Trebuchet MS"/>
                <a:cs typeface="Trebuchet MS"/>
              </a:rPr>
              <a:t>ya</a:t>
            </a:r>
            <a:r>
              <a:rPr sz="4200" spc="-9" baseline="1025" dirty="0">
                <a:solidFill>
                  <a:srgbClr val="FFFFFF"/>
                </a:solidFill>
                <a:latin typeface="Trebuchet MS"/>
                <a:cs typeface="Trebuchet MS"/>
              </a:rPr>
              <a:t>n</a:t>
            </a:r>
            <a:r>
              <a:rPr sz="4200" spc="0" baseline="1025" dirty="0">
                <a:solidFill>
                  <a:srgbClr val="FFFFFF"/>
                </a:solidFill>
                <a:latin typeface="Trebuchet MS"/>
                <a:cs typeface="Trebuchet MS"/>
              </a:rPr>
              <a:t>g</a:t>
            </a:r>
            <a:r>
              <a:rPr sz="4200" spc="209" baseline="1025" dirty="0">
                <a:solidFill>
                  <a:srgbClr val="FFFFFF"/>
                </a:solidFill>
                <a:latin typeface="Trebuchet MS"/>
                <a:cs typeface="Trebuchet MS"/>
              </a:rPr>
              <a:t> </a:t>
            </a:r>
            <a:r>
              <a:rPr sz="4200" spc="0" baseline="1025" dirty="0">
                <a:solidFill>
                  <a:srgbClr val="FFFFFF"/>
                </a:solidFill>
                <a:latin typeface="Trebuchet MS"/>
                <a:cs typeface="Trebuchet MS"/>
              </a:rPr>
              <a:t>diseb</a:t>
            </a:r>
            <a:r>
              <a:rPr sz="4200" spc="4" baseline="1025" dirty="0">
                <a:solidFill>
                  <a:srgbClr val="FFFFFF"/>
                </a:solidFill>
                <a:latin typeface="Trebuchet MS"/>
                <a:cs typeface="Trebuchet MS"/>
              </a:rPr>
              <a:t>u</a:t>
            </a:r>
            <a:r>
              <a:rPr sz="4200" spc="0" baseline="1025" dirty="0">
                <a:solidFill>
                  <a:srgbClr val="FFFFFF"/>
                </a:solidFill>
                <a:latin typeface="Trebuchet MS"/>
                <a:cs typeface="Trebuchet MS"/>
              </a:rPr>
              <a:t>t</a:t>
            </a:r>
            <a:r>
              <a:rPr sz="4200" spc="209" baseline="1025" dirty="0">
                <a:solidFill>
                  <a:srgbClr val="FFFFFF"/>
                </a:solidFill>
                <a:latin typeface="Trebuchet MS"/>
                <a:cs typeface="Trebuchet MS"/>
              </a:rPr>
              <a:t> </a:t>
            </a:r>
            <a:r>
              <a:rPr sz="4200" spc="0" baseline="1025" dirty="0">
                <a:solidFill>
                  <a:srgbClr val="FFFFFF"/>
                </a:solidFill>
                <a:latin typeface="Trebuchet MS"/>
                <a:cs typeface="Trebuchet MS"/>
              </a:rPr>
              <a:t>hi</a:t>
            </a:r>
            <a:r>
              <a:rPr sz="4200" spc="9" baseline="1025" dirty="0">
                <a:solidFill>
                  <a:srgbClr val="FFFFFF"/>
                </a:solidFill>
                <a:latin typeface="Trebuchet MS"/>
                <a:cs typeface="Trebuchet MS"/>
              </a:rPr>
              <a:t>p</a:t>
            </a:r>
            <a:r>
              <a:rPr sz="4200" spc="0" baseline="1025" dirty="0">
                <a:solidFill>
                  <a:srgbClr val="FFFFFF"/>
                </a:solidFill>
                <a:latin typeface="Trebuchet MS"/>
                <a:cs typeface="Trebuchet MS"/>
              </a:rPr>
              <a:t>otesi</a:t>
            </a:r>
            <a:r>
              <a:rPr sz="4200" spc="9" baseline="1025" dirty="0">
                <a:solidFill>
                  <a:srgbClr val="FFFFFF"/>
                </a:solidFill>
                <a:latin typeface="Trebuchet MS"/>
                <a:cs typeface="Trebuchet MS"/>
              </a:rPr>
              <a:t>s</a:t>
            </a:r>
            <a:r>
              <a:rPr sz="4200" spc="0" baseline="1025" dirty="0">
                <a:solidFill>
                  <a:srgbClr val="FFFFFF"/>
                </a:solidFill>
                <a:latin typeface="Trebuchet MS"/>
                <a:cs typeface="Trebuchet MS"/>
              </a:rPr>
              <a:t>i</a:t>
            </a:r>
            <a:r>
              <a:rPr sz="4200" spc="168" baseline="1025" dirty="0">
                <a:solidFill>
                  <a:srgbClr val="FFFFFF"/>
                </a:solidFill>
                <a:latin typeface="Trebuchet MS"/>
                <a:cs typeface="Trebuchet MS"/>
              </a:rPr>
              <a:t> </a:t>
            </a:r>
            <a:r>
              <a:rPr sz="4200" spc="9" baseline="1025" dirty="0">
                <a:solidFill>
                  <a:srgbClr val="FFFFFF"/>
                </a:solidFill>
                <a:latin typeface="Trebuchet MS"/>
                <a:cs typeface="Trebuchet MS"/>
              </a:rPr>
              <a:t>p</a:t>
            </a:r>
            <a:r>
              <a:rPr sz="4200" spc="0" baseline="1025" dirty="0">
                <a:solidFill>
                  <a:srgbClr val="FFFFFF"/>
                </a:solidFill>
                <a:latin typeface="Trebuchet MS"/>
                <a:cs typeface="Trebuchet MS"/>
              </a:rPr>
              <a:t>a</a:t>
            </a:r>
            <a:r>
              <a:rPr sz="4200" spc="9" baseline="1025" dirty="0">
                <a:solidFill>
                  <a:srgbClr val="FFFFFF"/>
                </a:solidFill>
                <a:latin typeface="Trebuchet MS"/>
                <a:cs typeface="Trebuchet MS"/>
              </a:rPr>
              <a:t>s</a:t>
            </a:r>
            <a:r>
              <a:rPr sz="4200" spc="0" baseline="1025" dirty="0">
                <a:solidFill>
                  <a:srgbClr val="FFFFFF"/>
                </a:solidFill>
                <a:latin typeface="Trebuchet MS"/>
                <a:cs typeface="Trebuchet MS"/>
              </a:rPr>
              <a:t>ar</a:t>
            </a:r>
            <a:r>
              <a:rPr sz="4200" spc="199" baseline="1025" dirty="0">
                <a:solidFill>
                  <a:srgbClr val="FFFFFF"/>
                </a:solidFill>
                <a:latin typeface="Trebuchet MS"/>
                <a:cs typeface="Trebuchet MS"/>
              </a:rPr>
              <a:t> </a:t>
            </a:r>
            <a:r>
              <a:rPr sz="4200" spc="0" baseline="1025" dirty="0">
                <a:solidFill>
                  <a:srgbClr val="FFFFFF"/>
                </a:solidFill>
                <a:latin typeface="Trebuchet MS"/>
                <a:cs typeface="Trebuchet MS"/>
              </a:rPr>
              <a:t>efi</a:t>
            </a:r>
            <a:r>
              <a:rPr sz="4200" spc="4" baseline="1025" dirty="0">
                <a:solidFill>
                  <a:srgbClr val="FFFFFF"/>
                </a:solidFill>
                <a:latin typeface="Trebuchet MS"/>
                <a:cs typeface="Trebuchet MS"/>
              </a:rPr>
              <a:t>s</a:t>
            </a:r>
            <a:r>
              <a:rPr sz="4200" spc="0" baseline="1025" dirty="0">
                <a:solidFill>
                  <a:srgbClr val="FFFFFF"/>
                </a:solidFill>
                <a:latin typeface="Trebuchet MS"/>
                <a:cs typeface="Trebuchet MS"/>
              </a:rPr>
              <a:t>ien</a:t>
            </a:r>
            <a:endParaRPr sz="2800">
              <a:latin typeface="Trebuchet MS"/>
              <a:cs typeface="Trebuchet MS"/>
            </a:endParaRPr>
          </a:p>
        </p:txBody>
      </p:sp>
      <p:sp>
        <p:nvSpPr>
          <p:cNvPr id="12" name="object 12"/>
          <p:cNvSpPr txBox="1"/>
          <p:nvPr/>
        </p:nvSpPr>
        <p:spPr>
          <a:xfrm>
            <a:off x="529234" y="2650614"/>
            <a:ext cx="3031881" cy="807212"/>
          </a:xfrm>
          <a:prstGeom prst="rect">
            <a:avLst/>
          </a:prstGeom>
        </p:spPr>
        <p:txBody>
          <a:bodyPr wrap="square" lIns="0" tIns="0" rIns="0" bIns="0" rtlCol="0">
            <a:noAutofit/>
          </a:bodyPr>
          <a:lstStyle/>
          <a:p>
            <a:pPr marL="12700">
              <a:lnSpc>
                <a:spcPts val="2985"/>
              </a:lnSpc>
              <a:spcBef>
                <a:spcPts val="149"/>
              </a:spcBef>
            </a:pPr>
            <a:r>
              <a:rPr sz="4200" spc="4" baseline="1025" dirty="0">
                <a:solidFill>
                  <a:srgbClr val="FFFFFF"/>
                </a:solidFill>
                <a:latin typeface="Trebuchet MS"/>
                <a:cs typeface="Trebuchet MS"/>
              </a:rPr>
              <a:t>(</a:t>
            </a:r>
            <a:r>
              <a:rPr sz="4200" i="1" spc="0" baseline="1025" dirty="0">
                <a:solidFill>
                  <a:srgbClr val="FFFFFF"/>
                </a:solidFill>
                <a:latin typeface="Trebuchet MS"/>
                <a:cs typeface="Trebuchet MS"/>
              </a:rPr>
              <a:t>ef</a:t>
            </a:r>
            <a:r>
              <a:rPr sz="4200" i="1" spc="4" baseline="1025" dirty="0">
                <a:solidFill>
                  <a:srgbClr val="FFFFFF"/>
                </a:solidFill>
                <a:latin typeface="Trebuchet MS"/>
                <a:cs typeface="Trebuchet MS"/>
              </a:rPr>
              <a:t>f</a:t>
            </a:r>
            <a:r>
              <a:rPr sz="4200" i="1" spc="0" baseline="1025" dirty="0">
                <a:solidFill>
                  <a:srgbClr val="FFFFFF"/>
                </a:solidFill>
                <a:latin typeface="Trebuchet MS"/>
                <a:cs typeface="Trebuchet MS"/>
              </a:rPr>
              <a:t>i</a:t>
            </a:r>
            <a:r>
              <a:rPr sz="4200" i="1" spc="-4" baseline="1025" dirty="0">
                <a:solidFill>
                  <a:srgbClr val="FFFFFF"/>
                </a:solidFill>
                <a:latin typeface="Trebuchet MS"/>
                <a:cs typeface="Trebuchet MS"/>
              </a:rPr>
              <a:t>c</a:t>
            </a:r>
            <a:r>
              <a:rPr sz="4200" i="1" spc="0" baseline="1025" dirty="0">
                <a:solidFill>
                  <a:srgbClr val="FFFFFF"/>
                </a:solidFill>
                <a:latin typeface="Trebuchet MS"/>
                <a:cs typeface="Trebuchet MS"/>
              </a:rPr>
              <a:t>ie</a:t>
            </a:r>
            <a:r>
              <a:rPr sz="4200" i="1" spc="-9" baseline="1025" dirty="0">
                <a:solidFill>
                  <a:srgbClr val="FFFFFF"/>
                </a:solidFill>
                <a:latin typeface="Trebuchet MS"/>
                <a:cs typeface="Trebuchet MS"/>
              </a:rPr>
              <a:t>n</a:t>
            </a:r>
            <a:r>
              <a:rPr sz="4200" i="1" spc="0" baseline="1025" dirty="0">
                <a:solidFill>
                  <a:srgbClr val="FFFFFF"/>
                </a:solidFill>
                <a:latin typeface="Trebuchet MS"/>
                <a:cs typeface="Trebuchet MS"/>
              </a:rPr>
              <a:t>t </a:t>
            </a:r>
            <a:r>
              <a:rPr sz="4200" i="1" spc="481" baseline="1025" dirty="0">
                <a:solidFill>
                  <a:srgbClr val="FFFFFF"/>
                </a:solidFill>
                <a:latin typeface="Trebuchet MS"/>
                <a:cs typeface="Trebuchet MS"/>
              </a:rPr>
              <a:t> </a:t>
            </a:r>
            <a:r>
              <a:rPr sz="4200" i="1" spc="0" baseline="1025" dirty="0">
                <a:solidFill>
                  <a:srgbClr val="FFFFFF"/>
                </a:solidFill>
                <a:latin typeface="Trebuchet MS"/>
                <a:cs typeface="Trebuchet MS"/>
              </a:rPr>
              <a:t>m</a:t>
            </a:r>
            <a:r>
              <a:rPr sz="4200" i="1" spc="-9" baseline="1025" dirty="0">
                <a:solidFill>
                  <a:srgbClr val="FFFFFF"/>
                </a:solidFill>
                <a:latin typeface="Trebuchet MS"/>
                <a:cs typeface="Trebuchet MS"/>
              </a:rPr>
              <a:t>a</a:t>
            </a:r>
            <a:r>
              <a:rPr sz="4200" i="1" spc="0" baseline="1025" dirty="0">
                <a:solidFill>
                  <a:srgbClr val="FFFFFF"/>
                </a:solidFill>
                <a:latin typeface="Trebuchet MS"/>
                <a:cs typeface="Trebuchet MS"/>
              </a:rPr>
              <a:t>rket</a:t>
            </a:r>
            <a:endParaRPr sz="2800">
              <a:latin typeface="Trebuchet MS"/>
              <a:cs typeface="Trebuchet MS"/>
            </a:endParaRPr>
          </a:p>
          <a:p>
            <a:pPr marL="12700" marR="53263">
              <a:lnSpc>
                <a:spcPct val="96761"/>
              </a:lnSpc>
            </a:pPr>
            <a:r>
              <a:rPr sz="2800" spc="0" dirty="0">
                <a:solidFill>
                  <a:srgbClr val="FFFFFF"/>
                </a:solidFill>
                <a:latin typeface="Trebuchet MS"/>
                <a:cs typeface="Trebuchet MS"/>
              </a:rPr>
              <a:t>bahwa</a:t>
            </a:r>
            <a:endParaRPr sz="2800">
              <a:latin typeface="Trebuchet MS"/>
              <a:cs typeface="Trebuchet MS"/>
            </a:endParaRPr>
          </a:p>
        </p:txBody>
      </p:sp>
      <p:sp>
        <p:nvSpPr>
          <p:cNvPr id="11" name="object 11"/>
          <p:cNvSpPr txBox="1"/>
          <p:nvPr/>
        </p:nvSpPr>
        <p:spPr>
          <a:xfrm>
            <a:off x="3768344" y="2650614"/>
            <a:ext cx="2712069" cy="380492"/>
          </a:xfrm>
          <a:prstGeom prst="rect">
            <a:avLst/>
          </a:prstGeom>
        </p:spPr>
        <p:txBody>
          <a:bodyPr wrap="square" lIns="0" tIns="0" rIns="0" bIns="0" rtlCol="0">
            <a:noAutofit/>
          </a:bodyPr>
          <a:lstStyle/>
          <a:p>
            <a:pPr marL="12700">
              <a:lnSpc>
                <a:spcPts val="2985"/>
              </a:lnSpc>
              <a:spcBef>
                <a:spcPts val="149"/>
              </a:spcBef>
            </a:pPr>
            <a:r>
              <a:rPr sz="4200" i="1" spc="0" baseline="1025" dirty="0">
                <a:solidFill>
                  <a:srgbClr val="FFFFFF"/>
                </a:solidFill>
                <a:latin typeface="Trebuchet MS"/>
                <a:cs typeface="Trebuchet MS"/>
              </a:rPr>
              <a:t>hypot</a:t>
            </a:r>
            <a:r>
              <a:rPr sz="4200" i="1" spc="4" baseline="1025" dirty="0">
                <a:solidFill>
                  <a:srgbClr val="FFFFFF"/>
                </a:solidFill>
                <a:latin typeface="Trebuchet MS"/>
                <a:cs typeface="Trebuchet MS"/>
              </a:rPr>
              <a:t>h</a:t>
            </a:r>
            <a:r>
              <a:rPr sz="4200" i="1" spc="0" baseline="1025" dirty="0">
                <a:solidFill>
                  <a:srgbClr val="FFFFFF"/>
                </a:solidFill>
                <a:latin typeface="Trebuchet MS"/>
                <a:cs typeface="Trebuchet MS"/>
              </a:rPr>
              <a:t>esi</a:t>
            </a:r>
            <a:r>
              <a:rPr sz="4200" i="1" spc="4" baseline="1025" dirty="0">
                <a:solidFill>
                  <a:srgbClr val="FFFFFF"/>
                </a:solidFill>
                <a:latin typeface="Trebuchet MS"/>
                <a:cs typeface="Trebuchet MS"/>
              </a:rPr>
              <a:t>s</a:t>
            </a:r>
            <a:r>
              <a:rPr sz="4200" spc="4" baseline="1025" dirty="0">
                <a:solidFill>
                  <a:srgbClr val="FFFFFF"/>
                </a:solidFill>
                <a:latin typeface="Trebuchet MS"/>
                <a:cs typeface="Trebuchet MS"/>
              </a:rPr>
              <a:t>-</a:t>
            </a:r>
            <a:r>
              <a:rPr sz="4200" spc="0" baseline="1025" dirty="0">
                <a:solidFill>
                  <a:srgbClr val="FFFFFF"/>
                </a:solidFill>
                <a:latin typeface="Trebuchet MS"/>
                <a:cs typeface="Trebuchet MS"/>
              </a:rPr>
              <a:t>E</a:t>
            </a:r>
            <a:r>
              <a:rPr sz="4200" spc="9" baseline="1025" dirty="0">
                <a:solidFill>
                  <a:srgbClr val="FFFFFF"/>
                </a:solidFill>
                <a:latin typeface="Trebuchet MS"/>
                <a:cs typeface="Trebuchet MS"/>
              </a:rPr>
              <a:t>M</a:t>
            </a:r>
            <a:r>
              <a:rPr sz="4200" spc="0" baseline="1025" dirty="0">
                <a:solidFill>
                  <a:srgbClr val="FFFFFF"/>
                </a:solidFill>
                <a:latin typeface="Trebuchet MS"/>
                <a:cs typeface="Trebuchet MS"/>
              </a:rPr>
              <a:t>H)</a:t>
            </a:r>
            <a:endParaRPr sz="2800">
              <a:latin typeface="Trebuchet MS"/>
              <a:cs typeface="Trebuchet MS"/>
            </a:endParaRPr>
          </a:p>
        </p:txBody>
      </p:sp>
      <p:sp>
        <p:nvSpPr>
          <p:cNvPr id="10" name="object 10"/>
          <p:cNvSpPr txBox="1"/>
          <p:nvPr/>
        </p:nvSpPr>
        <p:spPr>
          <a:xfrm>
            <a:off x="6687058" y="2650614"/>
            <a:ext cx="1823646" cy="38049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menya</a:t>
            </a:r>
            <a:r>
              <a:rPr sz="4200" spc="4" baseline="1025" dirty="0">
                <a:solidFill>
                  <a:srgbClr val="FFFFFF"/>
                </a:solidFill>
                <a:latin typeface="Trebuchet MS"/>
                <a:cs typeface="Trebuchet MS"/>
              </a:rPr>
              <a:t>t</a:t>
            </a:r>
            <a:r>
              <a:rPr sz="4200" spc="0" baseline="1025" dirty="0">
                <a:solidFill>
                  <a:srgbClr val="FFFFFF"/>
                </a:solidFill>
                <a:latin typeface="Trebuchet MS"/>
                <a:cs typeface="Trebuchet MS"/>
              </a:rPr>
              <a:t>kan</a:t>
            </a:r>
            <a:endParaRPr sz="2800">
              <a:latin typeface="Trebuchet MS"/>
              <a:cs typeface="Trebuchet MS"/>
            </a:endParaRPr>
          </a:p>
        </p:txBody>
      </p:sp>
      <p:sp>
        <p:nvSpPr>
          <p:cNvPr id="9" name="object 9"/>
          <p:cNvSpPr txBox="1"/>
          <p:nvPr/>
        </p:nvSpPr>
        <p:spPr>
          <a:xfrm>
            <a:off x="529234" y="3632077"/>
            <a:ext cx="7093071" cy="380796"/>
          </a:xfrm>
          <a:prstGeom prst="rect">
            <a:avLst/>
          </a:prstGeom>
        </p:spPr>
        <p:txBody>
          <a:bodyPr wrap="square" lIns="0" tIns="0" rIns="0" bIns="0" rtlCol="0">
            <a:noAutofit/>
          </a:bodyPr>
          <a:lstStyle/>
          <a:p>
            <a:pPr marL="12700">
              <a:lnSpc>
                <a:spcPts val="2985"/>
              </a:lnSpc>
              <a:spcBef>
                <a:spcPts val="149"/>
              </a:spcBef>
            </a:pPr>
            <a:r>
              <a:rPr sz="4200" spc="4" baseline="1025" dirty="0">
                <a:solidFill>
                  <a:srgbClr val="FFFFFF"/>
                </a:solidFill>
                <a:latin typeface="Trebuchet MS"/>
                <a:cs typeface="Trebuchet MS"/>
              </a:rPr>
              <a:t>(</a:t>
            </a:r>
            <a:r>
              <a:rPr sz="4200" spc="-4" baseline="1025" dirty="0">
                <a:solidFill>
                  <a:srgbClr val="FFFFFF"/>
                </a:solidFill>
                <a:latin typeface="Trebuchet MS"/>
                <a:cs typeface="Trebuchet MS"/>
              </a:rPr>
              <a:t>1</a:t>
            </a:r>
            <a:r>
              <a:rPr sz="4200" spc="0" baseline="1025" dirty="0">
                <a:solidFill>
                  <a:srgbClr val="FFFFFF"/>
                </a:solidFill>
                <a:latin typeface="Trebuchet MS"/>
                <a:cs typeface="Trebuchet MS"/>
              </a:rPr>
              <a:t>)</a:t>
            </a:r>
            <a:r>
              <a:rPr sz="4200" spc="-55" baseline="1025" dirty="0">
                <a:solidFill>
                  <a:srgbClr val="FFFFFF"/>
                </a:solidFill>
                <a:latin typeface="Trebuchet MS"/>
                <a:cs typeface="Trebuchet MS"/>
              </a:rPr>
              <a:t> </a:t>
            </a:r>
            <a:r>
              <a:rPr sz="4200" spc="0" baseline="1025" dirty="0">
                <a:solidFill>
                  <a:srgbClr val="FFFFFF"/>
                </a:solidFill>
                <a:latin typeface="Trebuchet MS"/>
                <a:cs typeface="Trebuchet MS"/>
              </a:rPr>
              <a:t>s</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h</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m</a:t>
            </a:r>
            <a:r>
              <a:rPr sz="4200" spc="16" baseline="1025" dirty="0">
                <a:solidFill>
                  <a:srgbClr val="FFFFFF"/>
                </a:solidFill>
                <a:latin typeface="Trebuchet MS"/>
                <a:cs typeface="Trebuchet MS"/>
              </a:rPr>
              <a:t> </a:t>
            </a:r>
            <a:r>
              <a:rPr sz="4200" spc="0" baseline="1025" dirty="0">
                <a:solidFill>
                  <a:srgbClr val="FFFFFF"/>
                </a:solidFill>
                <a:latin typeface="Trebuchet MS"/>
                <a:cs typeface="Trebuchet MS"/>
              </a:rPr>
              <a:t>sel</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lu dalam keada</a:t>
            </a:r>
            <a:r>
              <a:rPr sz="4200" spc="-14" baseline="1025" dirty="0">
                <a:solidFill>
                  <a:srgbClr val="FFFFFF"/>
                </a:solidFill>
                <a:latin typeface="Trebuchet MS"/>
                <a:cs typeface="Trebuchet MS"/>
              </a:rPr>
              <a:t>a</a:t>
            </a:r>
            <a:r>
              <a:rPr sz="4200" spc="0" baseline="1025" dirty="0">
                <a:solidFill>
                  <a:srgbClr val="FFFFFF"/>
                </a:solidFill>
                <a:latin typeface="Trebuchet MS"/>
                <a:cs typeface="Trebuchet MS"/>
              </a:rPr>
              <a:t>n</a:t>
            </a:r>
            <a:r>
              <a:rPr sz="4200" spc="29" baseline="1025" dirty="0">
                <a:solidFill>
                  <a:srgbClr val="FFFFFF"/>
                </a:solidFill>
                <a:latin typeface="Trebuchet MS"/>
                <a:cs typeface="Trebuchet MS"/>
              </a:rPr>
              <a:t> </a:t>
            </a:r>
            <a:r>
              <a:rPr sz="4200" spc="0" baseline="1025" dirty="0">
                <a:solidFill>
                  <a:srgbClr val="FFFFFF"/>
                </a:solidFill>
                <a:latin typeface="Trebuchet MS"/>
                <a:cs typeface="Trebuchet MS"/>
              </a:rPr>
              <a:t>ekuilibr</a:t>
            </a:r>
            <a:r>
              <a:rPr sz="4200" spc="-9" baseline="1025" dirty="0">
                <a:solidFill>
                  <a:srgbClr val="FFFFFF"/>
                </a:solidFill>
                <a:latin typeface="Trebuchet MS"/>
                <a:cs typeface="Trebuchet MS"/>
              </a:rPr>
              <a:t>i</a:t>
            </a:r>
            <a:r>
              <a:rPr sz="4200" spc="0" baseline="1025" dirty="0">
                <a:solidFill>
                  <a:srgbClr val="FFFFFF"/>
                </a:solidFill>
                <a:latin typeface="Trebuchet MS"/>
                <a:cs typeface="Trebuchet MS"/>
              </a:rPr>
              <a:t>um</a:t>
            </a:r>
            <a:endParaRPr sz="2800">
              <a:latin typeface="Trebuchet MS"/>
              <a:cs typeface="Trebuchet MS"/>
            </a:endParaRPr>
          </a:p>
        </p:txBody>
      </p:sp>
      <p:sp>
        <p:nvSpPr>
          <p:cNvPr id="8" name="object 8"/>
          <p:cNvSpPr txBox="1"/>
          <p:nvPr/>
        </p:nvSpPr>
        <p:spPr>
          <a:xfrm>
            <a:off x="529234" y="4185536"/>
            <a:ext cx="526041" cy="380492"/>
          </a:xfrm>
          <a:prstGeom prst="rect">
            <a:avLst/>
          </a:prstGeom>
        </p:spPr>
        <p:txBody>
          <a:bodyPr wrap="square" lIns="0" tIns="0" rIns="0" bIns="0" rtlCol="0">
            <a:noAutofit/>
          </a:bodyPr>
          <a:lstStyle/>
          <a:p>
            <a:pPr marL="12700">
              <a:lnSpc>
                <a:spcPts val="2985"/>
              </a:lnSpc>
              <a:spcBef>
                <a:spcPts val="149"/>
              </a:spcBef>
            </a:pPr>
            <a:r>
              <a:rPr sz="4200" spc="4" baseline="1025" dirty="0">
                <a:solidFill>
                  <a:srgbClr val="FFFFFF"/>
                </a:solidFill>
                <a:latin typeface="Trebuchet MS"/>
                <a:cs typeface="Trebuchet MS"/>
              </a:rPr>
              <a:t>(</a:t>
            </a:r>
            <a:r>
              <a:rPr sz="4200" spc="0" baseline="1025" dirty="0">
                <a:solidFill>
                  <a:srgbClr val="FFFFFF"/>
                </a:solidFill>
                <a:latin typeface="Trebuchet MS"/>
                <a:cs typeface="Trebuchet MS"/>
              </a:rPr>
              <a:t>2)</a:t>
            </a:r>
            <a:endParaRPr sz="2800">
              <a:latin typeface="Trebuchet MS"/>
              <a:cs typeface="Trebuchet MS"/>
            </a:endParaRPr>
          </a:p>
        </p:txBody>
      </p:sp>
      <p:sp>
        <p:nvSpPr>
          <p:cNvPr id="7" name="object 7"/>
          <p:cNvSpPr txBox="1"/>
          <p:nvPr/>
        </p:nvSpPr>
        <p:spPr>
          <a:xfrm>
            <a:off x="1239418" y="4185536"/>
            <a:ext cx="1353434" cy="38049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in</a:t>
            </a:r>
            <a:r>
              <a:rPr sz="4200" spc="-9" baseline="1025" dirty="0">
                <a:solidFill>
                  <a:srgbClr val="FFFFFF"/>
                </a:solidFill>
                <a:latin typeface="Trebuchet MS"/>
                <a:cs typeface="Trebuchet MS"/>
              </a:rPr>
              <a:t>v</a:t>
            </a:r>
            <a:r>
              <a:rPr sz="4200" spc="0" baseline="1025" dirty="0">
                <a:solidFill>
                  <a:srgbClr val="FFFFFF"/>
                </a:solidFill>
                <a:latin typeface="Trebuchet MS"/>
                <a:cs typeface="Trebuchet MS"/>
              </a:rPr>
              <a:t>estor</a:t>
            </a:r>
            <a:endParaRPr sz="2800">
              <a:latin typeface="Trebuchet MS"/>
              <a:cs typeface="Trebuchet MS"/>
            </a:endParaRPr>
          </a:p>
        </p:txBody>
      </p:sp>
      <p:sp>
        <p:nvSpPr>
          <p:cNvPr id="6" name="object 6"/>
          <p:cNvSpPr txBox="1"/>
          <p:nvPr/>
        </p:nvSpPr>
        <p:spPr>
          <a:xfrm>
            <a:off x="2777490" y="4185536"/>
            <a:ext cx="812601" cy="38049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yang</a:t>
            </a:r>
            <a:endParaRPr sz="2800">
              <a:latin typeface="Trebuchet MS"/>
              <a:cs typeface="Trebuchet MS"/>
            </a:endParaRPr>
          </a:p>
        </p:txBody>
      </p:sp>
      <p:sp>
        <p:nvSpPr>
          <p:cNvPr id="5" name="object 5"/>
          <p:cNvSpPr txBox="1"/>
          <p:nvPr/>
        </p:nvSpPr>
        <p:spPr>
          <a:xfrm>
            <a:off x="3774440" y="4185536"/>
            <a:ext cx="888890" cy="38049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terus</a:t>
            </a:r>
            <a:endParaRPr sz="2800">
              <a:latin typeface="Trebuchet MS"/>
              <a:cs typeface="Trebuchet MS"/>
            </a:endParaRPr>
          </a:p>
        </p:txBody>
      </p:sp>
      <p:sp>
        <p:nvSpPr>
          <p:cNvPr id="4" name="object 4"/>
          <p:cNvSpPr txBox="1"/>
          <p:nvPr/>
        </p:nvSpPr>
        <p:spPr>
          <a:xfrm>
            <a:off x="4847336" y="4185536"/>
            <a:ext cx="2356934" cy="380492"/>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“meng</a:t>
            </a:r>
            <a:r>
              <a:rPr sz="4200" spc="-9" baseline="1025" dirty="0">
                <a:solidFill>
                  <a:srgbClr val="FFFFFF"/>
                </a:solidFill>
                <a:latin typeface="Trebuchet MS"/>
                <a:cs typeface="Trebuchet MS"/>
              </a:rPr>
              <a:t>a</a:t>
            </a:r>
            <a:r>
              <a:rPr sz="4200" spc="9" baseline="1025" dirty="0">
                <a:solidFill>
                  <a:srgbClr val="FFFFFF"/>
                </a:solidFill>
                <a:latin typeface="Trebuchet MS"/>
                <a:cs typeface="Trebuchet MS"/>
              </a:rPr>
              <a:t>l</a:t>
            </a:r>
            <a:r>
              <a:rPr sz="4200" spc="0" baseline="1025" dirty="0">
                <a:solidFill>
                  <a:srgbClr val="FFFFFF"/>
                </a:solidFill>
                <a:latin typeface="Trebuchet MS"/>
                <a:cs typeface="Trebuchet MS"/>
              </a:rPr>
              <a:t>ah</a:t>
            </a:r>
            <a:r>
              <a:rPr sz="4200" spc="9" baseline="1025" dirty="0">
                <a:solidFill>
                  <a:srgbClr val="FFFFFF"/>
                </a:solidFill>
                <a:latin typeface="Trebuchet MS"/>
                <a:cs typeface="Trebuchet MS"/>
              </a:rPr>
              <a:t>k</a:t>
            </a:r>
            <a:r>
              <a:rPr sz="4200" spc="0" baseline="1025" dirty="0">
                <a:solidFill>
                  <a:srgbClr val="FFFFFF"/>
                </a:solidFill>
                <a:latin typeface="Trebuchet MS"/>
                <a:cs typeface="Trebuchet MS"/>
              </a:rPr>
              <a:t>an</a:t>
            </a:r>
            <a:endParaRPr sz="2800">
              <a:latin typeface="Trebuchet MS"/>
              <a:cs typeface="Trebuchet MS"/>
            </a:endParaRPr>
          </a:p>
        </p:txBody>
      </p:sp>
      <p:sp>
        <p:nvSpPr>
          <p:cNvPr id="3" name="object 3"/>
          <p:cNvSpPr txBox="1"/>
          <p:nvPr/>
        </p:nvSpPr>
        <p:spPr>
          <a:xfrm>
            <a:off x="7388098" y="4185536"/>
            <a:ext cx="1121569" cy="380492"/>
          </a:xfrm>
          <a:prstGeom prst="rect">
            <a:avLst/>
          </a:prstGeom>
        </p:spPr>
        <p:txBody>
          <a:bodyPr wrap="square" lIns="0" tIns="0" rIns="0" bIns="0" rtlCol="0">
            <a:noAutofit/>
          </a:bodyPr>
          <a:lstStyle/>
          <a:p>
            <a:pPr marL="12700">
              <a:lnSpc>
                <a:spcPts val="2985"/>
              </a:lnSpc>
              <a:spcBef>
                <a:spcPts val="149"/>
              </a:spcBef>
            </a:pPr>
            <a:r>
              <a:rPr sz="4200" spc="9" baseline="1025" dirty="0">
                <a:solidFill>
                  <a:srgbClr val="FFFFFF"/>
                </a:solidFill>
                <a:latin typeface="Trebuchet MS"/>
                <a:cs typeface="Trebuchet MS"/>
              </a:rPr>
              <a:t>p</a:t>
            </a:r>
            <a:r>
              <a:rPr sz="4200" spc="0" baseline="1025" dirty="0">
                <a:solidFill>
                  <a:srgbClr val="FFFFFF"/>
                </a:solidFill>
                <a:latin typeface="Trebuchet MS"/>
                <a:cs typeface="Trebuchet MS"/>
              </a:rPr>
              <a:t>a</a:t>
            </a:r>
            <a:r>
              <a:rPr sz="4200" spc="14" baseline="1025" dirty="0">
                <a:solidFill>
                  <a:srgbClr val="FFFFFF"/>
                </a:solidFill>
                <a:latin typeface="Trebuchet MS"/>
                <a:cs typeface="Trebuchet MS"/>
              </a:rPr>
              <a:t>s</a:t>
            </a:r>
            <a:r>
              <a:rPr sz="4200" spc="0" baseline="1025" dirty="0">
                <a:solidFill>
                  <a:srgbClr val="FFFFFF"/>
                </a:solidFill>
                <a:latin typeface="Trebuchet MS"/>
                <a:cs typeface="Trebuchet MS"/>
              </a:rPr>
              <a:t>a</a:t>
            </a:r>
            <a:r>
              <a:rPr sz="4200" spc="9" baseline="1025" dirty="0">
                <a:solidFill>
                  <a:srgbClr val="FFFFFF"/>
                </a:solidFill>
                <a:latin typeface="Trebuchet MS"/>
                <a:cs typeface="Trebuchet MS"/>
              </a:rPr>
              <a:t>r</a:t>
            </a:r>
            <a:r>
              <a:rPr sz="4200" spc="0" baseline="1025" dirty="0">
                <a:solidFill>
                  <a:srgbClr val="FFFFFF"/>
                </a:solidFill>
                <a:latin typeface="Trebuchet MS"/>
                <a:cs typeface="Trebuchet MS"/>
              </a:rPr>
              <a:t>”</a:t>
            </a:r>
            <a:endParaRPr sz="2800">
              <a:latin typeface="Trebuchet MS"/>
              <a:cs typeface="Trebuchet MS"/>
            </a:endParaRPr>
          </a:p>
        </p:txBody>
      </p:sp>
      <p:sp>
        <p:nvSpPr>
          <p:cNvPr id="2" name="object 2"/>
          <p:cNvSpPr txBox="1"/>
          <p:nvPr/>
        </p:nvSpPr>
        <p:spPr>
          <a:xfrm>
            <a:off x="529234" y="4612390"/>
            <a:ext cx="6741934" cy="380796"/>
          </a:xfrm>
          <a:prstGeom prst="rect">
            <a:avLst/>
          </a:prstGeom>
        </p:spPr>
        <p:txBody>
          <a:bodyPr wrap="square" lIns="0" tIns="0" rIns="0" bIns="0" rtlCol="0">
            <a:noAutofit/>
          </a:bodyPr>
          <a:lstStyle/>
          <a:p>
            <a:pPr marL="12700">
              <a:lnSpc>
                <a:spcPts val="2985"/>
              </a:lnSpc>
              <a:spcBef>
                <a:spcPts val="149"/>
              </a:spcBef>
            </a:pPr>
            <a:r>
              <a:rPr sz="4200" spc="0" baseline="1025" dirty="0">
                <a:solidFill>
                  <a:srgbClr val="FFFFFF"/>
                </a:solidFill>
                <a:latin typeface="Trebuchet MS"/>
                <a:cs typeface="Trebuchet MS"/>
              </a:rPr>
              <a:t>se</a:t>
            </a:r>
            <a:r>
              <a:rPr sz="4200" spc="-9" baseline="1025" dirty="0">
                <a:solidFill>
                  <a:srgbClr val="FFFFFF"/>
                </a:solidFill>
                <a:latin typeface="Trebuchet MS"/>
                <a:cs typeface="Trebuchet MS"/>
              </a:rPr>
              <a:t>c</a:t>
            </a:r>
            <a:r>
              <a:rPr sz="4200" spc="0" baseline="1025" dirty="0">
                <a:solidFill>
                  <a:srgbClr val="FFFFFF"/>
                </a:solidFill>
                <a:latin typeface="Trebuchet MS"/>
                <a:cs typeface="Trebuchet MS"/>
              </a:rPr>
              <a:t>ara</a:t>
            </a:r>
            <a:r>
              <a:rPr sz="4200" spc="14" baseline="1025" dirty="0">
                <a:solidFill>
                  <a:srgbClr val="FFFFFF"/>
                </a:solidFill>
                <a:latin typeface="Trebuchet MS"/>
                <a:cs typeface="Trebuchet MS"/>
              </a:rPr>
              <a:t> </a:t>
            </a:r>
            <a:r>
              <a:rPr sz="4200" spc="0" baseline="1025" dirty="0">
                <a:solidFill>
                  <a:srgbClr val="FFFFFF"/>
                </a:solidFill>
                <a:latin typeface="Trebuchet MS"/>
                <a:cs typeface="Trebuchet MS"/>
              </a:rPr>
              <a:t>kons</a:t>
            </a:r>
            <a:r>
              <a:rPr sz="4200" spc="-9" baseline="1025" dirty="0">
                <a:solidFill>
                  <a:srgbClr val="FFFFFF"/>
                </a:solidFill>
                <a:latin typeface="Trebuchet MS"/>
                <a:cs typeface="Trebuchet MS"/>
              </a:rPr>
              <a:t>i</a:t>
            </a:r>
            <a:r>
              <a:rPr sz="4200" spc="0" baseline="1025" dirty="0">
                <a:solidFill>
                  <a:srgbClr val="FFFFFF"/>
                </a:solidFill>
                <a:latin typeface="Trebuchet MS"/>
                <a:cs typeface="Trebuchet MS"/>
              </a:rPr>
              <a:t>s</a:t>
            </a:r>
            <a:r>
              <a:rPr sz="4200" spc="-9" baseline="1025" dirty="0">
                <a:solidFill>
                  <a:srgbClr val="FFFFFF"/>
                </a:solidFill>
                <a:latin typeface="Trebuchet MS"/>
                <a:cs typeface="Trebuchet MS"/>
              </a:rPr>
              <a:t>t</a:t>
            </a:r>
            <a:r>
              <a:rPr sz="4200" spc="0" baseline="1025" dirty="0">
                <a:solidFill>
                  <a:srgbClr val="FFFFFF"/>
                </a:solidFill>
                <a:latin typeface="Trebuchet MS"/>
                <a:cs typeface="Trebuchet MS"/>
              </a:rPr>
              <a:t>en</a:t>
            </a:r>
            <a:r>
              <a:rPr sz="4200" spc="9" baseline="1025" dirty="0">
                <a:solidFill>
                  <a:srgbClr val="FFFFFF"/>
                </a:solidFill>
                <a:latin typeface="Trebuchet MS"/>
                <a:cs typeface="Trebuchet MS"/>
              </a:rPr>
              <a:t> </a:t>
            </a:r>
            <a:r>
              <a:rPr sz="4200" spc="0" baseline="1025" dirty="0">
                <a:solidFill>
                  <a:srgbClr val="FFFFFF"/>
                </a:solidFill>
                <a:latin typeface="Trebuchet MS"/>
                <a:cs typeface="Trebuchet MS"/>
              </a:rPr>
              <a:t>ad</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lah</a:t>
            </a:r>
            <a:r>
              <a:rPr sz="4200" spc="-19" baseline="1025" dirty="0">
                <a:solidFill>
                  <a:srgbClr val="FFFFFF"/>
                </a:solidFill>
                <a:latin typeface="Trebuchet MS"/>
                <a:cs typeface="Trebuchet MS"/>
              </a:rPr>
              <a:t> </a:t>
            </a:r>
            <a:r>
              <a:rPr sz="4200" spc="0" baseline="1025" dirty="0">
                <a:solidFill>
                  <a:srgbClr val="FFFFFF"/>
                </a:solidFill>
                <a:latin typeface="Trebuchet MS"/>
                <a:cs typeface="Trebuchet MS"/>
              </a:rPr>
              <a:t>h</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l</a:t>
            </a:r>
            <a:r>
              <a:rPr sz="4200" spc="9" baseline="1025" dirty="0">
                <a:solidFill>
                  <a:srgbClr val="FFFFFF"/>
                </a:solidFill>
                <a:latin typeface="Trebuchet MS"/>
                <a:cs typeface="Trebuchet MS"/>
              </a:rPr>
              <a:t> </a:t>
            </a:r>
            <a:r>
              <a:rPr sz="4200" spc="0" baseline="1025" dirty="0">
                <a:solidFill>
                  <a:srgbClr val="FFFFFF"/>
                </a:solidFill>
                <a:latin typeface="Trebuchet MS"/>
                <a:cs typeface="Trebuchet MS"/>
              </a:rPr>
              <a:t>ya</a:t>
            </a:r>
            <a:r>
              <a:rPr sz="4200" spc="-9" baseline="1025" dirty="0">
                <a:solidFill>
                  <a:srgbClr val="FFFFFF"/>
                </a:solidFill>
                <a:latin typeface="Trebuchet MS"/>
                <a:cs typeface="Trebuchet MS"/>
              </a:rPr>
              <a:t>n</a:t>
            </a:r>
            <a:r>
              <a:rPr sz="4200" spc="0" baseline="1025" dirty="0">
                <a:solidFill>
                  <a:srgbClr val="FFFFFF"/>
                </a:solidFill>
                <a:latin typeface="Trebuchet MS"/>
                <a:cs typeface="Trebuchet MS"/>
              </a:rPr>
              <a:t>g m</a:t>
            </a:r>
            <a:r>
              <a:rPr sz="4200" spc="-9" baseline="1025" dirty="0">
                <a:solidFill>
                  <a:srgbClr val="FFFFFF"/>
                </a:solidFill>
                <a:latin typeface="Trebuchet MS"/>
                <a:cs typeface="Trebuchet MS"/>
              </a:rPr>
              <a:t>u</a:t>
            </a:r>
            <a:r>
              <a:rPr sz="4200" spc="0" baseline="1025" dirty="0">
                <a:solidFill>
                  <a:srgbClr val="FFFFFF"/>
                </a:solidFill>
                <a:latin typeface="Trebuchet MS"/>
                <a:cs typeface="Trebuchet MS"/>
              </a:rPr>
              <a:t>t</a:t>
            </a:r>
            <a:r>
              <a:rPr sz="4200" spc="-9" baseline="1025" dirty="0">
                <a:solidFill>
                  <a:srgbClr val="FFFFFF"/>
                </a:solidFill>
                <a:latin typeface="Trebuchet MS"/>
                <a:cs typeface="Trebuchet MS"/>
              </a:rPr>
              <a:t>a</a:t>
            </a:r>
            <a:r>
              <a:rPr sz="4200" spc="0" baseline="1025" dirty="0">
                <a:solidFill>
                  <a:srgbClr val="FFFFFF"/>
                </a:solidFill>
                <a:latin typeface="Trebuchet MS"/>
                <a:cs typeface="Trebuchet MS"/>
              </a:rPr>
              <a:t>h</a:t>
            </a:r>
            <a:r>
              <a:rPr sz="4200" spc="-9" baseline="1025" dirty="0">
                <a:solidFill>
                  <a:srgbClr val="FFFFFF"/>
                </a:solidFill>
                <a:latin typeface="Trebuchet MS"/>
                <a:cs typeface="Trebuchet MS"/>
              </a:rPr>
              <a:t>i</a:t>
            </a:r>
            <a:r>
              <a:rPr sz="4200" spc="0" baseline="1025" dirty="0">
                <a:solidFill>
                  <a:srgbClr val="FFFFFF"/>
                </a:solidFill>
                <a:latin typeface="Trebuchet MS"/>
                <a:cs typeface="Trebuchet MS"/>
              </a:rPr>
              <a:t>l.</a:t>
            </a:r>
            <a:endParaRPr sz="2800">
              <a:latin typeface="Trebuchet MS"/>
              <a:cs typeface="Trebuchet M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
  <TotalTime>25</TotalTime>
  <Words>310</Words>
  <Application>Microsoft Office PowerPoint</Application>
  <PresentationFormat>On-screen Show (4:3)</PresentationFormat>
  <Paragraphs>79</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Times New Roman</vt:lpstr>
      <vt:lpstr>Trebuchet MS</vt:lpstr>
      <vt:lpstr>Tw Cen MT</vt:lpstr>
      <vt:lpstr>Tw Cen MT Condensed</vt:lpstr>
      <vt:lpstr>Wingdings</vt:lpstr>
      <vt:lpstr>Wingdings 3</vt:lpstr>
      <vt:lpstr>Integral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REELEEE</dc:creator>
  <cp:lastModifiedBy>delli.maria@darmajaya.ac.id</cp:lastModifiedBy>
  <cp:revision>11</cp:revision>
  <dcterms:modified xsi:type="dcterms:W3CDTF">2023-03-23T01:42:46Z</dcterms:modified>
</cp:coreProperties>
</file>