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Gill Sans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8" roundtripDataSignature="AMtx7mgt27oeHCjXpwlllLXZS3MqqzlB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GillSans-bold.fntdata"/><Relationship Id="rId16" Type="http://schemas.openxmlformats.org/officeDocument/2006/relationships/font" Target="fonts/Gill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2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22"/>
          <p:cNvSpPr txBox="1"/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" type="body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76" name="Google Shape;76;p22"/>
          <p:cNvSpPr txBox="1"/>
          <p:nvPr>
            <p:ph idx="2" type="body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3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3"/>
          <p:cNvSpPr txBox="1"/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3"/>
          <p:cNvSpPr/>
          <p:nvPr>
            <p:ph idx="2" type="pic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84" name="Google Shape;84;p23"/>
          <p:cNvSpPr txBox="1"/>
          <p:nvPr>
            <p:ph idx="1" type="body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5" name="Google Shape;85;p23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3"/>
          <p:cNvSpPr txBox="1"/>
          <p:nvPr>
            <p:ph idx="11" type="ftr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3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4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4"/>
          <p:cNvSpPr txBox="1"/>
          <p:nvPr>
            <p:ph idx="1" type="body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4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4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4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/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5"/>
          <p:cNvSpPr txBox="1"/>
          <p:nvPr>
            <p:ph idx="1" type="body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5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5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5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/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" type="body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18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8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8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5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6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1" type="body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" type="subTitle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7" name="Google Shape;47;p13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" type="body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17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1" type="body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2" type="body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0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21"/>
          <p:cNvSpPr txBox="1"/>
          <p:nvPr>
            <p:ph idx="2" type="body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3" type="body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4" type="body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21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1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  <p:sp>
        <p:nvSpPr>
          <p:cNvPr id="71" name="Google Shape;71;p21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1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" name="Google Shape;10;p12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8" name="Google Shape;28;p11"/>
          <p:cNvSpPr/>
          <p:nvPr>
            <p:ph idx="12" type="sldNum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Relationship Id="rId4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wsmproject.com/p/safelink.html?url=aHR0cHM6Ly8xLmJwLmJsb2dzcG90LmNvbS8tYjlBVUFBeGNoNUkvWGFuUXNwV2hsWEkvQUFBQUFBQUFISkEvX1VDM21JeWt0YVlnQndNemlpVXhNYng0eTYxSGNrVXRRQ05jQkdBc1lIUS9zMTYwMC9TY3JlZW5zaG90LSUyNTI4NDglMjUyOS5qcGc" TargetMode="External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wsmproject.com/p/safelink.html?url=aHR0cHM6Ly8xLmJwLmJsb2dzcG90LmNvbS8tb01vZkdxSndiNDAvWGFuUzlwUEFjYUkvQUFBQUFBQUFISlUvU0JEVTFra1Z2dEVQNzFpcEIzVkdlM3ZiUXBIR1JvQ3pRQ0V3WUJoZ0wvczE2MDAvU2NyZWVuc2hvdC0lMjUyODQ5JTI1MjkuanBn" TargetMode="External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wsmproject.com/p/safelink.html?url=aHR0cHM6Ly8xLmJwLmJsb2dzcG90LmNvbS8td2pFSHlhaVFfREUvWGFuVDZ2ZTV5ZEkvQUFBQUFBQUFISmMvaWtaSmZUZWRRcWdsN2dodnZ3Yko3eThiTldab0tpZDFRQ05jQkdBc1lIUS9zMTYwMC9TY3JlZW5zaG90LSUyNTI4NTElMjUyOS5qcGc" TargetMode="External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"/>
          <p:cNvSpPr txBox="1"/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en-ID"/>
              <a:t>KLIPING MASK </a:t>
            </a:r>
            <a:endParaRPr/>
          </a:p>
        </p:txBody>
      </p:sp>
      <p:sp>
        <p:nvSpPr>
          <p:cNvPr id="105" name="Google Shape;105;p1"/>
          <p:cNvSpPr txBox="1"/>
          <p:nvPr>
            <p:ph idx="1" type="subTitle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D" sz="2400">
                <a:solidFill>
                  <a:schemeClr val="dk1"/>
                </a:solidFill>
              </a:rPr>
              <a:t>Dika Tondo Widakdo, S.Kom., M.T.I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0"/>
          <p:cNvPicPr preferRelativeResize="0"/>
          <p:nvPr/>
        </p:nvPicPr>
        <p:blipFill rotWithShape="1">
          <a:blip r:embed="rId3">
            <a:alphaModFix/>
          </a:blip>
          <a:srcRect b="0" l="18415" r="0" t="0"/>
          <a:stretch/>
        </p:blipFill>
        <p:spPr>
          <a:xfrm>
            <a:off x="443346" y="2660072"/>
            <a:ext cx="51816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0"/>
          <p:cNvSpPr/>
          <p:nvPr/>
        </p:nvSpPr>
        <p:spPr>
          <a:xfrm>
            <a:off x="6567054" y="581890"/>
            <a:ext cx="18255401" cy="457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Free download Clipping mask tutorial in Adobe illustrator CC Mobile Game  [1280x720] for your Desktop, Mobile &amp;amp; Tablet | Explore 31+ Illustrator  Backgrounds |" id="157" name="Google Shape;157;p10"/>
          <p:cNvPicPr preferRelativeResize="0"/>
          <p:nvPr/>
        </p:nvPicPr>
        <p:blipFill rotWithShape="1">
          <a:blip r:embed="rId4">
            <a:alphaModFix/>
          </a:blip>
          <a:srcRect b="8328" l="20758" r="24817" t="27382"/>
          <a:stretch/>
        </p:blipFill>
        <p:spPr>
          <a:xfrm>
            <a:off x="6567055" y="581891"/>
            <a:ext cx="5518864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 txBox="1"/>
          <p:nvPr>
            <p:ph type="title"/>
          </p:nvPr>
        </p:nvSpPr>
        <p:spPr>
          <a:xfrm>
            <a:off x="997527" y="964691"/>
            <a:ext cx="9892146" cy="5203353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ID"/>
              <a:t>MERUPAKAN MEMASKUKAN SEBUAH OBJEK BISA BERUPA GAMBAR  KE SHAPE YANG MEMILIKI BENTUK TERTENTU NAH APA TUH, DENGAN SYARAT AGAR BISA MELAKUKAN SHAPE ADALAH GAMBAR NYA HARUS VECTOR YA. </a:t>
            </a:r>
            <a:br>
              <a:rPr lang="en-ID"/>
            </a:br>
            <a:r>
              <a:rPr lang="en-ID"/>
              <a:t>KLIPING MASK MERUPAKAN SEBUAH PERMAINAN PENGALIHAN BENTUK.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/>
          <p:nvPr>
            <p:ph type="title"/>
          </p:nvPr>
        </p:nvSpPr>
        <p:spPr>
          <a:xfrm>
            <a:off x="648393" y="315884"/>
            <a:ext cx="10590413" cy="1911927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Gill Sans"/>
              <a:buNone/>
            </a:pPr>
            <a:r>
              <a:rPr lang="en-ID" sz="2000"/>
              <a:t>PERTAMA, KOSONGKAN WARNA SHAPE LALU WARNAI SAJA BAGIAN OUTLINENYA SAJA AGAR TAU PEMBATASNYA, LALU WARNA STROKE DENGAN WARNA SESUAI KEINGINAN.</a:t>
            </a:r>
            <a:br>
              <a:rPr lang="en-ID" sz="2000"/>
            </a:br>
            <a:r>
              <a:rPr lang="en-ID" sz="2000"/>
              <a:t>PASTIKAN SHAPE YANG KALIAN BUAT ADA DI BAGIAN ATAS OBJEK YANG AKAN KALIAN CLIPPING MASK, CARA MERUBAH URUTAN POSISI OBJECK/SHAPE SEGITIGA MENJADI DIATAS GAMBAR LINGKARAN, KLIK MENU </a:t>
            </a:r>
            <a:r>
              <a:rPr b="1" lang="en-ID" sz="2000"/>
              <a:t>OBJECT </a:t>
            </a:r>
            <a:r>
              <a:rPr lang="en-ID" sz="2000"/>
              <a:t>&gt; </a:t>
            </a:r>
            <a:r>
              <a:rPr b="1" lang="en-ID" sz="2000"/>
              <a:t>ARRANGE</a:t>
            </a:r>
            <a:r>
              <a:rPr lang="en-ID" sz="2000"/>
              <a:t> &gt; </a:t>
            </a:r>
            <a:r>
              <a:rPr b="1" lang="en-ID" sz="2000"/>
              <a:t>BRING TO FRONT</a:t>
            </a:r>
            <a:r>
              <a:rPr lang="en-ID" sz="2000"/>
              <a:t>. </a:t>
            </a:r>
            <a:endParaRPr sz="2000"/>
          </a:p>
        </p:txBody>
      </p:sp>
      <p:sp>
        <p:nvSpPr>
          <p:cNvPr id="116" name="Google Shape;116;p3"/>
          <p:cNvSpPr txBox="1"/>
          <p:nvPr>
            <p:ph idx="1" type="body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143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17" name="Google Shape;117;p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68013" y="2682517"/>
            <a:ext cx="8151171" cy="3247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 txBox="1"/>
          <p:nvPr>
            <p:ph idx="1" type="body"/>
          </p:nvPr>
        </p:nvSpPr>
        <p:spPr>
          <a:xfrm>
            <a:off x="933796" y="1512917"/>
            <a:ext cx="10324408" cy="1546168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ID" sz="2400"/>
              <a:t>select kedua objek (Shape lingkaran dengan Gambar perempuan ) dengan menekan Shift lalu klik gambar lingkaran, lalu kita akan lakukan teknik clipping mask kalian klik menu </a:t>
            </a:r>
            <a:r>
              <a:rPr b="1" lang="en-ID" sz="2400"/>
              <a:t>Object</a:t>
            </a:r>
            <a:r>
              <a:rPr lang="en-ID" sz="2400"/>
              <a:t> &gt; </a:t>
            </a:r>
            <a:r>
              <a:rPr b="1" lang="en-ID" sz="2400"/>
              <a:t>Clipping Mask</a:t>
            </a:r>
            <a:r>
              <a:rPr lang="en-ID" sz="2400"/>
              <a:t> &gt; </a:t>
            </a:r>
            <a:r>
              <a:rPr b="1" lang="en-ID" sz="2400"/>
              <a:t>Make</a:t>
            </a:r>
            <a:r>
              <a:rPr lang="en-ID" sz="2400"/>
              <a:t>/ atau biasa juga dengan Klik kanan pada mouse tinggal pilih </a:t>
            </a:r>
            <a:r>
              <a:rPr b="1" lang="en-ID" sz="2400"/>
              <a:t>Make Clipping Mask</a:t>
            </a:r>
            <a:r>
              <a:rPr lang="en-ID" sz="2400"/>
              <a:t>. </a:t>
            </a:r>
            <a:endParaRPr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94544" y="0"/>
            <a:ext cx="5818678" cy="6593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6"/>
          <p:cNvPicPr preferRelativeResize="0"/>
          <p:nvPr/>
        </p:nvPicPr>
        <p:blipFill rotWithShape="1">
          <a:blip r:embed="rId3">
            <a:alphaModFix/>
          </a:blip>
          <a:srcRect b="10558" l="0" r="0" t="0"/>
          <a:stretch/>
        </p:blipFill>
        <p:spPr>
          <a:xfrm>
            <a:off x="1825673" y="781397"/>
            <a:ext cx="8634509" cy="4788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080000" cy="313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080000" cy="313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16454" r="6883" t="14507"/>
          <a:stretch/>
        </p:blipFill>
        <p:spPr>
          <a:xfrm>
            <a:off x="4017818" y="471055"/>
            <a:ext cx="7730837" cy="5597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"/>
          <p:cNvSpPr/>
          <p:nvPr/>
        </p:nvSpPr>
        <p:spPr>
          <a:xfrm>
            <a:off x="969818" y="0"/>
            <a:ext cx="26965122" cy="457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descr="How to use and edit clipping masks in Illustrator" id="145" name="Google Shape;14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818" y="0"/>
            <a:ext cx="10252364" cy="6769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9"/>
          <p:cNvPicPr preferRelativeResize="0"/>
          <p:nvPr/>
        </p:nvPicPr>
        <p:blipFill rotWithShape="1">
          <a:blip r:embed="rId3">
            <a:alphaModFix/>
          </a:blip>
          <a:srcRect b="10591" l="19693" r="19097" t="4056"/>
          <a:stretch/>
        </p:blipFill>
        <p:spPr>
          <a:xfrm>
            <a:off x="3629891" y="0"/>
            <a:ext cx="5569527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2021-06-23T03:11:11Z</dcterms:created>
  <dc:creator>Microsoft Office User</dc:creator>
</cp:coreProperties>
</file>