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  <p:sldMasterId id="2147483651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6858000" cx="12192000"/>
  <p:notesSz cx="6858000" cy="9144000"/>
  <p:embeddedFontLst>
    <p:embeddedFont>
      <p:font typeface="Gill Sans"/>
      <p:regular r:id="rId16"/>
      <p:bold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8" roundtripDataSignature="AMtx7mgt27oeHCjXpwlllLXZS3MqqzlB1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GillSans-bold.fntdata"/><Relationship Id="rId16" Type="http://schemas.openxmlformats.org/officeDocument/2006/relationships/font" Target="fonts/GillSans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customschemas.google.com/relationships/presentationmetadata" Target="meta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2"/>
        </a:solidFill>
      </p:bgPr>
    </p:bg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4"/>
          <p:cNvSpPr txBox="1"/>
          <p:nvPr>
            <p:ph type="ctrTitle"/>
          </p:nvPr>
        </p:nvSpPr>
        <p:spPr>
          <a:xfrm>
            <a:off x="1600200" y="2386744"/>
            <a:ext cx="8991600" cy="1645920"/>
          </a:xfrm>
          <a:prstGeom prst="rect">
            <a:avLst/>
          </a:prstGeom>
          <a:solidFill>
            <a:srgbClr val="FFFFFF"/>
          </a:solidFill>
          <a:ln cap="flat" cmpd="sng" w="38100">
            <a:solidFill>
              <a:srgbClr val="40404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1" anchor="ctr" bIns="182875" lIns="274300" spcFirstLastPara="1" rIns="274300" wrap="square" tIns="1828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800"/>
              <a:buFont typeface="Gill Sans"/>
              <a:buNone/>
              <a:defRPr sz="38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4"/>
          <p:cNvSpPr txBox="1"/>
          <p:nvPr>
            <p:ph idx="1" type="subTitle"/>
          </p:nvPr>
        </p:nvSpPr>
        <p:spPr>
          <a:xfrm>
            <a:off x="2695194" y="4352544"/>
            <a:ext cx="6801612" cy="123989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EFEFE"/>
                </a:solidFill>
              </a:defRPr>
            </a:lvl1pPr>
            <a:lvl2pPr lvl="1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4"/>
          <p:cNvSpPr txBox="1"/>
          <p:nvPr>
            <p:ph idx="10" type="dt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4"/>
          <p:cNvSpPr txBox="1"/>
          <p:nvPr>
            <p:ph idx="11" type="ftr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4"/>
          <p:cNvSpPr/>
          <p:nvPr>
            <p:ph idx="12" type="sldNum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2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22"/>
          <p:cNvSpPr txBox="1"/>
          <p:nvPr>
            <p:ph type="title"/>
          </p:nvPr>
        </p:nvSpPr>
        <p:spPr>
          <a:xfrm>
            <a:off x="804672" y="2243828"/>
            <a:ext cx="4486656" cy="1141497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40404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1" anchor="ctr" bIns="182875" lIns="182875" spcFirstLastPara="1" rIns="182875" wrap="square" tIns="1828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200"/>
              <a:buFont typeface="Gill Sans"/>
              <a:buNone/>
              <a:defRPr sz="22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22"/>
          <p:cNvSpPr txBox="1"/>
          <p:nvPr>
            <p:ph idx="1" type="body"/>
          </p:nvPr>
        </p:nvSpPr>
        <p:spPr>
          <a:xfrm>
            <a:off x="6736080" y="804672"/>
            <a:ext cx="4815840" cy="52486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925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Char char="•"/>
              <a:defRPr sz="1900">
                <a:solidFill>
                  <a:schemeClr val="dk1"/>
                </a:solidFill>
              </a:defRPr>
            </a:lvl1pPr>
            <a:lvl2pPr indent="-3302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2pPr>
            <a:lvl3pPr indent="-3302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3pPr>
            <a:lvl4pPr indent="-3302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4pPr>
            <a:lvl5pPr indent="-3302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5pPr>
            <a:lvl6pPr indent="-3302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/>
        </p:txBody>
      </p:sp>
      <p:sp>
        <p:nvSpPr>
          <p:cNvPr id="76" name="Google Shape;76;p22"/>
          <p:cNvSpPr txBox="1"/>
          <p:nvPr>
            <p:ph idx="2" type="body"/>
          </p:nvPr>
        </p:nvSpPr>
        <p:spPr>
          <a:xfrm>
            <a:off x="1115568" y="3549918"/>
            <a:ext cx="3794760" cy="2194036"/>
          </a:xfrm>
          <a:prstGeom prst="rect">
            <a:avLst/>
          </a:prstGeom>
          <a:noFill/>
          <a:ln>
            <a:noFill/>
          </a:ln>
        </p:spPr>
        <p:txBody>
          <a:bodyPr anchorCtr="1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FFFFF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/>
        </p:txBody>
      </p:sp>
      <p:sp>
        <p:nvSpPr>
          <p:cNvPr id="77" name="Google Shape;77;p22"/>
          <p:cNvSpPr txBox="1"/>
          <p:nvPr>
            <p:ph idx="10" type="dt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2"/>
          <p:cNvSpPr txBox="1"/>
          <p:nvPr>
            <p:ph idx="11" type="ftr"/>
          </p:nvPr>
        </p:nvSpPr>
        <p:spPr>
          <a:xfrm>
            <a:off x="804672" y="6236208"/>
            <a:ext cx="5124797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2"/>
          <p:cNvSpPr/>
          <p:nvPr>
            <p:ph idx="12" type="sldNum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3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23"/>
          <p:cNvSpPr txBox="1"/>
          <p:nvPr>
            <p:ph type="title"/>
          </p:nvPr>
        </p:nvSpPr>
        <p:spPr>
          <a:xfrm>
            <a:off x="808523" y="2243828"/>
            <a:ext cx="4494998" cy="113464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40404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1" anchor="ctr" bIns="182875" lIns="182875" spcFirstLastPara="1" rIns="182875" wrap="square" tIns="182875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200"/>
              <a:buFont typeface="Gill Sans"/>
              <a:buNone/>
              <a:defRPr sz="22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3"/>
          <p:cNvSpPr/>
          <p:nvPr>
            <p:ph idx="2" type="pic"/>
          </p:nvPr>
        </p:nvSpPr>
        <p:spPr>
          <a:xfrm>
            <a:off x="6095999" y="0"/>
            <a:ext cx="6102097" cy="6858000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84" name="Google Shape;84;p23"/>
          <p:cNvSpPr txBox="1"/>
          <p:nvPr>
            <p:ph idx="1" type="body"/>
          </p:nvPr>
        </p:nvSpPr>
        <p:spPr>
          <a:xfrm>
            <a:off x="1115568" y="3549918"/>
            <a:ext cx="3794760" cy="2194037"/>
          </a:xfrm>
          <a:prstGeom prst="rect">
            <a:avLst/>
          </a:prstGeom>
          <a:noFill/>
          <a:ln>
            <a:noFill/>
          </a:ln>
        </p:spPr>
        <p:txBody>
          <a:bodyPr anchorCtr="1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FFFFF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/>
        </p:txBody>
      </p:sp>
      <p:sp>
        <p:nvSpPr>
          <p:cNvPr id="85" name="Google Shape;85;p23"/>
          <p:cNvSpPr txBox="1"/>
          <p:nvPr>
            <p:ph idx="10" type="dt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23"/>
          <p:cNvSpPr txBox="1"/>
          <p:nvPr>
            <p:ph idx="11" type="ftr"/>
          </p:nvPr>
        </p:nvSpPr>
        <p:spPr>
          <a:xfrm>
            <a:off x="804672" y="6236208"/>
            <a:ext cx="5124797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23"/>
          <p:cNvSpPr/>
          <p:nvPr>
            <p:ph idx="12" type="sldNum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4"/>
          <p:cNvSpPr txBox="1"/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cap="sq" cmpd="sng" w="31750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24"/>
          <p:cNvSpPr txBox="1"/>
          <p:nvPr>
            <p:ph idx="1" type="body"/>
          </p:nvPr>
        </p:nvSpPr>
        <p:spPr>
          <a:xfrm rot="5400000">
            <a:off x="4545009" y="324172"/>
            <a:ext cx="3101983" cy="77297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91" name="Google Shape;91;p24"/>
          <p:cNvSpPr txBox="1"/>
          <p:nvPr>
            <p:ph idx="10" type="dt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24"/>
          <p:cNvSpPr txBox="1"/>
          <p:nvPr>
            <p:ph idx="11" type="ftr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24"/>
          <p:cNvSpPr/>
          <p:nvPr>
            <p:ph idx="12" type="sldNum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5"/>
          <p:cNvSpPr txBox="1"/>
          <p:nvPr>
            <p:ph type="title"/>
          </p:nvPr>
        </p:nvSpPr>
        <p:spPr>
          <a:xfrm rot="5400000">
            <a:off x="6810676" y="2779696"/>
            <a:ext cx="4983480" cy="1298608"/>
          </a:xfrm>
          <a:prstGeom prst="rect">
            <a:avLst/>
          </a:prstGeom>
          <a:solidFill>
            <a:srgbClr val="FFFFFF"/>
          </a:solidFill>
          <a:ln cap="sq" cmpd="sng" w="31750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25"/>
          <p:cNvSpPr txBox="1"/>
          <p:nvPr>
            <p:ph idx="1" type="body"/>
          </p:nvPr>
        </p:nvSpPr>
        <p:spPr>
          <a:xfrm rot="5400000">
            <a:off x="2838641" y="329756"/>
            <a:ext cx="4983480" cy="6198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97" name="Google Shape;97;p25"/>
          <p:cNvSpPr txBox="1"/>
          <p:nvPr>
            <p:ph idx="10" type="dt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25"/>
          <p:cNvSpPr txBox="1"/>
          <p:nvPr>
            <p:ph idx="11" type="ftr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5"/>
          <p:cNvSpPr/>
          <p:nvPr>
            <p:ph idx="12" type="sldNum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1"/>
        </a:solid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8"/>
          <p:cNvSpPr txBox="1"/>
          <p:nvPr>
            <p:ph type="title"/>
          </p:nvPr>
        </p:nvSpPr>
        <p:spPr>
          <a:xfrm>
            <a:off x="1600200" y="2386744"/>
            <a:ext cx="8991600" cy="1645920"/>
          </a:xfrm>
          <a:prstGeom prst="rect">
            <a:avLst/>
          </a:prstGeom>
          <a:solidFill>
            <a:srgbClr val="FFFFFF"/>
          </a:solidFill>
          <a:ln cap="flat" cmpd="sng" w="38100">
            <a:solidFill>
              <a:srgbClr val="40404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1" anchor="ctr" bIns="182875" lIns="274300" spcFirstLastPara="1" rIns="274300" wrap="square" tIns="1828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800"/>
              <a:buFont typeface="Gill Sans"/>
              <a:buNone/>
              <a:defRPr sz="38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8"/>
          <p:cNvSpPr txBox="1"/>
          <p:nvPr>
            <p:ph idx="1" type="body"/>
          </p:nvPr>
        </p:nvSpPr>
        <p:spPr>
          <a:xfrm>
            <a:off x="2695194" y="4352465"/>
            <a:ext cx="6801612" cy="1265082"/>
          </a:xfrm>
          <a:prstGeom prst="rect">
            <a:avLst/>
          </a:prstGeom>
          <a:noFill/>
          <a:ln>
            <a:noFill/>
          </a:ln>
        </p:spPr>
        <p:txBody>
          <a:bodyPr anchorCtr="1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0" name="Google Shape;20;p18"/>
          <p:cNvSpPr txBox="1"/>
          <p:nvPr>
            <p:ph idx="10" type="dt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8"/>
          <p:cNvSpPr txBox="1"/>
          <p:nvPr>
            <p:ph idx="11" type="ftr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8"/>
          <p:cNvSpPr/>
          <p:nvPr>
            <p:ph idx="12" type="sldNum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5"/>
          <p:cNvSpPr txBox="1"/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cap="sq" cmpd="sng" w="31750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5"/>
          <p:cNvSpPr txBox="1"/>
          <p:nvPr>
            <p:ph idx="10" type="dt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5"/>
          <p:cNvSpPr txBox="1"/>
          <p:nvPr>
            <p:ph idx="11" type="ftr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5"/>
          <p:cNvSpPr/>
          <p:nvPr>
            <p:ph idx="12" type="sldNum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6"/>
          <p:cNvSpPr txBox="1"/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cap="sq" cmpd="sng" w="31750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6"/>
          <p:cNvSpPr txBox="1"/>
          <p:nvPr>
            <p:ph idx="1" type="body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6"/>
          <p:cNvSpPr txBox="1"/>
          <p:nvPr>
            <p:ph idx="10" type="dt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6"/>
          <p:cNvSpPr txBox="1"/>
          <p:nvPr>
            <p:ph idx="11" type="ftr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6"/>
          <p:cNvSpPr/>
          <p:nvPr>
            <p:ph idx="12" type="sldNum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9"/>
          <p:cNvSpPr txBox="1"/>
          <p:nvPr>
            <p:ph idx="10" type="dt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9"/>
          <p:cNvSpPr txBox="1"/>
          <p:nvPr>
            <p:ph idx="11" type="ftr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9"/>
          <p:cNvSpPr/>
          <p:nvPr>
            <p:ph idx="12" type="sldNum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2"/>
        </a:solidFill>
      </p:bgPr>
    </p:bg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3"/>
          <p:cNvSpPr txBox="1"/>
          <p:nvPr>
            <p:ph type="ctrTitle"/>
          </p:nvPr>
        </p:nvSpPr>
        <p:spPr>
          <a:xfrm>
            <a:off x="1600200" y="2386744"/>
            <a:ext cx="8991600" cy="1645920"/>
          </a:xfrm>
          <a:prstGeom prst="rect">
            <a:avLst/>
          </a:prstGeom>
          <a:solidFill>
            <a:srgbClr val="FFFFFF"/>
          </a:solidFill>
          <a:ln cap="flat" cmpd="sng" w="38100">
            <a:solidFill>
              <a:srgbClr val="40404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1" anchor="ctr" bIns="182875" lIns="274300" spcFirstLastPara="1" rIns="274300" wrap="square" tIns="1828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800"/>
              <a:buFont typeface="Gill Sans"/>
              <a:buNone/>
              <a:defRPr sz="38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3"/>
          <p:cNvSpPr txBox="1"/>
          <p:nvPr>
            <p:ph idx="1" type="subTitle"/>
          </p:nvPr>
        </p:nvSpPr>
        <p:spPr>
          <a:xfrm>
            <a:off x="2695194" y="4352544"/>
            <a:ext cx="6801612" cy="123989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EFEFE"/>
                </a:solidFill>
              </a:defRPr>
            </a:lvl1pPr>
            <a:lvl2pPr lvl="1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47" name="Google Shape;47;p13"/>
          <p:cNvSpPr txBox="1"/>
          <p:nvPr>
            <p:ph idx="10" type="dt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11" type="ftr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3"/>
          <p:cNvSpPr/>
          <p:nvPr>
            <p:ph idx="12" type="sldNum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7"/>
          <p:cNvSpPr txBox="1"/>
          <p:nvPr>
            <p:ph type="title"/>
          </p:nvPr>
        </p:nvSpPr>
        <p:spPr>
          <a:xfrm>
            <a:off x="1600200" y="2386744"/>
            <a:ext cx="8991600" cy="1645920"/>
          </a:xfrm>
          <a:prstGeom prst="rect">
            <a:avLst/>
          </a:prstGeom>
          <a:solidFill>
            <a:srgbClr val="FFFFFF"/>
          </a:solidFill>
          <a:ln cap="flat" cmpd="sng" w="38100">
            <a:solidFill>
              <a:srgbClr val="40404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1" anchor="ctr" bIns="182875" lIns="274300" spcFirstLastPara="1" rIns="274300" wrap="square" tIns="1828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800"/>
              <a:buFont typeface="Gill Sans"/>
              <a:buNone/>
              <a:defRPr sz="38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7"/>
          <p:cNvSpPr txBox="1"/>
          <p:nvPr>
            <p:ph idx="1" type="body"/>
          </p:nvPr>
        </p:nvSpPr>
        <p:spPr>
          <a:xfrm>
            <a:off x="2695194" y="4352465"/>
            <a:ext cx="6801612" cy="1265082"/>
          </a:xfrm>
          <a:prstGeom prst="rect">
            <a:avLst/>
          </a:prstGeom>
          <a:noFill/>
          <a:ln>
            <a:noFill/>
          </a:ln>
        </p:spPr>
        <p:txBody>
          <a:bodyPr anchorCtr="1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3" name="Google Shape;53;p17"/>
          <p:cNvSpPr txBox="1"/>
          <p:nvPr>
            <p:ph idx="10" type="dt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7"/>
          <p:cNvSpPr txBox="1"/>
          <p:nvPr>
            <p:ph idx="11" type="ftr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7"/>
          <p:cNvSpPr/>
          <p:nvPr>
            <p:ph idx="12" type="sldNum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0"/>
          <p:cNvSpPr txBox="1"/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cap="sq" cmpd="sng" w="31750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20"/>
          <p:cNvSpPr txBox="1"/>
          <p:nvPr>
            <p:ph idx="1" type="body"/>
          </p:nvPr>
        </p:nvSpPr>
        <p:spPr>
          <a:xfrm>
            <a:off x="1581912" y="2638044"/>
            <a:ext cx="4271771" cy="31019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9" name="Google Shape;59;p20"/>
          <p:cNvSpPr txBox="1"/>
          <p:nvPr>
            <p:ph idx="2" type="body"/>
          </p:nvPr>
        </p:nvSpPr>
        <p:spPr>
          <a:xfrm>
            <a:off x="6338315" y="2638044"/>
            <a:ext cx="4270247" cy="31019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60" name="Google Shape;60;p20"/>
          <p:cNvSpPr txBox="1"/>
          <p:nvPr>
            <p:ph idx="10" type="dt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20"/>
          <p:cNvSpPr txBox="1"/>
          <p:nvPr>
            <p:ph idx="11" type="ftr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20"/>
          <p:cNvSpPr/>
          <p:nvPr>
            <p:ph idx="12" type="sldNum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1"/>
          <p:cNvSpPr txBox="1"/>
          <p:nvPr>
            <p:ph idx="1" type="body"/>
          </p:nvPr>
        </p:nvSpPr>
        <p:spPr>
          <a:xfrm>
            <a:off x="1583436" y="2313433"/>
            <a:ext cx="4270248" cy="704087"/>
          </a:xfrm>
          <a:prstGeom prst="rect">
            <a:avLst/>
          </a:prstGeom>
          <a:noFill/>
          <a:ln>
            <a:noFill/>
          </a:ln>
        </p:spPr>
        <p:txBody>
          <a:bodyPr anchorCtr="1" anchor="b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b="0" sz="1900" cap="none">
                <a:solidFill>
                  <a:srgbClr val="6B8890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b="1" sz="19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65" name="Google Shape;65;p21"/>
          <p:cNvSpPr txBox="1"/>
          <p:nvPr>
            <p:ph idx="2" type="body"/>
          </p:nvPr>
        </p:nvSpPr>
        <p:spPr>
          <a:xfrm>
            <a:off x="1583436" y="3143250"/>
            <a:ext cx="4270248" cy="25967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66" name="Google Shape;66;p21"/>
          <p:cNvSpPr txBox="1"/>
          <p:nvPr>
            <p:ph idx="3" type="body"/>
          </p:nvPr>
        </p:nvSpPr>
        <p:spPr>
          <a:xfrm>
            <a:off x="6338316" y="3143250"/>
            <a:ext cx="4253484" cy="25967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indent="-3302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21"/>
          <p:cNvSpPr txBox="1"/>
          <p:nvPr>
            <p:ph idx="4" type="body"/>
          </p:nvPr>
        </p:nvSpPr>
        <p:spPr>
          <a:xfrm>
            <a:off x="6338316" y="2313433"/>
            <a:ext cx="4270248" cy="704087"/>
          </a:xfrm>
          <a:prstGeom prst="rect">
            <a:avLst/>
          </a:prstGeom>
          <a:noFill/>
          <a:ln>
            <a:noFill/>
          </a:ln>
        </p:spPr>
        <p:txBody>
          <a:bodyPr anchorCtr="1" anchor="b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b="0" sz="1900" cap="none">
                <a:solidFill>
                  <a:srgbClr val="6B8890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b="1" sz="19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68" name="Google Shape;68;p21"/>
          <p:cNvSpPr txBox="1"/>
          <p:nvPr>
            <p:ph idx="10" type="dt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21"/>
          <p:cNvSpPr txBox="1"/>
          <p:nvPr>
            <p:ph idx="11" type="ftr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1"/>
          <p:cNvSpPr/>
          <p:nvPr>
            <p:ph idx="12" type="sldNum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D"/>
              <a:t>‹#›</a:t>
            </a:fld>
            <a:endParaRPr/>
          </a:p>
        </p:txBody>
      </p:sp>
      <p:sp>
        <p:nvSpPr>
          <p:cNvPr id="71" name="Google Shape;71;p21"/>
          <p:cNvSpPr txBox="1"/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cap="sq" cmpd="sng" w="31750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2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slideLayout" Target="../slideLayouts/slideLayout4.xml"/><Relationship Id="rId3" Type="http://schemas.openxmlformats.org/officeDocument/2006/relationships/slideLayout" Target="../slideLayouts/slideLayout5.xml"/><Relationship Id="rId4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2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11.xml"/><Relationship Id="rId5" Type="http://schemas.openxmlformats.org/officeDocument/2006/relationships/slideLayout" Target="../slideLayouts/slideLayout7.xml"/><Relationship Id="rId6" Type="http://schemas.openxmlformats.org/officeDocument/2006/relationships/slideLayout" Target="../slideLayouts/slideLayout8.xml"/><Relationship Id="rId7" Type="http://schemas.openxmlformats.org/officeDocument/2006/relationships/slideLayout" Target="../slideLayouts/slideLayout9.xml"/><Relationship Id="rId8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/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cap="sq" cmpd="sng" w="31750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  <a:defRPr b="0" i="0" sz="2800" u="none" cap="none" strike="noStrik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2"/>
          <p:cNvSpPr txBox="1"/>
          <p:nvPr>
            <p:ph idx="1" type="body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-330200" lvl="1" marL="9144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-330200" lvl="2" marL="1371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-330200" lvl="5" marL="2743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-330200" lvl="6" marL="32004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-330200" lvl="7" marL="3657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-330200" lvl="8" marL="41148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8" name="Google Shape;8;p12"/>
          <p:cNvSpPr txBox="1"/>
          <p:nvPr>
            <p:ph idx="10" type="dt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5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9" name="Google Shape;9;p12"/>
          <p:cNvSpPr txBox="1"/>
          <p:nvPr>
            <p:ph idx="11" type="ftr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5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0" name="Google Shape;10;p12"/>
          <p:cNvSpPr/>
          <p:nvPr>
            <p:ph idx="12" type="sldNum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D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2F2F2"/>
        </a:solidFill>
      </p:bgPr>
    </p:bg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1"/>
          <p:cNvSpPr txBox="1"/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cap="sq" cmpd="sng" w="31750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  <a:defRPr b="0" i="0" sz="2800" u="none" cap="none" strike="noStrik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5" name="Google Shape;25;p11"/>
          <p:cNvSpPr txBox="1"/>
          <p:nvPr>
            <p:ph idx="1" type="body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-330200" lvl="1" marL="9144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-330200" lvl="2" marL="1371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-330200" lvl="5" marL="2743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-330200" lvl="6" marL="32004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-330200" lvl="7" marL="3657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-330200" lvl="8" marL="41148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26" name="Google Shape;26;p11"/>
          <p:cNvSpPr txBox="1"/>
          <p:nvPr>
            <p:ph idx="10" type="dt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5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27" name="Google Shape;27;p11"/>
          <p:cNvSpPr txBox="1"/>
          <p:nvPr>
            <p:ph idx="11" type="ftr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5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28" name="Google Shape;28;p11"/>
          <p:cNvSpPr/>
          <p:nvPr>
            <p:ph idx="12" type="sldNum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D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jpg"/><Relationship Id="rId4" Type="http://schemas.openxmlformats.org/officeDocument/2006/relationships/image" Target="../media/image8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www.wsmproject.com/p/safelink.html?url=aHR0cHM6Ly8xLmJwLmJsb2dzcG90LmNvbS8tYjlBVUFBeGNoNUkvWGFuUXNwV2hsWEkvQUFBQUFBQUFISkEvX1VDM21JeWt0YVlnQndNemlpVXhNYng0eTYxSGNrVXRRQ05jQkdBc1lIUS9zMTYwMC9TY3JlZW5zaG90LSUyNTI4NDglMjUyOS5qcGc" TargetMode="External"/><Relationship Id="rId4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www.wsmproject.com/p/safelink.html?url=aHR0cHM6Ly8xLmJwLmJsb2dzcG90LmNvbS8tb01vZkdxSndiNDAvWGFuUzlwUEFjYUkvQUFBQUFBQUFISlUvU0JEVTFra1Z2dEVQNzFpcEIzVkdlM3ZiUXBIR1JvQ3pRQ0V3WUJoZ0wvczE2MDAvU2NyZWVuc2hvdC0lMjUyODQ5JTI1MjkuanBn" TargetMode="External"/><Relationship Id="rId4" Type="http://schemas.openxmlformats.org/officeDocument/2006/relationships/image" Target="../media/image2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www.wsmproject.com/p/safelink.html?url=aHR0cHM6Ly8xLmJwLmJsb2dzcG90LmNvbS8td2pFSHlhaVFfREUvWGFuVDZ2ZTV5ZEkvQUFBQUFBQUFISmMvaWtaSmZUZWRRcWdsN2dodnZ3Yko3eThiTldab0tpZDFRQ05jQkdBc1lIUS9zMTYwMC9TY3JlZW5zaG90LSUyNTI4NTElMjUyOS5qcGc" TargetMode="External"/><Relationship Id="rId4" Type="http://schemas.openxmlformats.org/officeDocument/2006/relationships/image" Target="../media/image5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0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9.gif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"/>
          <p:cNvSpPr txBox="1"/>
          <p:nvPr>
            <p:ph type="ctrTitle"/>
          </p:nvPr>
        </p:nvSpPr>
        <p:spPr>
          <a:xfrm>
            <a:off x="1600200" y="2386744"/>
            <a:ext cx="8991600" cy="1645920"/>
          </a:xfrm>
          <a:prstGeom prst="rect">
            <a:avLst/>
          </a:prstGeom>
          <a:solidFill>
            <a:srgbClr val="FFFFFF"/>
          </a:solidFill>
          <a:ln cap="flat" cmpd="sng" w="38100">
            <a:solidFill>
              <a:srgbClr val="40404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1" anchor="ctr" bIns="182875" lIns="274300" spcFirstLastPara="1" rIns="274300" wrap="square" tIns="1828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800"/>
              <a:buFont typeface="Gill Sans"/>
              <a:buNone/>
            </a:pPr>
            <a:r>
              <a:rPr lang="en-ID"/>
              <a:t>KLIPING MASK </a:t>
            </a:r>
            <a:endParaRPr/>
          </a:p>
        </p:txBody>
      </p:sp>
      <p:sp>
        <p:nvSpPr>
          <p:cNvPr id="105" name="Google Shape;105;p1"/>
          <p:cNvSpPr txBox="1"/>
          <p:nvPr>
            <p:ph idx="1" type="subTitle"/>
          </p:nvPr>
        </p:nvSpPr>
        <p:spPr>
          <a:xfrm>
            <a:off x="2695194" y="4352544"/>
            <a:ext cx="6801612" cy="123989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ID" sz="2400">
                <a:solidFill>
                  <a:schemeClr val="dk1"/>
                </a:solidFill>
              </a:rPr>
              <a:t>Dika Tondo Widakdo, S.Kom., M.T.I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Google Shape;155;p10"/>
          <p:cNvPicPr preferRelativeResize="0"/>
          <p:nvPr/>
        </p:nvPicPr>
        <p:blipFill rotWithShape="1">
          <a:blip r:embed="rId3">
            <a:alphaModFix/>
          </a:blip>
          <a:srcRect b="0" l="18415" r="0" t="0"/>
          <a:stretch/>
        </p:blipFill>
        <p:spPr>
          <a:xfrm>
            <a:off x="443346" y="2660072"/>
            <a:ext cx="5181600" cy="3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p10"/>
          <p:cNvSpPr/>
          <p:nvPr/>
        </p:nvSpPr>
        <p:spPr>
          <a:xfrm>
            <a:off x="6567054" y="581890"/>
            <a:ext cx="18255401" cy="457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pic>
        <p:nvPicPr>
          <p:cNvPr descr="Free download Clipping mask tutorial in Adobe illustrator CC Mobile Game  [1280x720] for your Desktop, Mobile &amp;amp; Tablet | Explore 31+ Illustrator  Backgrounds |" id="157" name="Google Shape;157;p10"/>
          <p:cNvPicPr preferRelativeResize="0"/>
          <p:nvPr/>
        </p:nvPicPr>
        <p:blipFill rotWithShape="1">
          <a:blip r:embed="rId4">
            <a:alphaModFix/>
          </a:blip>
          <a:srcRect b="8328" l="20758" r="24817" t="27382"/>
          <a:stretch/>
        </p:blipFill>
        <p:spPr>
          <a:xfrm>
            <a:off x="6567055" y="581891"/>
            <a:ext cx="5518864" cy="3657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"/>
          <p:cNvSpPr txBox="1"/>
          <p:nvPr>
            <p:ph type="title"/>
          </p:nvPr>
        </p:nvSpPr>
        <p:spPr>
          <a:xfrm>
            <a:off x="997527" y="964691"/>
            <a:ext cx="9892146" cy="5203353"/>
          </a:xfrm>
          <a:prstGeom prst="rect">
            <a:avLst/>
          </a:prstGeom>
          <a:solidFill>
            <a:srgbClr val="FFFFFF"/>
          </a:solidFill>
          <a:ln cap="sq" cmpd="sng" w="31750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en-ID"/>
              <a:t>MERUPAKAN MEMASKUKAN SEBUAH OBJEK BISA BERUPA GAMBAR  KE SHAPE YANG MEMILIKI BENTUK TERTENTU NAH APA TUH, DENGAN SYARAT AGAR BISA MELAKUKAN SHAPE ADALAH GAMBAR NYA HARUS VECTOR YA. </a:t>
            </a:r>
            <a:br>
              <a:rPr lang="en-ID"/>
            </a:br>
            <a:r>
              <a:rPr lang="en-ID"/>
              <a:t>KLIPING MASK MERUPAKAN SEBUAH PERMAINAN PENGALIHAN BENTUK.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3"/>
          <p:cNvSpPr txBox="1"/>
          <p:nvPr>
            <p:ph type="title"/>
          </p:nvPr>
        </p:nvSpPr>
        <p:spPr>
          <a:xfrm>
            <a:off x="648393" y="315884"/>
            <a:ext cx="10590413" cy="1911927"/>
          </a:xfrm>
          <a:prstGeom prst="rect">
            <a:avLst/>
          </a:prstGeom>
          <a:solidFill>
            <a:srgbClr val="FFFFFF"/>
          </a:solidFill>
          <a:ln cap="sq" cmpd="sng" w="31750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000"/>
              <a:buFont typeface="Gill Sans"/>
              <a:buNone/>
            </a:pPr>
            <a:r>
              <a:rPr lang="en-ID" sz="2000"/>
              <a:t>PERTAMA, KOSONGKAN WARNA SHAPE LALU WARNAI SAJA BAGIAN OUTLINENYA SAJA AGAR TAU PEMBATASNYA, LALU WARNA STROKE DENGAN WARNA SESUAI KEINGINAN.</a:t>
            </a:r>
            <a:br>
              <a:rPr lang="en-ID" sz="2000"/>
            </a:br>
            <a:r>
              <a:rPr lang="en-ID" sz="2000"/>
              <a:t>PASTIKAN SHAPE YANG KALIAN BUAT ADA DI BAGIAN ATAS OBJEK YANG AKAN KALIAN CLIPPING MASK, CARA MERUBAH URUTAN POSISI OBJECK/SHAPE SEGITIGA MENJADI DIATAS GAMBAR LINGKARAN, KLIK MENU </a:t>
            </a:r>
            <a:r>
              <a:rPr b="1" lang="en-ID" sz="2000"/>
              <a:t>OBJECT </a:t>
            </a:r>
            <a:r>
              <a:rPr lang="en-ID" sz="2000"/>
              <a:t>&gt; </a:t>
            </a:r>
            <a:r>
              <a:rPr b="1" lang="en-ID" sz="2000"/>
              <a:t>ARRANGE</a:t>
            </a:r>
            <a:r>
              <a:rPr lang="en-ID" sz="2000"/>
              <a:t> &gt; </a:t>
            </a:r>
            <a:r>
              <a:rPr b="1" lang="en-ID" sz="2000"/>
              <a:t>BRING TO FRONT</a:t>
            </a:r>
            <a:r>
              <a:rPr lang="en-ID" sz="2000"/>
              <a:t>. </a:t>
            </a:r>
            <a:endParaRPr sz="2000"/>
          </a:p>
        </p:txBody>
      </p:sp>
      <p:sp>
        <p:nvSpPr>
          <p:cNvPr id="116" name="Google Shape;116;p3"/>
          <p:cNvSpPr txBox="1"/>
          <p:nvPr>
            <p:ph idx="1" type="body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143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117" name="Google Shape;117;p3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868013" y="2682517"/>
            <a:ext cx="8151171" cy="324736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4"/>
          <p:cNvSpPr txBox="1"/>
          <p:nvPr>
            <p:ph idx="1" type="body"/>
          </p:nvPr>
        </p:nvSpPr>
        <p:spPr>
          <a:xfrm>
            <a:off x="933796" y="1512917"/>
            <a:ext cx="10324408" cy="1546168"/>
          </a:xfrm>
          <a:prstGeom prst="rect">
            <a:avLst/>
          </a:prstGeom>
          <a:noFill/>
          <a:ln>
            <a:noFill/>
          </a:ln>
        </p:spPr>
        <p:txBody>
          <a:bodyPr anchorCtr="1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ID" sz="2400"/>
              <a:t>select kedua objek (Shape lingkaran dengan Gambar perempuan ) dengan menekan Shift lalu klik gambar lingkaran, lalu kita akan lakukan teknik clipping mask kalian klik menu </a:t>
            </a:r>
            <a:r>
              <a:rPr b="1" lang="en-ID" sz="2400"/>
              <a:t>Object</a:t>
            </a:r>
            <a:r>
              <a:rPr lang="en-ID" sz="2400"/>
              <a:t> &gt; </a:t>
            </a:r>
            <a:r>
              <a:rPr b="1" lang="en-ID" sz="2400"/>
              <a:t>Clipping Mask</a:t>
            </a:r>
            <a:r>
              <a:rPr lang="en-ID" sz="2400"/>
              <a:t> &gt; </a:t>
            </a:r>
            <a:r>
              <a:rPr b="1" lang="en-ID" sz="2400"/>
              <a:t>Make</a:t>
            </a:r>
            <a:r>
              <a:rPr lang="en-ID" sz="2400"/>
              <a:t>/ atau biasa juga dengan Klik kanan pada mouse tinggal pilih </a:t>
            </a:r>
            <a:r>
              <a:rPr b="1" lang="en-ID" sz="2400"/>
              <a:t>Make Clipping Mask</a:t>
            </a:r>
            <a:r>
              <a:rPr lang="en-ID" sz="2400"/>
              <a:t>. </a:t>
            </a:r>
            <a:endParaRPr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Google Shape;127;p5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294544" y="0"/>
            <a:ext cx="5818678" cy="65934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" name="Google Shape;132;p6"/>
          <p:cNvPicPr preferRelativeResize="0"/>
          <p:nvPr/>
        </p:nvPicPr>
        <p:blipFill rotWithShape="1">
          <a:blip r:embed="rId3">
            <a:alphaModFix/>
          </a:blip>
          <a:srcRect b="10558" l="0" r="0" t="0"/>
          <a:stretch/>
        </p:blipFill>
        <p:spPr>
          <a:xfrm>
            <a:off x="1825673" y="781397"/>
            <a:ext cx="8634509" cy="4788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5080000" cy="3136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" name="Google Shape;1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5080000" cy="3136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" name="Google Shape;139;p7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16454" r="6883" t="14507"/>
          <a:stretch/>
        </p:blipFill>
        <p:spPr>
          <a:xfrm>
            <a:off x="4017818" y="471055"/>
            <a:ext cx="7730837" cy="55972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8"/>
          <p:cNvSpPr/>
          <p:nvPr/>
        </p:nvSpPr>
        <p:spPr>
          <a:xfrm>
            <a:off x="969818" y="0"/>
            <a:ext cx="26965122" cy="457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pic>
        <p:nvPicPr>
          <p:cNvPr descr="How to use and edit clipping masks in Illustrator" id="145" name="Google Shape;145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9818" y="0"/>
            <a:ext cx="10252364" cy="676936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Google Shape;150;p9"/>
          <p:cNvPicPr preferRelativeResize="0"/>
          <p:nvPr/>
        </p:nvPicPr>
        <p:blipFill rotWithShape="1">
          <a:blip r:embed="rId3">
            <a:alphaModFix/>
          </a:blip>
          <a:srcRect b="10591" l="19693" r="19097" t="4056"/>
          <a:stretch/>
        </p:blipFill>
        <p:spPr>
          <a:xfrm>
            <a:off x="3629891" y="0"/>
            <a:ext cx="5569527" cy="68579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2021-06-23T03:11:11Z</dcterms:created>
  <dc:creator>Microsoft Office User</dc:creator>
</cp:coreProperties>
</file>