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123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KETERAMPILAN MENJUAL DAN BERNEGOSIASI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ALASAN DAN MANFAATPENTINGNYA TENAGA PENJUAL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1.tenaga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LOKOMOTIF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mendatangkan</a:t>
            </a:r>
            <a:r>
              <a:rPr lang="en-US" dirty="0" smtClean="0"/>
              <a:t> </a:t>
            </a:r>
            <a:r>
              <a:rPr lang="en-US" dirty="0" err="1" smtClean="0"/>
              <a:t>omzet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2.hampir 40%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bergerak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jasa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perdagangan</a:t>
            </a:r>
            <a:r>
              <a:rPr lang="en-US" dirty="0" smtClean="0"/>
              <a:t> </a:t>
            </a:r>
            <a:r>
              <a:rPr lang="en-US" dirty="0" err="1" smtClean="0"/>
              <a:t>butuh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terampil</a:t>
            </a:r>
            <a:endParaRPr lang="en-US" dirty="0" smtClean="0"/>
          </a:p>
          <a:p>
            <a:r>
              <a:rPr lang="en-US" dirty="0" smtClean="0"/>
              <a:t>3.pendapatan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dihasilakn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bergantung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omzet</a:t>
            </a:r>
            <a:r>
              <a:rPr lang="en-US" dirty="0" smtClean="0"/>
              <a:t> yang </a:t>
            </a:r>
            <a:r>
              <a:rPr lang="en-US" dirty="0" err="1" smtClean="0"/>
              <a:t>dihasilkan</a:t>
            </a:r>
            <a:endParaRPr lang="en-US" dirty="0" smtClean="0"/>
          </a:p>
          <a:p>
            <a:r>
              <a:rPr lang="en-US" dirty="0" smtClean="0"/>
              <a:t>4.sebagian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hebat</a:t>
            </a:r>
            <a:r>
              <a:rPr lang="en-US" dirty="0" smtClean="0"/>
              <a:t> </a:t>
            </a:r>
            <a:r>
              <a:rPr lang="en-US" dirty="0" err="1" smtClean="0"/>
              <a:t>butuh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bidang</a:t>
            </a:r>
            <a:r>
              <a:rPr lang="en-US" dirty="0" smtClean="0"/>
              <a:t> </a:t>
            </a:r>
            <a:r>
              <a:rPr lang="en-US" dirty="0" err="1" smtClean="0"/>
              <a:t>penjualan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pemasaran</a:t>
            </a:r>
            <a:endParaRPr lang="en-US" dirty="0" smtClean="0"/>
          </a:p>
          <a:p>
            <a:r>
              <a:rPr lang="en-US" dirty="0" smtClean="0"/>
              <a:t>5.tenaga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paling </a:t>
            </a:r>
            <a:r>
              <a:rPr lang="en-US" dirty="0" err="1" smtClean="0"/>
              <a:t>awal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i="1" dirty="0" smtClean="0"/>
              <a:t>SELLING SKILL IS AN EMBRYO OF ENTREPRENEURAL SKILL</a:t>
            </a:r>
            <a:endParaRPr lang="en-US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keahlian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menjual</a:t>
            </a:r>
            <a:r>
              <a:rPr lang="en-US" dirty="0" smtClean="0"/>
              <a:t> .</a:t>
            </a:r>
          </a:p>
          <a:p>
            <a:r>
              <a:rPr lang="en-US" i="1" dirty="0" smtClean="0"/>
              <a:t>“</a:t>
            </a:r>
            <a:r>
              <a:rPr lang="en-US" i="1" dirty="0" err="1" smtClean="0"/>
              <a:t>Sehebat</a:t>
            </a:r>
            <a:r>
              <a:rPr lang="en-US" i="1" dirty="0" smtClean="0"/>
              <a:t> </a:t>
            </a:r>
            <a:r>
              <a:rPr lang="en-US" i="1" dirty="0" err="1" smtClean="0"/>
              <a:t>apapun</a:t>
            </a:r>
            <a:r>
              <a:rPr lang="en-US" i="1" dirty="0" smtClean="0"/>
              <a:t> </a:t>
            </a:r>
            <a:r>
              <a:rPr lang="en-US" i="1" dirty="0" err="1" smtClean="0"/>
              <a:t>anda,sekuat</a:t>
            </a:r>
            <a:r>
              <a:rPr lang="en-US" i="1" dirty="0" smtClean="0"/>
              <a:t> </a:t>
            </a:r>
            <a:r>
              <a:rPr lang="en-US" i="1" dirty="0" err="1" smtClean="0"/>
              <a:t>apapun</a:t>
            </a:r>
            <a:r>
              <a:rPr lang="en-US" i="1" dirty="0" smtClean="0"/>
              <a:t> </a:t>
            </a:r>
            <a:r>
              <a:rPr lang="en-US" i="1" dirty="0" err="1" smtClean="0"/>
              <a:t>motivasi</a:t>
            </a:r>
            <a:r>
              <a:rPr lang="en-US" i="1" dirty="0" smtClean="0"/>
              <a:t> </a:t>
            </a:r>
            <a:r>
              <a:rPr lang="en-US" i="1" dirty="0" err="1" smtClean="0"/>
              <a:t>anda</a:t>
            </a:r>
            <a:r>
              <a:rPr lang="en-US" i="1" dirty="0" smtClean="0"/>
              <a:t> </a:t>
            </a:r>
            <a:r>
              <a:rPr lang="en-US" i="1" dirty="0" err="1" smtClean="0"/>
              <a:t>dan</a:t>
            </a:r>
            <a:r>
              <a:rPr lang="en-US" i="1" dirty="0" smtClean="0"/>
              <a:t> </a:t>
            </a:r>
            <a:r>
              <a:rPr lang="en-US" i="1" dirty="0" err="1" smtClean="0"/>
              <a:t>anda</a:t>
            </a:r>
            <a:r>
              <a:rPr lang="en-US" i="1" dirty="0" smtClean="0"/>
              <a:t> </a:t>
            </a:r>
            <a:r>
              <a:rPr lang="en-US" i="1" dirty="0" err="1" smtClean="0"/>
              <a:t>memiliki</a:t>
            </a:r>
            <a:r>
              <a:rPr lang="en-US" i="1" dirty="0" smtClean="0"/>
              <a:t> </a:t>
            </a:r>
            <a:r>
              <a:rPr lang="en-US" i="1" dirty="0" err="1" smtClean="0"/>
              <a:t>strategi</a:t>
            </a:r>
            <a:r>
              <a:rPr lang="en-US" i="1" dirty="0" smtClean="0"/>
              <a:t> yang </a:t>
            </a:r>
            <a:r>
              <a:rPr lang="en-US" i="1" dirty="0" err="1" smtClean="0"/>
              <a:t>hebat</a:t>
            </a:r>
            <a:r>
              <a:rPr lang="en-US" i="1" dirty="0" smtClean="0"/>
              <a:t> </a:t>
            </a:r>
            <a:r>
              <a:rPr lang="en-US" i="1" dirty="0" err="1" smtClean="0"/>
              <a:t>atau</a:t>
            </a:r>
            <a:r>
              <a:rPr lang="en-US" i="1" dirty="0" smtClean="0"/>
              <a:t> </a:t>
            </a:r>
            <a:r>
              <a:rPr lang="en-US" i="1" dirty="0" err="1" smtClean="0"/>
              <a:t>tepat</a:t>
            </a:r>
            <a:r>
              <a:rPr lang="en-US" i="1" dirty="0" smtClean="0"/>
              <a:t> </a:t>
            </a:r>
            <a:r>
              <a:rPr lang="en-US" i="1" dirty="0" err="1" smtClean="0"/>
              <a:t>serta</a:t>
            </a:r>
            <a:r>
              <a:rPr lang="en-US" i="1" dirty="0" smtClean="0"/>
              <a:t> </a:t>
            </a:r>
            <a:r>
              <a:rPr lang="en-US" i="1" dirty="0" err="1" smtClean="0"/>
              <a:t>kontrol</a:t>
            </a:r>
            <a:r>
              <a:rPr lang="en-US" i="1" dirty="0" smtClean="0"/>
              <a:t> yang </a:t>
            </a:r>
            <a:r>
              <a:rPr lang="en-US" i="1" dirty="0" err="1" smtClean="0"/>
              <a:t>kuat</a:t>
            </a:r>
            <a:r>
              <a:rPr lang="en-US" i="1" dirty="0" smtClean="0"/>
              <a:t> </a:t>
            </a:r>
            <a:r>
              <a:rPr lang="en-US" i="1" dirty="0" err="1" smtClean="0"/>
              <a:t>tetapi</a:t>
            </a:r>
            <a:r>
              <a:rPr lang="en-US" i="1" dirty="0" smtClean="0"/>
              <a:t> </a:t>
            </a:r>
            <a:r>
              <a:rPr lang="en-US" i="1" dirty="0" err="1" smtClean="0"/>
              <a:t>bila</a:t>
            </a:r>
            <a:r>
              <a:rPr lang="en-US" i="1" dirty="0" smtClean="0"/>
              <a:t> </a:t>
            </a:r>
            <a:r>
              <a:rPr lang="en-US" i="1" dirty="0" err="1" smtClean="0"/>
              <a:t>anda</a:t>
            </a:r>
            <a:r>
              <a:rPr lang="en-US" i="1" dirty="0" smtClean="0"/>
              <a:t> </a:t>
            </a:r>
            <a:r>
              <a:rPr lang="en-US" i="1" dirty="0" err="1" smtClean="0"/>
              <a:t>tidak</a:t>
            </a:r>
            <a:r>
              <a:rPr lang="en-US" i="1" dirty="0" smtClean="0"/>
              <a:t> </a:t>
            </a:r>
            <a:r>
              <a:rPr lang="en-US" i="1" dirty="0" err="1" smtClean="0"/>
              <a:t>mencapai</a:t>
            </a:r>
            <a:r>
              <a:rPr lang="en-US" i="1" dirty="0" smtClean="0"/>
              <a:t> </a:t>
            </a:r>
            <a:r>
              <a:rPr lang="en-US" i="1" dirty="0" err="1" smtClean="0"/>
              <a:t>tujuan</a:t>
            </a:r>
            <a:r>
              <a:rPr lang="en-US" i="1" dirty="0" smtClean="0"/>
              <a:t> </a:t>
            </a:r>
            <a:r>
              <a:rPr lang="en-US" i="1" dirty="0" err="1" smtClean="0"/>
              <a:t>maka</a:t>
            </a:r>
            <a:r>
              <a:rPr lang="en-US" i="1" dirty="0" smtClean="0"/>
              <a:t> </a:t>
            </a:r>
            <a:r>
              <a:rPr lang="en-US" i="1" dirty="0" err="1" smtClean="0"/>
              <a:t>akan</a:t>
            </a:r>
            <a:r>
              <a:rPr lang="en-US" i="1" dirty="0" smtClean="0"/>
              <a:t> </a:t>
            </a:r>
            <a:r>
              <a:rPr lang="en-US" i="1" dirty="0" err="1" smtClean="0"/>
              <a:t>sia-sia</a:t>
            </a:r>
            <a:r>
              <a:rPr lang="en-US" i="1" dirty="0" smtClean="0"/>
              <a:t> “ 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FAKTOR KESUSKSESAN PENJUAL DARI SISI KEPUASAN PELANGGAN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1.konsumen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mencari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merasa</a:t>
            </a:r>
            <a:r>
              <a:rPr lang="en-US" dirty="0" smtClean="0"/>
              <a:t> </a:t>
            </a:r>
            <a:r>
              <a:rPr lang="en-US" dirty="0" err="1" smtClean="0"/>
              <a:t>yakin,aman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tenang</a:t>
            </a:r>
            <a:endParaRPr lang="en-US" dirty="0" smtClean="0"/>
          </a:p>
          <a:p>
            <a:r>
              <a:rPr lang="en-US" dirty="0" smtClean="0"/>
              <a:t>2.selalu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disuplai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pnjual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endParaRPr lang="en-US" dirty="0" smtClean="0"/>
          </a:p>
          <a:p>
            <a:r>
              <a:rPr lang="en-US" dirty="0" smtClean="0"/>
              <a:t>3.berkomunikasi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dakat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sering</a:t>
            </a:r>
            <a:endParaRPr lang="en-US" dirty="0" smtClean="0"/>
          </a:p>
          <a:p>
            <a:r>
              <a:rPr lang="en-US" dirty="0" smtClean="0"/>
              <a:t>4.selalu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memecahkan</a:t>
            </a:r>
            <a:r>
              <a:rPr lang="en-US" dirty="0" smtClean="0"/>
              <a:t> </a:t>
            </a:r>
            <a:r>
              <a:rPr lang="en-US" dirty="0" err="1" smtClean="0"/>
              <a:t>masalah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endParaRPr lang="en-US" dirty="0" smtClean="0"/>
          </a:p>
          <a:p>
            <a:r>
              <a:rPr lang="en-US" dirty="0" smtClean="0"/>
              <a:t>5.bangga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senang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ditelepon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dihubungi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</a:p>
          <a:p>
            <a:r>
              <a:rPr lang="en-US" dirty="0" smtClean="0"/>
              <a:t>6.enggan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sekalipun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perusahaan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7.semua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ingin</a:t>
            </a:r>
            <a:r>
              <a:rPr lang="en-US" dirty="0" smtClean="0"/>
              <a:t>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endParaRPr lang="en-US" dirty="0" smtClean="0"/>
          </a:p>
          <a:p>
            <a:r>
              <a:rPr lang="en-US" dirty="0" smtClean="0"/>
              <a:t>8.menolak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bertemu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salesman lain </a:t>
            </a:r>
            <a:r>
              <a:rPr lang="en-US" dirty="0" err="1" smtClean="0"/>
              <a:t>bila</a:t>
            </a:r>
            <a:r>
              <a:rPr lang="en-US" dirty="0" smtClean="0"/>
              <a:t> salesman yang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inginkan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HAL YANG PERLU DIPERHATIKAN MENGENAI KEINGINAN PELANGGAN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1.penjual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memaksa</a:t>
            </a:r>
            <a:r>
              <a:rPr lang="en-US" dirty="0" smtClean="0"/>
              <a:t> </a:t>
            </a:r>
            <a:r>
              <a:rPr lang="en-US" dirty="0" err="1" smtClean="0"/>
              <a:t>utk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ditawarkan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2.jangan </a:t>
            </a:r>
            <a:r>
              <a:rPr lang="en-US" dirty="0" err="1" smtClean="0"/>
              <a:t>berpikir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produknya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anda</a:t>
            </a:r>
            <a:endParaRPr lang="en-US" dirty="0" smtClean="0"/>
          </a:p>
          <a:p>
            <a:r>
              <a:rPr lang="en-US" dirty="0" smtClean="0"/>
              <a:t>3.pelanggan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mengingat</a:t>
            </a:r>
            <a:r>
              <a:rPr lang="en-US" dirty="0" smtClean="0"/>
              <a:t> </a:t>
            </a:r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justru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hrs </a:t>
            </a:r>
            <a:r>
              <a:rPr lang="en-US" dirty="0" err="1" smtClean="0"/>
              <a:t>mengingatkan</a:t>
            </a:r>
            <a:endParaRPr lang="en-US" dirty="0" smtClean="0"/>
          </a:p>
          <a:p>
            <a:r>
              <a:rPr lang="en-US" dirty="0" smtClean="0"/>
              <a:t>4.tidak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peraturan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kesetiaan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loyalitas</a:t>
            </a:r>
            <a:r>
              <a:rPr lang="en-US" dirty="0" smtClean="0"/>
              <a:t> </a:t>
            </a:r>
            <a:r>
              <a:rPr lang="en-US" dirty="0" err="1" smtClean="0"/>
              <a:t>produk</a:t>
            </a:r>
            <a:r>
              <a:rPr lang="en-US" dirty="0" smtClean="0"/>
              <a:t> yang </a:t>
            </a:r>
            <a:r>
              <a:rPr lang="en-US" dirty="0" err="1" smtClean="0"/>
              <a:t>digunakan</a:t>
            </a:r>
            <a:endParaRPr lang="en-US" dirty="0" smtClean="0"/>
          </a:p>
          <a:p>
            <a:r>
              <a:rPr lang="en-US" dirty="0" smtClean="0"/>
              <a:t>5.penjual </a:t>
            </a:r>
            <a:r>
              <a:rPr lang="en-US" dirty="0" err="1" smtClean="0"/>
              <a:t>adl</a:t>
            </a:r>
            <a:r>
              <a:rPr lang="en-US" dirty="0" smtClean="0"/>
              <a:t> motivator </a:t>
            </a:r>
            <a:r>
              <a:rPr lang="en-US" dirty="0" err="1" smtClean="0"/>
              <a:t>pembeli</a:t>
            </a:r>
            <a:endParaRPr lang="en-US" dirty="0" smtClean="0"/>
          </a:p>
          <a:p>
            <a:r>
              <a:rPr lang="en-US" dirty="0" smtClean="0"/>
              <a:t>6.kebutuhan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keinginan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diperhatikan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7.pelanggan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membeli</a:t>
            </a:r>
            <a:r>
              <a:rPr lang="en-US" dirty="0" smtClean="0"/>
              <a:t> </a:t>
            </a:r>
            <a:r>
              <a:rPr lang="en-US" dirty="0" err="1" smtClean="0"/>
              <a:t>produklah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diperhatikan</a:t>
            </a:r>
            <a:r>
              <a:rPr lang="en-US" dirty="0" smtClean="0"/>
              <a:t> </a:t>
            </a:r>
            <a:r>
              <a:rPr lang="en-US" dirty="0" err="1" smtClean="0"/>
              <a:t>bukan</a:t>
            </a:r>
            <a:r>
              <a:rPr lang="en-US" dirty="0" smtClean="0"/>
              <a:t> </a:t>
            </a:r>
            <a:r>
              <a:rPr lang="en-US" dirty="0" err="1" smtClean="0"/>
              <a:t>penjual</a:t>
            </a:r>
            <a:r>
              <a:rPr lang="en-US" dirty="0" smtClean="0"/>
              <a:t> yang </a:t>
            </a:r>
            <a:r>
              <a:rPr lang="en-US" dirty="0" err="1" smtClean="0"/>
              <a:t>memaksa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r>
              <a:rPr lang="en-US" dirty="0" smtClean="0"/>
              <a:t>8.menciptakan </a:t>
            </a:r>
            <a:r>
              <a:rPr lang="en-US" dirty="0" err="1" smtClean="0"/>
              <a:t>suasana</a:t>
            </a:r>
            <a:r>
              <a:rPr lang="en-US" dirty="0" smtClean="0"/>
              <a:t> yang </a:t>
            </a:r>
            <a:r>
              <a:rPr lang="en-US" dirty="0" err="1" smtClean="0"/>
              <a:t>kondusif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nyaman</a:t>
            </a:r>
            <a:endParaRPr lang="en-US" dirty="0" smtClean="0"/>
          </a:p>
          <a:p>
            <a:r>
              <a:rPr lang="en-US" dirty="0" smtClean="0"/>
              <a:t>9.penjual </a:t>
            </a:r>
            <a:r>
              <a:rPr lang="en-US" dirty="0" err="1" smtClean="0"/>
              <a:t>adl</a:t>
            </a:r>
            <a:r>
              <a:rPr lang="en-US" dirty="0" smtClean="0"/>
              <a:t> </a:t>
            </a:r>
            <a:r>
              <a:rPr lang="en-US" dirty="0" err="1" smtClean="0"/>
              <a:t>asisten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calon</a:t>
            </a:r>
            <a:r>
              <a:rPr lang="en-US" dirty="0" smtClean="0"/>
              <a:t> </a:t>
            </a:r>
            <a:r>
              <a:rPr lang="en-US" dirty="0" err="1" smtClean="0"/>
              <a:t>pelanggan</a:t>
            </a:r>
            <a:endParaRPr lang="en-US" dirty="0" smtClean="0"/>
          </a:p>
          <a:p>
            <a:r>
              <a:rPr lang="en-US" dirty="0" smtClean="0"/>
              <a:t>10.penjual </a:t>
            </a:r>
            <a:r>
              <a:rPr lang="en-US" dirty="0" err="1" smtClean="0"/>
              <a:t>tdk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en-US" dirty="0" err="1" smtClean="0"/>
              <a:t>berbicara</a:t>
            </a:r>
            <a:r>
              <a:rPr lang="en-US" dirty="0" smtClean="0"/>
              <a:t>.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JENIS MOTIF MEMBELI SESEORANG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1.Kebanggan  (pride)</a:t>
            </a:r>
          </a:p>
          <a:p>
            <a:r>
              <a:rPr lang="en-US" dirty="0" smtClean="0"/>
              <a:t>2.ingin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dikenal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sebelumnya</a:t>
            </a:r>
            <a:r>
              <a:rPr lang="en-US" dirty="0" smtClean="0"/>
              <a:t> (recognition)</a:t>
            </a:r>
          </a:p>
          <a:p>
            <a:r>
              <a:rPr lang="en-US" dirty="0" smtClean="0"/>
              <a:t>3, </a:t>
            </a:r>
            <a:r>
              <a:rPr lang="en-US" dirty="0" err="1" smtClean="0"/>
              <a:t>kenyamanan</a:t>
            </a:r>
            <a:r>
              <a:rPr lang="en-US" dirty="0" smtClean="0"/>
              <a:t> (comfort)</a:t>
            </a:r>
          </a:p>
          <a:p>
            <a:r>
              <a:rPr lang="en-US" dirty="0" smtClean="0"/>
              <a:t>4.keamanan (safety)</a:t>
            </a:r>
          </a:p>
          <a:p>
            <a:r>
              <a:rPr lang="en-US" dirty="0" smtClean="0"/>
              <a:t>5.bagian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komunitas</a:t>
            </a:r>
            <a:r>
              <a:rPr lang="en-US" dirty="0" smtClean="0"/>
              <a:t>/</a:t>
            </a:r>
            <a:r>
              <a:rPr lang="en-US" dirty="0" err="1" smtClean="0"/>
              <a:t>kelompok</a:t>
            </a:r>
            <a:r>
              <a:rPr lang="en-US" dirty="0" smtClean="0"/>
              <a:t> (</a:t>
            </a:r>
            <a:r>
              <a:rPr lang="en-US" dirty="0" err="1" smtClean="0"/>
              <a:t>affilition</a:t>
            </a:r>
            <a:r>
              <a:rPr lang="en-US" dirty="0" smtClean="0"/>
              <a:t>)</a:t>
            </a: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NEGOSIASI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>
            <a:normAutofit fontScale="92500"/>
          </a:bodyPr>
          <a:lstStyle/>
          <a:p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konsesi,kesepakatan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perjanjian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orang,dua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badan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.</a:t>
            </a:r>
          </a:p>
          <a:p>
            <a:r>
              <a:rPr lang="en-US" dirty="0" smtClean="0"/>
              <a:t>Cara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negosiator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berikut</a:t>
            </a:r>
            <a:r>
              <a:rPr lang="en-US" dirty="0" smtClean="0"/>
              <a:t>:</a:t>
            </a:r>
          </a:p>
          <a:p>
            <a:r>
              <a:rPr lang="en-US" dirty="0" smtClean="0"/>
              <a:t>1.mengetahui </a:t>
            </a:r>
            <a:r>
              <a:rPr lang="en-US" dirty="0" err="1" smtClean="0"/>
              <a:t>keinginangnya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menulusurinya</a:t>
            </a:r>
            <a:r>
              <a:rPr lang="en-US" dirty="0" smtClean="0"/>
              <a:t> </a:t>
            </a:r>
            <a:r>
              <a:rPr lang="en-US" dirty="0" err="1" smtClean="0"/>
              <a:t>terlebih</a:t>
            </a:r>
            <a:r>
              <a:rPr lang="en-US" dirty="0" smtClean="0"/>
              <a:t> </a:t>
            </a:r>
            <a:r>
              <a:rPr lang="en-US" dirty="0" err="1" smtClean="0"/>
              <a:t>dahulu</a:t>
            </a:r>
            <a:r>
              <a:rPr lang="en-US" dirty="0" smtClean="0"/>
              <a:t>.</a:t>
            </a:r>
          </a:p>
          <a:p>
            <a:r>
              <a:rPr lang="en-US" dirty="0" smtClean="0"/>
              <a:t>2.menjelaskan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baik</a:t>
            </a:r>
            <a:r>
              <a:rPr lang="en-US" dirty="0" smtClean="0"/>
              <a:t> </a:t>
            </a:r>
            <a:r>
              <a:rPr lang="en-US" dirty="0" err="1" smtClean="0"/>
              <a:t>risiko-risikonya</a:t>
            </a:r>
            <a:r>
              <a:rPr lang="en-US" dirty="0" smtClean="0"/>
              <a:t> </a:t>
            </a:r>
            <a:r>
              <a:rPr lang="en-US" dirty="0" err="1" smtClean="0"/>
              <a:t>bila</a:t>
            </a:r>
            <a:r>
              <a:rPr lang="en-US" dirty="0" smtClean="0"/>
              <a:t> </a:t>
            </a:r>
            <a:r>
              <a:rPr lang="en-US" dirty="0" err="1" smtClean="0"/>
              <a:t>negosiasi</a:t>
            </a:r>
            <a:r>
              <a:rPr lang="en-US" dirty="0" smtClean="0"/>
              <a:t> </a:t>
            </a:r>
            <a:r>
              <a:rPr lang="en-US" dirty="0" err="1" smtClean="0"/>
              <a:t>gagal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3.menawarkan saran-saran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langkah-langkah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agar </a:t>
            </a:r>
            <a:r>
              <a:rPr lang="en-US" dirty="0" err="1" smtClean="0"/>
              <a:t>negosiasi</a:t>
            </a:r>
            <a:r>
              <a:rPr lang="en-US" dirty="0" smtClean="0"/>
              <a:t> </a:t>
            </a:r>
            <a:r>
              <a:rPr lang="en-US" dirty="0" err="1" smtClean="0"/>
              <a:t>bisa</a:t>
            </a:r>
            <a:r>
              <a:rPr lang="en-US" dirty="0" smtClean="0"/>
              <a:t> </a:t>
            </a:r>
            <a:r>
              <a:rPr lang="en-US" dirty="0" err="1" smtClean="0"/>
              <a:t>diselesikan</a:t>
            </a:r>
            <a:r>
              <a:rPr lang="en-US" dirty="0" smtClean="0"/>
              <a:t>.</a:t>
            </a:r>
          </a:p>
          <a:p>
            <a:r>
              <a:rPr lang="en-US" dirty="0" smtClean="0"/>
              <a:t>4.mewujudkan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negosisasi,yaitu</a:t>
            </a:r>
            <a:r>
              <a:rPr lang="en-US" dirty="0" smtClean="0"/>
              <a:t> </a:t>
            </a:r>
            <a:r>
              <a:rPr lang="en-US" i="1" dirty="0" smtClean="0"/>
              <a:t>win-win solution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solusi</a:t>
            </a:r>
            <a:r>
              <a:rPr lang="en-US" dirty="0" smtClean="0"/>
              <a:t> </a:t>
            </a:r>
            <a:r>
              <a:rPr lang="en-US" dirty="0" err="1" smtClean="0"/>
              <a:t>menang-menang</a:t>
            </a:r>
            <a:r>
              <a:rPr lang="en-US" dirty="0" smtClean="0"/>
              <a:t>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tanpa</a:t>
            </a:r>
            <a:r>
              <a:rPr lang="en-US" dirty="0" smtClean="0"/>
              <a:t> </a:t>
            </a:r>
            <a:r>
              <a:rPr lang="en-US" dirty="0" err="1" smtClean="0"/>
              <a:t>merasa</a:t>
            </a:r>
            <a:r>
              <a:rPr lang="en-US" dirty="0" smtClean="0"/>
              <a:t> </a:t>
            </a:r>
            <a:r>
              <a:rPr lang="en-US" dirty="0" err="1" smtClean="0"/>
              <a:t>dikalahkan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negosiasi</a:t>
            </a:r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TIPE NEGOSIASI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1.Distributive  </a:t>
            </a:r>
            <a:r>
              <a:rPr lang="en-US" dirty="0" err="1" smtClean="0"/>
              <a:t>negotiaation</a:t>
            </a:r>
            <a:endParaRPr lang="en-US" dirty="0" smtClean="0"/>
          </a:p>
          <a:p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negoasiasi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masing</a:t>
            </a:r>
            <a:r>
              <a:rPr lang="en-US" dirty="0" smtClean="0"/>
              <a:t> </a:t>
            </a:r>
            <a:r>
              <a:rPr lang="en-US" dirty="0" err="1" smtClean="0"/>
              <a:t>masing</a:t>
            </a:r>
            <a:r>
              <a:rPr lang="en-US" dirty="0" smtClean="0"/>
              <a:t> </a:t>
            </a:r>
            <a:r>
              <a:rPr lang="en-US" dirty="0" err="1" smtClean="0"/>
              <a:t>memperebutkan</a:t>
            </a:r>
            <a:r>
              <a:rPr lang="en-US" dirty="0" smtClean="0"/>
              <a:t>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pasti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tetap</a:t>
            </a:r>
            <a:endParaRPr lang="en-US" dirty="0" smtClean="0"/>
          </a:p>
          <a:p>
            <a:r>
              <a:rPr lang="en-US" dirty="0" smtClean="0"/>
              <a:t>2.Integrative negotiation</a:t>
            </a:r>
          </a:p>
          <a:p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negosiasi</a:t>
            </a:r>
            <a:r>
              <a:rPr lang="en-US" dirty="0" smtClean="0"/>
              <a:t> yang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diantara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orang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kelompok</a:t>
            </a:r>
            <a:r>
              <a:rPr lang="en-US" dirty="0" smtClean="0"/>
              <a:t> yang </a:t>
            </a:r>
            <a:r>
              <a:rPr lang="en-US" dirty="0" err="1" smtClean="0"/>
              <a:t>masing-masing</a:t>
            </a:r>
            <a:r>
              <a:rPr lang="en-US" dirty="0" smtClean="0"/>
              <a:t> </a:t>
            </a:r>
            <a:r>
              <a:rPr lang="en-US" dirty="0" err="1" smtClean="0"/>
              <a:t>berusaha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</a:t>
            </a:r>
            <a:r>
              <a:rPr lang="en-US" dirty="0" err="1" smtClean="0"/>
              <a:t>tujuan</a:t>
            </a:r>
            <a:r>
              <a:rPr lang="en-US" dirty="0" smtClean="0"/>
              <a:t> </a:t>
            </a:r>
            <a:r>
              <a:rPr lang="en-US" dirty="0" err="1" smtClean="0"/>
              <a:t>kooperatif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yg</a:t>
            </a:r>
            <a:r>
              <a:rPr lang="en-US" dirty="0" smtClean="0"/>
              <a:t> optimal </a:t>
            </a:r>
            <a:r>
              <a:rPr lang="en-US" dirty="0" err="1" smtClean="0"/>
              <a:t>bagi</a:t>
            </a:r>
            <a:r>
              <a:rPr lang="en-US" dirty="0" smtClean="0"/>
              <a:t> </a:t>
            </a:r>
            <a:r>
              <a:rPr lang="en-US" dirty="0" err="1" smtClean="0"/>
              <a:t>kedua</a:t>
            </a:r>
            <a:r>
              <a:rPr lang="en-US" dirty="0" smtClean="0"/>
              <a:t> </a:t>
            </a:r>
            <a:r>
              <a:rPr lang="en-US" dirty="0" err="1" smtClean="0"/>
              <a:t>belah</a:t>
            </a:r>
            <a:r>
              <a:rPr lang="en-US" dirty="0" smtClean="0"/>
              <a:t> </a:t>
            </a:r>
            <a:r>
              <a:rPr lang="en-US" dirty="0" err="1" smtClean="0"/>
              <a:t>pihak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kata</a:t>
            </a:r>
            <a:r>
              <a:rPr lang="en-US" dirty="0" smtClean="0"/>
              <a:t> </a:t>
            </a:r>
            <a:r>
              <a:rPr lang="en-US" smtClean="0"/>
              <a:t>sepakat</a:t>
            </a:r>
            <a:endParaRPr lang="en-US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54</TotalTime>
  <Words>456</Words>
  <Application>Microsoft Office PowerPoint</Application>
  <PresentationFormat>On-screen Show (4:3)</PresentationFormat>
  <Paragraphs>48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Flow</vt:lpstr>
      <vt:lpstr>KETERAMPILAN MENJUAL DAN BERNEGOSIASI</vt:lpstr>
      <vt:lpstr>ALASAN DAN MANFAATPENTINGNYA TENAGA PENJUAL</vt:lpstr>
      <vt:lpstr>SELLING SKILL IS AN EMBRYO OF ENTREPRENEURAL SKILL</vt:lpstr>
      <vt:lpstr>FAKTOR KESUSKSESAN PENJUAL DARI SISI KEPUASAN PELANGGAN</vt:lpstr>
      <vt:lpstr>HAL YANG PERLU DIPERHATIKAN MENGENAI KEINGINAN PELANGGAN</vt:lpstr>
      <vt:lpstr>Slide 6</vt:lpstr>
      <vt:lpstr>JENIS MOTIF MEMBELI SESEORANG</vt:lpstr>
      <vt:lpstr>NEGOSIASI</vt:lpstr>
      <vt:lpstr>TIPE NEGOSIASI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KETERAMPILAN MENJUAL DAN BERNEGOSIASI</dc:title>
  <dc:creator>User</dc:creator>
  <cp:lastModifiedBy>User</cp:lastModifiedBy>
  <cp:revision>7</cp:revision>
  <dcterms:created xsi:type="dcterms:W3CDTF">2006-08-16T00:00:00Z</dcterms:created>
  <dcterms:modified xsi:type="dcterms:W3CDTF">2020-03-21T02:36:32Z</dcterms:modified>
</cp:coreProperties>
</file>