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80" autoAdjust="0"/>
  </p:normalViewPr>
  <p:slideViewPr>
    <p:cSldViewPr>
      <p:cViewPr varScale="1">
        <p:scale>
          <a:sx n="52" d="100"/>
          <a:sy n="52" d="100"/>
        </p:scale>
        <p:origin x="16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Product &amp; Partnership</a:t>
            </a:r>
          </a:p>
          <a:p>
            <a:pPr marL="457200" indent="-45720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Place </a:t>
            </a:r>
          </a:p>
          <a:p>
            <a:pPr marL="457200" indent="-45720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Promotion</a:t>
            </a:r>
          </a:p>
          <a:p>
            <a:pPr marL="457200" indent="-457200" algn="l">
              <a:buAutoNum type="arabicPeriod"/>
            </a:pPr>
            <a:r>
              <a:rPr lang="en-US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Packaging &amp; Programming</a:t>
            </a:r>
          </a:p>
          <a:p>
            <a:pPr marL="457200" indent="-457200" algn="l">
              <a:buAutoNum type="arabicPeriod"/>
            </a:pPr>
            <a:r>
              <a:rPr lang="en-US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People</a:t>
            </a:r>
            <a:endParaRPr lang="en-US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Product &amp; Partnership</a:t>
            </a: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Kembali.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atraksi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Tarik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dijalin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sejenis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sejenis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benefit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7084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Place</a:t>
            </a: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kaya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nuansa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industry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Usha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offline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online.</a:t>
            </a: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Promotion</a:t>
            </a: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menginformasikan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membujuk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mengingatkan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38615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Packaging &amp; Programming</a:t>
            </a: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pula. 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Packaging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Tarik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paket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Programming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acara, program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pembelanjaan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8626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People</a:t>
            </a: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peneyedia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melayani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People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actor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oleh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service culture 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Packaging &amp; Programming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intellectual capital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2378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disediakan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diperuntukan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komponen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257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mempermudah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Agar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sempurna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keramahtamahan</a:t>
            </a:r>
            <a:r>
              <a:rPr lang="en-US" sz="23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4410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14446</TotalTime>
  <Words>375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473</cp:revision>
  <cp:lastPrinted>2017-08-29T02:54:51Z</cp:lastPrinted>
  <dcterms:created xsi:type="dcterms:W3CDTF">2010-04-18T12:06:30Z</dcterms:created>
  <dcterms:modified xsi:type="dcterms:W3CDTF">2024-08-06T05:40:35Z</dcterms:modified>
</cp:coreProperties>
</file>