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0" r:id="rId10"/>
  </p:sldIdLst>
  <p:sldSz cx="9144000" cy="6858000" type="screen4x3"/>
  <p:notesSz cx="7045325" cy="93456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580" autoAdjust="0"/>
  </p:normalViewPr>
  <p:slideViewPr>
    <p:cSldViewPr>
      <p:cViewPr varScale="1">
        <p:scale>
          <a:sx n="52" d="100"/>
          <a:sy n="52" d="100"/>
        </p:scale>
        <p:origin x="165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PAR23128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Pemasaran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PAR23128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Pemasaran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Pengantar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12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Implementasi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Kegiatan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Pemasaran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Bauran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3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3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Product &amp; Partnership</a:t>
            </a:r>
          </a:p>
          <a:p>
            <a:pPr marL="457200" indent="-457200" algn="l">
              <a:buAutoNum type="arabicPeriod"/>
            </a:pP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Place </a:t>
            </a:r>
          </a:p>
          <a:p>
            <a:pPr marL="457200" indent="-457200" algn="l">
              <a:buAutoNum type="arabicPeriod"/>
            </a:pP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Promotion</a:t>
            </a:r>
          </a:p>
          <a:p>
            <a:pPr marL="457200" indent="-457200" algn="l">
              <a:buAutoNum type="arabicPeriod"/>
            </a:pPr>
            <a:r>
              <a:rPr lang="en-US" sz="28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Packaging &amp; Programming</a:t>
            </a:r>
          </a:p>
          <a:p>
            <a:pPr marL="457200" indent="-457200" algn="l">
              <a:buAutoNum type="arabicPeriod"/>
            </a:pPr>
            <a:r>
              <a:rPr lang="en-US" sz="28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People</a:t>
            </a:r>
            <a:endParaRPr lang="en-US" sz="26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Implementasi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Kegiatan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Pemasaran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Bauran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3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3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1. Product &amp; Partnership</a:t>
            </a:r>
          </a:p>
          <a:p>
            <a:pPr algn="l"/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jasa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di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konsumsi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mulai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meninggakan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rumah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sampai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Kembali.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spesifik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meliputi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akomodasi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transportasi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atraksi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daya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Tarik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fasilitas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pendukung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dijalin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usaha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sejenis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usaha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sejenis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menciptakan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benefit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pihak-pihak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370848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Implementasi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Kegiatan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Pemasaran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Bauran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3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3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Place</a:t>
            </a:r>
          </a:p>
          <a:p>
            <a:pPr algn="l"/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Karakteristik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kaya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nuansa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jasa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distribusi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fisik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industry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Usha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menyediakan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produknya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offline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online.</a:t>
            </a:r>
          </a:p>
          <a:p>
            <a:pPr algn="l"/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3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Promotion</a:t>
            </a:r>
          </a:p>
          <a:p>
            <a:pPr algn="l"/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Promosi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kenal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pasar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menginformasikan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membujuk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mengingatkan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konsumen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386156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Implementasi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Kegiatan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Pemasaran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Bauran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3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3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Packaging &amp; Programming</a:t>
            </a:r>
          </a:p>
          <a:p>
            <a:pPr algn="l"/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kali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dikemas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dijual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menarik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mebentuk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pengalaman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menarik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pula. </a:t>
            </a:r>
            <a:r>
              <a:rPr lang="en-US" sz="23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Packaging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kombinasi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jasa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daya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Tarik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saling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berkaitan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paket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penawaran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harga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US" sz="23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Programming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aktivitas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acara, program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menarik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pembelanjaan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86261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Implementasi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Kegiatan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Pemaaran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Bauran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3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3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5. People</a:t>
            </a:r>
          </a:p>
          <a:p>
            <a:pPr algn="l"/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peneyedia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jasa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melayani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konsumen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3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People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actor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jasa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oleh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service culture 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kreativitas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Packaging &amp; Programming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membutuhkan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pengelolaan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daya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intellectual capital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strategis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23789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Implementasi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Kegiatan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Pemaaran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Pengemasan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3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sejumlah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fasilitas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disediakan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diperuntukan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tiga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komponen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sumberdaya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Fasilitas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Transportasi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925726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Implementasi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Kegiatan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Pemaaran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Pengemasan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en-US" sz="23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Mengemas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Fasilitas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Sarana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mempermudah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akses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mobilitas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penuhi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menyediakan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sarana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transportasi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udara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darat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laut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Agar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tambah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fasilitas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berkualitas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sempurna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keramahtamahan</a:t>
            </a:r>
            <a:r>
              <a:rPr lang="en-US" sz="230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844104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  <a:endParaRPr lang="id-ID" sz="2400" b="1" dirty="0">
              <a:sym typeface="Wingdings" panose="05000000000000000000" pitchFamily="2" charset="2"/>
            </a:endParaRPr>
          </a:p>
          <a:p>
            <a:pPr marL="571500" indent="-571500">
              <a:buFont typeface="Wingdings" panose="05000000000000000000" pitchFamily="2" charset="2"/>
              <a:buChar char="J"/>
            </a:pP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>
              <a:sym typeface="Wingdings" panose="05000000000000000000" pitchFamily="2" charset="2"/>
            </a:endParaRPr>
          </a:p>
          <a:p>
            <a:r>
              <a:rPr lang="en-US" sz="4000" b="1" dirty="0">
                <a:sym typeface="Wingdings" panose="05000000000000000000" pitchFamily="2" charset="2"/>
              </a:rPr>
              <a:t>Thanks for attention</a:t>
            </a:r>
          </a:p>
          <a:p>
            <a:r>
              <a:rPr lang="en-US" sz="4000" b="1" dirty="0">
                <a:sym typeface="Wingdings" panose="05000000000000000000" pitchFamily="2" charset="2"/>
              </a:rPr>
              <a:t>See you next week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14446</TotalTime>
  <Words>375</Words>
  <Application>Microsoft Office PowerPoint</Application>
  <PresentationFormat>On-screen Show (4:3)</PresentationFormat>
  <Paragraphs>46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473</cp:revision>
  <cp:lastPrinted>2017-08-29T02:54:51Z</cp:lastPrinted>
  <dcterms:created xsi:type="dcterms:W3CDTF">2010-04-18T12:06:30Z</dcterms:created>
  <dcterms:modified xsi:type="dcterms:W3CDTF">2024-08-06T05:40:35Z</dcterms:modified>
</cp:coreProperties>
</file>