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6" r:id="rId12"/>
    <p:sldId id="265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FB479-E1EC-F16D-A674-55F684B177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1A3130-2A84-E4A2-2336-48DCD531E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7111-C758-64D9-DCDF-B8032655E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9DF9-499F-498A-912E-83CF4AB785A5}" type="datetimeFigureOut">
              <a:rPr lang="en-ID" smtClean="0"/>
              <a:t>08/12/2022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01C0D-96AE-6D50-469A-A11DA8195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3C137-9BAF-D0FF-AE13-E08C1390A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2FF6-F703-43FE-B2F0-4AB3EE1A109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16099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4A481-53C6-B3B5-0C56-4E8F557FF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6EF686-888A-AE5A-F2D3-4DFAFF14EE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1C924-3311-CB68-9A02-FE0F159A5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9DF9-499F-498A-912E-83CF4AB785A5}" type="datetimeFigureOut">
              <a:rPr lang="en-ID" smtClean="0"/>
              <a:t>08/12/2022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F9334-EF8A-A2DB-BC32-4144EC98A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A83D0-543F-4F6D-5868-43931C936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2FF6-F703-43FE-B2F0-4AB3EE1A109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75742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4909B1-0EF9-43D2-3C88-E5318FAD03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BC9F4D-BAB0-A0DD-22D0-0E83574944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89E5E-A30D-9078-9B78-4F3D00AF8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9DF9-499F-498A-912E-83CF4AB785A5}" type="datetimeFigureOut">
              <a:rPr lang="en-ID" smtClean="0"/>
              <a:t>08/12/2022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582F7-21F2-626A-EA58-C48A6A75E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E2582-00B0-2DBC-A605-E1ADF791E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2FF6-F703-43FE-B2F0-4AB3EE1A109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34662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623B2-3E3B-1C0A-E6B3-DBF59EB4E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0F256-1E62-B8F7-A972-1C6C9CE9C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B3494-EE62-FCE2-5594-A5FA1340E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9DF9-499F-498A-912E-83CF4AB785A5}" type="datetimeFigureOut">
              <a:rPr lang="en-ID" smtClean="0"/>
              <a:t>08/12/2022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F6A71-4FDA-BF6E-BC69-4F9478C5C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75962-9FE3-C936-F57A-3DF53F403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2FF6-F703-43FE-B2F0-4AB3EE1A109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88010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364C9-3261-24A4-746B-3D7FE5D3A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C5E94-66A3-0A13-0EDF-01315111E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32969-42EB-45C7-83AF-BFC1FE2B2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9DF9-499F-498A-912E-83CF4AB785A5}" type="datetimeFigureOut">
              <a:rPr lang="en-ID" smtClean="0"/>
              <a:t>08/12/2022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8EE4A-849B-48B8-A7D4-78F522E8D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C928B-4373-B34F-6BAE-A7EE52F2E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2FF6-F703-43FE-B2F0-4AB3EE1A109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31691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8F7C8-9213-2E8B-B406-8EEC7941F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CA2C2-62BA-DE11-72EE-42DD5F189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1155F0-F723-4528-E831-31DEE93B4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7B897-EC8B-1062-A832-08F4C0CF9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9DF9-499F-498A-912E-83CF4AB785A5}" type="datetimeFigureOut">
              <a:rPr lang="en-ID" smtClean="0"/>
              <a:t>08/12/2022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47D5A5-D724-A7C0-47FE-D374E6924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3313C-5AAF-A881-3C3F-36C6826A9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2FF6-F703-43FE-B2F0-4AB3EE1A109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44024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71EE9-485D-9410-9C7E-3B6899671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D7234-6C51-74F6-D6F8-6FACC68EB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1D272-6A72-07B0-DAF6-16718C9C9B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1C2702-E269-AA12-7669-558608D002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3A5663-2111-64E5-04A0-7E5566CA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6CE9E3-4879-A0F3-5CC1-B42C7156D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9DF9-499F-498A-912E-83CF4AB785A5}" type="datetimeFigureOut">
              <a:rPr lang="en-ID" smtClean="0"/>
              <a:t>08/12/2022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B157BF-D468-C9E7-89E6-70CBBBB68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F9B6B8-8239-18FA-B00C-2BDD8BD3C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2FF6-F703-43FE-B2F0-4AB3EE1A109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03000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3CF1D-F88E-3C4A-7F2B-E8B90D5AB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30232E-635F-C1A1-AB11-943D010A0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9DF9-499F-498A-912E-83CF4AB785A5}" type="datetimeFigureOut">
              <a:rPr lang="en-ID" smtClean="0"/>
              <a:t>08/12/2022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FD87F8-6AD8-3DB0-C388-643B158D7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FA241C-6075-FBDB-A9D3-3C78ABF45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2FF6-F703-43FE-B2F0-4AB3EE1A109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12002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74CFB8-2EA2-BE32-C473-EC4C078B2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9DF9-499F-498A-912E-83CF4AB785A5}" type="datetimeFigureOut">
              <a:rPr lang="en-ID" smtClean="0"/>
              <a:t>08/12/2022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685E83-7256-B8D1-E255-80F583246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369B6-82E7-0186-B87E-15E700707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2FF6-F703-43FE-B2F0-4AB3EE1A109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49967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44366-2231-8D36-EAF7-07F377AA0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61927-E1CE-90C8-8770-A709DD24B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A4BBA-5204-F4CF-C96B-81A8775A4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40E94-A892-1AA4-133D-D3A605E9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9DF9-499F-498A-912E-83CF4AB785A5}" type="datetimeFigureOut">
              <a:rPr lang="en-ID" smtClean="0"/>
              <a:t>08/12/2022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7D195-D1B7-E7B1-61BB-AB1C94B69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B49EDA-2BA1-4412-E8A9-1F0F0E048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2FF6-F703-43FE-B2F0-4AB3EE1A109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71139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09C0D-C32E-48B9-186A-7E2E9EA02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3547CD-8C4D-B075-6637-5B7A4870F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075C5B-0DA4-2C76-08A2-BB9B6D760E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DDC0EE-1CB3-358E-A1E2-9D129877C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9DF9-499F-498A-912E-83CF4AB785A5}" type="datetimeFigureOut">
              <a:rPr lang="en-ID" smtClean="0"/>
              <a:t>08/12/2022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B4EDF-6BD9-3001-E940-04558B16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684D80-8284-B4AD-E776-7A8F7CAA6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2FF6-F703-43FE-B2F0-4AB3EE1A109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05418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907361-3DAE-7FA0-C635-F63B2D9D8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734A5-E574-677E-1E2D-9A49FD775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AF855-2D71-A2B1-14C3-0B37342D29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49DF9-499F-498A-912E-83CF4AB785A5}" type="datetimeFigureOut">
              <a:rPr lang="en-ID" smtClean="0"/>
              <a:t>08/12/2022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31B70-9C3C-DE67-8627-AE1A1689E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827BC-B4FB-A047-EE9A-B8E65D7592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12FF6-F703-43FE-B2F0-4AB3EE1A109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0906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1D0C3-BEC6-64AB-EBC6-2C8720422A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IDENTIFIKASI BAHAYA</a:t>
            </a:r>
            <a:endParaRPr lang="en-ID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D0A5D-0CB0-1CBE-AAD0-102192EB96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50281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F58D4-1F83-F993-1514-B4B9888E3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75720-DB69-524E-B813-2C217F86D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F80AA7-D0ED-31F0-EEBC-CE860E3EF0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00" t="32148" r="54083" b="29037"/>
          <a:stretch/>
        </p:blipFill>
        <p:spPr>
          <a:xfrm>
            <a:off x="1097280" y="2204720"/>
            <a:ext cx="974344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8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78817-940E-109B-8996-399F59AD2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11BC7-34E0-0CA0-7AA7-ECF77FA05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44811E-57FB-484F-427B-B9DF4A2079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00" t="32296" r="54000" b="25186"/>
          <a:stretch/>
        </p:blipFill>
        <p:spPr>
          <a:xfrm>
            <a:off x="1036320" y="2214880"/>
            <a:ext cx="9784080" cy="388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62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B13BF-F8BB-B39D-EBB5-0C4A11266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E2A3FD-DF7E-AE93-14E0-C59E12712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446" t="26691" r="53940" b="26611"/>
          <a:stretch/>
        </p:blipFill>
        <p:spPr>
          <a:xfrm>
            <a:off x="1656080" y="1849120"/>
            <a:ext cx="8808720" cy="4297679"/>
          </a:xfrm>
        </p:spPr>
      </p:pic>
    </p:spTree>
    <p:extLst>
      <p:ext uri="{BB962C8B-B14F-4D97-AF65-F5344CB8AC3E}">
        <p14:creationId xmlns:p14="http://schemas.microsoft.com/office/powerpoint/2010/main" val="241957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AFEC7-DCD7-7432-B80E-558DBF14E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65F67-88E2-3E79-E5FB-44181B32B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590319-3B53-956E-9F28-43FA821E0D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66" t="33333" r="56500" b="29185"/>
          <a:stretch/>
        </p:blipFill>
        <p:spPr>
          <a:xfrm>
            <a:off x="1117600" y="2286000"/>
            <a:ext cx="988568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21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57C8F-5006-BB49-4A8C-DE2173B6D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3F391-216A-DE39-F63B-C24A71EFC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7DA7E4-3253-A904-7ED4-D5FEBE07B1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67" t="31556" r="53833" b="27555"/>
          <a:stretch/>
        </p:blipFill>
        <p:spPr>
          <a:xfrm>
            <a:off x="934720" y="2164080"/>
            <a:ext cx="10078720" cy="353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08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E87F0-8875-427D-1DB0-056C2342D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1BBE7-8847-EADC-95A3-11E82663A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9EAFF-74DE-3A3C-6947-FE04093B2E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67" t="26621" r="53666" b="23111"/>
          <a:stretch/>
        </p:blipFill>
        <p:spPr>
          <a:xfrm>
            <a:off x="934720" y="1825625"/>
            <a:ext cx="9966960" cy="344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38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54EF-4ADF-7FF0-A59B-4DA7BDED1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73879-594F-70EF-77E8-58F7FCA261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173D59-A1A8-D0BC-CA0C-A51E317471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17" t="31703" r="53917" b="27111"/>
          <a:stretch/>
        </p:blipFill>
        <p:spPr>
          <a:xfrm>
            <a:off x="965200" y="2174240"/>
            <a:ext cx="9479280" cy="37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66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C7299-2ECE-3B50-CC8A-E4B2628B0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3758C-04F3-2E1B-EAA6-8BAA03C43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3D4B17-9C9E-4A58-C98B-CE18FED7A5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32444" r="55000" b="29778"/>
          <a:stretch/>
        </p:blipFill>
        <p:spPr>
          <a:xfrm>
            <a:off x="838200" y="2225040"/>
            <a:ext cx="954532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89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E76E8-61BC-ED47-2ABE-39397C965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F946F6-CC78-B5DA-ABB7-8E67AEAABB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841" t="26924" r="53283" b="22875"/>
          <a:stretch/>
        </p:blipFill>
        <p:spPr>
          <a:xfrm>
            <a:off x="1290320" y="1818640"/>
            <a:ext cx="8961120" cy="3931919"/>
          </a:xfrm>
        </p:spPr>
      </p:pic>
    </p:spTree>
    <p:extLst>
      <p:ext uri="{BB962C8B-B14F-4D97-AF65-F5344CB8AC3E}">
        <p14:creationId xmlns:p14="http://schemas.microsoft.com/office/powerpoint/2010/main" val="2651024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4A359-6B61-145A-2079-7F4F2C05C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7FBEF-0A21-2E8A-FCA7-32520F9A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39AF60-DFAA-9D8A-986D-91EBC23253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4" t="33185" r="54083" b="29037"/>
          <a:stretch/>
        </p:blipFill>
        <p:spPr>
          <a:xfrm>
            <a:off x="985520" y="2275840"/>
            <a:ext cx="972312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4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AB094-6414-D176-B9A1-AFD561EC5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29ED2-E83E-A902-5F06-2BD18CBB3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9FBD8D-5A9B-1094-A3E2-99D922BB9B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34" t="26621" r="56416" b="25482"/>
          <a:stretch/>
        </p:blipFill>
        <p:spPr>
          <a:xfrm>
            <a:off x="955040" y="1825624"/>
            <a:ext cx="9814560" cy="40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14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0045D-C992-4074-26DE-CC2E86334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1AA03-4859-F2DB-E99B-BF66C6FC5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7D120A-190F-5F47-7BCC-6AECECF5D4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33" t="34584" r="57918" b="37625"/>
          <a:stretch/>
        </p:blipFill>
        <p:spPr>
          <a:xfrm>
            <a:off x="1442720" y="1690688"/>
            <a:ext cx="9042400" cy="394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02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ABABC-D67C-4D7F-B0AB-C17236EDC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02D9F-DB64-3C05-89E4-B3E8509DD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3F639F-CC1E-B743-1FD2-937F4DF1F2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6" t="31556" r="53833" b="28147"/>
          <a:stretch/>
        </p:blipFill>
        <p:spPr>
          <a:xfrm>
            <a:off x="1056640" y="2164080"/>
            <a:ext cx="9784080" cy="348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05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92A66-0C74-CED4-CCD6-A1106EDE0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8331DE-CF85-2A2B-275D-C2E7ECCBD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103" t="32996" r="53415" b="21708"/>
          <a:stretch/>
        </p:blipFill>
        <p:spPr>
          <a:xfrm>
            <a:off x="1026160" y="2143760"/>
            <a:ext cx="10327640" cy="3616959"/>
          </a:xfrm>
        </p:spPr>
      </p:pic>
    </p:spTree>
    <p:extLst>
      <p:ext uri="{BB962C8B-B14F-4D97-AF65-F5344CB8AC3E}">
        <p14:creationId xmlns:p14="http://schemas.microsoft.com/office/powerpoint/2010/main" val="705020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2DEBD-E1C4-1378-8F3B-A58EB8B8B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08459-60C7-C9E3-1C62-930073D36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7BA085-72EC-8A96-30CC-5355331304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3" t="32741" r="55250" b="29778"/>
          <a:stretch/>
        </p:blipFill>
        <p:spPr>
          <a:xfrm>
            <a:off x="1016000" y="2245360"/>
            <a:ext cx="9885680" cy="351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71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</Words>
  <Application>Microsoft Office PowerPoint</Application>
  <PresentationFormat>Widescreen</PresentationFormat>
  <Paragraphs>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IDENTIFIKASI BAHAYA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Sushanty Saleh</dc:creator>
  <cp:lastModifiedBy>Sushanty Saleh</cp:lastModifiedBy>
  <cp:revision>28</cp:revision>
  <dcterms:created xsi:type="dcterms:W3CDTF">2022-12-08T02:31:20Z</dcterms:created>
  <dcterms:modified xsi:type="dcterms:W3CDTF">2022-12-08T02:56:12Z</dcterms:modified>
</cp:coreProperties>
</file>