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8" r:id="rId1"/>
  </p:sldMasterIdLst>
  <p:sldIdLst>
    <p:sldId id="256" r:id="rId2"/>
    <p:sldId id="257" r:id="rId3"/>
    <p:sldId id="272" r:id="rId4"/>
    <p:sldId id="273" r:id="rId5"/>
    <p:sldId id="274" r:id="rId6"/>
    <p:sldId id="266" r:id="rId7"/>
    <p:sldId id="267" r:id="rId8"/>
    <p:sldId id="268" r:id="rId9"/>
    <p:sldId id="269" r:id="rId10"/>
    <p:sldId id="270" r:id="rId11"/>
    <p:sldId id="271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1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3482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590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8155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63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508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20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8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6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8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9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6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3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0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9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GLOBALISASI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Cahyani Pratisti</a:t>
            </a:r>
          </a:p>
          <a:p>
            <a:r>
              <a:rPr lang="en-US" dirty="0" smtClean="0"/>
              <a:t>IIB </a:t>
            </a:r>
            <a:r>
              <a:rPr lang="en-US" dirty="0" err="1" smtClean="0"/>
              <a:t>Darmajaya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015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financial market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i="1" dirty="0" smtClean="0"/>
              <a:t>(current account)</a:t>
            </a:r>
            <a:r>
              <a:rPr lang="en-US" dirty="0" smtClean="0"/>
              <a:t> → data yang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 </a:t>
            </a:r>
            <a:r>
              <a:rPr lang="en-US" dirty="0" err="1" smtClean="0"/>
              <a:t>impor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 smtClean="0"/>
          </a:p>
          <a:p>
            <a:r>
              <a:rPr lang="en-US" dirty="0" err="1" smtClean="0"/>
              <a:t>Neraca</a:t>
            </a:r>
            <a:r>
              <a:rPr lang="en-US" dirty="0" smtClean="0"/>
              <a:t> modal </a:t>
            </a:r>
            <a:r>
              <a:rPr lang="en-US" i="1" dirty="0" smtClean="0"/>
              <a:t>(capital account)</a:t>
            </a:r>
            <a:r>
              <a:rPr lang="en-US" dirty="0" smtClean="0"/>
              <a:t> → data yang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total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,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77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operasionalisasi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dirty="0" err="1" smtClean="0"/>
              <a:t>Ekspor</a:t>
            </a:r>
            <a:r>
              <a:rPr lang="en-US" dirty="0" smtClean="0"/>
              <a:t> </a:t>
            </a:r>
            <a:r>
              <a:rPr lang="en-US" dirty="0" err="1" smtClean="0"/>
              <a:t>insidentil</a:t>
            </a:r>
            <a:r>
              <a:rPr lang="en-US" dirty="0" smtClean="0"/>
              <a:t> →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Ekspor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→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mulaia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memanajemen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→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pendatang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i="1" dirty="0" smtClean="0"/>
              <a:t>Franchising</a:t>
            </a:r>
            <a:r>
              <a:rPr lang="en-US" dirty="0" smtClean="0"/>
              <a:t> →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daganganya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: </a:t>
            </a:r>
            <a:r>
              <a:rPr lang="en-US" dirty="0" err="1" smtClean="0"/>
              <a:t>peralatan</a:t>
            </a:r>
            <a:r>
              <a:rPr lang="en-US" dirty="0" smtClean="0"/>
              <a:t>, proses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resep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system.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Pemasaran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negri</a:t>
            </a:r>
            <a:r>
              <a:rPr lang="en-US" dirty="0" smtClean="0"/>
              <a:t> →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pendatang</a:t>
            </a:r>
            <a:r>
              <a:rPr lang="en-US" dirty="0" smtClean="0"/>
              <a:t> (host country)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(home country)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negri</a:t>
            </a:r>
            <a:r>
              <a:rPr lang="en-US" dirty="0" smtClean="0"/>
              <a:t> → </a:t>
            </a:r>
            <a:r>
              <a:rPr lang="en-US" dirty="0" err="1" smtClean="0"/>
              <a:t>disebut</a:t>
            </a:r>
            <a:r>
              <a:rPr lang="en-US" dirty="0" smtClean="0"/>
              <a:t> total international business yang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i="1" dirty="0" err="1" smtClean="0"/>
              <a:t>Multy</a:t>
            </a:r>
            <a:r>
              <a:rPr lang="en-US" i="1" dirty="0" smtClean="0"/>
              <a:t> National Company</a:t>
            </a:r>
            <a:r>
              <a:rPr lang="en-US" dirty="0" smtClean="0"/>
              <a:t> (MNC). Perusahaan </a:t>
            </a:r>
            <a:r>
              <a:rPr lang="en-US" dirty="0" err="1" smtClean="0"/>
              <a:t>asing</a:t>
            </a:r>
            <a:r>
              <a:rPr lang="en-US" dirty="0" smtClean="0"/>
              <a:t> dating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di </a:t>
            </a:r>
            <a:r>
              <a:rPr lang="en-US" dirty="0" err="1" smtClean="0"/>
              <a:t>negri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modalnya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1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Belajarlah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dari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Barat,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tapi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jangan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jadi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peniru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Barat,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melainkan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jadilah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murid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dari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Timur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 yang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Edwardian Script ITC" panose="030303020407070D0804" pitchFamily="66" charset="0"/>
              </a:rPr>
              <a:t>cerdas</a:t>
            </a:r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Edwardian Script ITC" panose="030303020407070D0804" pitchFamily="66" charset="0"/>
            </a:endParaRPr>
          </a:p>
          <a:p>
            <a:pPr marL="0" indent="0">
              <a:buNone/>
            </a:pPr>
            <a:r>
              <a:rPr lang="en-US" dirty="0" smtClean="0"/>
              <a:t>Tan </a:t>
            </a:r>
            <a:r>
              <a:rPr lang="en-US" smtClean="0"/>
              <a:t>Malaka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Stay safe and never stop learning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9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Pengerian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 smtClean="0"/>
          </a:p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 smtClean="0"/>
          </a:p>
          <a:p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 smtClean="0"/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 smtClean="0"/>
          </a:p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global</a:t>
            </a:r>
          </a:p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global</a:t>
            </a:r>
          </a:p>
          <a:p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 smtClean="0"/>
          </a:p>
          <a:p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financial market</a:t>
            </a:r>
          </a:p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operasionalisasi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66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intensifikasi</a:t>
            </a:r>
            <a:r>
              <a:rPr lang="en-US" dirty="0" smtClean="0"/>
              <a:t> (</a:t>
            </a:r>
            <a:r>
              <a:rPr lang="en-US" dirty="0" err="1" smtClean="0"/>
              <a:t>percepatan</a:t>
            </a:r>
            <a:r>
              <a:rPr lang="en-US" dirty="0" smtClean="0"/>
              <a:t>)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mendunia</a:t>
            </a:r>
            <a:r>
              <a:rPr lang="en-US" dirty="0" smtClean="0"/>
              <a:t> yang </a:t>
            </a:r>
            <a:r>
              <a:rPr lang="en-US" dirty="0" err="1" smtClean="0"/>
              <a:t>mengaitkan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dilokasi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kata globalize (</a:t>
            </a:r>
            <a:r>
              <a:rPr lang="en-US" dirty="0" err="1" smtClean="0"/>
              <a:t>umum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ization</a:t>
            </a:r>
            <a:r>
              <a:rPr lang="en-US" dirty="0" smtClean="0"/>
              <a:t> (proses), </a:t>
            </a:r>
            <a:r>
              <a:rPr lang="en-US" dirty="0" err="1" smtClean="0"/>
              <a:t>yaitu</a:t>
            </a:r>
            <a:r>
              <a:rPr lang="en-US" dirty="0" smtClean="0"/>
              <a:t> proses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pemikiran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mendunia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orang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4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di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endParaRPr lang="en-US" dirty="0" smtClean="0"/>
          </a:p>
          <a:p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endParaRPr lang="en-US" dirty="0" smtClean="0"/>
          </a:p>
          <a:p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disadari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172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Produksi</a:t>
            </a:r>
            <a:r>
              <a:rPr lang="en-US" dirty="0" smtClean="0"/>
              <a:t> global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endParaRPr lang="en-US" dirty="0" smtClean="0"/>
          </a:p>
          <a:p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Meluaskan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negri</a:t>
            </a:r>
            <a:endParaRPr lang="en-US" dirty="0" smtClean="0"/>
          </a:p>
          <a:p>
            <a:r>
              <a:rPr lang="en-US" dirty="0" err="1" smtClean="0"/>
              <a:t>Memperoleh</a:t>
            </a:r>
            <a:r>
              <a:rPr lang="en-US" dirty="0" smtClean="0"/>
              <a:t> modal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devisa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3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pengimpor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konsumtif</a:t>
            </a:r>
            <a:endParaRPr lang="en-US" dirty="0" smtClean="0"/>
          </a:p>
          <a:p>
            <a:r>
              <a:rPr lang="en-US" dirty="0" err="1" smtClean="0"/>
              <a:t>Mematikan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endParaRPr lang="en-US" dirty="0" smtClean="0"/>
          </a:p>
          <a:p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risikonya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memperburuk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 smtClean="0"/>
          </a:p>
          <a:p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21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734292"/>
            <a:ext cx="9601196" cy="817417"/>
          </a:xfrm>
        </p:spPr>
        <p:txBody>
          <a:bodyPr/>
          <a:lstStyle/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11927"/>
            <a:ext cx="9601196" cy="3963941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fiscal</a:t>
            </a:r>
          </a:p>
          <a:p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r>
              <a:rPr lang="en-US" dirty="0" err="1" smtClean="0"/>
              <a:t>Guncangan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energy</a:t>
            </a:r>
          </a:p>
          <a:p>
            <a:r>
              <a:rPr lang="en-US" dirty="0" err="1" smtClean="0"/>
              <a:t>Ketidakstabilan</a:t>
            </a:r>
            <a:r>
              <a:rPr lang="en-US" dirty="0" smtClean="0"/>
              <a:t> social</a:t>
            </a:r>
          </a:p>
          <a:p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endParaRPr lang="en-US" dirty="0" smtClean="0"/>
          </a:p>
          <a:p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infrstruktur</a:t>
            </a:r>
            <a:endParaRPr lang="en-US" dirty="0" smtClean="0"/>
          </a:p>
          <a:p>
            <a:r>
              <a:rPr lang="en-US" dirty="0" err="1" smtClean="0"/>
              <a:t>Serangan</a:t>
            </a:r>
            <a:r>
              <a:rPr lang="en-US" dirty="0" smtClean="0"/>
              <a:t> cyber</a:t>
            </a:r>
          </a:p>
          <a:p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3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805104"/>
          </a:xfrm>
        </p:spPr>
        <p:txBody>
          <a:bodyPr/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95055"/>
            <a:ext cx="9601196" cy="388081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(downside risk)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global </a:t>
            </a:r>
            <a:r>
              <a:rPr lang="en-US" dirty="0" err="1" smtClean="0"/>
              <a:t>karena</a:t>
            </a:r>
            <a:r>
              <a:rPr lang="en-US" dirty="0" smtClean="0"/>
              <a:t>: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perkembangan</a:t>
            </a:r>
            <a:r>
              <a:rPr lang="en-US" dirty="0" smtClean="0"/>
              <a:t> geo-</a:t>
            </a:r>
            <a:r>
              <a:rPr lang="en-US" dirty="0" err="1" smtClean="0"/>
              <a:t>politik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kenaikan</a:t>
            </a:r>
            <a:r>
              <a:rPr lang="en-US" dirty="0" smtClean="0"/>
              <a:t> level </a:t>
            </a:r>
            <a:r>
              <a:rPr lang="en-US" dirty="0" err="1" smtClean="0"/>
              <a:t>hutang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volatilitas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 smtClean="0"/>
          </a:p>
          <a:p>
            <a:r>
              <a:rPr lang="en-US" i="1" dirty="0" smtClean="0"/>
              <a:t>Human capital (International Monetary fund)</a:t>
            </a:r>
          </a:p>
          <a:p>
            <a:r>
              <a:rPr lang="en-US" dirty="0" err="1" smtClean="0"/>
              <a:t>Kebergabtungan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 (</a:t>
            </a:r>
            <a:r>
              <a:rPr lang="en-US" dirty="0" err="1" smtClean="0"/>
              <a:t>dependensi</a:t>
            </a:r>
            <a:r>
              <a:rPr lang="en-US" dirty="0" smtClean="0"/>
              <a:t> </a:t>
            </a:r>
            <a:r>
              <a:rPr lang="en-US" dirty="0" err="1" smtClean="0"/>
              <a:t>ekspor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i="1" dirty="0" smtClean="0"/>
              <a:t>(free trade)</a:t>
            </a:r>
            <a:r>
              <a:rPr lang="en-US" dirty="0" smtClean="0"/>
              <a:t>  (</a:t>
            </a:r>
            <a:r>
              <a:rPr lang="en-US" dirty="0" err="1" smtClean="0"/>
              <a:t>Todaro</a:t>
            </a:r>
            <a:r>
              <a:rPr lang="en-US" dirty="0" smtClean="0"/>
              <a:t> &amp; Smith, 2012)</a:t>
            </a:r>
          </a:p>
          <a:p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i="1" dirty="0" smtClean="0"/>
              <a:t>(current account)</a:t>
            </a:r>
          </a:p>
          <a:p>
            <a:r>
              <a:rPr lang="en-US" dirty="0" err="1" smtClean="0"/>
              <a:t>Neraca</a:t>
            </a:r>
            <a:r>
              <a:rPr lang="en-US" dirty="0" smtClean="0"/>
              <a:t> modal </a:t>
            </a:r>
            <a:r>
              <a:rPr lang="en-US" i="1" dirty="0" smtClean="0"/>
              <a:t>(capital account)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71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6388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917343"/>
              </p:ext>
            </p:extLst>
          </p:nvPr>
        </p:nvGraphicFramePr>
        <p:xfrm>
          <a:off x="1295400" y="1787236"/>
          <a:ext cx="9601198" cy="4124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7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positif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negatif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8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Saling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memenuhi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kebutuhan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antar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Ketergantungan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pengimpor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meningkatkan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usaha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konsumtif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Mengurangi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pengangguran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Mematikan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usaha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kecil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Menambah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devisa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Kualitas</a:t>
                      </a:r>
                      <a:r>
                        <a:rPr lang="en-US" dirty="0" smtClean="0"/>
                        <a:t> SDM </a:t>
                      </a:r>
                      <a:r>
                        <a:rPr lang="en-US" dirty="0" err="1" smtClean="0"/>
                        <a:t>rendah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18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Mendorong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kemajuan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teknologi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Pembayaran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risikonya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Produksi</a:t>
                      </a:r>
                      <a:r>
                        <a:rPr lang="en-US" dirty="0" smtClean="0"/>
                        <a:t> global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ditingkatkan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Memperburuk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neraca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pembayaran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7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Meningkatkan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kemakmuran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Sektor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keuangan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semakin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stabil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910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modal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Menghambat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pertumbuhan</a:t>
                      </a:r>
                      <a:r>
                        <a:rPr lang="en-US" dirty="0" smtClean="0"/>
                        <a:t> industry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1334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583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Edwardian Script ITC</vt:lpstr>
      <vt:lpstr>Trebuchet MS</vt:lpstr>
      <vt:lpstr>Wingdings</vt:lpstr>
      <vt:lpstr>Wingdings 3</vt:lpstr>
      <vt:lpstr>Facet</vt:lpstr>
      <vt:lpstr>GLOBALISASI</vt:lpstr>
      <vt:lpstr>Outline</vt:lpstr>
      <vt:lpstr>Globalisasi</vt:lpstr>
      <vt:lpstr>Ciri-ciri Globalisasi</vt:lpstr>
      <vt:lpstr>Manfaat Globalisasi</vt:lpstr>
      <vt:lpstr>Kritik terhadap globalisasi</vt:lpstr>
      <vt:lpstr>Risiko bisnis global</vt:lpstr>
      <vt:lpstr>Isu-isu bisnis global</vt:lpstr>
      <vt:lpstr>Globalisasi dan perdagangan internasional</vt:lpstr>
      <vt:lpstr>Globalisasi dan financial market</vt:lpstr>
      <vt:lpstr>Metode memasuki dan operasionalisasi bisnis internasional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RUANG LINGKUP BISNIS INTERNASIONAL DAN GLOBALISASI (1)</dc:title>
  <dc:creator>Cahyani Pratisti</dc:creator>
  <cp:lastModifiedBy>cahya</cp:lastModifiedBy>
  <cp:revision>20</cp:revision>
  <dcterms:created xsi:type="dcterms:W3CDTF">2020-03-31T00:22:05Z</dcterms:created>
  <dcterms:modified xsi:type="dcterms:W3CDTF">2021-04-04T13:01:22Z</dcterms:modified>
</cp:coreProperties>
</file>