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5" r:id="rId2"/>
    <p:sldId id="305" r:id="rId3"/>
    <p:sldId id="392" r:id="rId4"/>
    <p:sldId id="408" r:id="rId5"/>
    <p:sldId id="403" r:id="rId6"/>
    <p:sldId id="409" r:id="rId7"/>
    <p:sldId id="404" r:id="rId8"/>
    <p:sldId id="405" r:id="rId9"/>
    <p:sldId id="406" r:id="rId10"/>
    <p:sldId id="407" r:id="rId11"/>
    <p:sldId id="391" r:id="rId12"/>
  </p:sldIdLst>
  <p:sldSz cx="9144000" cy="6858000" type="screen4x3"/>
  <p:notesSz cx="7315200" cy="96012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7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7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SISTEM &amp; TEKNOLOGI INFORMASI</a:t>
            </a:r>
            <a:endParaRPr kumimoji="0" lang="en-US" sz="5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51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Georgia" pitchFamily="18" charset="0"/>
                <a:cs typeface="+mn-cs"/>
              </a:rPr>
              <a:t>PERTEMUAN </a:t>
            </a:r>
            <a:r>
              <a:rPr lang="en-US" sz="5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eorgia" pitchFamily="18" charset="0"/>
                <a:cs typeface="+mn-cs"/>
              </a:rPr>
              <a:t>9</a:t>
            </a:r>
            <a:endParaRPr kumimoji="0" lang="en-US" sz="51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Georgia" pitchFamily="18" charset="0"/>
              <a:cs typeface="+mn-cs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AUDIT KONTINUITAS BISNIS &amp; PEMULIHAN BENCANA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apakah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manual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kontinuitas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prosedur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ditulis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bahasa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sederhana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mudah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dipahami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KONDISI EKSISTING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2214554"/>
            <a:ext cx="8534400" cy="3714776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Tingkat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Pengetahuan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Tentang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Ini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Teknik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Pengumpulan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</a:t>
            </a:r>
            <a:endParaRPr lang="en-US" sz="2400" i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Indentifikasi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TINGKAT PENGETAHUAN KONDISI SAAT INI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2000240"/>
            <a:ext cx="8534400" cy="407196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?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Utama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Area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 ?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Data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didapatkan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TINGKAT PENGETAHUAN KONDISI SAAT INI</a:t>
            </a: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2000240"/>
            <a:ext cx="8534400" cy="407196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Langkah-langkah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memperoleh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benar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menurut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ILM (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Information Life Cycle Management, Singleton, 2009) 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meliputi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Pencarian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relevan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	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Pengumpulan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relevan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Klasifikasi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relevan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Pengontrolan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relevan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TEKNIK PENGUMPULAN DATA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1357298"/>
            <a:ext cx="8534400" cy="435771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Teknik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pengumpulan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pengidentifikasian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lain 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b="1" u="sng" dirty="0" err="1" smtClean="0">
                <a:latin typeface="Arial" pitchFamily="34" charset="0"/>
                <a:ea typeface="+mj-ea"/>
                <a:cs typeface="Arial" pitchFamily="34" charset="0"/>
              </a:rPr>
              <a:t>Wawancara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sebelum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ketika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sesudah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wawancara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b="1" u="sng" dirty="0" err="1" smtClean="0">
                <a:latin typeface="Arial" pitchFamily="34" charset="0"/>
                <a:ea typeface="+mj-ea"/>
                <a:cs typeface="Arial" pitchFamily="34" charset="0"/>
              </a:rPr>
              <a:t>Survei</a:t>
            </a:r>
            <a:r>
              <a:rPr lang="en-US" sz="2400" b="1" u="sng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b="1" u="sng" dirty="0" err="1" smtClean="0">
                <a:latin typeface="Arial" pitchFamily="34" charset="0"/>
                <a:ea typeface="+mj-ea"/>
                <a:cs typeface="Arial" pitchFamily="34" charset="0"/>
              </a:rPr>
              <a:t>menggunakan</a:t>
            </a:r>
            <a:r>
              <a:rPr lang="en-US" sz="2400" b="1" u="sng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b="1" u="sng" dirty="0" err="1" smtClean="0">
                <a:latin typeface="Arial" pitchFamily="34" charset="0"/>
                <a:ea typeface="+mj-ea"/>
                <a:cs typeface="Arial" pitchFamily="34" charset="0"/>
              </a:rPr>
              <a:t>kuisioner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rencana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identifikasi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distribusi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jawaban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Peninjauan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dokumen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Observasi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sebelum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ketika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sesudah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);</a:t>
            </a:r>
            <a:endParaRPr lang="en-US" sz="24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TEKNIK PENGUMPULAN DATA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5216" y="1643050"/>
            <a:ext cx="8534400" cy="435771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b="1" u="sng" dirty="0" smtClean="0">
                <a:latin typeface="Arial" pitchFamily="34" charset="0"/>
                <a:ea typeface="+mj-ea"/>
                <a:cs typeface="Arial" pitchFamily="34" charset="0"/>
              </a:rPr>
              <a:t>Informal Brainstorming Group Session;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b="1" u="sng" dirty="0" smtClean="0">
                <a:latin typeface="Arial" pitchFamily="34" charset="0"/>
                <a:ea typeface="+mj-ea"/>
                <a:cs typeface="Arial" pitchFamily="34" charset="0"/>
              </a:rPr>
              <a:t>JAD (</a:t>
            </a:r>
            <a:r>
              <a:rPr lang="en-US" sz="2400" b="1" i="1" u="sng" dirty="0" smtClean="0">
                <a:latin typeface="Arial" pitchFamily="34" charset="0"/>
                <a:ea typeface="+mj-ea"/>
                <a:cs typeface="Arial" pitchFamily="34" charset="0"/>
              </a:rPr>
              <a:t>Joint Application Design</a:t>
            </a:r>
            <a:r>
              <a:rPr lang="en-US" sz="2400" b="1" u="sng" dirty="0" smtClean="0">
                <a:latin typeface="Arial" pitchFamily="34" charset="0"/>
                <a:ea typeface="+mj-ea"/>
                <a:cs typeface="Arial" pitchFamily="34" charset="0"/>
              </a:rPr>
              <a:t>) Like Session;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PROSES IDENTIFIKASI DATA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dikumpulkan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langkah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selanjutnya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identifikasi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data,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meliputi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Pengidentifikasian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Pengidentifikasian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SI/TI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Mendukung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Pengidentifikasian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Hukum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Regulasi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Kebijakan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AUDIT KONTINUITAS BISNIS &amp; PEMULIHAN BENCANA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Verifikasi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bahwa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BCP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efektif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meninjau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pengujian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sebelumnya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penanggung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jawab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penyimpanan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diluar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memastikan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kecukupan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pemeriksaan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fasilitas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meninjau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isinya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serta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kontrol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keamanan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lingkungan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AUDIT KONTINUITAS BISNIS &amp; PEMULIHAN BENCANA</a:t>
            </a:r>
            <a:endParaRPr lang="en-US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1928802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Pengevaluasian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personel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merespon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efektif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situasi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darurat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meninjau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prosedur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darurat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pelatihan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karyawan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pengujian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kemampuan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keahlian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Kepastian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bajwa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perencanaan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pemeliharaan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tersedia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efektif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309</Words>
  <Application>Microsoft Office PowerPoint</Application>
  <PresentationFormat>On-screen Show (4:3)</PresentationFormat>
  <Paragraphs>75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187</cp:revision>
  <dcterms:created xsi:type="dcterms:W3CDTF">2010-04-18T12:06:30Z</dcterms:created>
  <dcterms:modified xsi:type="dcterms:W3CDTF">2016-01-31T14:57:43Z</dcterms:modified>
</cp:coreProperties>
</file>