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9" r:id="rId3"/>
    <p:sldId id="301" r:id="rId4"/>
    <p:sldId id="303" r:id="rId5"/>
    <p:sldId id="302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3" r:id="rId14"/>
    <p:sldId id="314" r:id="rId15"/>
    <p:sldId id="316" r:id="rId16"/>
    <p:sldId id="317" r:id="rId17"/>
    <p:sldId id="318" r:id="rId18"/>
    <p:sldId id="315" r:id="rId19"/>
    <p:sldId id="300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cer" initials="a" lastIdx="1" clrIdx="2">
    <p:extLst>
      <p:ext uri="{19B8F6BF-5375-455C-9EA6-DF929625EA0E}">
        <p15:presenceInfo xmlns:p15="http://schemas.microsoft.com/office/powerpoint/2012/main" userId="a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7" autoAdjust="0"/>
    <p:restoredTop sz="94601" autoAdjust="0"/>
  </p:normalViewPr>
  <p:slideViewPr>
    <p:cSldViewPr>
      <p:cViewPr varScale="1">
        <p:scale>
          <a:sx n="104" d="100"/>
          <a:sy n="104" d="100"/>
        </p:scale>
        <p:origin x="184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3-12-19T09:40:47.799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85796E-4765-4578-B221-421D8D1553F5}" type="doc">
      <dgm:prSet loTypeId="urn:microsoft.com/office/officeart/2009/3/layout/SubStep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CABB0C4A-8E5D-4628-A986-A6052BF552B6}">
      <dgm:prSet phldrT="[Text]"/>
      <dgm:spPr/>
      <dgm:t>
        <a:bodyPr/>
        <a:lstStyle/>
        <a:p>
          <a:r>
            <a:rPr lang="en-US" dirty="0"/>
            <a:t>Hukum</a:t>
          </a:r>
          <a:endParaRPr lang="en-ID" dirty="0"/>
        </a:p>
      </dgm:t>
    </dgm:pt>
    <dgm:pt modelId="{E4AC4B89-F0BC-4D02-B545-628C7A6933B1}" type="parTrans" cxnId="{7CD09229-C530-4BC6-9F42-75097BEF0498}">
      <dgm:prSet/>
      <dgm:spPr/>
      <dgm:t>
        <a:bodyPr/>
        <a:lstStyle/>
        <a:p>
          <a:endParaRPr lang="en-ID"/>
        </a:p>
      </dgm:t>
    </dgm:pt>
    <dgm:pt modelId="{6FCB4EAA-3526-4E9D-BA13-885F276C715A}" type="sibTrans" cxnId="{7CD09229-C530-4BC6-9F42-75097BEF0498}">
      <dgm:prSet/>
      <dgm:spPr/>
      <dgm:t>
        <a:bodyPr/>
        <a:lstStyle/>
        <a:p>
          <a:endParaRPr lang="en-ID"/>
        </a:p>
      </dgm:t>
    </dgm:pt>
    <dgm:pt modelId="{D814E374-0E73-4F82-9B59-0CC29282750A}">
      <dgm:prSet phldrT="[Text]"/>
      <dgm:spPr/>
      <dgm:t>
        <a:bodyPr/>
        <a:lstStyle/>
        <a:p>
          <a:r>
            <a:rPr lang="en-US" dirty="0" err="1"/>
            <a:t>Kepentingan</a:t>
          </a:r>
          <a:r>
            <a:rPr lang="en-US" dirty="0"/>
            <a:t> </a:t>
          </a:r>
          <a:r>
            <a:rPr lang="en-US" dirty="0" err="1"/>
            <a:t>manusia</a:t>
          </a:r>
          <a:endParaRPr lang="en-ID" dirty="0"/>
        </a:p>
      </dgm:t>
    </dgm:pt>
    <dgm:pt modelId="{39949582-DB97-49D0-B474-A68485A45C09}" type="parTrans" cxnId="{DA086A06-396C-4F27-B96F-7E4D04A87A06}">
      <dgm:prSet/>
      <dgm:spPr/>
      <dgm:t>
        <a:bodyPr/>
        <a:lstStyle/>
        <a:p>
          <a:endParaRPr lang="en-ID"/>
        </a:p>
      </dgm:t>
    </dgm:pt>
    <dgm:pt modelId="{8B715E27-9DE7-457A-897F-7D10074D87CA}" type="sibTrans" cxnId="{DA086A06-396C-4F27-B96F-7E4D04A87A06}">
      <dgm:prSet/>
      <dgm:spPr/>
      <dgm:t>
        <a:bodyPr/>
        <a:lstStyle/>
        <a:p>
          <a:endParaRPr lang="en-ID"/>
        </a:p>
      </dgm:t>
    </dgm:pt>
    <dgm:pt modelId="{807E01AB-9BB1-40AB-AC88-D5D36DE560E7}">
      <dgm:prSet phldrT="[Text]"/>
      <dgm:spPr/>
      <dgm:t>
        <a:bodyPr/>
        <a:lstStyle/>
        <a:p>
          <a:r>
            <a:rPr lang="en-US" dirty="0" err="1"/>
            <a:t>Pelaksanaan</a:t>
          </a:r>
          <a:r>
            <a:rPr lang="en-US" dirty="0"/>
            <a:t> Hukum</a:t>
          </a:r>
          <a:endParaRPr lang="en-ID" dirty="0"/>
        </a:p>
      </dgm:t>
    </dgm:pt>
    <dgm:pt modelId="{AD8D139F-5DF0-45CA-8688-344379DD6A7B}" type="parTrans" cxnId="{9AC56BF5-49E0-4AAF-85D0-5779AE4DC0CD}">
      <dgm:prSet/>
      <dgm:spPr/>
      <dgm:t>
        <a:bodyPr/>
        <a:lstStyle/>
        <a:p>
          <a:endParaRPr lang="en-ID"/>
        </a:p>
      </dgm:t>
    </dgm:pt>
    <dgm:pt modelId="{A8D544CF-E5A8-4BBC-A367-7BB86C1B8FBE}" type="sibTrans" cxnId="{9AC56BF5-49E0-4AAF-85D0-5779AE4DC0CD}">
      <dgm:prSet/>
      <dgm:spPr/>
      <dgm:t>
        <a:bodyPr/>
        <a:lstStyle/>
        <a:p>
          <a:endParaRPr lang="en-ID"/>
        </a:p>
      </dgm:t>
    </dgm:pt>
    <dgm:pt modelId="{339882BF-AD03-47BA-B78E-073CA21A2ED0}">
      <dgm:prSet phldrT="[Text]"/>
      <dgm:spPr/>
      <dgm:t>
        <a:bodyPr/>
        <a:lstStyle/>
        <a:p>
          <a:r>
            <a:rPr lang="en-US" dirty="0" err="1"/>
            <a:t>Kepentingan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Terlindungi</a:t>
          </a:r>
          <a:endParaRPr lang="en-ID" dirty="0"/>
        </a:p>
      </dgm:t>
    </dgm:pt>
    <dgm:pt modelId="{57DE2D43-2EEF-45CE-9A2F-3CB75DB788F3}" type="sibTrans" cxnId="{105DD687-A138-49A5-9C05-69ED2A5C481A}">
      <dgm:prSet/>
      <dgm:spPr/>
      <dgm:t>
        <a:bodyPr/>
        <a:lstStyle/>
        <a:p>
          <a:endParaRPr lang="en-ID"/>
        </a:p>
      </dgm:t>
    </dgm:pt>
    <dgm:pt modelId="{561D7248-DF2E-466F-B75F-F97FA1F5E066}" type="parTrans" cxnId="{105DD687-A138-49A5-9C05-69ED2A5C481A}">
      <dgm:prSet/>
      <dgm:spPr/>
      <dgm:t>
        <a:bodyPr/>
        <a:lstStyle/>
        <a:p>
          <a:endParaRPr lang="en-ID"/>
        </a:p>
      </dgm:t>
    </dgm:pt>
    <dgm:pt modelId="{7EB1BAF3-4F54-419A-AA97-E74C7848D72B}" type="pres">
      <dgm:prSet presAssocID="{FC85796E-4765-4578-B221-421D8D1553F5}" presName="Name0" presStyleCnt="0">
        <dgm:presLayoutVars>
          <dgm:chMax val="7"/>
          <dgm:dir/>
          <dgm:animOne val="branch"/>
        </dgm:presLayoutVars>
      </dgm:prSet>
      <dgm:spPr/>
    </dgm:pt>
    <dgm:pt modelId="{3D012940-3264-48EB-9C70-64B0504AB63C}" type="pres">
      <dgm:prSet presAssocID="{CABB0C4A-8E5D-4628-A986-A6052BF552B6}" presName="parTx1" presStyleLbl="node1" presStyleIdx="0" presStyleCnt="3"/>
      <dgm:spPr/>
    </dgm:pt>
    <dgm:pt modelId="{813D4B6E-2A2D-4571-9A6C-A002EF28A1E5}" type="pres">
      <dgm:prSet presAssocID="{CABB0C4A-8E5D-4628-A986-A6052BF552B6}" presName="spPre1" presStyleCnt="0"/>
      <dgm:spPr/>
    </dgm:pt>
    <dgm:pt modelId="{036E15F4-FC0A-4448-81F3-B60937469C25}" type="pres">
      <dgm:prSet presAssocID="{CABB0C4A-8E5D-4628-A986-A6052BF552B6}" presName="chLin1" presStyleCnt="0"/>
      <dgm:spPr/>
    </dgm:pt>
    <dgm:pt modelId="{A3A16D01-730B-4B83-B253-EA16A3145E9F}" type="pres">
      <dgm:prSet presAssocID="{39949582-DB97-49D0-B474-A68485A45C09}" presName="Name11" presStyleLbl="parChTrans1D1" presStyleIdx="0" presStyleCnt="4"/>
      <dgm:spPr/>
    </dgm:pt>
    <dgm:pt modelId="{5F34C2FB-5BB3-473D-B3FD-4835A51C2B35}" type="pres">
      <dgm:prSet presAssocID="{39949582-DB97-49D0-B474-A68485A45C09}" presName="Name31" presStyleLbl="parChTrans1D1" presStyleIdx="1" presStyleCnt="4"/>
      <dgm:spPr/>
    </dgm:pt>
    <dgm:pt modelId="{1102B20E-A812-4EF8-8B09-19C8EC827238}" type="pres">
      <dgm:prSet presAssocID="{D814E374-0E73-4F82-9B59-0CC29282750A}" presName="top1" presStyleCnt="0"/>
      <dgm:spPr/>
    </dgm:pt>
    <dgm:pt modelId="{C156E8AE-8F50-46C0-BA5A-E0D688B24F03}" type="pres">
      <dgm:prSet presAssocID="{D814E374-0E73-4F82-9B59-0CC29282750A}" presName="txAndLines1" presStyleCnt="0"/>
      <dgm:spPr/>
    </dgm:pt>
    <dgm:pt modelId="{5B662C55-0AA6-48DF-BA00-079447E6AA98}" type="pres">
      <dgm:prSet presAssocID="{D814E374-0E73-4F82-9B59-0CC29282750A}" presName="anchor1" presStyleCnt="0"/>
      <dgm:spPr/>
    </dgm:pt>
    <dgm:pt modelId="{51196F54-811D-490E-ABA1-7987880ED7D8}" type="pres">
      <dgm:prSet presAssocID="{D814E374-0E73-4F82-9B59-0CC29282750A}" presName="backup1" presStyleCnt="0"/>
      <dgm:spPr/>
    </dgm:pt>
    <dgm:pt modelId="{215A7BF2-4EA0-491C-9D67-CDEC6F1CFCD4}" type="pres">
      <dgm:prSet presAssocID="{D814E374-0E73-4F82-9B59-0CC29282750A}" presName="preLine1" presStyleLbl="parChTrans1D1" presStyleIdx="2" presStyleCnt="4"/>
      <dgm:spPr/>
    </dgm:pt>
    <dgm:pt modelId="{7B8B24E1-098C-4F12-A2BA-3139DB38D2EC}" type="pres">
      <dgm:prSet presAssocID="{D814E374-0E73-4F82-9B59-0CC29282750A}" presName="desTx1" presStyleLbl="revTx" presStyleIdx="0" presStyleCnt="0">
        <dgm:presLayoutVars>
          <dgm:bulletEnabled val="1"/>
        </dgm:presLayoutVars>
      </dgm:prSet>
      <dgm:spPr/>
    </dgm:pt>
    <dgm:pt modelId="{47B4F4EB-DF77-4D18-82D9-618D70C967D2}" type="pres">
      <dgm:prSet presAssocID="{D814E374-0E73-4F82-9B59-0CC29282750A}" presName="postLine1" presStyleLbl="parChTrans1D1" presStyleIdx="3" presStyleCnt="4"/>
      <dgm:spPr/>
    </dgm:pt>
    <dgm:pt modelId="{8CE492CC-08A1-4A41-8CA5-2A0C881AD420}" type="pres">
      <dgm:prSet presAssocID="{CABB0C4A-8E5D-4628-A986-A6052BF552B6}" presName="spPost1" presStyleCnt="0"/>
      <dgm:spPr/>
    </dgm:pt>
    <dgm:pt modelId="{787774B0-9A7F-4063-B907-6022DA2ED1DE}" type="pres">
      <dgm:prSet presAssocID="{807E01AB-9BB1-40AB-AC88-D5D36DE560E7}" presName="parTx2" presStyleLbl="node1" presStyleIdx="1" presStyleCnt="3"/>
      <dgm:spPr/>
    </dgm:pt>
    <dgm:pt modelId="{DC13D9AE-56CD-4106-B213-D7F32A80A36C}" type="pres">
      <dgm:prSet presAssocID="{339882BF-AD03-47BA-B78E-073CA21A2ED0}" presName="parTx3" presStyleLbl="node1" presStyleIdx="2" presStyleCnt="3"/>
      <dgm:spPr/>
    </dgm:pt>
  </dgm:ptLst>
  <dgm:cxnLst>
    <dgm:cxn modelId="{DA086A06-396C-4F27-B96F-7E4D04A87A06}" srcId="{CABB0C4A-8E5D-4628-A986-A6052BF552B6}" destId="{D814E374-0E73-4F82-9B59-0CC29282750A}" srcOrd="0" destOrd="0" parTransId="{39949582-DB97-49D0-B474-A68485A45C09}" sibTransId="{8B715E27-9DE7-457A-897F-7D10074D87CA}"/>
    <dgm:cxn modelId="{245B5A28-BE2B-42D7-81BD-B2043E6CECF8}" type="presOf" srcId="{CABB0C4A-8E5D-4628-A986-A6052BF552B6}" destId="{3D012940-3264-48EB-9C70-64B0504AB63C}" srcOrd="0" destOrd="0" presId="urn:microsoft.com/office/officeart/2009/3/layout/SubStepProcess"/>
    <dgm:cxn modelId="{7CD09229-C530-4BC6-9F42-75097BEF0498}" srcId="{FC85796E-4765-4578-B221-421D8D1553F5}" destId="{CABB0C4A-8E5D-4628-A986-A6052BF552B6}" srcOrd="0" destOrd="0" parTransId="{E4AC4B89-F0BC-4D02-B545-628C7A6933B1}" sibTransId="{6FCB4EAA-3526-4E9D-BA13-885F276C715A}"/>
    <dgm:cxn modelId="{E21AD249-5992-4E7E-BA3C-EC1A82D6AEEF}" type="presOf" srcId="{807E01AB-9BB1-40AB-AC88-D5D36DE560E7}" destId="{787774B0-9A7F-4063-B907-6022DA2ED1DE}" srcOrd="0" destOrd="0" presId="urn:microsoft.com/office/officeart/2009/3/layout/SubStepProcess"/>
    <dgm:cxn modelId="{FEDF7159-6DC7-4A2C-B68D-BE9A85499A8C}" type="presOf" srcId="{D814E374-0E73-4F82-9B59-0CC29282750A}" destId="{7B8B24E1-098C-4F12-A2BA-3139DB38D2EC}" srcOrd="0" destOrd="0" presId="urn:microsoft.com/office/officeart/2009/3/layout/SubStepProcess"/>
    <dgm:cxn modelId="{105DD687-A138-49A5-9C05-69ED2A5C481A}" srcId="{FC85796E-4765-4578-B221-421D8D1553F5}" destId="{339882BF-AD03-47BA-B78E-073CA21A2ED0}" srcOrd="2" destOrd="0" parTransId="{561D7248-DF2E-466F-B75F-F97FA1F5E066}" sibTransId="{57DE2D43-2EEF-45CE-9A2F-3CB75DB788F3}"/>
    <dgm:cxn modelId="{AFFDDEC1-04BB-4DB7-80DA-4705A81FE190}" type="presOf" srcId="{339882BF-AD03-47BA-B78E-073CA21A2ED0}" destId="{DC13D9AE-56CD-4106-B213-D7F32A80A36C}" srcOrd="0" destOrd="0" presId="urn:microsoft.com/office/officeart/2009/3/layout/SubStepProcess"/>
    <dgm:cxn modelId="{5EC20FE8-1213-4138-851B-1038DBF7EA06}" type="presOf" srcId="{FC85796E-4765-4578-B221-421D8D1553F5}" destId="{7EB1BAF3-4F54-419A-AA97-E74C7848D72B}" srcOrd="0" destOrd="0" presId="urn:microsoft.com/office/officeart/2009/3/layout/SubStepProcess"/>
    <dgm:cxn modelId="{9AC56BF5-49E0-4AAF-85D0-5779AE4DC0CD}" srcId="{FC85796E-4765-4578-B221-421D8D1553F5}" destId="{807E01AB-9BB1-40AB-AC88-D5D36DE560E7}" srcOrd="1" destOrd="0" parTransId="{AD8D139F-5DF0-45CA-8688-344379DD6A7B}" sibTransId="{A8D544CF-E5A8-4BBC-A367-7BB86C1B8FBE}"/>
    <dgm:cxn modelId="{679F1229-CF10-4591-B126-87A52A23D935}" type="presParOf" srcId="{7EB1BAF3-4F54-419A-AA97-E74C7848D72B}" destId="{3D012940-3264-48EB-9C70-64B0504AB63C}" srcOrd="0" destOrd="0" presId="urn:microsoft.com/office/officeart/2009/3/layout/SubStepProcess"/>
    <dgm:cxn modelId="{6E8B1BD3-BE69-46A0-A5E2-0D67037F5A39}" type="presParOf" srcId="{7EB1BAF3-4F54-419A-AA97-E74C7848D72B}" destId="{813D4B6E-2A2D-4571-9A6C-A002EF28A1E5}" srcOrd="1" destOrd="0" presId="urn:microsoft.com/office/officeart/2009/3/layout/SubStepProcess"/>
    <dgm:cxn modelId="{1C95B932-216B-4152-B490-EA74D1720AEA}" type="presParOf" srcId="{7EB1BAF3-4F54-419A-AA97-E74C7848D72B}" destId="{036E15F4-FC0A-4448-81F3-B60937469C25}" srcOrd="2" destOrd="0" presId="urn:microsoft.com/office/officeart/2009/3/layout/SubStepProcess"/>
    <dgm:cxn modelId="{67AFD150-E169-434C-BC10-B50EF51BBB7F}" type="presParOf" srcId="{036E15F4-FC0A-4448-81F3-B60937469C25}" destId="{A3A16D01-730B-4B83-B253-EA16A3145E9F}" srcOrd="0" destOrd="0" presId="urn:microsoft.com/office/officeart/2009/3/layout/SubStepProcess"/>
    <dgm:cxn modelId="{B018FA7C-D7C3-422C-96C5-812F0D11F4DB}" type="presParOf" srcId="{036E15F4-FC0A-4448-81F3-B60937469C25}" destId="{5F34C2FB-5BB3-473D-B3FD-4835A51C2B35}" srcOrd="1" destOrd="0" presId="urn:microsoft.com/office/officeart/2009/3/layout/SubStepProcess"/>
    <dgm:cxn modelId="{4664F49B-6549-4B97-92A7-B589E4E301D2}" type="presParOf" srcId="{036E15F4-FC0A-4448-81F3-B60937469C25}" destId="{1102B20E-A812-4EF8-8B09-19C8EC827238}" srcOrd="2" destOrd="0" presId="urn:microsoft.com/office/officeart/2009/3/layout/SubStepProcess"/>
    <dgm:cxn modelId="{A35EDD10-144C-4729-8AC6-826B56980267}" type="presParOf" srcId="{036E15F4-FC0A-4448-81F3-B60937469C25}" destId="{C156E8AE-8F50-46C0-BA5A-E0D688B24F03}" srcOrd="3" destOrd="0" presId="urn:microsoft.com/office/officeart/2009/3/layout/SubStepProcess"/>
    <dgm:cxn modelId="{A6096F85-1002-4DB9-93EE-58E030BA9344}" type="presParOf" srcId="{C156E8AE-8F50-46C0-BA5A-E0D688B24F03}" destId="{5B662C55-0AA6-48DF-BA00-079447E6AA98}" srcOrd="0" destOrd="0" presId="urn:microsoft.com/office/officeart/2009/3/layout/SubStepProcess"/>
    <dgm:cxn modelId="{E975E582-E04E-46D4-A990-EE89502CAFDC}" type="presParOf" srcId="{C156E8AE-8F50-46C0-BA5A-E0D688B24F03}" destId="{51196F54-811D-490E-ABA1-7987880ED7D8}" srcOrd="1" destOrd="0" presId="urn:microsoft.com/office/officeart/2009/3/layout/SubStepProcess"/>
    <dgm:cxn modelId="{AB438D77-008A-4A85-90B3-E68B3F7D2DF6}" type="presParOf" srcId="{C156E8AE-8F50-46C0-BA5A-E0D688B24F03}" destId="{215A7BF2-4EA0-491C-9D67-CDEC6F1CFCD4}" srcOrd="2" destOrd="0" presId="urn:microsoft.com/office/officeart/2009/3/layout/SubStepProcess"/>
    <dgm:cxn modelId="{8377DCDC-E29F-4A87-A952-899B278FFC1A}" type="presParOf" srcId="{C156E8AE-8F50-46C0-BA5A-E0D688B24F03}" destId="{7B8B24E1-098C-4F12-A2BA-3139DB38D2EC}" srcOrd="3" destOrd="0" presId="urn:microsoft.com/office/officeart/2009/3/layout/SubStepProcess"/>
    <dgm:cxn modelId="{1723CFDF-540B-4E60-B1E2-0E5A64A8F624}" type="presParOf" srcId="{C156E8AE-8F50-46C0-BA5A-E0D688B24F03}" destId="{47B4F4EB-DF77-4D18-82D9-618D70C967D2}" srcOrd="4" destOrd="0" presId="urn:microsoft.com/office/officeart/2009/3/layout/SubStepProcess"/>
    <dgm:cxn modelId="{74F5801D-C4CE-4D06-B478-015A3BE88B39}" type="presParOf" srcId="{7EB1BAF3-4F54-419A-AA97-E74C7848D72B}" destId="{8CE492CC-08A1-4A41-8CA5-2A0C881AD420}" srcOrd="3" destOrd="0" presId="urn:microsoft.com/office/officeart/2009/3/layout/SubStepProcess"/>
    <dgm:cxn modelId="{9418F42E-7276-40B6-AF08-0B9E59C49553}" type="presParOf" srcId="{7EB1BAF3-4F54-419A-AA97-E74C7848D72B}" destId="{787774B0-9A7F-4063-B907-6022DA2ED1DE}" srcOrd="4" destOrd="0" presId="urn:microsoft.com/office/officeart/2009/3/layout/SubStepProcess"/>
    <dgm:cxn modelId="{6C14323B-F2CA-491C-9D21-0A22AC9B39DF}" type="presParOf" srcId="{7EB1BAF3-4F54-419A-AA97-E74C7848D72B}" destId="{DC13D9AE-56CD-4106-B213-D7F32A80A36C}" srcOrd="5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D62BE5-8D40-44FF-8945-F727E51AF105}" type="doc">
      <dgm:prSet loTypeId="urn:microsoft.com/office/officeart/2005/8/layout/vProcess5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400E2909-29E9-4C45-8CB0-95CF4EDF2BF5}">
      <dgm:prSet phldrT="[Text]"/>
      <dgm:spPr/>
      <dgm:t>
        <a:bodyPr/>
        <a:lstStyle/>
        <a:p>
          <a:r>
            <a:rPr lang="en-ID" dirty="0" err="1"/>
            <a:t>mengekang</a:t>
          </a:r>
          <a:r>
            <a:rPr lang="en-ID" dirty="0"/>
            <a:t> </a:t>
          </a:r>
          <a:r>
            <a:rPr lang="en-ID" dirty="0" err="1"/>
            <a:t>hawa</a:t>
          </a:r>
          <a:r>
            <a:rPr lang="en-ID" dirty="0"/>
            <a:t> </a:t>
          </a:r>
          <a:r>
            <a:rPr lang="en-ID" dirty="0" err="1"/>
            <a:t>nafsu</a:t>
          </a:r>
          <a:r>
            <a:rPr lang="en-ID" dirty="0"/>
            <a:t> dan </a:t>
          </a:r>
          <a:r>
            <a:rPr lang="en-ID" dirty="0" err="1"/>
            <a:t>mengatur</a:t>
          </a:r>
          <a:r>
            <a:rPr lang="en-ID" dirty="0"/>
            <a:t> </a:t>
          </a:r>
          <a:r>
            <a:rPr lang="en-ID" dirty="0" err="1"/>
            <a:t>perhubungan</a:t>
          </a:r>
          <a:r>
            <a:rPr lang="en-ID" dirty="0"/>
            <a:t> </a:t>
          </a:r>
          <a:r>
            <a:rPr lang="en-ID" dirty="0" err="1"/>
            <a:t>antar</a:t>
          </a:r>
          <a:r>
            <a:rPr lang="en-ID" dirty="0"/>
            <a:t> </a:t>
          </a:r>
          <a:r>
            <a:rPr lang="en-ID" dirty="0" err="1"/>
            <a:t>manusia</a:t>
          </a:r>
          <a:endParaRPr lang="en-ID" dirty="0"/>
        </a:p>
      </dgm:t>
    </dgm:pt>
    <dgm:pt modelId="{2748E716-1F4B-4662-B12E-9C4F5FFFB0F4}" type="parTrans" cxnId="{F449C8BA-745F-4771-9BD7-7EB917A41D89}">
      <dgm:prSet/>
      <dgm:spPr/>
      <dgm:t>
        <a:bodyPr/>
        <a:lstStyle/>
        <a:p>
          <a:endParaRPr lang="en-ID"/>
        </a:p>
      </dgm:t>
    </dgm:pt>
    <dgm:pt modelId="{58ED26E7-E182-4C0D-B341-1FE11C123D0A}" type="sibTrans" cxnId="{F449C8BA-745F-4771-9BD7-7EB917A41D89}">
      <dgm:prSet/>
      <dgm:spPr/>
      <dgm:t>
        <a:bodyPr/>
        <a:lstStyle/>
        <a:p>
          <a:endParaRPr lang="en-ID"/>
        </a:p>
      </dgm:t>
    </dgm:pt>
    <dgm:pt modelId="{76283A12-D448-4299-A908-1DB253B27687}">
      <dgm:prSet phldrT="[Text]"/>
      <dgm:spPr/>
      <dgm:t>
        <a:bodyPr/>
        <a:lstStyle/>
        <a:p>
          <a:r>
            <a:rPr lang="en-ID" dirty="0" err="1"/>
            <a:t>memberi</a:t>
          </a:r>
          <a:r>
            <a:rPr lang="en-ID" dirty="0"/>
            <a:t> </a:t>
          </a:r>
          <a:r>
            <a:rPr lang="en-ID" dirty="0" err="1"/>
            <a:t>petunjuk</a:t>
          </a:r>
          <a:r>
            <a:rPr lang="en-ID" dirty="0"/>
            <a:t> </a:t>
          </a:r>
          <a:r>
            <a:rPr lang="en-ID" dirty="0" err="1"/>
            <a:t>kepada</a:t>
          </a:r>
          <a:r>
            <a:rPr lang="en-ID" dirty="0"/>
            <a:t> </a:t>
          </a:r>
          <a:r>
            <a:rPr lang="en-ID" dirty="0" err="1"/>
            <a:t>manusia</a:t>
          </a:r>
          <a:r>
            <a:rPr lang="en-ID" dirty="0"/>
            <a:t> </a:t>
          </a:r>
          <a:r>
            <a:rPr lang="en-ID" dirty="0" err="1"/>
            <a:t>bagaimana</a:t>
          </a:r>
          <a:r>
            <a:rPr lang="en-ID" dirty="0"/>
            <a:t> </a:t>
          </a:r>
          <a:r>
            <a:rPr lang="en-ID" dirty="0" err="1"/>
            <a:t>ia</a:t>
          </a:r>
          <a:r>
            <a:rPr lang="en-ID" dirty="0"/>
            <a:t> </a:t>
          </a:r>
          <a:r>
            <a:rPr lang="en-ID" dirty="0" err="1"/>
            <a:t>harus</a:t>
          </a:r>
          <a:r>
            <a:rPr lang="en-ID" dirty="0"/>
            <a:t> </a:t>
          </a:r>
          <a:r>
            <a:rPr lang="en-ID" dirty="0" err="1"/>
            <a:t>bertingkah</a:t>
          </a:r>
          <a:r>
            <a:rPr lang="en-ID" dirty="0"/>
            <a:t> </a:t>
          </a:r>
          <a:r>
            <a:rPr lang="en-ID" dirty="0" err="1"/>
            <a:t>laku</a:t>
          </a:r>
          <a:r>
            <a:rPr lang="en-ID" dirty="0"/>
            <a:t> dan </a:t>
          </a:r>
          <a:r>
            <a:rPr lang="en-ID" dirty="0" err="1"/>
            <a:t>betindak</a:t>
          </a:r>
          <a:r>
            <a:rPr lang="en-ID" dirty="0"/>
            <a:t> di </a:t>
          </a:r>
          <a:r>
            <a:rPr lang="en-ID" dirty="0" err="1"/>
            <a:t>dalam</a:t>
          </a:r>
          <a:r>
            <a:rPr lang="en-ID" dirty="0"/>
            <a:t> </a:t>
          </a:r>
          <a:r>
            <a:rPr lang="en-ID" dirty="0" err="1"/>
            <a:t>masyarakat</a:t>
          </a:r>
          <a:endParaRPr lang="en-ID" dirty="0"/>
        </a:p>
      </dgm:t>
    </dgm:pt>
    <dgm:pt modelId="{26F5F71E-616C-4963-8F79-08D5B8A7A7D8}" type="parTrans" cxnId="{601B7DC4-3CCA-4BBB-9F2C-3591ADFDBBA3}">
      <dgm:prSet/>
      <dgm:spPr/>
      <dgm:t>
        <a:bodyPr/>
        <a:lstStyle/>
        <a:p>
          <a:endParaRPr lang="en-ID"/>
        </a:p>
      </dgm:t>
    </dgm:pt>
    <dgm:pt modelId="{93DA94B5-61C4-4BCD-8E6B-7852F909A4CB}" type="sibTrans" cxnId="{601B7DC4-3CCA-4BBB-9F2C-3591ADFDBBA3}">
      <dgm:prSet/>
      <dgm:spPr/>
      <dgm:t>
        <a:bodyPr/>
        <a:lstStyle/>
        <a:p>
          <a:endParaRPr lang="en-ID"/>
        </a:p>
      </dgm:t>
    </dgm:pt>
    <dgm:pt modelId="{176340FC-81BC-42F6-862E-94457F9D6313}" type="pres">
      <dgm:prSet presAssocID="{A0D62BE5-8D40-44FF-8945-F727E51AF105}" presName="outerComposite" presStyleCnt="0">
        <dgm:presLayoutVars>
          <dgm:chMax val="5"/>
          <dgm:dir/>
          <dgm:resizeHandles val="exact"/>
        </dgm:presLayoutVars>
      </dgm:prSet>
      <dgm:spPr/>
    </dgm:pt>
    <dgm:pt modelId="{D4DFB930-9E05-4F13-B7A8-78CC80854ABB}" type="pres">
      <dgm:prSet presAssocID="{A0D62BE5-8D40-44FF-8945-F727E51AF105}" presName="dummyMaxCanvas" presStyleCnt="0">
        <dgm:presLayoutVars/>
      </dgm:prSet>
      <dgm:spPr/>
    </dgm:pt>
    <dgm:pt modelId="{DC359CC6-0C7B-4161-9EC1-1DF12F22F59A}" type="pres">
      <dgm:prSet presAssocID="{A0D62BE5-8D40-44FF-8945-F727E51AF105}" presName="TwoNodes_1" presStyleLbl="node1" presStyleIdx="0" presStyleCnt="2">
        <dgm:presLayoutVars>
          <dgm:bulletEnabled val="1"/>
        </dgm:presLayoutVars>
      </dgm:prSet>
      <dgm:spPr/>
    </dgm:pt>
    <dgm:pt modelId="{266643C5-5279-436B-A1C2-D0F4D9AF49FD}" type="pres">
      <dgm:prSet presAssocID="{A0D62BE5-8D40-44FF-8945-F727E51AF105}" presName="TwoNodes_2" presStyleLbl="node1" presStyleIdx="1" presStyleCnt="2">
        <dgm:presLayoutVars>
          <dgm:bulletEnabled val="1"/>
        </dgm:presLayoutVars>
      </dgm:prSet>
      <dgm:spPr/>
    </dgm:pt>
    <dgm:pt modelId="{22EF6A47-1D7F-42D8-9974-B95115E8653B}" type="pres">
      <dgm:prSet presAssocID="{A0D62BE5-8D40-44FF-8945-F727E51AF105}" presName="TwoConn_1-2" presStyleLbl="fgAccFollowNode1" presStyleIdx="0" presStyleCnt="1">
        <dgm:presLayoutVars>
          <dgm:bulletEnabled val="1"/>
        </dgm:presLayoutVars>
      </dgm:prSet>
      <dgm:spPr/>
    </dgm:pt>
    <dgm:pt modelId="{FF159A98-CE46-41F8-B463-08F3C573BF45}" type="pres">
      <dgm:prSet presAssocID="{A0D62BE5-8D40-44FF-8945-F727E51AF105}" presName="TwoNodes_1_text" presStyleLbl="node1" presStyleIdx="1" presStyleCnt="2">
        <dgm:presLayoutVars>
          <dgm:bulletEnabled val="1"/>
        </dgm:presLayoutVars>
      </dgm:prSet>
      <dgm:spPr/>
    </dgm:pt>
    <dgm:pt modelId="{ABC1ED42-BA2E-44C8-817F-6AE20967E317}" type="pres">
      <dgm:prSet presAssocID="{A0D62BE5-8D40-44FF-8945-F727E51AF10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075F1237-A1C1-4A0B-BEBF-5A5382E70953}" type="presOf" srcId="{58ED26E7-E182-4C0D-B341-1FE11C123D0A}" destId="{22EF6A47-1D7F-42D8-9974-B95115E8653B}" srcOrd="0" destOrd="0" presId="urn:microsoft.com/office/officeart/2005/8/layout/vProcess5"/>
    <dgm:cxn modelId="{F487554D-5F82-44F1-BC5C-B591C477E3C8}" type="presOf" srcId="{A0D62BE5-8D40-44FF-8945-F727E51AF105}" destId="{176340FC-81BC-42F6-862E-94457F9D6313}" srcOrd="0" destOrd="0" presId="urn:microsoft.com/office/officeart/2005/8/layout/vProcess5"/>
    <dgm:cxn modelId="{654ED9AF-6E1C-40E9-BE06-C1D49C4CF4DC}" type="presOf" srcId="{400E2909-29E9-4C45-8CB0-95CF4EDF2BF5}" destId="{FF159A98-CE46-41F8-B463-08F3C573BF45}" srcOrd="1" destOrd="0" presId="urn:microsoft.com/office/officeart/2005/8/layout/vProcess5"/>
    <dgm:cxn modelId="{519E39B7-DAF6-44B0-B229-979355334ECA}" type="presOf" srcId="{76283A12-D448-4299-A908-1DB253B27687}" destId="{266643C5-5279-436B-A1C2-D0F4D9AF49FD}" srcOrd="0" destOrd="0" presId="urn:microsoft.com/office/officeart/2005/8/layout/vProcess5"/>
    <dgm:cxn modelId="{F449C8BA-745F-4771-9BD7-7EB917A41D89}" srcId="{A0D62BE5-8D40-44FF-8945-F727E51AF105}" destId="{400E2909-29E9-4C45-8CB0-95CF4EDF2BF5}" srcOrd="0" destOrd="0" parTransId="{2748E716-1F4B-4662-B12E-9C4F5FFFB0F4}" sibTransId="{58ED26E7-E182-4C0D-B341-1FE11C123D0A}"/>
    <dgm:cxn modelId="{601B7DC4-3CCA-4BBB-9F2C-3591ADFDBBA3}" srcId="{A0D62BE5-8D40-44FF-8945-F727E51AF105}" destId="{76283A12-D448-4299-A908-1DB253B27687}" srcOrd="1" destOrd="0" parTransId="{26F5F71E-616C-4963-8F79-08D5B8A7A7D8}" sibTransId="{93DA94B5-61C4-4BCD-8E6B-7852F909A4CB}"/>
    <dgm:cxn modelId="{D448EEC8-D1BA-4625-B0D3-AD98146094C7}" type="presOf" srcId="{76283A12-D448-4299-A908-1DB253B27687}" destId="{ABC1ED42-BA2E-44C8-817F-6AE20967E317}" srcOrd="1" destOrd="0" presId="urn:microsoft.com/office/officeart/2005/8/layout/vProcess5"/>
    <dgm:cxn modelId="{D2666FFC-0E01-4137-8326-018FEB889A74}" type="presOf" srcId="{400E2909-29E9-4C45-8CB0-95CF4EDF2BF5}" destId="{DC359CC6-0C7B-4161-9EC1-1DF12F22F59A}" srcOrd="0" destOrd="0" presId="urn:microsoft.com/office/officeart/2005/8/layout/vProcess5"/>
    <dgm:cxn modelId="{4B1E21BD-38E9-42BE-85D3-E9C9D40CC2F7}" type="presParOf" srcId="{176340FC-81BC-42F6-862E-94457F9D6313}" destId="{D4DFB930-9E05-4F13-B7A8-78CC80854ABB}" srcOrd="0" destOrd="0" presId="urn:microsoft.com/office/officeart/2005/8/layout/vProcess5"/>
    <dgm:cxn modelId="{7E145C90-56FF-4227-9004-30061EE8E0DF}" type="presParOf" srcId="{176340FC-81BC-42F6-862E-94457F9D6313}" destId="{DC359CC6-0C7B-4161-9EC1-1DF12F22F59A}" srcOrd="1" destOrd="0" presId="urn:microsoft.com/office/officeart/2005/8/layout/vProcess5"/>
    <dgm:cxn modelId="{27EE875B-0584-47F7-91ED-C58E0330147A}" type="presParOf" srcId="{176340FC-81BC-42F6-862E-94457F9D6313}" destId="{266643C5-5279-436B-A1C2-D0F4D9AF49FD}" srcOrd="2" destOrd="0" presId="urn:microsoft.com/office/officeart/2005/8/layout/vProcess5"/>
    <dgm:cxn modelId="{2DC291BA-3BEE-4F91-BC58-FD43ACFBB70C}" type="presParOf" srcId="{176340FC-81BC-42F6-862E-94457F9D6313}" destId="{22EF6A47-1D7F-42D8-9974-B95115E8653B}" srcOrd="3" destOrd="0" presId="urn:microsoft.com/office/officeart/2005/8/layout/vProcess5"/>
    <dgm:cxn modelId="{9204F13C-8804-47C8-A342-7BBBE1B9B803}" type="presParOf" srcId="{176340FC-81BC-42F6-862E-94457F9D6313}" destId="{FF159A98-CE46-41F8-B463-08F3C573BF45}" srcOrd="4" destOrd="0" presId="urn:microsoft.com/office/officeart/2005/8/layout/vProcess5"/>
    <dgm:cxn modelId="{DE451616-EBCE-4146-B614-6754106E2ACF}" type="presParOf" srcId="{176340FC-81BC-42F6-862E-94457F9D6313}" destId="{ABC1ED42-BA2E-44C8-817F-6AE20967E317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8ACF57-FC48-47A5-BBBA-FFAE8166BB80}" type="doc">
      <dgm:prSet loTypeId="urn:microsoft.com/office/officeart/2005/8/layout/equation2" loCatId="process" qsTypeId="urn:microsoft.com/office/officeart/2005/8/quickstyle/simple4" qsCatId="simple" csTypeId="urn:microsoft.com/office/officeart/2005/8/colors/colorful4" csCatId="colorful" phldr="1"/>
      <dgm:spPr/>
    </dgm:pt>
    <dgm:pt modelId="{BE39C203-56EA-42D4-BE6A-44FFBBEE375D}">
      <dgm:prSet phldrT="[Text]"/>
      <dgm:spPr/>
      <dgm:t>
        <a:bodyPr/>
        <a:lstStyle/>
        <a:p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perorangan</a:t>
          </a:r>
          <a:endParaRPr lang="en-ID" dirty="0"/>
        </a:p>
      </dgm:t>
    </dgm:pt>
    <dgm:pt modelId="{06163BD8-8F55-4A6E-95CA-C5A992C1A0C3}" type="parTrans" cxnId="{7906DED7-01FF-4442-BFAF-2D3837625D6F}">
      <dgm:prSet/>
      <dgm:spPr/>
      <dgm:t>
        <a:bodyPr/>
        <a:lstStyle/>
        <a:p>
          <a:endParaRPr lang="en-ID"/>
        </a:p>
      </dgm:t>
    </dgm:pt>
    <dgm:pt modelId="{1AF80389-796B-49A2-8F82-7553A99DA505}" type="sibTrans" cxnId="{7906DED7-01FF-4442-BFAF-2D3837625D6F}">
      <dgm:prSet/>
      <dgm:spPr/>
      <dgm:t>
        <a:bodyPr/>
        <a:lstStyle/>
        <a:p>
          <a:endParaRPr lang="en-ID"/>
        </a:p>
      </dgm:t>
    </dgm:pt>
    <dgm:pt modelId="{7AFC4F87-8CC4-4770-A9DE-15065148E445}">
      <dgm:prSet phldrT="[Text]"/>
      <dgm:spPr/>
      <dgm:t>
        <a:bodyPr/>
        <a:lstStyle/>
        <a:p>
          <a:r>
            <a:rPr lang="en-US" dirty="0" err="1"/>
            <a:t>Korporasi</a:t>
          </a:r>
          <a:endParaRPr lang="en-ID" dirty="0"/>
        </a:p>
      </dgm:t>
    </dgm:pt>
    <dgm:pt modelId="{B57BC355-703A-4E84-923D-D903D0A8545B}" type="parTrans" cxnId="{1FF1E850-DE8E-4DCB-9001-A47348D4114F}">
      <dgm:prSet/>
      <dgm:spPr/>
      <dgm:t>
        <a:bodyPr/>
        <a:lstStyle/>
        <a:p>
          <a:endParaRPr lang="en-ID"/>
        </a:p>
      </dgm:t>
    </dgm:pt>
    <dgm:pt modelId="{9503926F-6D7A-47B2-B715-ED4855F46C67}" type="sibTrans" cxnId="{1FF1E850-DE8E-4DCB-9001-A47348D4114F}">
      <dgm:prSet/>
      <dgm:spPr/>
      <dgm:t>
        <a:bodyPr/>
        <a:lstStyle/>
        <a:p>
          <a:endParaRPr lang="en-ID"/>
        </a:p>
      </dgm:t>
    </dgm:pt>
    <dgm:pt modelId="{B6E11A6D-D1A9-445A-8AEB-81D6FFBE84D3}">
      <dgm:prSet phldrT="[Text]"/>
      <dgm:spPr/>
      <dgm:t>
        <a:bodyPr/>
        <a:lstStyle/>
        <a:p>
          <a:r>
            <a:rPr lang="en-US" dirty="0"/>
            <a:t>Hukum</a:t>
          </a:r>
          <a:endParaRPr lang="en-ID" dirty="0"/>
        </a:p>
      </dgm:t>
    </dgm:pt>
    <dgm:pt modelId="{E567BC47-FBF8-4622-B654-588ED373C1F9}" type="parTrans" cxnId="{B7A668C2-C22D-4703-99D5-8D84CF790738}">
      <dgm:prSet/>
      <dgm:spPr/>
      <dgm:t>
        <a:bodyPr/>
        <a:lstStyle/>
        <a:p>
          <a:endParaRPr lang="en-ID"/>
        </a:p>
      </dgm:t>
    </dgm:pt>
    <dgm:pt modelId="{48370756-2274-4822-82BD-A8B62D56A5D9}" type="sibTrans" cxnId="{B7A668C2-C22D-4703-99D5-8D84CF790738}">
      <dgm:prSet/>
      <dgm:spPr/>
      <dgm:t>
        <a:bodyPr/>
        <a:lstStyle/>
        <a:p>
          <a:endParaRPr lang="en-ID"/>
        </a:p>
      </dgm:t>
    </dgm:pt>
    <dgm:pt modelId="{7796304E-A1B7-4C8B-AEA8-A2B2E149992C}" type="pres">
      <dgm:prSet presAssocID="{808ACF57-FC48-47A5-BBBA-FFAE8166BB80}" presName="Name0" presStyleCnt="0">
        <dgm:presLayoutVars>
          <dgm:dir/>
          <dgm:resizeHandles val="exact"/>
        </dgm:presLayoutVars>
      </dgm:prSet>
      <dgm:spPr/>
    </dgm:pt>
    <dgm:pt modelId="{0D1F388D-7E9F-43EE-A720-6C09CADA0A89}" type="pres">
      <dgm:prSet presAssocID="{808ACF57-FC48-47A5-BBBA-FFAE8166BB80}" presName="vNodes" presStyleCnt="0"/>
      <dgm:spPr/>
    </dgm:pt>
    <dgm:pt modelId="{024E4888-E06B-49C1-B06E-59ACE8B2B83D}" type="pres">
      <dgm:prSet presAssocID="{BE39C203-56EA-42D4-BE6A-44FFBBEE375D}" presName="node" presStyleLbl="node1" presStyleIdx="0" presStyleCnt="3">
        <dgm:presLayoutVars>
          <dgm:bulletEnabled val="1"/>
        </dgm:presLayoutVars>
      </dgm:prSet>
      <dgm:spPr/>
    </dgm:pt>
    <dgm:pt modelId="{A3796BE7-6809-4FEF-A984-1AC6DC5D06C6}" type="pres">
      <dgm:prSet presAssocID="{1AF80389-796B-49A2-8F82-7553A99DA505}" presName="spacerT" presStyleCnt="0"/>
      <dgm:spPr/>
    </dgm:pt>
    <dgm:pt modelId="{93B424EC-2F7A-4893-93AC-E0BC2859BFCA}" type="pres">
      <dgm:prSet presAssocID="{1AF80389-796B-49A2-8F82-7553A99DA505}" presName="sibTrans" presStyleLbl="sibTrans2D1" presStyleIdx="0" presStyleCnt="2"/>
      <dgm:spPr/>
    </dgm:pt>
    <dgm:pt modelId="{E82F7DA8-A4C7-48D0-A582-4A3E1D2AA7E7}" type="pres">
      <dgm:prSet presAssocID="{1AF80389-796B-49A2-8F82-7553A99DA505}" presName="spacerB" presStyleCnt="0"/>
      <dgm:spPr/>
    </dgm:pt>
    <dgm:pt modelId="{56B6C2A1-23C7-492C-9E93-C7E5F08B6909}" type="pres">
      <dgm:prSet presAssocID="{7AFC4F87-8CC4-4770-A9DE-15065148E445}" presName="node" presStyleLbl="node1" presStyleIdx="1" presStyleCnt="3">
        <dgm:presLayoutVars>
          <dgm:bulletEnabled val="1"/>
        </dgm:presLayoutVars>
      </dgm:prSet>
      <dgm:spPr/>
    </dgm:pt>
    <dgm:pt modelId="{AF6DC033-13DB-43B8-9296-8A1F09C0046E}" type="pres">
      <dgm:prSet presAssocID="{808ACF57-FC48-47A5-BBBA-FFAE8166BB80}" presName="sibTransLast" presStyleLbl="sibTrans2D1" presStyleIdx="1" presStyleCnt="2"/>
      <dgm:spPr/>
    </dgm:pt>
    <dgm:pt modelId="{CF326C78-2828-4AE8-B597-91F417EFC35E}" type="pres">
      <dgm:prSet presAssocID="{808ACF57-FC48-47A5-BBBA-FFAE8166BB80}" presName="connectorText" presStyleLbl="sibTrans2D1" presStyleIdx="1" presStyleCnt="2"/>
      <dgm:spPr/>
    </dgm:pt>
    <dgm:pt modelId="{A5E719E6-65B9-4E4F-B34E-FC56A1DCE034}" type="pres">
      <dgm:prSet presAssocID="{808ACF57-FC48-47A5-BBBA-FFAE8166BB80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36F6D105-29C1-4264-B898-3A4811470AC2}" type="presOf" srcId="{808ACF57-FC48-47A5-BBBA-FFAE8166BB80}" destId="{7796304E-A1B7-4C8B-AEA8-A2B2E149992C}" srcOrd="0" destOrd="0" presId="urn:microsoft.com/office/officeart/2005/8/layout/equation2"/>
    <dgm:cxn modelId="{17903324-E895-4B75-8255-873E75730127}" type="presOf" srcId="{9503926F-6D7A-47B2-B715-ED4855F46C67}" destId="{CF326C78-2828-4AE8-B597-91F417EFC35E}" srcOrd="1" destOrd="0" presId="urn:microsoft.com/office/officeart/2005/8/layout/equation2"/>
    <dgm:cxn modelId="{1FF1E850-DE8E-4DCB-9001-A47348D4114F}" srcId="{808ACF57-FC48-47A5-BBBA-FFAE8166BB80}" destId="{7AFC4F87-8CC4-4770-A9DE-15065148E445}" srcOrd="1" destOrd="0" parTransId="{B57BC355-703A-4E84-923D-D903D0A8545B}" sibTransId="{9503926F-6D7A-47B2-B715-ED4855F46C67}"/>
    <dgm:cxn modelId="{E143A472-26C1-4823-9EBE-E1CE4F945E51}" type="presOf" srcId="{1AF80389-796B-49A2-8F82-7553A99DA505}" destId="{93B424EC-2F7A-4893-93AC-E0BC2859BFCA}" srcOrd="0" destOrd="0" presId="urn:microsoft.com/office/officeart/2005/8/layout/equation2"/>
    <dgm:cxn modelId="{9D879476-1F38-488E-A1D0-65DD7385380B}" type="presOf" srcId="{7AFC4F87-8CC4-4770-A9DE-15065148E445}" destId="{56B6C2A1-23C7-492C-9E93-C7E5F08B6909}" srcOrd="0" destOrd="0" presId="urn:microsoft.com/office/officeart/2005/8/layout/equation2"/>
    <dgm:cxn modelId="{5BC9D392-2EA9-4271-9B48-4E58CA40487D}" type="presOf" srcId="{BE39C203-56EA-42D4-BE6A-44FFBBEE375D}" destId="{024E4888-E06B-49C1-B06E-59ACE8B2B83D}" srcOrd="0" destOrd="0" presId="urn:microsoft.com/office/officeart/2005/8/layout/equation2"/>
    <dgm:cxn modelId="{6A8A1E96-70F4-48C4-A8A4-32C49DA13A36}" type="presOf" srcId="{9503926F-6D7A-47B2-B715-ED4855F46C67}" destId="{AF6DC033-13DB-43B8-9296-8A1F09C0046E}" srcOrd="0" destOrd="0" presId="urn:microsoft.com/office/officeart/2005/8/layout/equation2"/>
    <dgm:cxn modelId="{ED7EBBA8-3622-4895-AC93-56A9F3734DBA}" type="presOf" srcId="{B6E11A6D-D1A9-445A-8AEB-81D6FFBE84D3}" destId="{A5E719E6-65B9-4E4F-B34E-FC56A1DCE034}" srcOrd="0" destOrd="0" presId="urn:microsoft.com/office/officeart/2005/8/layout/equation2"/>
    <dgm:cxn modelId="{B7A668C2-C22D-4703-99D5-8D84CF790738}" srcId="{808ACF57-FC48-47A5-BBBA-FFAE8166BB80}" destId="{B6E11A6D-D1A9-445A-8AEB-81D6FFBE84D3}" srcOrd="2" destOrd="0" parTransId="{E567BC47-FBF8-4622-B654-588ED373C1F9}" sibTransId="{48370756-2274-4822-82BD-A8B62D56A5D9}"/>
    <dgm:cxn modelId="{7906DED7-01FF-4442-BFAF-2D3837625D6F}" srcId="{808ACF57-FC48-47A5-BBBA-FFAE8166BB80}" destId="{BE39C203-56EA-42D4-BE6A-44FFBBEE375D}" srcOrd="0" destOrd="0" parTransId="{06163BD8-8F55-4A6E-95CA-C5A992C1A0C3}" sibTransId="{1AF80389-796B-49A2-8F82-7553A99DA505}"/>
    <dgm:cxn modelId="{E5E37F09-218D-403C-AF20-C9EDAED0EA5A}" type="presParOf" srcId="{7796304E-A1B7-4C8B-AEA8-A2B2E149992C}" destId="{0D1F388D-7E9F-43EE-A720-6C09CADA0A89}" srcOrd="0" destOrd="0" presId="urn:microsoft.com/office/officeart/2005/8/layout/equation2"/>
    <dgm:cxn modelId="{55388416-1A3B-4ACA-9244-0AC5E65E2762}" type="presParOf" srcId="{0D1F388D-7E9F-43EE-A720-6C09CADA0A89}" destId="{024E4888-E06B-49C1-B06E-59ACE8B2B83D}" srcOrd="0" destOrd="0" presId="urn:microsoft.com/office/officeart/2005/8/layout/equation2"/>
    <dgm:cxn modelId="{038659F9-D3F3-4DF3-97CA-A392CD72BC60}" type="presParOf" srcId="{0D1F388D-7E9F-43EE-A720-6C09CADA0A89}" destId="{A3796BE7-6809-4FEF-A984-1AC6DC5D06C6}" srcOrd="1" destOrd="0" presId="urn:microsoft.com/office/officeart/2005/8/layout/equation2"/>
    <dgm:cxn modelId="{1E199753-77A3-4151-A621-257DDA819659}" type="presParOf" srcId="{0D1F388D-7E9F-43EE-A720-6C09CADA0A89}" destId="{93B424EC-2F7A-4893-93AC-E0BC2859BFCA}" srcOrd="2" destOrd="0" presId="urn:microsoft.com/office/officeart/2005/8/layout/equation2"/>
    <dgm:cxn modelId="{71160227-6668-4DF3-B6FA-50BE38698B13}" type="presParOf" srcId="{0D1F388D-7E9F-43EE-A720-6C09CADA0A89}" destId="{E82F7DA8-A4C7-48D0-A582-4A3E1D2AA7E7}" srcOrd="3" destOrd="0" presId="urn:microsoft.com/office/officeart/2005/8/layout/equation2"/>
    <dgm:cxn modelId="{7BD15C18-CED6-4A9C-827E-A87737CDDB8F}" type="presParOf" srcId="{0D1F388D-7E9F-43EE-A720-6C09CADA0A89}" destId="{56B6C2A1-23C7-492C-9E93-C7E5F08B6909}" srcOrd="4" destOrd="0" presId="urn:microsoft.com/office/officeart/2005/8/layout/equation2"/>
    <dgm:cxn modelId="{A14EF704-ABC3-4926-AC29-58CE63A44077}" type="presParOf" srcId="{7796304E-A1B7-4C8B-AEA8-A2B2E149992C}" destId="{AF6DC033-13DB-43B8-9296-8A1F09C0046E}" srcOrd="1" destOrd="0" presId="urn:microsoft.com/office/officeart/2005/8/layout/equation2"/>
    <dgm:cxn modelId="{191740A8-EA44-4DC1-A349-30D3E0E40FF6}" type="presParOf" srcId="{AF6DC033-13DB-43B8-9296-8A1F09C0046E}" destId="{CF326C78-2828-4AE8-B597-91F417EFC35E}" srcOrd="0" destOrd="0" presId="urn:microsoft.com/office/officeart/2005/8/layout/equation2"/>
    <dgm:cxn modelId="{FED61537-4A63-46F1-9663-85C283937071}" type="presParOf" srcId="{7796304E-A1B7-4C8B-AEA8-A2B2E149992C}" destId="{A5E719E6-65B9-4E4F-B34E-FC56A1DCE03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FDCBB0-C274-4613-8FA6-C2BFAFAD778E}" type="doc">
      <dgm:prSet loTypeId="urn:microsoft.com/office/officeart/2008/layout/AlternatingHexagons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CDB6654E-A85A-4B0E-9211-B5B93C2DDBB1}">
      <dgm:prSet phldrT="[Text]"/>
      <dgm:spPr/>
      <dgm:t>
        <a:bodyPr/>
        <a:lstStyle/>
        <a:p>
          <a:r>
            <a:rPr lang="en-US" dirty="0" err="1"/>
            <a:t>Akademisi</a:t>
          </a:r>
          <a:endParaRPr lang="en-ID" dirty="0"/>
        </a:p>
      </dgm:t>
    </dgm:pt>
    <dgm:pt modelId="{726AC0BF-497B-4770-B9B2-542560738CA5}" type="parTrans" cxnId="{0A276842-8C3E-4FCE-8585-D1BDE63A96C9}">
      <dgm:prSet/>
      <dgm:spPr/>
      <dgm:t>
        <a:bodyPr/>
        <a:lstStyle/>
        <a:p>
          <a:endParaRPr lang="en-ID"/>
        </a:p>
      </dgm:t>
    </dgm:pt>
    <dgm:pt modelId="{A2F1FC64-0140-4C6A-A074-012434334838}" type="sibTrans" cxnId="{0A276842-8C3E-4FCE-8585-D1BDE63A96C9}">
      <dgm:prSet/>
      <dgm:spPr/>
      <dgm:t>
        <a:bodyPr/>
        <a:lstStyle/>
        <a:p>
          <a:r>
            <a:rPr lang="en-US" dirty="0" err="1"/>
            <a:t>Penegak</a:t>
          </a:r>
          <a:r>
            <a:rPr lang="en-US" dirty="0"/>
            <a:t> Hukum</a:t>
          </a:r>
          <a:endParaRPr lang="en-ID" dirty="0"/>
        </a:p>
      </dgm:t>
    </dgm:pt>
    <dgm:pt modelId="{31D32162-C8B9-43F3-BB9E-8E2A25E05E56}">
      <dgm:prSet phldrT="[Text]"/>
      <dgm:spPr/>
      <dgm:t>
        <a:bodyPr/>
        <a:lstStyle/>
        <a:p>
          <a:r>
            <a:rPr lang="en-US" dirty="0"/>
            <a:t>LSM</a:t>
          </a:r>
          <a:endParaRPr lang="en-ID" dirty="0"/>
        </a:p>
      </dgm:t>
    </dgm:pt>
    <dgm:pt modelId="{E0EEDBB8-BAE9-48CD-9B7F-26521E3FFC94}" type="parTrans" cxnId="{C41601CA-8559-4F74-AF47-262002A423FA}">
      <dgm:prSet/>
      <dgm:spPr/>
      <dgm:t>
        <a:bodyPr/>
        <a:lstStyle/>
        <a:p>
          <a:endParaRPr lang="en-ID"/>
        </a:p>
      </dgm:t>
    </dgm:pt>
    <dgm:pt modelId="{EB2EECEA-72DC-4DCE-A9A8-81428DBEC178}" type="sibTrans" cxnId="{C41601CA-8559-4F74-AF47-262002A423FA}">
      <dgm:prSet/>
      <dgm:spPr/>
      <dgm:t>
        <a:bodyPr/>
        <a:lstStyle/>
        <a:p>
          <a:r>
            <a:rPr lang="en-US" dirty="0" err="1"/>
            <a:t>Pemerintah</a:t>
          </a:r>
          <a:endParaRPr lang="en-ID" dirty="0"/>
        </a:p>
      </dgm:t>
    </dgm:pt>
    <dgm:pt modelId="{9F790F27-C298-46D8-8BFA-95FADEA03D06}" type="pres">
      <dgm:prSet presAssocID="{8FFDCBB0-C274-4613-8FA6-C2BFAFAD778E}" presName="Name0" presStyleCnt="0">
        <dgm:presLayoutVars>
          <dgm:chMax/>
          <dgm:chPref/>
          <dgm:dir/>
          <dgm:animLvl val="lvl"/>
        </dgm:presLayoutVars>
      </dgm:prSet>
      <dgm:spPr/>
    </dgm:pt>
    <dgm:pt modelId="{19DD9DCD-B550-4972-8725-ECBFB650E1CF}" type="pres">
      <dgm:prSet presAssocID="{CDB6654E-A85A-4B0E-9211-B5B93C2DDBB1}" presName="composite" presStyleCnt="0"/>
      <dgm:spPr/>
    </dgm:pt>
    <dgm:pt modelId="{DFFB7FF0-BB45-4D69-AD0F-699D0ABA8EEC}" type="pres">
      <dgm:prSet presAssocID="{CDB6654E-A85A-4B0E-9211-B5B93C2DDBB1}" presName="Parent1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057CC408-C642-4FE9-955F-72287040D1A6}" type="pres">
      <dgm:prSet presAssocID="{CDB6654E-A85A-4B0E-9211-B5B93C2DDBB1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F5EAB428-EF63-497F-9567-486A6789DD1D}" type="pres">
      <dgm:prSet presAssocID="{CDB6654E-A85A-4B0E-9211-B5B93C2DDBB1}" presName="BalanceSpacing" presStyleCnt="0"/>
      <dgm:spPr/>
    </dgm:pt>
    <dgm:pt modelId="{47926319-F21E-4ED6-AA71-96EFB112C004}" type="pres">
      <dgm:prSet presAssocID="{CDB6654E-A85A-4B0E-9211-B5B93C2DDBB1}" presName="BalanceSpacing1" presStyleCnt="0"/>
      <dgm:spPr/>
    </dgm:pt>
    <dgm:pt modelId="{5E2097C4-8F41-4D51-82B0-F5387FB2933F}" type="pres">
      <dgm:prSet presAssocID="{A2F1FC64-0140-4C6A-A074-012434334838}" presName="Accent1Text" presStyleLbl="node1" presStyleIdx="1" presStyleCnt="4"/>
      <dgm:spPr/>
    </dgm:pt>
    <dgm:pt modelId="{FB2963E0-81B6-4277-A9FC-0DD72FE0490D}" type="pres">
      <dgm:prSet presAssocID="{A2F1FC64-0140-4C6A-A074-012434334838}" presName="spaceBetweenRectangles" presStyleCnt="0"/>
      <dgm:spPr/>
    </dgm:pt>
    <dgm:pt modelId="{CF45F57A-6250-46A8-A936-0811C0D6C091}" type="pres">
      <dgm:prSet presAssocID="{31D32162-C8B9-43F3-BB9E-8E2A25E05E56}" presName="composite" presStyleCnt="0"/>
      <dgm:spPr/>
    </dgm:pt>
    <dgm:pt modelId="{F587D000-C36E-4981-86B9-0DDEF65590DE}" type="pres">
      <dgm:prSet presAssocID="{31D32162-C8B9-43F3-BB9E-8E2A25E05E56}" presName="Parent1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8076B488-891D-490C-B83E-8125937A8A28}" type="pres">
      <dgm:prSet presAssocID="{31D32162-C8B9-43F3-BB9E-8E2A25E05E56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F781EADC-590C-42BD-9CC6-52D7DCF78056}" type="pres">
      <dgm:prSet presAssocID="{31D32162-C8B9-43F3-BB9E-8E2A25E05E56}" presName="BalanceSpacing" presStyleCnt="0"/>
      <dgm:spPr/>
    </dgm:pt>
    <dgm:pt modelId="{DE34CDB3-A173-4261-AD42-D4E7E36CD37D}" type="pres">
      <dgm:prSet presAssocID="{31D32162-C8B9-43F3-BB9E-8E2A25E05E56}" presName="BalanceSpacing1" presStyleCnt="0"/>
      <dgm:spPr/>
    </dgm:pt>
    <dgm:pt modelId="{A03DBF4A-2241-424D-B5E1-26A5EA86B6BE}" type="pres">
      <dgm:prSet presAssocID="{EB2EECEA-72DC-4DCE-A9A8-81428DBEC178}" presName="Accent1Text" presStyleLbl="node1" presStyleIdx="3" presStyleCnt="4"/>
      <dgm:spPr/>
    </dgm:pt>
  </dgm:ptLst>
  <dgm:cxnLst>
    <dgm:cxn modelId="{D2F05D07-2C87-4BED-8D09-BCAD99F84A82}" type="presOf" srcId="{CDB6654E-A85A-4B0E-9211-B5B93C2DDBB1}" destId="{DFFB7FF0-BB45-4D69-AD0F-699D0ABA8EEC}" srcOrd="0" destOrd="0" presId="urn:microsoft.com/office/officeart/2008/layout/AlternatingHexagons"/>
    <dgm:cxn modelId="{6EAF601F-95B4-487A-BC55-04CBAA050FE3}" type="presOf" srcId="{8FFDCBB0-C274-4613-8FA6-C2BFAFAD778E}" destId="{9F790F27-C298-46D8-8BFA-95FADEA03D06}" srcOrd="0" destOrd="0" presId="urn:microsoft.com/office/officeart/2008/layout/AlternatingHexagons"/>
    <dgm:cxn modelId="{0A276842-8C3E-4FCE-8585-D1BDE63A96C9}" srcId="{8FFDCBB0-C274-4613-8FA6-C2BFAFAD778E}" destId="{CDB6654E-A85A-4B0E-9211-B5B93C2DDBB1}" srcOrd="0" destOrd="0" parTransId="{726AC0BF-497B-4770-B9B2-542560738CA5}" sibTransId="{A2F1FC64-0140-4C6A-A074-012434334838}"/>
    <dgm:cxn modelId="{96172F4E-9A07-48FE-9558-210CDF06FD47}" type="presOf" srcId="{A2F1FC64-0140-4C6A-A074-012434334838}" destId="{5E2097C4-8F41-4D51-82B0-F5387FB2933F}" srcOrd="0" destOrd="0" presId="urn:microsoft.com/office/officeart/2008/layout/AlternatingHexagons"/>
    <dgm:cxn modelId="{C645D172-5FB6-4987-BD91-4ED6F7D14987}" type="presOf" srcId="{EB2EECEA-72DC-4DCE-A9A8-81428DBEC178}" destId="{A03DBF4A-2241-424D-B5E1-26A5EA86B6BE}" srcOrd="0" destOrd="0" presId="urn:microsoft.com/office/officeart/2008/layout/AlternatingHexagons"/>
    <dgm:cxn modelId="{C41601CA-8559-4F74-AF47-262002A423FA}" srcId="{8FFDCBB0-C274-4613-8FA6-C2BFAFAD778E}" destId="{31D32162-C8B9-43F3-BB9E-8E2A25E05E56}" srcOrd="1" destOrd="0" parTransId="{E0EEDBB8-BAE9-48CD-9B7F-26521E3FFC94}" sibTransId="{EB2EECEA-72DC-4DCE-A9A8-81428DBEC178}"/>
    <dgm:cxn modelId="{5E8445E7-F72C-4441-961D-90028093758A}" type="presOf" srcId="{31D32162-C8B9-43F3-BB9E-8E2A25E05E56}" destId="{F587D000-C36E-4981-86B9-0DDEF65590DE}" srcOrd="0" destOrd="0" presId="urn:microsoft.com/office/officeart/2008/layout/AlternatingHexagons"/>
    <dgm:cxn modelId="{5830726D-030E-4880-AB12-B82058EAAAEB}" type="presParOf" srcId="{9F790F27-C298-46D8-8BFA-95FADEA03D06}" destId="{19DD9DCD-B550-4972-8725-ECBFB650E1CF}" srcOrd="0" destOrd="0" presId="urn:microsoft.com/office/officeart/2008/layout/AlternatingHexagons"/>
    <dgm:cxn modelId="{09076DDB-E434-42F5-9132-5CD03046D75B}" type="presParOf" srcId="{19DD9DCD-B550-4972-8725-ECBFB650E1CF}" destId="{DFFB7FF0-BB45-4D69-AD0F-699D0ABA8EEC}" srcOrd="0" destOrd="0" presId="urn:microsoft.com/office/officeart/2008/layout/AlternatingHexagons"/>
    <dgm:cxn modelId="{D82DFD98-917A-455F-BC9C-E3988BEB9E29}" type="presParOf" srcId="{19DD9DCD-B550-4972-8725-ECBFB650E1CF}" destId="{057CC408-C642-4FE9-955F-72287040D1A6}" srcOrd="1" destOrd="0" presId="urn:microsoft.com/office/officeart/2008/layout/AlternatingHexagons"/>
    <dgm:cxn modelId="{7CBFDA36-68A6-46BB-A1E6-0268AB0BEFF5}" type="presParOf" srcId="{19DD9DCD-B550-4972-8725-ECBFB650E1CF}" destId="{F5EAB428-EF63-497F-9567-486A6789DD1D}" srcOrd="2" destOrd="0" presId="urn:microsoft.com/office/officeart/2008/layout/AlternatingHexagons"/>
    <dgm:cxn modelId="{A00690D5-A0E0-4518-954C-352ABD2851D3}" type="presParOf" srcId="{19DD9DCD-B550-4972-8725-ECBFB650E1CF}" destId="{47926319-F21E-4ED6-AA71-96EFB112C004}" srcOrd="3" destOrd="0" presId="urn:microsoft.com/office/officeart/2008/layout/AlternatingHexagons"/>
    <dgm:cxn modelId="{30E5779C-C2C6-400F-BB6B-3222001130F2}" type="presParOf" srcId="{19DD9DCD-B550-4972-8725-ECBFB650E1CF}" destId="{5E2097C4-8F41-4D51-82B0-F5387FB2933F}" srcOrd="4" destOrd="0" presId="urn:microsoft.com/office/officeart/2008/layout/AlternatingHexagons"/>
    <dgm:cxn modelId="{CEF117D1-0F3C-4835-8371-69774A47670D}" type="presParOf" srcId="{9F790F27-C298-46D8-8BFA-95FADEA03D06}" destId="{FB2963E0-81B6-4277-A9FC-0DD72FE0490D}" srcOrd="1" destOrd="0" presId="urn:microsoft.com/office/officeart/2008/layout/AlternatingHexagons"/>
    <dgm:cxn modelId="{E210589D-DC74-4DE2-9FFB-0FF888DFBBB9}" type="presParOf" srcId="{9F790F27-C298-46D8-8BFA-95FADEA03D06}" destId="{CF45F57A-6250-46A8-A936-0811C0D6C091}" srcOrd="2" destOrd="0" presId="urn:microsoft.com/office/officeart/2008/layout/AlternatingHexagons"/>
    <dgm:cxn modelId="{9E22A851-3855-4550-BBB3-727D58AE9078}" type="presParOf" srcId="{CF45F57A-6250-46A8-A936-0811C0D6C091}" destId="{F587D000-C36E-4981-86B9-0DDEF65590DE}" srcOrd="0" destOrd="0" presId="urn:microsoft.com/office/officeart/2008/layout/AlternatingHexagons"/>
    <dgm:cxn modelId="{D22AA7AB-1C87-456E-A156-296AB9D00BA8}" type="presParOf" srcId="{CF45F57A-6250-46A8-A936-0811C0D6C091}" destId="{8076B488-891D-490C-B83E-8125937A8A28}" srcOrd="1" destOrd="0" presId="urn:microsoft.com/office/officeart/2008/layout/AlternatingHexagons"/>
    <dgm:cxn modelId="{54F97AF7-1C0C-4359-ACF4-366BC342B859}" type="presParOf" srcId="{CF45F57A-6250-46A8-A936-0811C0D6C091}" destId="{F781EADC-590C-42BD-9CC6-52D7DCF78056}" srcOrd="2" destOrd="0" presId="urn:microsoft.com/office/officeart/2008/layout/AlternatingHexagons"/>
    <dgm:cxn modelId="{6A31CFC3-F2F9-4511-AA2E-04059E94BD8C}" type="presParOf" srcId="{CF45F57A-6250-46A8-A936-0811C0D6C091}" destId="{DE34CDB3-A173-4261-AD42-D4E7E36CD37D}" srcOrd="3" destOrd="0" presId="urn:microsoft.com/office/officeart/2008/layout/AlternatingHexagons"/>
    <dgm:cxn modelId="{1F7566BB-070C-4FCC-AF31-801675037767}" type="presParOf" srcId="{CF45F57A-6250-46A8-A936-0811C0D6C091}" destId="{A03DBF4A-2241-424D-B5E1-26A5EA86B6B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6CFBD3-C01E-4B21-8B70-9540A9D3AA8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092677CD-6E12-45A2-8220-267C5A0C4B2A}">
      <dgm:prSet phldrT="[Text]"/>
      <dgm:spPr/>
      <dgm:t>
        <a:bodyPr/>
        <a:lstStyle/>
        <a:p>
          <a:r>
            <a:rPr lang="en-US" dirty="0" err="1"/>
            <a:t>Pemerintah</a:t>
          </a:r>
          <a:endParaRPr lang="en-ID" dirty="0"/>
        </a:p>
      </dgm:t>
    </dgm:pt>
    <dgm:pt modelId="{A9D0D97A-8592-436B-A379-E4CAEFC7B44C}" type="parTrans" cxnId="{DB27A37A-4861-4197-9D6B-87AC6C318150}">
      <dgm:prSet/>
      <dgm:spPr/>
      <dgm:t>
        <a:bodyPr/>
        <a:lstStyle/>
        <a:p>
          <a:endParaRPr lang="en-ID"/>
        </a:p>
      </dgm:t>
    </dgm:pt>
    <dgm:pt modelId="{CB29B52D-E3B9-45BE-BB2E-70E2692C7535}" type="sibTrans" cxnId="{DB27A37A-4861-4197-9D6B-87AC6C318150}">
      <dgm:prSet/>
      <dgm:spPr/>
      <dgm:t>
        <a:bodyPr/>
        <a:lstStyle/>
        <a:p>
          <a:endParaRPr lang="en-ID"/>
        </a:p>
      </dgm:t>
    </dgm:pt>
    <dgm:pt modelId="{EEE2DAC3-AB34-4938-9644-130A0BBF3B5D}">
      <dgm:prSet phldrT="[Text]"/>
      <dgm:spPr/>
      <dgm:t>
        <a:bodyPr/>
        <a:lstStyle/>
        <a:p>
          <a:pPr algn="just"/>
          <a:r>
            <a:rPr lang="en-ID" dirty="0" err="1"/>
            <a:t>Membuat</a:t>
          </a:r>
          <a:r>
            <a:rPr lang="en-ID" dirty="0"/>
            <a:t> </a:t>
          </a:r>
          <a:r>
            <a:rPr lang="en-ID" dirty="0" err="1"/>
            <a:t>aturan</a:t>
          </a:r>
          <a:r>
            <a:rPr lang="en-ID" dirty="0"/>
            <a:t> dan </a:t>
          </a:r>
          <a:r>
            <a:rPr lang="en-ID" dirty="0" err="1"/>
            <a:t>menerapkan</a:t>
          </a:r>
          <a:r>
            <a:rPr lang="en-ID" dirty="0"/>
            <a:t> </a:t>
          </a:r>
          <a:r>
            <a:rPr lang="en-ID" dirty="0" err="1"/>
            <a:t>aturan</a:t>
          </a:r>
          <a:r>
            <a:rPr lang="en-ID" dirty="0"/>
            <a:t>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hanya</a:t>
          </a:r>
          <a:r>
            <a:rPr lang="en-ID" dirty="0"/>
            <a:t> </a:t>
          </a:r>
          <a:r>
            <a:rPr lang="en-ID" dirty="0" err="1"/>
            <a:t>berlaku</a:t>
          </a:r>
          <a:r>
            <a:rPr lang="en-ID" dirty="0"/>
            <a:t> </a:t>
          </a:r>
          <a:r>
            <a:rPr lang="en-ID" dirty="0" err="1"/>
            <a:t>bagi</a:t>
          </a:r>
          <a:r>
            <a:rPr lang="en-ID" dirty="0"/>
            <a:t> </a:t>
          </a:r>
          <a:r>
            <a:rPr lang="en-ID" dirty="0" err="1"/>
            <a:t>rakyat</a:t>
          </a:r>
          <a:r>
            <a:rPr lang="en-ID" dirty="0"/>
            <a:t> </a:t>
          </a:r>
          <a:r>
            <a:rPr lang="en-ID" dirty="0" err="1"/>
            <a:t>namun</a:t>
          </a:r>
          <a:r>
            <a:rPr lang="en-ID" dirty="0"/>
            <a:t> </a:t>
          </a:r>
          <a:r>
            <a:rPr lang="en-ID" dirty="0" err="1"/>
            <a:t>bagi</a:t>
          </a:r>
          <a:r>
            <a:rPr lang="en-ID" dirty="0"/>
            <a:t> </a:t>
          </a:r>
          <a:r>
            <a:rPr lang="en-ID" dirty="0" err="1"/>
            <a:t>pemerintah</a:t>
          </a:r>
          <a:r>
            <a:rPr lang="en-ID" dirty="0"/>
            <a:t>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menyalah</a:t>
          </a:r>
          <a:r>
            <a:rPr lang="en-ID" dirty="0"/>
            <a:t> </a:t>
          </a:r>
          <a:r>
            <a:rPr lang="en-ID" dirty="0" err="1"/>
            <a:t>gunakan</a:t>
          </a:r>
          <a:r>
            <a:rPr lang="en-ID" dirty="0"/>
            <a:t> </a:t>
          </a:r>
          <a:r>
            <a:rPr lang="en-ID" dirty="0" err="1"/>
            <a:t>kekuasannya</a:t>
          </a:r>
          <a:r>
            <a:rPr lang="en-ID" dirty="0"/>
            <a:t>. </a:t>
          </a:r>
          <a:r>
            <a:rPr lang="en-ID" dirty="0" err="1"/>
            <a:t>Apabila</a:t>
          </a:r>
          <a:r>
            <a:rPr lang="en-ID" dirty="0"/>
            <a:t> </a:t>
          </a:r>
          <a:r>
            <a:rPr lang="en-ID" dirty="0" err="1"/>
            <a:t>pemerintah</a:t>
          </a:r>
          <a:r>
            <a:rPr lang="en-ID" dirty="0"/>
            <a:t> </a:t>
          </a:r>
          <a:r>
            <a:rPr lang="en-ID" dirty="0" err="1"/>
            <a:t>bersalah</a:t>
          </a:r>
          <a:r>
            <a:rPr lang="en-ID" dirty="0"/>
            <a:t> </a:t>
          </a:r>
          <a:r>
            <a:rPr lang="en-ID" dirty="0" err="1"/>
            <a:t>maka</a:t>
          </a:r>
          <a:r>
            <a:rPr lang="en-ID" dirty="0"/>
            <a:t> </a:t>
          </a:r>
          <a:r>
            <a:rPr lang="en-ID" dirty="0" err="1"/>
            <a:t>wajib</a:t>
          </a:r>
          <a:r>
            <a:rPr lang="en-ID" dirty="0"/>
            <a:t> </a:t>
          </a:r>
          <a:r>
            <a:rPr lang="en-ID" dirty="0" err="1"/>
            <a:t>diberikan</a:t>
          </a:r>
          <a:r>
            <a:rPr lang="en-ID" dirty="0"/>
            <a:t> </a:t>
          </a:r>
          <a:r>
            <a:rPr lang="en-ID" dirty="0" err="1"/>
            <a:t>hukuman</a:t>
          </a:r>
          <a:r>
            <a:rPr lang="en-ID" dirty="0"/>
            <a:t>/</a:t>
          </a:r>
          <a:r>
            <a:rPr lang="en-ID" dirty="0" err="1"/>
            <a:t>sanksi</a:t>
          </a:r>
          <a:r>
            <a:rPr lang="en-ID" dirty="0"/>
            <a:t> yang </a:t>
          </a:r>
          <a:r>
            <a:rPr lang="en-ID" dirty="0" err="1"/>
            <a:t>adil</a:t>
          </a:r>
          <a:r>
            <a:rPr lang="en-ID" dirty="0"/>
            <a:t> </a:t>
          </a:r>
          <a:r>
            <a:rPr lang="en-ID" dirty="0" err="1"/>
            <a:t>menurut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.</a:t>
          </a:r>
        </a:p>
      </dgm:t>
    </dgm:pt>
    <dgm:pt modelId="{7C229CE5-08B4-4F68-91E4-4F40495C498B}" type="parTrans" cxnId="{52ECC423-853A-4BF2-A2C1-F814D9013134}">
      <dgm:prSet/>
      <dgm:spPr/>
      <dgm:t>
        <a:bodyPr/>
        <a:lstStyle/>
        <a:p>
          <a:endParaRPr lang="en-ID"/>
        </a:p>
      </dgm:t>
    </dgm:pt>
    <dgm:pt modelId="{D8EFEAB5-6AFC-4F79-A3EB-A0C3AE4E7EFC}" type="sibTrans" cxnId="{52ECC423-853A-4BF2-A2C1-F814D9013134}">
      <dgm:prSet/>
      <dgm:spPr/>
      <dgm:t>
        <a:bodyPr/>
        <a:lstStyle/>
        <a:p>
          <a:endParaRPr lang="en-ID"/>
        </a:p>
      </dgm:t>
    </dgm:pt>
    <dgm:pt modelId="{87608C44-A88B-4D5E-B961-95C436F8C5D9}">
      <dgm:prSet phldrT="[Text]"/>
      <dgm:spPr/>
      <dgm:t>
        <a:bodyPr/>
        <a:lstStyle/>
        <a:p>
          <a:r>
            <a:rPr lang="en-US" dirty="0" err="1"/>
            <a:t>Penegak</a:t>
          </a:r>
          <a:r>
            <a:rPr lang="en-US" dirty="0"/>
            <a:t> Hukum</a:t>
          </a:r>
          <a:endParaRPr lang="en-ID" dirty="0"/>
        </a:p>
      </dgm:t>
    </dgm:pt>
    <dgm:pt modelId="{85B92614-82E2-401F-B788-EF755E8E08F7}" type="parTrans" cxnId="{9071A992-280A-4F1C-9B3A-0914DA30EAE9}">
      <dgm:prSet/>
      <dgm:spPr/>
      <dgm:t>
        <a:bodyPr/>
        <a:lstStyle/>
        <a:p>
          <a:endParaRPr lang="en-ID"/>
        </a:p>
      </dgm:t>
    </dgm:pt>
    <dgm:pt modelId="{27B4857E-1E12-4389-9FB8-9E8471C1D4EF}" type="sibTrans" cxnId="{9071A992-280A-4F1C-9B3A-0914DA30EAE9}">
      <dgm:prSet/>
      <dgm:spPr/>
      <dgm:t>
        <a:bodyPr/>
        <a:lstStyle/>
        <a:p>
          <a:endParaRPr lang="en-ID"/>
        </a:p>
      </dgm:t>
    </dgm:pt>
    <dgm:pt modelId="{4A48625A-2D25-44AF-8ED1-488103791693}">
      <dgm:prSet phldrT="[Text]"/>
      <dgm:spPr/>
      <dgm:t>
        <a:bodyPr/>
        <a:lstStyle/>
        <a:p>
          <a:r>
            <a:rPr lang="en-ID" dirty="0" err="1"/>
            <a:t>Bersikap</a:t>
          </a:r>
          <a:r>
            <a:rPr lang="en-ID" dirty="0"/>
            <a:t> </a:t>
          </a:r>
          <a:r>
            <a:rPr lang="en-ID" dirty="0" err="1"/>
            <a:t>adil</a:t>
          </a:r>
          <a:r>
            <a:rPr lang="en-ID" dirty="0"/>
            <a:t>,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pandang</a:t>
          </a:r>
          <a:r>
            <a:rPr lang="en-ID" dirty="0"/>
            <a:t> </a:t>
          </a:r>
          <a:r>
            <a:rPr lang="en-ID" dirty="0" err="1"/>
            <a:t>bulu</a:t>
          </a:r>
          <a:r>
            <a:rPr lang="en-ID" dirty="0"/>
            <a:t>, anti </a:t>
          </a:r>
          <a:r>
            <a:rPr lang="en-ID" dirty="0" err="1"/>
            <a:t>suap</a:t>
          </a:r>
          <a:r>
            <a:rPr lang="en-ID" dirty="0"/>
            <a:t>, </a:t>
          </a:r>
          <a:r>
            <a:rPr lang="en-ID" dirty="0" err="1"/>
            <a:t>membela</a:t>
          </a:r>
          <a:r>
            <a:rPr lang="en-ID" dirty="0"/>
            <a:t> yang </a:t>
          </a:r>
          <a:r>
            <a:rPr lang="en-ID" dirty="0" err="1"/>
            <a:t>benar</a:t>
          </a:r>
          <a:r>
            <a:rPr lang="en-ID" dirty="0"/>
            <a:t>.</a:t>
          </a:r>
        </a:p>
      </dgm:t>
    </dgm:pt>
    <dgm:pt modelId="{2BD74321-4B68-4756-B635-6C9C73F6676F}" type="parTrans" cxnId="{3C52E59B-5014-4C61-A096-E56ABA224D29}">
      <dgm:prSet/>
      <dgm:spPr/>
      <dgm:t>
        <a:bodyPr/>
        <a:lstStyle/>
        <a:p>
          <a:endParaRPr lang="en-ID"/>
        </a:p>
      </dgm:t>
    </dgm:pt>
    <dgm:pt modelId="{75A67C2B-A5DD-4AEF-9FAC-AF2B947D9C57}" type="sibTrans" cxnId="{3C52E59B-5014-4C61-A096-E56ABA224D29}">
      <dgm:prSet/>
      <dgm:spPr/>
      <dgm:t>
        <a:bodyPr/>
        <a:lstStyle/>
        <a:p>
          <a:endParaRPr lang="en-ID"/>
        </a:p>
      </dgm:t>
    </dgm:pt>
    <dgm:pt modelId="{0E255CAB-583C-497E-BAC8-1D006B5C2692}">
      <dgm:prSet phldrT="[Text]"/>
      <dgm:spPr/>
      <dgm:t>
        <a:bodyPr/>
        <a:lstStyle/>
        <a:p>
          <a:r>
            <a:rPr lang="en-US" dirty="0"/>
            <a:t>Masyarakat</a:t>
          </a:r>
          <a:endParaRPr lang="en-ID" dirty="0"/>
        </a:p>
      </dgm:t>
    </dgm:pt>
    <dgm:pt modelId="{1F347922-3E62-4282-9BB5-9A48C085D8E6}" type="parTrans" cxnId="{F66C3843-5E45-4C91-B631-0BC79E305D69}">
      <dgm:prSet/>
      <dgm:spPr/>
      <dgm:t>
        <a:bodyPr/>
        <a:lstStyle/>
        <a:p>
          <a:endParaRPr lang="en-ID"/>
        </a:p>
      </dgm:t>
    </dgm:pt>
    <dgm:pt modelId="{125D99F9-8DAF-4AF6-ACBF-FA6B243236D5}" type="sibTrans" cxnId="{F66C3843-5E45-4C91-B631-0BC79E305D69}">
      <dgm:prSet/>
      <dgm:spPr/>
      <dgm:t>
        <a:bodyPr/>
        <a:lstStyle/>
        <a:p>
          <a:endParaRPr lang="en-ID"/>
        </a:p>
      </dgm:t>
    </dgm:pt>
    <dgm:pt modelId="{34A753BB-E6AA-45B9-8DB5-BDC2F44CDB13}">
      <dgm:prSet phldrT="[Text]"/>
      <dgm:spPr/>
      <dgm:t>
        <a:bodyPr/>
        <a:lstStyle/>
        <a:p>
          <a:r>
            <a:rPr lang="en-US" dirty="0" err="1"/>
            <a:t>Melaksanakan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dan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melanggar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156B6A13-1267-40FD-A6BD-5EEE9B21517C}" type="parTrans" cxnId="{90A64B31-1BB3-4C9F-8DDC-C4BE8F6C11AB}">
      <dgm:prSet/>
      <dgm:spPr/>
      <dgm:t>
        <a:bodyPr/>
        <a:lstStyle/>
        <a:p>
          <a:endParaRPr lang="en-ID"/>
        </a:p>
      </dgm:t>
    </dgm:pt>
    <dgm:pt modelId="{97AD4CE2-5C48-4D94-8A5A-D3BCEA903BB4}" type="sibTrans" cxnId="{90A64B31-1BB3-4C9F-8DDC-C4BE8F6C11AB}">
      <dgm:prSet/>
      <dgm:spPr/>
      <dgm:t>
        <a:bodyPr/>
        <a:lstStyle/>
        <a:p>
          <a:endParaRPr lang="en-ID"/>
        </a:p>
      </dgm:t>
    </dgm:pt>
    <dgm:pt modelId="{DBF3B327-26F0-4D3D-B42B-33FAEA981E2A}" type="pres">
      <dgm:prSet presAssocID="{1A6CFBD3-C01E-4B21-8B70-9540A9D3AA82}" presName="Name0" presStyleCnt="0">
        <dgm:presLayoutVars>
          <dgm:dir/>
          <dgm:animLvl val="lvl"/>
          <dgm:resizeHandles val="exact"/>
        </dgm:presLayoutVars>
      </dgm:prSet>
      <dgm:spPr/>
    </dgm:pt>
    <dgm:pt modelId="{2F4D04A9-A584-424B-9DC4-12AEC8E20DE7}" type="pres">
      <dgm:prSet presAssocID="{092677CD-6E12-45A2-8220-267C5A0C4B2A}" presName="linNode" presStyleCnt="0"/>
      <dgm:spPr/>
    </dgm:pt>
    <dgm:pt modelId="{5072A48B-F384-491D-B250-515706A32D7E}" type="pres">
      <dgm:prSet presAssocID="{092677CD-6E12-45A2-8220-267C5A0C4B2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0441A5B1-B56A-4E3C-972D-0CB18C931E2B}" type="pres">
      <dgm:prSet presAssocID="{092677CD-6E12-45A2-8220-267C5A0C4B2A}" presName="descendantText" presStyleLbl="alignAccFollowNode1" presStyleIdx="0" presStyleCnt="3">
        <dgm:presLayoutVars>
          <dgm:bulletEnabled val="1"/>
        </dgm:presLayoutVars>
      </dgm:prSet>
      <dgm:spPr/>
    </dgm:pt>
    <dgm:pt modelId="{FE19E3CF-47DA-4FF6-AD5D-FC9186F73A40}" type="pres">
      <dgm:prSet presAssocID="{CB29B52D-E3B9-45BE-BB2E-70E2692C7535}" presName="sp" presStyleCnt="0"/>
      <dgm:spPr/>
    </dgm:pt>
    <dgm:pt modelId="{F1E34F65-9D5A-4EA1-B043-2E34D69FC793}" type="pres">
      <dgm:prSet presAssocID="{87608C44-A88B-4D5E-B961-95C436F8C5D9}" presName="linNode" presStyleCnt="0"/>
      <dgm:spPr/>
    </dgm:pt>
    <dgm:pt modelId="{31C128A8-72ED-4BA1-901E-806D01200401}" type="pres">
      <dgm:prSet presAssocID="{87608C44-A88B-4D5E-B961-95C436F8C5D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61055C0-B5F5-4793-B32C-3ED95FF98655}" type="pres">
      <dgm:prSet presAssocID="{87608C44-A88B-4D5E-B961-95C436F8C5D9}" presName="descendantText" presStyleLbl="alignAccFollowNode1" presStyleIdx="1" presStyleCnt="3">
        <dgm:presLayoutVars>
          <dgm:bulletEnabled val="1"/>
        </dgm:presLayoutVars>
      </dgm:prSet>
      <dgm:spPr/>
    </dgm:pt>
    <dgm:pt modelId="{C3DFEBE5-EB35-43B0-9666-B6D6918EC712}" type="pres">
      <dgm:prSet presAssocID="{27B4857E-1E12-4389-9FB8-9E8471C1D4EF}" presName="sp" presStyleCnt="0"/>
      <dgm:spPr/>
    </dgm:pt>
    <dgm:pt modelId="{9B082BBF-C841-40F4-9C56-8F77EBEEA19B}" type="pres">
      <dgm:prSet presAssocID="{0E255CAB-583C-497E-BAC8-1D006B5C2692}" presName="linNode" presStyleCnt="0"/>
      <dgm:spPr/>
    </dgm:pt>
    <dgm:pt modelId="{E62EC07E-4823-42BD-BB0E-1EAA66D0AD27}" type="pres">
      <dgm:prSet presAssocID="{0E255CAB-583C-497E-BAC8-1D006B5C269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22268DF-B388-4255-8B09-2D73E5C6A53B}" type="pres">
      <dgm:prSet presAssocID="{0E255CAB-583C-497E-BAC8-1D006B5C2692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518B1501-A1CB-40AA-908A-AFDE038E9C01}" type="presOf" srcId="{4A48625A-2D25-44AF-8ED1-488103791693}" destId="{961055C0-B5F5-4793-B32C-3ED95FF98655}" srcOrd="0" destOrd="0" presId="urn:microsoft.com/office/officeart/2005/8/layout/vList5"/>
    <dgm:cxn modelId="{52ECC423-853A-4BF2-A2C1-F814D9013134}" srcId="{092677CD-6E12-45A2-8220-267C5A0C4B2A}" destId="{EEE2DAC3-AB34-4938-9644-130A0BBF3B5D}" srcOrd="0" destOrd="0" parTransId="{7C229CE5-08B4-4F68-91E4-4F40495C498B}" sibTransId="{D8EFEAB5-6AFC-4F79-A3EB-A0C3AE4E7EFC}"/>
    <dgm:cxn modelId="{90A64B31-1BB3-4C9F-8DDC-C4BE8F6C11AB}" srcId="{0E255CAB-583C-497E-BAC8-1D006B5C2692}" destId="{34A753BB-E6AA-45B9-8DB5-BDC2F44CDB13}" srcOrd="0" destOrd="0" parTransId="{156B6A13-1267-40FD-A6BD-5EEE9B21517C}" sibTransId="{97AD4CE2-5C48-4D94-8A5A-D3BCEA903BB4}"/>
    <dgm:cxn modelId="{F66C3843-5E45-4C91-B631-0BC79E305D69}" srcId="{1A6CFBD3-C01E-4B21-8B70-9540A9D3AA82}" destId="{0E255CAB-583C-497E-BAC8-1D006B5C2692}" srcOrd="2" destOrd="0" parTransId="{1F347922-3E62-4282-9BB5-9A48C085D8E6}" sibTransId="{125D99F9-8DAF-4AF6-ACBF-FA6B243236D5}"/>
    <dgm:cxn modelId="{EF8DD54E-503B-45CC-B8DE-0F35D9C9CBED}" type="presOf" srcId="{34A753BB-E6AA-45B9-8DB5-BDC2F44CDB13}" destId="{222268DF-B388-4255-8B09-2D73E5C6A53B}" srcOrd="0" destOrd="0" presId="urn:microsoft.com/office/officeart/2005/8/layout/vList5"/>
    <dgm:cxn modelId="{B582F45E-9CB5-4F66-8998-A9CD1DA3ED6E}" type="presOf" srcId="{092677CD-6E12-45A2-8220-267C5A0C4B2A}" destId="{5072A48B-F384-491D-B250-515706A32D7E}" srcOrd="0" destOrd="0" presId="urn:microsoft.com/office/officeart/2005/8/layout/vList5"/>
    <dgm:cxn modelId="{DB27A37A-4861-4197-9D6B-87AC6C318150}" srcId="{1A6CFBD3-C01E-4B21-8B70-9540A9D3AA82}" destId="{092677CD-6E12-45A2-8220-267C5A0C4B2A}" srcOrd="0" destOrd="0" parTransId="{A9D0D97A-8592-436B-A379-E4CAEFC7B44C}" sibTransId="{CB29B52D-E3B9-45BE-BB2E-70E2692C7535}"/>
    <dgm:cxn modelId="{8187CE7A-0835-4D0E-9941-9E97EBC3C38F}" type="presOf" srcId="{87608C44-A88B-4D5E-B961-95C436F8C5D9}" destId="{31C128A8-72ED-4BA1-901E-806D01200401}" srcOrd="0" destOrd="0" presId="urn:microsoft.com/office/officeart/2005/8/layout/vList5"/>
    <dgm:cxn modelId="{9071A992-280A-4F1C-9B3A-0914DA30EAE9}" srcId="{1A6CFBD3-C01E-4B21-8B70-9540A9D3AA82}" destId="{87608C44-A88B-4D5E-B961-95C436F8C5D9}" srcOrd="1" destOrd="0" parTransId="{85B92614-82E2-401F-B788-EF755E8E08F7}" sibTransId="{27B4857E-1E12-4389-9FB8-9E8471C1D4EF}"/>
    <dgm:cxn modelId="{3C52E59B-5014-4C61-A096-E56ABA224D29}" srcId="{87608C44-A88B-4D5E-B961-95C436F8C5D9}" destId="{4A48625A-2D25-44AF-8ED1-488103791693}" srcOrd="0" destOrd="0" parTransId="{2BD74321-4B68-4756-B635-6C9C73F6676F}" sibTransId="{75A67C2B-A5DD-4AEF-9FAC-AF2B947D9C57}"/>
    <dgm:cxn modelId="{CC0A009D-B039-4753-B9BE-8FCF5817B266}" type="presOf" srcId="{0E255CAB-583C-497E-BAC8-1D006B5C2692}" destId="{E62EC07E-4823-42BD-BB0E-1EAA66D0AD27}" srcOrd="0" destOrd="0" presId="urn:microsoft.com/office/officeart/2005/8/layout/vList5"/>
    <dgm:cxn modelId="{50554EA2-D2F8-43DC-A4AA-0261D1F4D521}" type="presOf" srcId="{EEE2DAC3-AB34-4938-9644-130A0BBF3B5D}" destId="{0441A5B1-B56A-4E3C-972D-0CB18C931E2B}" srcOrd="0" destOrd="0" presId="urn:microsoft.com/office/officeart/2005/8/layout/vList5"/>
    <dgm:cxn modelId="{A0005AC7-97B2-482C-82CA-12B4A45B0A76}" type="presOf" srcId="{1A6CFBD3-C01E-4B21-8B70-9540A9D3AA82}" destId="{DBF3B327-26F0-4D3D-B42B-33FAEA981E2A}" srcOrd="0" destOrd="0" presId="urn:microsoft.com/office/officeart/2005/8/layout/vList5"/>
    <dgm:cxn modelId="{016AE219-9AC0-4D41-AB90-F74ED262387A}" type="presParOf" srcId="{DBF3B327-26F0-4D3D-B42B-33FAEA981E2A}" destId="{2F4D04A9-A584-424B-9DC4-12AEC8E20DE7}" srcOrd="0" destOrd="0" presId="urn:microsoft.com/office/officeart/2005/8/layout/vList5"/>
    <dgm:cxn modelId="{D00E04CE-7A34-4AA6-9C8C-58E5FCC99B53}" type="presParOf" srcId="{2F4D04A9-A584-424B-9DC4-12AEC8E20DE7}" destId="{5072A48B-F384-491D-B250-515706A32D7E}" srcOrd="0" destOrd="0" presId="urn:microsoft.com/office/officeart/2005/8/layout/vList5"/>
    <dgm:cxn modelId="{8C16E47E-6ED9-42A0-B2F2-8F41062412DF}" type="presParOf" srcId="{2F4D04A9-A584-424B-9DC4-12AEC8E20DE7}" destId="{0441A5B1-B56A-4E3C-972D-0CB18C931E2B}" srcOrd="1" destOrd="0" presId="urn:microsoft.com/office/officeart/2005/8/layout/vList5"/>
    <dgm:cxn modelId="{4CEB5936-008C-41F0-AAD1-7F89368FF16F}" type="presParOf" srcId="{DBF3B327-26F0-4D3D-B42B-33FAEA981E2A}" destId="{FE19E3CF-47DA-4FF6-AD5D-FC9186F73A40}" srcOrd="1" destOrd="0" presId="urn:microsoft.com/office/officeart/2005/8/layout/vList5"/>
    <dgm:cxn modelId="{F816845B-BEF2-4A4D-93C9-87C23DC709A2}" type="presParOf" srcId="{DBF3B327-26F0-4D3D-B42B-33FAEA981E2A}" destId="{F1E34F65-9D5A-4EA1-B043-2E34D69FC793}" srcOrd="2" destOrd="0" presId="urn:microsoft.com/office/officeart/2005/8/layout/vList5"/>
    <dgm:cxn modelId="{8C4BB992-52E5-4882-82C8-879E93A6D3AE}" type="presParOf" srcId="{F1E34F65-9D5A-4EA1-B043-2E34D69FC793}" destId="{31C128A8-72ED-4BA1-901E-806D01200401}" srcOrd="0" destOrd="0" presId="urn:microsoft.com/office/officeart/2005/8/layout/vList5"/>
    <dgm:cxn modelId="{5933A73E-6982-4D18-8A44-F6022B3680A2}" type="presParOf" srcId="{F1E34F65-9D5A-4EA1-B043-2E34D69FC793}" destId="{961055C0-B5F5-4793-B32C-3ED95FF98655}" srcOrd="1" destOrd="0" presId="urn:microsoft.com/office/officeart/2005/8/layout/vList5"/>
    <dgm:cxn modelId="{C90B2480-78C7-4D84-BFD7-DC26B093E95E}" type="presParOf" srcId="{DBF3B327-26F0-4D3D-B42B-33FAEA981E2A}" destId="{C3DFEBE5-EB35-43B0-9666-B6D6918EC712}" srcOrd="3" destOrd="0" presId="urn:microsoft.com/office/officeart/2005/8/layout/vList5"/>
    <dgm:cxn modelId="{D9C320FE-CB85-4701-97E0-EB7996831100}" type="presParOf" srcId="{DBF3B327-26F0-4D3D-B42B-33FAEA981E2A}" destId="{9B082BBF-C841-40F4-9C56-8F77EBEEA19B}" srcOrd="4" destOrd="0" presId="urn:microsoft.com/office/officeart/2005/8/layout/vList5"/>
    <dgm:cxn modelId="{851801D0-4658-47D4-81C8-182612B0E562}" type="presParOf" srcId="{9B082BBF-C841-40F4-9C56-8F77EBEEA19B}" destId="{E62EC07E-4823-42BD-BB0E-1EAA66D0AD27}" srcOrd="0" destOrd="0" presId="urn:microsoft.com/office/officeart/2005/8/layout/vList5"/>
    <dgm:cxn modelId="{670F40FA-8AA0-4FED-BB74-F565AEA34542}" type="presParOf" srcId="{9B082BBF-C841-40F4-9C56-8F77EBEEA19B}" destId="{222268DF-B388-4255-8B09-2D73E5C6A5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396771-F6DA-49F9-AB05-CB5E7E612B73}" type="doc">
      <dgm:prSet loTypeId="urn:microsoft.com/office/officeart/2005/8/layout/radial6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5D8573DC-A2AD-4A34-AB4E-45404AF55D28}">
      <dgm:prSet phldrT="[Text]"/>
      <dgm:spPr/>
      <dgm:t>
        <a:bodyPr/>
        <a:lstStyle/>
        <a:p>
          <a:r>
            <a:rPr lang="en-US" dirty="0" err="1"/>
            <a:t>Sadar</a:t>
          </a:r>
          <a:r>
            <a:rPr lang="en-US" dirty="0"/>
            <a:t> Hukum</a:t>
          </a:r>
          <a:endParaRPr lang="en-ID" dirty="0"/>
        </a:p>
      </dgm:t>
    </dgm:pt>
    <dgm:pt modelId="{B9D99210-A67B-4ED1-8849-038C3319FD85}" type="parTrans" cxnId="{11EF43E8-0FB1-49A0-9F47-C965081CE57C}">
      <dgm:prSet/>
      <dgm:spPr/>
      <dgm:t>
        <a:bodyPr/>
        <a:lstStyle/>
        <a:p>
          <a:endParaRPr lang="en-ID"/>
        </a:p>
      </dgm:t>
    </dgm:pt>
    <dgm:pt modelId="{C442BA15-47F7-4834-949D-08359AD44154}" type="sibTrans" cxnId="{11EF43E8-0FB1-49A0-9F47-C965081CE57C}">
      <dgm:prSet/>
      <dgm:spPr/>
      <dgm:t>
        <a:bodyPr/>
        <a:lstStyle/>
        <a:p>
          <a:endParaRPr lang="en-ID"/>
        </a:p>
      </dgm:t>
    </dgm:pt>
    <dgm:pt modelId="{D7EF9D03-18D0-4A82-AD13-8CE1CB03BB3C}">
      <dgm:prSet phldrT="[Text]"/>
      <dgm:spPr/>
      <dgm:t>
        <a:bodyPr/>
        <a:lstStyle/>
        <a:p>
          <a:r>
            <a:rPr lang="en-US" dirty="0" err="1"/>
            <a:t>Pengetahuan</a:t>
          </a:r>
          <a:endParaRPr lang="en-ID" dirty="0"/>
        </a:p>
      </dgm:t>
    </dgm:pt>
    <dgm:pt modelId="{ED11E176-4400-4FB7-A357-685BDD9D5237}" type="parTrans" cxnId="{6E0AFAFB-A9C2-45E8-B851-30ABF331AA2C}">
      <dgm:prSet/>
      <dgm:spPr/>
      <dgm:t>
        <a:bodyPr/>
        <a:lstStyle/>
        <a:p>
          <a:endParaRPr lang="en-ID"/>
        </a:p>
      </dgm:t>
    </dgm:pt>
    <dgm:pt modelId="{F0EC0F04-7566-4A4B-B205-D8AAA5D9DC62}" type="sibTrans" cxnId="{6E0AFAFB-A9C2-45E8-B851-30ABF331AA2C}">
      <dgm:prSet/>
      <dgm:spPr/>
      <dgm:t>
        <a:bodyPr/>
        <a:lstStyle/>
        <a:p>
          <a:endParaRPr lang="en-ID"/>
        </a:p>
      </dgm:t>
    </dgm:pt>
    <dgm:pt modelId="{06E8FB3B-9202-44C6-AF30-428B93E92007}">
      <dgm:prSet phldrT="[Text]"/>
      <dgm:spPr/>
      <dgm:t>
        <a:bodyPr/>
        <a:lstStyle/>
        <a:p>
          <a:r>
            <a:rPr lang="en-US" dirty="0" err="1"/>
            <a:t>Pemahaman</a:t>
          </a:r>
          <a:endParaRPr lang="en-ID" dirty="0"/>
        </a:p>
      </dgm:t>
    </dgm:pt>
    <dgm:pt modelId="{0D449DD0-AD5C-40A1-8C48-79FD7F168D42}" type="parTrans" cxnId="{9CEBF88E-0C88-4788-85BE-CA6A8B14BFD9}">
      <dgm:prSet/>
      <dgm:spPr/>
      <dgm:t>
        <a:bodyPr/>
        <a:lstStyle/>
        <a:p>
          <a:endParaRPr lang="en-ID"/>
        </a:p>
      </dgm:t>
    </dgm:pt>
    <dgm:pt modelId="{0300B070-790B-4C05-A1CB-017B8D725D87}" type="sibTrans" cxnId="{9CEBF88E-0C88-4788-85BE-CA6A8B14BFD9}">
      <dgm:prSet/>
      <dgm:spPr/>
      <dgm:t>
        <a:bodyPr/>
        <a:lstStyle/>
        <a:p>
          <a:endParaRPr lang="en-ID"/>
        </a:p>
      </dgm:t>
    </dgm:pt>
    <dgm:pt modelId="{2A563EB8-BD77-4F7A-9E4E-D9518E40CBA5}">
      <dgm:prSet phldrT="[Text]"/>
      <dgm:spPr/>
      <dgm:t>
        <a:bodyPr/>
        <a:lstStyle/>
        <a:p>
          <a:r>
            <a:rPr lang="en-US" dirty="0" err="1"/>
            <a:t>Sikap</a:t>
          </a:r>
          <a:endParaRPr lang="en-ID" dirty="0"/>
        </a:p>
      </dgm:t>
    </dgm:pt>
    <dgm:pt modelId="{A29ECB7C-8A44-4EB7-8F22-7883533125F5}" type="parTrans" cxnId="{9B96CA4A-A162-43F6-A29B-3499C915265A}">
      <dgm:prSet/>
      <dgm:spPr/>
      <dgm:t>
        <a:bodyPr/>
        <a:lstStyle/>
        <a:p>
          <a:endParaRPr lang="en-ID"/>
        </a:p>
      </dgm:t>
    </dgm:pt>
    <dgm:pt modelId="{86E7338B-0E27-485A-80A2-6FF019F1C3E2}" type="sibTrans" cxnId="{9B96CA4A-A162-43F6-A29B-3499C915265A}">
      <dgm:prSet/>
      <dgm:spPr/>
      <dgm:t>
        <a:bodyPr/>
        <a:lstStyle/>
        <a:p>
          <a:endParaRPr lang="en-ID"/>
        </a:p>
      </dgm:t>
    </dgm:pt>
    <dgm:pt modelId="{593D7384-7819-49E5-8BD3-2F361AA25999}">
      <dgm:prSet phldrT="[Text]"/>
      <dgm:spPr/>
      <dgm:t>
        <a:bodyPr/>
        <a:lstStyle/>
        <a:p>
          <a:r>
            <a:rPr lang="en-US" dirty="0" err="1"/>
            <a:t>Perilaku</a:t>
          </a:r>
          <a:endParaRPr lang="en-ID" dirty="0"/>
        </a:p>
      </dgm:t>
    </dgm:pt>
    <dgm:pt modelId="{8E87E5B8-FEFC-4FD7-A367-E5F0F764A202}" type="parTrans" cxnId="{D7AE3D7D-50E8-4907-B1FB-B779FE1879A9}">
      <dgm:prSet/>
      <dgm:spPr/>
      <dgm:t>
        <a:bodyPr/>
        <a:lstStyle/>
        <a:p>
          <a:endParaRPr lang="en-ID"/>
        </a:p>
      </dgm:t>
    </dgm:pt>
    <dgm:pt modelId="{121A73FF-AA96-4F9F-859C-52CACC5A7FD4}" type="sibTrans" cxnId="{D7AE3D7D-50E8-4907-B1FB-B779FE1879A9}">
      <dgm:prSet/>
      <dgm:spPr/>
      <dgm:t>
        <a:bodyPr/>
        <a:lstStyle/>
        <a:p>
          <a:endParaRPr lang="en-ID"/>
        </a:p>
      </dgm:t>
    </dgm:pt>
    <dgm:pt modelId="{ED9E1A9E-8DD5-4AB2-B441-BD745A16A716}" type="pres">
      <dgm:prSet presAssocID="{4B396771-F6DA-49F9-AB05-CB5E7E612B7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885925E-C108-4D40-9A5B-82A679C73F86}" type="pres">
      <dgm:prSet presAssocID="{5D8573DC-A2AD-4A34-AB4E-45404AF55D28}" presName="centerShape" presStyleLbl="node0" presStyleIdx="0" presStyleCnt="1"/>
      <dgm:spPr/>
    </dgm:pt>
    <dgm:pt modelId="{0175A4F9-41F7-4A8A-A04E-83B89C39360F}" type="pres">
      <dgm:prSet presAssocID="{D7EF9D03-18D0-4A82-AD13-8CE1CB03BB3C}" presName="node" presStyleLbl="node1" presStyleIdx="0" presStyleCnt="4">
        <dgm:presLayoutVars>
          <dgm:bulletEnabled val="1"/>
        </dgm:presLayoutVars>
      </dgm:prSet>
      <dgm:spPr/>
    </dgm:pt>
    <dgm:pt modelId="{453E0A6A-254F-4682-A092-3AC5C603EA56}" type="pres">
      <dgm:prSet presAssocID="{D7EF9D03-18D0-4A82-AD13-8CE1CB03BB3C}" presName="dummy" presStyleCnt="0"/>
      <dgm:spPr/>
    </dgm:pt>
    <dgm:pt modelId="{D4DED499-CF5B-4BAB-9294-0013798955CF}" type="pres">
      <dgm:prSet presAssocID="{F0EC0F04-7566-4A4B-B205-D8AAA5D9DC62}" presName="sibTrans" presStyleLbl="sibTrans2D1" presStyleIdx="0" presStyleCnt="4"/>
      <dgm:spPr/>
    </dgm:pt>
    <dgm:pt modelId="{45D894E3-B4AB-4526-A1CF-C2879F414A48}" type="pres">
      <dgm:prSet presAssocID="{06E8FB3B-9202-44C6-AF30-428B93E92007}" presName="node" presStyleLbl="node1" presStyleIdx="1" presStyleCnt="4">
        <dgm:presLayoutVars>
          <dgm:bulletEnabled val="1"/>
        </dgm:presLayoutVars>
      </dgm:prSet>
      <dgm:spPr/>
    </dgm:pt>
    <dgm:pt modelId="{0E6E815D-CC3C-4923-BB5B-E7CD305F287B}" type="pres">
      <dgm:prSet presAssocID="{06E8FB3B-9202-44C6-AF30-428B93E92007}" presName="dummy" presStyleCnt="0"/>
      <dgm:spPr/>
    </dgm:pt>
    <dgm:pt modelId="{7F189B18-2D3E-46CE-BA10-513F9F685528}" type="pres">
      <dgm:prSet presAssocID="{0300B070-790B-4C05-A1CB-017B8D725D87}" presName="sibTrans" presStyleLbl="sibTrans2D1" presStyleIdx="1" presStyleCnt="4"/>
      <dgm:spPr/>
    </dgm:pt>
    <dgm:pt modelId="{D070F7C3-81FE-47D7-A7DB-7B8BA28D4DA2}" type="pres">
      <dgm:prSet presAssocID="{2A563EB8-BD77-4F7A-9E4E-D9518E40CBA5}" presName="node" presStyleLbl="node1" presStyleIdx="2" presStyleCnt="4">
        <dgm:presLayoutVars>
          <dgm:bulletEnabled val="1"/>
        </dgm:presLayoutVars>
      </dgm:prSet>
      <dgm:spPr/>
    </dgm:pt>
    <dgm:pt modelId="{93322100-C43A-4EA9-8CE3-76ED296FFDD0}" type="pres">
      <dgm:prSet presAssocID="{2A563EB8-BD77-4F7A-9E4E-D9518E40CBA5}" presName="dummy" presStyleCnt="0"/>
      <dgm:spPr/>
    </dgm:pt>
    <dgm:pt modelId="{EB375E27-71D5-455D-9728-F49B859B8A8C}" type="pres">
      <dgm:prSet presAssocID="{86E7338B-0E27-485A-80A2-6FF019F1C3E2}" presName="sibTrans" presStyleLbl="sibTrans2D1" presStyleIdx="2" presStyleCnt="4"/>
      <dgm:spPr/>
    </dgm:pt>
    <dgm:pt modelId="{3FCCD9DF-FFB6-4BE6-B35B-2AA15A589536}" type="pres">
      <dgm:prSet presAssocID="{593D7384-7819-49E5-8BD3-2F361AA25999}" presName="node" presStyleLbl="node1" presStyleIdx="3" presStyleCnt="4">
        <dgm:presLayoutVars>
          <dgm:bulletEnabled val="1"/>
        </dgm:presLayoutVars>
      </dgm:prSet>
      <dgm:spPr/>
    </dgm:pt>
    <dgm:pt modelId="{08BADD2E-CC9D-4121-982A-C1A53F2FFEF8}" type="pres">
      <dgm:prSet presAssocID="{593D7384-7819-49E5-8BD3-2F361AA25999}" presName="dummy" presStyleCnt="0"/>
      <dgm:spPr/>
    </dgm:pt>
    <dgm:pt modelId="{2F30E8A0-B042-4FC6-BF42-3627662AFDF4}" type="pres">
      <dgm:prSet presAssocID="{121A73FF-AA96-4F9F-859C-52CACC5A7FD4}" presName="sibTrans" presStyleLbl="sibTrans2D1" presStyleIdx="3" presStyleCnt="4"/>
      <dgm:spPr/>
    </dgm:pt>
  </dgm:ptLst>
  <dgm:cxnLst>
    <dgm:cxn modelId="{B385EF0B-B6D3-4673-8A6B-AE8CABB26948}" type="presOf" srcId="{D7EF9D03-18D0-4A82-AD13-8CE1CB03BB3C}" destId="{0175A4F9-41F7-4A8A-A04E-83B89C39360F}" srcOrd="0" destOrd="0" presId="urn:microsoft.com/office/officeart/2005/8/layout/radial6"/>
    <dgm:cxn modelId="{FF3F131D-37AD-4510-AB07-2EF5BC99F501}" type="presOf" srcId="{2A563EB8-BD77-4F7A-9E4E-D9518E40CBA5}" destId="{D070F7C3-81FE-47D7-A7DB-7B8BA28D4DA2}" srcOrd="0" destOrd="0" presId="urn:microsoft.com/office/officeart/2005/8/layout/radial6"/>
    <dgm:cxn modelId="{B5F90044-9437-46D5-A7F4-80160C0D4513}" type="presOf" srcId="{86E7338B-0E27-485A-80A2-6FF019F1C3E2}" destId="{EB375E27-71D5-455D-9728-F49B859B8A8C}" srcOrd="0" destOrd="0" presId="urn:microsoft.com/office/officeart/2005/8/layout/radial6"/>
    <dgm:cxn modelId="{4FC1CD47-79E7-48F3-A4D2-CE2C937ED1E3}" type="presOf" srcId="{4B396771-F6DA-49F9-AB05-CB5E7E612B73}" destId="{ED9E1A9E-8DD5-4AB2-B441-BD745A16A716}" srcOrd="0" destOrd="0" presId="urn:microsoft.com/office/officeart/2005/8/layout/radial6"/>
    <dgm:cxn modelId="{9B96CA4A-A162-43F6-A29B-3499C915265A}" srcId="{5D8573DC-A2AD-4A34-AB4E-45404AF55D28}" destId="{2A563EB8-BD77-4F7A-9E4E-D9518E40CBA5}" srcOrd="2" destOrd="0" parTransId="{A29ECB7C-8A44-4EB7-8F22-7883533125F5}" sibTransId="{86E7338B-0E27-485A-80A2-6FF019F1C3E2}"/>
    <dgm:cxn modelId="{141AE960-51D4-4E76-9EEA-DDF463D133BC}" type="presOf" srcId="{0300B070-790B-4C05-A1CB-017B8D725D87}" destId="{7F189B18-2D3E-46CE-BA10-513F9F685528}" srcOrd="0" destOrd="0" presId="urn:microsoft.com/office/officeart/2005/8/layout/radial6"/>
    <dgm:cxn modelId="{5C4B8E67-A7DE-467F-8893-B5EDDAAC46B5}" type="presOf" srcId="{593D7384-7819-49E5-8BD3-2F361AA25999}" destId="{3FCCD9DF-FFB6-4BE6-B35B-2AA15A589536}" srcOrd="0" destOrd="0" presId="urn:microsoft.com/office/officeart/2005/8/layout/radial6"/>
    <dgm:cxn modelId="{D7AE3D7D-50E8-4907-B1FB-B779FE1879A9}" srcId="{5D8573DC-A2AD-4A34-AB4E-45404AF55D28}" destId="{593D7384-7819-49E5-8BD3-2F361AA25999}" srcOrd="3" destOrd="0" parTransId="{8E87E5B8-FEFC-4FD7-A367-E5F0F764A202}" sibTransId="{121A73FF-AA96-4F9F-859C-52CACC5A7FD4}"/>
    <dgm:cxn modelId="{9CEBF88E-0C88-4788-85BE-CA6A8B14BFD9}" srcId="{5D8573DC-A2AD-4A34-AB4E-45404AF55D28}" destId="{06E8FB3B-9202-44C6-AF30-428B93E92007}" srcOrd="1" destOrd="0" parTransId="{0D449DD0-AD5C-40A1-8C48-79FD7F168D42}" sibTransId="{0300B070-790B-4C05-A1CB-017B8D725D87}"/>
    <dgm:cxn modelId="{07DAA395-6393-438A-85E4-AF8E6A153555}" type="presOf" srcId="{5D8573DC-A2AD-4A34-AB4E-45404AF55D28}" destId="{1885925E-C108-4D40-9A5B-82A679C73F86}" srcOrd="0" destOrd="0" presId="urn:microsoft.com/office/officeart/2005/8/layout/radial6"/>
    <dgm:cxn modelId="{E65434E4-3347-4FFD-83BB-11237C442272}" type="presOf" srcId="{F0EC0F04-7566-4A4B-B205-D8AAA5D9DC62}" destId="{D4DED499-CF5B-4BAB-9294-0013798955CF}" srcOrd="0" destOrd="0" presId="urn:microsoft.com/office/officeart/2005/8/layout/radial6"/>
    <dgm:cxn modelId="{11EF43E8-0FB1-49A0-9F47-C965081CE57C}" srcId="{4B396771-F6DA-49F9-AB05-CB5E7E612B73}" destId="{5D8573DC-A2AD-4A34-AB4E-45404AF55D28}" srcOrd="0" destOrd="0" parTransId="{B9D99210-A67B-4ED1-8849-038C3319FD85}" sibTransId="{C442BA15-47F7-4834-949D-08359AD44154}"/>
    <dgm:cxn modelId="{12169DED-17E2-4A2F-9B19-98FD7B56F6DC}" type="presOf" srcId="{121A73FF-AA96-4F9F-859C-52CACC5A7FD4}" destId="{2F30E8A0-B042-4FC6-BF42-3627662AFDF4}" srcOrd="0" destOrd="0" presId="urn:microsoft.com/office/officeart/2005/8/layout/radial6"/>
    <dgm:cxn modelId="{254B05F7-22ED-46C9-819D-07B724ED6D55}" type="presOf" srcId="{06E8FB3B-9202-44C6-AF30-428B93E92007}" destId="{45D894E3-B4AB-4526-A1CF-C2879F414A48}" srcOrd="0" destOrd="0" presId="urn:microsoft.com/office/officeart/2005/8/layout/radial6"/>
    <dgm:cxn modelId="{6E0AFAFB-A9C2-45E8-B851-30ABF331AA2C}" srcId="{5D8573DC-A2AD-4A34-AB4E-45404AF55D28}" destId="{D7EF9D03-18D0-4A82-AD13-8CE1CB03BB3C}" srcOrd="0" destOrd="0" parTransId="{ED11E176-4400-4FB7-A357-685BDD9D5237}" sibTransId="{F0EC0F04-7566-4A4B-B205-D8AAA5D9DC62}"/>
    <dgm:cxn modelId="{461DAECF-1DB4-4F74-B101-CEEA9DBD5FEE}" type="presParOf" srcId="{ED9E1A9E-8DD5-4AB2-B441-BD745A16A716}" destId="{1885925E-C108-4D40-9A5B-82A679C73F86}" srcOrd="0" destOrd="0" presId="urn:microsoft.com/office/officeart/2005/8/layout/radial6"/>
    <dgm:cxn modelId="{0A65B2FF-CE3E-45A5-8EF8-712B82E3C589}" type="presParOf" srcId="{ED9E1A9E-8DD5-4AB2-B441-BD745A16A716}" destId="{0175A4F9-41F7-4A8A-A04E-83B89C39360F}" srcOrd="1" destOrd="0" presId="urn:microsoft.com/office/officeart/2005/8/layout/radial6"/>
    <dgm:cxn modelId="{0713E5AF-7346-43BF-9C71-7A8D0E0B06E4}" type="presParOf" srcId="{ED9E1A9E-8DD5-4AB2-B441-BD745A16A716}" destId="{453E0A6A-254F-4682-A092-3AC5C603EA56}" srcOrd="2" destOrd="0" presId="urn:microsoft.com/office/officeart/2005/8/layout/radial6"/>
    <dgm:cxn modelId="{B49CF096-1AB1-42B7-AD23-3F53200BEBBD}" type="presParOf" srcId="{ED9E1A9E-8DD5-4AB2-B441-BD745A16A716}" destId="{D4DED499-CF5B-4BAB-9294-0013798955CF}" srcOrd="3" destOrd="0" presId="urn:microsoft.com/office/officeart/2005/8/layout/radial6"/>
    <dgm:cxn modelId="{A89277C5-AD41-4992-9944-391AF79175A0}" type="presParOf" srcId="{ED9E1A9E-8DD5-4AB2-B441-BD745A16A716}" destId="{45D894E3-B4AB-4526-A1CF-C2879F414A48}" srcOrd="4" destOrd="0" presId="urn:microsoft.com/office/officeart/2005/8/layout/radial6"/>
    <dgm:cxn modelId="{E80E657E-69BC-450F-922A-9965B5A11E73}" type="presParOf" srcId="{ED9E1A9E-8DD5-4AB2-B441-BD745A16A716}" destId="{0E6E815D-CC3C-4923-BB5B-E7CD305F287B}" srcOrd="5" destOrd="0" presId="urn:microsoft.com/office/officeart/2005/8/layout/radial6"/>
    <dgm:cxn modelId="{79D01D8A-3470-49FC-8C7F-23F642A4BCFD}" type="presParOf" srcId="{ED9E1A9E-8DD5-4AB2-B441-BD745A16A716}" destId="{7F189B18-2D3E-46CE-BA10-513F9F685528}" srcOrd="6" destOrd="0" presId="urn:microsoft.com/office/officeart/2005/8/layout/radial6"/>
    <dgm:cxn modelId="{EF4DD301-9943-4AB6-9BC6-C68E9685F116}" type="presParOf" srcId="{ED9E1A9E-8DD5-4AB2-B441-BD745A16A716}" destId="{D070F7C3-81FE-47D7-A7DB-7B8BA28D4DA2}" srcOrd="7" destOrd="0" presId="urn:microsoft.com/office/officeart/2005/8/layout/radial6"/>
    <dgm:cxn modelId="{1680B198-D2D9-4369-93A0-1E157852FF8B}" type="presParOf" srcId="{ED9E1A9E-8DD5-4AB2-B441-BD745A16A716}" destId="{93322100-C43A-4EA9-8CE3-76ED296FFDD0}" srcOrd="8" destOrd="0" presId="urn:microsoft.com/office/officeart/2005/8/layout/radial6"/>
    <dgm:cxn modelId="{8E0AD8C1-9CE1-4FED-99DE-C2811CD17EDD}" type="presParOf" srcId="{ED9E1A9E-8DD5-4AB2-B441-BD745A16A716}" destId="{EB375E27-71D5-455D-9728-F49B859B8A8C}" srcOrd="9" destOrd="0" presId="urn:microsoft.com/office/officeart/2005/8/layout/radial6"/>
    <dgm:cxn modelId="{A0283AAD-6DEB-45B4-A083-2A46E73ED13D}" type="presParOf" srcId="{ED9E1A9E-8DD5-4AB2-B441-BD745A16A716}" destId="{3FCCD9DF-FFB6-4BE6-B35B-2AA15A589536}" srcOrd="10" destOrd="0" presId="urn:microsoft.com/office/officeart/2005/8/layout/radial6"/>
    <dgm:cxn modelId="{4B6FCFE7-80ED-4C27-96B7-8270C21E6591}" type="presParOf" srcId="{ED9E1A9E-8DD5-4AB2-B441-BD745A16A716}" destId="{08BADD2E-CC9D-4121-982A-C1A53F2FFEF8}" srcOrd="11" destOrd="0" presId="urn:microsoft.com/office/officeart/2005/8/layout/radial6"/>
    <dgm:cxn modelId="{EB20DB6B-47DA-4F25-A691-00996D15D9ED}" type="presParOf" srcId="{ED9E1A9E-8DD5-4AB2-B441-BD745A16A716}" destId="{2F30E8A0-B042-4FC6-BF42-3627662AFDF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12940-3264-48EB-9C70-64B0504AB63C}">
      <dsp:nvSpPr>
        <dsp:cNvPr id="0" name=""/>
        <dsp:cNvSpPr/>
      </dsp:nvSpPr>
      <dsp:spPr>
        <a:xfrm>
          <a:off x="4259" y="1673263"/>
          <a:ext cx="1766041" cy="176604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Hukum</a:t>
          </a:r>
          <a:endParaRPr lang="en-ID" sz="1900" kern="1200" dirty="0"/>
        </a:p>
      </dsp:txBody>
      <dsp:txXfrm>
        <a:off x="262890" y="1931894"/>
        <a:ext cx="1248779" cy="1248779"/>
      </dsp:txXfrm>
    </dsp:sp>
    <dsp:sp modelId="{A3A16D01-730B-4B83-B253-EA16A3145E9F}">
      <dsp:nvSpPr>
        <dsp:cNvPr id="0" name=""/>
        <dsp:cNvSpPr/>
      </dsp:nvSpPr>
      <dsp:spPr>
        <a:xfrm rot="2558555">
          <a:off x="1746482" y="2799997"/>
          <a:ext cx="5769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6921" y="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4C2FB-5BB3-473D-B3FD-4835A51C2B35}">
      <dsp:nvSpPr>
        <dsp:cNvPr id="0" name=""/>
        <dsp:cNvSpPr/>
      </dsp:nvSpPr>
      <dsp:spPr>
        <a:xfrm rot="8241445">
          <a:off x="4047458" y="2799997"/>
          <a:ext cx="5769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6921" y="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A7BF2-4EA0-491C-9D67-CDEC6F1CFCD4}">
      <dsp:nvSpPr>
        <dsp:cNvPr id="0" name=""/>
        <dsp:cNvSpPr/>
      </dsp:nvSpPr>
      <dsp:spPr>
        <a:xfrm>
          <a:off x="2247132" y="2995407"/>
          <a:ext cx="206425" cy="0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B24E1-098C-4F12-A2BA-3139DB38D2EC}">
      <dsp:nvSpPr>
        <dsp:cNvPr id="0" name=""/>
        <dsp:cNvSpPr/>
      </dsp:nvSpPr>
      <dsp:spPr>
        <a:xfrm>
          <a:off x="2453558" y="2556284"/>
          <a:ext cx="1463744" cy="87824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Kepentingan</a:t>
          </a:r>
          <a:r>
            <a:rPr lang="en-US" sz="1800" kern="1200" dirty="0"/>
            <a:t> </a:t>
          </a:r>
          <a:r>
            <a:rPr lang="en-US" sz="1800" kern="1200" dirty="0" err="1"/>
            <a:t>manusia</a:t>
          </a:r>
          <a:endParaRPr lang="en-ID" sz="1800" kern="1200" dirty="0"/>
        </a:p>
      </dsp:txBody>
      <dsp:txXfrm>
        <a:off x="2453558" y="2556284"/>
        <a:ext cx="1463744" cy="878246"/>
      </dsp:txXfrm>
    </dsp:sp>
    <dsp:sp modelId="{47B4F4EB-DF77-4D18-82D9-618D70C967D2}">
      <dsp:nvSpPr>
        <dsp:cNvPr id="0" name=""/>
        <dsp:cNvSpPr/>
      </dsp:nvSpPr>
      <dsp:spPr>
        <a:xfrm>
          <a:off x="3917303" y="2995407"/>
          <a:ext cx="206425" cy="0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774B0-9A7F-4063-B907-6022DA2ED1DE}">
      <dsp:nvSpPr>
        <dsp:cNvPr id="0" name=""/>
        <dsp:cNvSpPr/>
      </dsp:nvSpPr>
      <dsp:spPr>
        <a:xfrm>
          <a:off x="4600560" y="1673263"/>
          <a:ext cx="1766041" cy="176604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Pelaksanaan</a:t>
          </a:r>
          <a:r>
            <a:rPr lang="en-US" sz="1900" kern="1200" dirty="0"/>
            <a:t> Hukum</a:t>
          </a:r>
          <a:endParaRPr lang="en-ID" sz="1900" kern="1200" dirty="0"/>
        </a:p>
      </dsp:txBody>
      <dsp:txXfrm>
        <a:off x="4859191" y="1931894"/>
        <a:ext cx="1248779" cy="1248779"/>
      </dsp:txXfrm>
    </dsp:sp>
    <dsp:sp modelId="{DC13D9AE-56CD-4106-B213-D7F32A80A36C}">
      <dsp:nvSpPr>
        <dsp:cNvPr id="0" name=""/>
        <dsp:cNvSpPr/>
      </dsp:nvSpPr>
      <dsp:spPr>
        <a:xfrm>
          <a:off x="6366602" y="1673263"/>
          <a:ext cx="1766041" cy="176604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Kepentingan</a:t>
          </a:r>
          <a:r>
            <a:rPr lang="en-US" sz="1900" kern="1200" dirty="0"/>
            <a:t> </a:t>
          </a:r>
          <a:r>
            <a:rPr lang="en-US" sz="1900" kern="1200" dirty="0" err="1"/>
            <a:t>Manusia</a:t>
          </a:r>
          <a:r>
            <a:rPr lang="en-US" sz="1900" kern="1200" dirty="0"/>
            <a:t> </a:t>
          </a:r>
          <a:r>
            <a:rPr lang="en-US" sz="1900" kern="1200" dirty="0" err="1"/>
            <a:t>Terlindungi</a:t>
          </a:r>
          <a:endParaRPr lang="en-ID" sz="1900" kern="1200" dirty="0"/>
        </a:p>
      </dsp:txBody>
      <dsp:txXfrm>
        <a:off x="6625233" y="1931894"/>
        <a:ext cx="1248779" cy="1248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59CC6-0C7B-4161-9EC1-1DF12F22F59A}">
      <dsp:nvSpPr>
        <dsp:cNvPr id="0" name=""/>
        <dsp:cNvSpPr/>
      </dsp:nvSpPr>
      <dsp:spPr>
        <a:xfrm>
          <a:off x="0" y="0"/>
          <a:ext cx="6995160" cy="1828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mengekang</a:t>
          </a:r>
          <a:r>
            <a:rPr lang="en-ID" sz="2700" kern="1200" dirty="0"/>
            <a:t> </a:t>
          </a:r>
          <a:r>
            <a:rPr lang="en-ID" sz="2700" kern="1200" dirty="0" err="1"/>
            <a:t>hawa</a:t>
          </a:r>
          <a:r>
            <a:rPr lang="en-ID" sz="2700" kern="1200" dirty="0"/>
            <a:t> </a:t>
          </a:r>
          <a:r>
            <a:rPr lang="en-ID" sz="2700" kern="1200" dirty="0" err="1"/>
            <a:t>nafsu</a:t>
          </a:r>
          <a:r>
            <a:rPr lang="en-ID" sz="2700" kern="1200" dirty="0"/>
            <a:t> dan </a:t>
          </a:r>
          <a:r>
            <a:rPr lang="en-ID" sz="2700" kern="1200" dirty="0" err="1"/>
            <a:t>mengatur</a:t>
          </a:r>
          <a:r>
            <a:rPr lang="en-ID" sz="2700" kern="1200" dirty="0"/>
            <a:t> </a:t>
          </a:r>
          <a:r>
            <a:rPr lang="en-ID" sz="2700" kern="1200" dirty="0" err="1"/>
            <a:t>perhubungan</a:t>
          </a:r>
          <a:r>
            <a:rPr lang="en-ID" sz="2700" kern="1200" dirty="0"/>
            <a:t> </a:t>
          </a:r>
          <a:r>
            <a:rPr lang="en-ID" sz="2700" kern="1200" dirty="0" err="1"/>
            <a:t>antar</a:t>
          </a:r>
          <a:r>
            <a:rPr lang="en-ID" sz="2700" kern="1200" dirty="0"/>
            <a:t> </a:t>
          </a:r>
          <a:r>
            <a:rPr lang="en-ID" sz="2700" kern="1200" dirty="0" err="1"/>
            <a:t>manusia</a:t>
          </a:r>
          <a:endParaRPr lang="en-ID" sz="2700" kern="1200" dirty="0"/>
        </a:p>
      </dsp:txBody>
      <dsp:txXfrm>
        <a:off x="53564" y="53564"/>
        <a:ext cx="5104952" cy="1721672"/>
      </dsp:txXfrm>
    </dsp:sp>
    <dsp:sp modelId="{266643C5-5279-436B-A1C2-D0F4D9AF49FD}">
      <dsp:nvSpPr>
        <dsp:cNvPr id="0" name=""/>
        <dsp:cNvSpPr/>
      </dsp:nvSpPr>
      <dsp:spPr>
        <a:xfrm>
          <a:off x="1234439" y="2235200"/>
          <a:ext cx="6995160" cy="1828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memberi</a:t>
          </a:r>
          <a:r>
            <a:rPr lang="en-ID" sz="2700" kern="1200" dirty="0"/>
            <a:t> </a:t>
          </a:r>
          <a:r>
            <a:rPr lang="en-ID" sz="2700" kern="1200" dirty="0" err="1"/>
            <a:t>petunjuk</a:t>
          </a:r>
          <a:r>
            <a:rPr lang="en-ID" sz="2700" kern="1200" dirty="0"/>
            <a:t> </a:t>
          </a:r>
          <a:r>
            <a:rPr lang="en-ID" sz="2700" kern="1200" dirty="0" err="1"/>
            <a:t>kepada</a:t>
          </a:r>
          <a:r>
            <a:rPr lang="en-ID" sz="2700" kern="1200" dirty="0"/>
            <a:t> </a:t>
          </a:r>
          <a:r>
            <a:rPr lang="en-ID" sz="2700" kern="1200" dirty="0" err="1"/>
            <a:t>manusia</a:t>
          </a:r>
          <a:r>
            <a:rPr lang="en-ID" sz="2700" kern="1200" dirty="0"/>
            <a:t> </a:t>
          </a:r>
          <a:r>
            <a:rPr lang="en-ID" sz="2700" kern="1200" dirty="0" err="1"/>
            <a:t>bagaimana</a:t>
          </a:r>
          <a:r>
            <a:rPr lang="en-ID" sz="2700" kern="1200" dirty="0"/>
            <a:t> </a:t>
          </a:r>
          <a:r>
            <a:rPr lang="en-ID" sz="2700" kern="1200" dirty="0" err="1"/>
            <a:t>ia</a:t>
          </a:r>
          <a:r>
            <a:rPr lang="en-ID" sz="2700" kern="1200" dirty="0"/>
            <a:t> </a:t>
          </a:r>
          <a:r>
            <a:rPr lang="en-ID" sz="2700" kern="1200" dirty="0" err="1"/>
            <a:t>harus</a:t>
          </a:r>
          <a:r>
            <a:rPr lang="en-ID" sz="2700" kern="1200" dirty="0"/>
            <a:t> </a:t>
          </a:r>
          <a:r>
            <a:rPr lang="en-ID" sz="2700" kern="1200" dirty="0" err="1"/>
            <a:t>bertingkah</a:t>
          </a:r>
          <a:r>
            <a:rPr lang="en-ID" sz="2700" kern="1200" dirty="0"/>
            <a:t> </a:t>
          </a:r>
          <a:r>
            <a:rPr lang="en-ID" sz="2700" kern="1200" dirty="0" err="1"/>
            <a:t>laku</a:t>
          </a:r>
          <a:r>
            <a:rPr lang="en-ID" sz="2700" kern="1200" dirty="0"/>
            <a:t> dan </a:t>
          </a:r>
          <a:r>
            <a:rPr lang="en-ID" sz="2700" kern="1200" dirty="0" err="1"/>
            <a:t>betindak</a:t>
          </a:r>
          <a:r>
            <a:rPr lang="en-ID" sz="2700" kern="1200" dirty="0"/>
            <a:t> di </a:t>
          </a:r>
          <a:r>
            <a:rPr lang="en-ID" sz="2700" kern="1200" dirty="0" err="1"/>
            <a:t>dalam</a:t>
          </a:r>
          <a:r>
            <a:rPr lang="en-ID" sz="2700" kern="1200" dirty="0"/>
            <a:t> </a:t>
          </a:r>
          <a:r>
            <a:rPr lang="en-ID" sz="2700" kern="1200" dirty="0" err="1"/>
            <a:t>masyarakat</a:t>
          </a:r>
          <a:endParaRPr lang="en-ID" sz="2700" kern="1200" dirty="0"/>
        </a:p>
      </dsp:txBody>
      <dsp:txXfrm>
        <a:off x="1288003" y="2288764"/>
        <a:ext cx="4464872" cy="1721672"/>
      </dsp:txXfrm>
    </dsp:sp>
    <dsp:sp modelId="{22EF6A47-1D7F-42D8-9974-B95115E8653B}">
      <dsp:nvSpPr>
        <dsp:cNvPr id="0" name=""/>
        <dsp:cNvSpPr/>
      </dsp:nvSpPr>
      <dsp:spPr>
        <a:xfrm>
          <a:off x="5806440" y="1437640"/>
          <a:ext cx="1188719" cy="1188719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600" kern="1200"/>
        </a:p>
      </dsp:txBody>
      <dsp:txXfrm>
        <a:off x="6073902" y="1437640"/>
        <a:ext cx="653795" cy="894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E4888-E06B-49C1-B06E-59ACE8B2B83D}">
      <dsp:nvSpPr>
        <dsp:cNvPr id="0" name=""/>
        <dsp:cNvSpPr/>
      </dsp:nvSpPr>
      <dsp:spPr>
        <a:xfrm>
          <a:off x="1294104" y="845"/>
          <a:ext cx="1481297" cy="14812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Manusia</a:t>
          </a:r>
          <a:r>
            <a:rPr lang="en-US" sz="1600" kern="1200" dirty="0"/>
            <a:t> </a:t>
          </a:r>
          <a:r>
            <a:rPr lang="en-US" sz="1600" kern="1200" dirty="0" err="1"/>
            <a:t>perorangan</a:t>
          </a:r>
          <a:endParaRPr lang="en-ID" sz="1600" kern="1200" dirty="0"/>
        </a:p>
      </dsp:txBody>
      <dsp:txXfrm>
        <a:off x="1511035" y="217776"/>
        <a:ext cx="1047435" cy="1047435"/>
      </dsp:txXfrm>
    </dsp:sp>
    <dsp:sp modelId="{93B424EC-2F7A-4893-93AC-E0BC2859BFCA}">
      <dsp:nvSpPr>
        <dsp:cNvPr id="0" name=""/>
        <dsp:cNvSpPr/>
      </dsp:nvSpPr>
      <dsp:spPr>
        <a:xfrm>
          <a:off x="1605177" y="1602423"/>
          <a:ext cx="859152" cy="859152"/>
        </a:xfrm>
        <a:prstGeom prst="mathPlus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1719058" y="1930963"/>
        <a:ext cx="631390" cy="202072"/>
      </dsp:txXfrm>
    </dsp:sp>
    <dsp:sp modelId="{56B6C2A1-23C7-492C-9E93-C7E5F08B6909}">
      <dsp:nvSpPr>
        <dsp:cNvPr id="0" name=""/>
        <dsp:cNvSpPr/>
      </dsp:nvSpPr>
      <dsp:spPr>
        <a:xfrm>
          <a:off x="1294104" y="2581857"/>
          <a:ext cx="1481297" cy="1481297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Korporasi</a:t>
          </a:r>
          <a:endParaRPr lang="en-ID" sz="1600" kern="1200" dirty="0"/>
        </a:p>
      </dsp:txBody>
      <dsp:txXfrm>
        <a:off x="1511035" y="2798788"/>
        <a:ext cx="1047435" cy="1047435"/>
      </dsp:txXfrm>
    </dsp:sp>
    <dsp:sp modelId="{AF6DC033-13DB-43B8-9296-8A1F09C0046E}">
      <dsp:nvSpPr>
        <dsp:cNvPr id="0" name=""/>
        <dsp:cNvSpPr/>
      </dsp:nvSpPr>
      <dsp:spPr>
        <a:xfrm>
          <a:off x="2997596" y="1756478"/>
          <a:ext cx="471052" cy="55104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2997596" y="1866686"/>
        <a:ext cx="329736" cy="330626"/>
      </dsp:txXfrm>
    </dsp:sp>
    <dsp:sp modelId="{A5E719E6-65B9-4E4F-B34E-FC56A1DCE034}">
      <dsp:nvSpPr>
        <dsp:cNvPr id="0" name=""/>
        <dsp:cNvSpPr/>
      </dsp:nvSpPr>
      <dsp:spPr>
        <a:xfrm>
          <a:off x="3664180" y="550702"/>
          <a:ext cx="2962594" cy="2962594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Hukum</a:t>
          </a:r>
          <a:endParaRPr lang="en-ID" sz="5200" kern="1200" dirty="0"/>
        </a:p>
      </dsp:txBody>
      <dsp:txXfrm>
        <a:off x="4098042" y="984564"/>
        <a:ext cx="2094870" cy="20948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B7FF0-BB45-4D69-AD0F-699D0ABA8EEC}">
      <dsp:nvSpPr>
        <dsp:cNvPr id="0" name=""/>
        <dsp:cNvSpPr/>
      </dsp:nvSpPr>
      <dsp:spPr>
        <a:xfrm rot="5400000">
          <a:off x="2578269" y="576749"/>
          <a:ext cx="1693333" cy="147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Akademisi</a:t>
          </a:r>
          <a:endParaRPr lang="en-ID" sz="1600" kern="1200" dirty="0"/>
        </a:p>
      </dsp:txBody>
      <dsp:txXfrm rot="-5400000">
        <a:off x="2917909" y="730561"/>
        <a:ext cx="1014052" cy="1165577"/>
      </dsp:txXfrm>
    </dsp:sp>
    <dsp:sp modelId="{057CC408-C642-4FE9-955F-72287040D1A6}">
      <dsp:nvSpPr>
        <dsp:cNvPr id="0" name=""/>
        <dsp:cNvSpPr/>
      </dsp:nvSpPr>
      <dsp:spPr>
        <a:xfrm>
          <a:off x="4206240" y="805349"/>
          <a:ext cx="1889760" cy="101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097C4-8F41-4D51-82B0-F5387FB2933F}">
      <dsp:nvSpPr>
        <dsp:cNvPr id="0" name=""/>
        <dsp:cNvSpPr/>
      </dsp:nvSpPr>
      <dsp:spPr>
        <a:xfrm rot="5400000">
          <a:off x="987213" y="576749"/>
          <a:ext cx="1693333" cy="147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Penegak</a:t>
          </a:r>
          <a:r>
            <a:rPr lang="en-US" sz="2300" kern="1200" dirty="0"/>
            <a:t> Hukum</a:t>
          </a:r>
          <a:endParaRPr lang="en-ID" sz="2300" kern="1200" dirty="0"/>
        </a:p>
      </dsp:txBody>
      <dsp:txXfrm rot="-5400000">
        <a:off x="1326853" y="730561"/>
        <a:ext cx="1014052" cy="1165577"/>
      </dsp:txXfrm>
    </dsp:sp>
    <dsp:sp modelId="{F587D000-C36E-4981-86B9-0DDEF65590DE}">
      <dsp:nvSpPr>
        <dsp:cNvPr id="0" name=""/>
        <dsp:cNvSpPr/>
      </dsp:nvSpPr>
      <dsp:spPr>
        <a:xfrm rot="5400000">
          <a:off x="1779693" y="2014050"/>
          <a:ext cx="1693333" cy="147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LSM</a:t>
          </a:r>
          <a:endParaRPr lang="en-ID" sz="1600" kern="1200" dirty="0"/>
        </a:p>
      </dsp:txBody>
      <dsp:txXfrm rot="-5400000">
        <a:off x="2119333" y="2167862"/>
        <a:ext cx="1014052" cy="1165577"/>
      </dsp:txXfrm>
    </dsp:sp>
    <dsp:sp modelId="{8076B488-891D-490C-B83E-8125937A8A28}">
      <dsp:nvSpPr>
        <dsp:cNvPr id="0" name=""/>
        <dsp:cNvSpPr/>
      </dsp:nvSpPr>
      <dsp:spPr>
        <a:xfrm>
          <a:off x="0" y="2242650"/>
          <a:ext cx="1828800" cy="101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DBF4A-2241-424D-B5E1-26A5EA86B6BE}">
      <dsp:nvSpPr>
        <dsp:cNvPr id="0" name=""/>
        <dsp:cNvSpPr/>
      </dsp:nvSpPr>
      <dsp:spPr>
        <a:xfrm rot="5400000">
          <a:off x="3370749" y="2014050"/>
          <a:ext cx="1693333" cy="147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Pemerintah</a:t>
          </a:r>
          <a:endParaRPr lang="en-ID" sz="1600" kern="1200" dirty="0"/>
        </a:p>
      </dsp:txBody>
      <dsp:txXfrm rot="-5400000">
        <a:off x="3710389" y="2167862"/>
        <a:ext cx="1014052" cy="11655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1A5B1-B56A-4E3C-972D-0CB18C931E2B}">
      <dsp:nvSpPr>
        <dsp:cNvPr id="0" name=""/>
        <dsp:cNvSpPr/>
      </dsp:nvSpPr>
      <dsp:spPr>
        <a:xfrm rot="5400000">
          <a:off x="5126020" y="-1972866"/>
          <a:ext cx="1122008" cy="535249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600" kern="1200" dirty="0" err="1"/>
            <a:t>Membuat</a:t>
          </a:r>
          <a:r>
            <a:rPr lang="en-ID" sz="1600" kern="1200" dirty="0"/>
            <a:t> </a:t>
          </a:r>
          <a:r>
            <a:rPr lang="en-ID" sz="1600" kern="1200" dirty="0" err="1"/>
            <a:t>aturan</a:t>
          </a:r>
          <a:r>
            <a:rPr lang="en-ID" sz="1600" kern="1200" dirty="0"/>
            <a:t> dan </a:t>
          </a:r>
          <a:r>
            <a:rPr lang="en-ID" sz="1600" kern="1200" dirty="0" err="1"/>
            <a:t>menerapkan</a:t>
          </a:r>
          <a:r>
            <a:rPr lang="en-ID" sz="1600" kern="1200" dirty="0"/>
            <a:t> </a:t>
          </a:r>
          <a:r>
            <a:rPr lang="en-ID" sz="1600" kern="1200" dirty="0" err="1"/>
            <a:t>aturan</a:t>
          </a:r>
          <a:r>
            <a:rPr lang="en-ID" sz="1600" kern="1200" dirty="0"/>
            <a:t> </a:t>
          </a:r>
          <a:r>
            <a:rPr lang="en-ID" sz="1600" kern="1200" dirty="0" err="1"/>
            <a:t>tidak</a:t>
          </a:r>
          <a:r>
            <a:rPr lang="en-ID" sz="1600" kern="1200" dirty="0"/>
            <a:t> </a:t>
          </a:r>
          <a:r>
            <a:rPr lang="en-ID" sz="1600" kern="1200" dirty="0" err="1"/>
            <a:t>hanya</a:t>
          </a:r>
          <a:r>
            <a:rPr lang="en-ID" sz="1600" kern="1200" dirty="0"/>
            <a:t> </a:t>
          </a:r>
          <a:r>
            <a:rPr lang="en-ID" sz="1600" kern="1200" dirty="0" err="1"/>
            <a:t>berlaku</a:t>
          </a:r>
          <a:r>
            <a:rPr lang="en-ID" sz="1600" kern="1200" dirty="0"/>
            <a:t> </a:t>
          </a:r>
          <a:r>
            <a:rPr lang="en-ID" sz="1600" kern="1200" dirty="0" err="1"/>
            <a:t>bagi</a:t>
          </a:r>
          <a:r>
            <a:rPr lang="en-ID" sz="1600" kern="1200" dirty="0"/>
            <a:t> </a:t>
          </a:r>
          <a:r>
            <a:rPr lang="en-ID" sz="1600" kern="1200" dirty="0" err="1"/>
            <a:t>rakyat</a:t>
          </a:r>
          <a:r>
            <a:rPr lang="en-ID" sz="1600" kern="1200" dirty="0"/>
            <a:t> </a:t>
          </a:r>
          <a:r>
            <a:rPr lang="en-ID" sz="1600" kern="1200" dirty="0" err="1"/>
            <a:t>namun</a:t>
          </a:r>
          <a:r>
            <a:rPr lang="en-ID" sz="1600" kern="1200" dirty="0"/>
            <a:t> </a:t>
          </a:r>
          <a:r>
            <a:rPr lang="en-ID" sz="1600" kern="1200" dirty="0" err="1"/>
            <a:t>bagi</a:t>
          </a:r>
          <a:r>
            <a:rPr lang="en-ID" sz="1600" kern="1200" dirty="0"/>
            <a:t> </a:t>
          </a:r>
          <a:r>
            <a:rPr lang="en-ID" sz="1600" kern="1200" dirty="0" err="1"/>
            <a:t>pemerintah</a:t>
          </a:r>
          <a:r>
            <a:rPr lang="en-ID" sz="1600" kern="1200" dirty="0"/>
            <a:t> </a:t>
          </a:r>
          <a:r>
            <a:rPr lang="en-ID" sz="1600" kern="1200" dirty="0" err="1"/>
            <a:t>tidak</a:t>
          </a:r>
          <a:r>
            <a:rPr lang="en-ID" sz="1600" kern="1200" dirty="0"/>
            <a:t> </a:t>
          </a:r>
          <a:r>
            <a:rPr lang="en-ID" sz="1600" kern="1200" dirty="0" err="1"/>
            <a:t>menyalah</a:t>
          </a:r>
          <a:r>
            <a:rPr lang="en-ID" sz="1600" kern="1200" dirty="0"/>
            <a:t> </a:t>
          </a:r>
          <a:r>
            <a:rPr lang="en-ID" sz="1600" kern="1200" dirty="0" err="1"/>
            <a:t>gunakan</a:t>
          </a:r>
          <a:r>
            <a:rPr lang="en-ID" sz="1600" kern="1200" dirty="0"/>
            <a:t> </a:t>
          </a:r>
          <a:r>
            <a:rPr lang="en-ID" sz="1600" kern="1200" dirty="0" err="1"/>
            <a:t>kekuasannya</a:t>
          </a:r>
          <a:r>
            <a:rPr lang="en-ID" sz="1600" kern="1200" dirty="0"/>
            <a:t>. </a:t>
          </a:r>
          <a:r>
            <a:rPr lang="en-ID" sz="1600" kern="1200" dirty="0" err="1"/>
            <a:t>Apabila</a:t>
          </a:r>
          <a:r>
            <a:rPr lang="en-ID" sz="1600" kern="1200" dirty="0"/>
            <a:t> </a:t>
          </a:r>
          <a:r>
            <a:rPr lang="en-ID" sz="1600" kern="1200" dirty="0" err="1"/>
            <a:t>pemerintah</a:t>
          </a:r>
          <a:r>
            <a:rPr lang="en-ID" sz="1600" kern="1200" dirty="0"/>
            <a:t> </a:t>
          </a:r>
          <a:r>
            <a:rPr lang="en-ID" sz="1600" kern="1200" dirty="0" err="1"/>
            <a:t>bersalah</a:t>
          </a:r>
          <a:r>
            <a:rPr lang="en-ID" sz="1600" kern="1200" dirty="0"/>
            <a:t> </a:t>
          </a:r>
          <a:r>
            <a:rPr lang="en-ID" sz="1600" kern="1200" dirty="0" err="1"/>
            <a:t>maka</a:t>
          </a:r>
          <a:r>
            <a:rPr lang="en-ID" sz="1600" kern="1200" dirty="0"/>
            <a:t> </a:t>
          </a:r>
          <a:r>
            <a:rPr lang="en-ID" sz="1600" kern="1200" dirty="0" err="1"/>
            <a:t>wajib</a:t>
          </a:r>
          <a:r>
            <a:rPr lang="en-ID" sz="1600" kern="1200" dirty="0"/>
            <a:t> </a:t>
          </a:r>
          <a:r>
            <a:rPr lang="en-ID" sz="1600" kern="1200" dirty="0" err="1"/>
            <a:t>diberikan</a:t>
          </a:r>
          <a:r>
            <a:rPr lang="en-ID" sz="1600" kern="1200" dirty="0"/>
            <a:t> </a:t>
          </a:r>
          <a:r>
            <a:rPr lang="en-ID" sz="1600" kern="1200" dirty="0" err="1"/>
            <a:t>hukuman</a:t>
          </a:r>
          <a:r>
            <a:rPr lang="en-ID" sz="1600" kern="1200" dirty="0"/>
            <a:t>/</a:t>
          </a:r>
          <a:r>
            <a:rPr lang="en-ID" sz="1600" kern="1200" dirty="0" err="1"/>
            <a:t>sanksi</a:t>
          </a:r>
          <a:r>
            <a:rPr lang="en-ID" sz="1600" kern="1200" dirty="0"/>
            <a:t> yang </a:t>
          </a:r>
          <a:r>
            <a:rPr lang="en-ID" sz="1600" kern="1200" dirty="0" err="1"/>
            <a:t>adil</a:t>
          </a:r>
          <a:r>
            <a:rPr lang="en-ID" sz="1600" kern="1200" dirty="0"/>
            <a:t> </a:t>
          </a:r>
          <a:r>
            <a:rPr lang="en-ID" sz="1600" kern="1200" dirty="0" err="1"/>
            <a:t>menurut</a:t>
          </a:r>
          <a:r>
            <a:rPr lang="en-ID" sz="1600" kern="1200" dirty="0"/>
            <a:t> </a:t>
          </a:r>
          <a:r>
            <a:rPr lang="en-ID" sz="1600" kern="1200" dirty="0" err="1"/>
            <a:t>hukum</a:t>
          </a:r>
          <a:r>
            <a:rPr lang="en-ID" sz="1600" kern="1200" dirty="0"/>
            <a:t>.</a:t>
          </a:r>
        </a:p>
      </dsp:txBody>
      <dsp:txXfrm rot="-5400000">
        <a:off x="3010777" y="197149"/>
        <a:ext cx="5297722" cy="1012464"/>
      </dsp:txXfrm>
    </dsp:sp>
    <dsp:sp modelId="{5072A48B-F384-491D-B250-515706A32D7E}">
      <dsp:nvSpPr>
        <dsp:cNvPr id="0" name=""/>
        <dsp:cNvSpPr/>
      </dsp:nvSpPr>
      <dsp:spPr>
        <a:xfrm>
          <a:off x="0" y="2125"/>
          <a:ext cx="3010777" cy="1402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/>
            <a:t>Pemerintah</a:t>
          </a:r>
          <a:endParaRPr lang="en-ID" sz="3900" kern="1200" dirty="0"/>
        </a:p>
      </dsp:txBody>
      <dsp:txXfrm>
        <a:off x="68465" y="70590"/>
        <a:ext cx="2873847" cy="1265580"/>
      </dsp:txXfrm>
    </dsp:sp>
    <dsp:sp modelId="{961055C0-B5F5-4793-B32C-3ED95FF98655}">
      <dsp:nvSpPr>
        <dsp:cNvPr id="0" name=""/>
        <dsp:cNvSpPr/>
      </dsp:nvSpPr>
      <dsp:spPr>
        <a:xfrm rot="5400000">
          <a:off x="5126020" y="-500231"/>
          <a:ext cx="1122008" cy="535249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600" kern="1200" dirty="0" err="1"/>
            <a:t>Bersikap</a:t>
          </a:r>
          <a:r>
            <a:rPr lang="en-ID" sz="1600" kern="1200" dirty="0"/>
            <a:t> </a:t>
          </a:r>
          <a:r>
            <a:rPr lang="en-ID" sz="1600" kern="1200" dirty="0" err="1"/>
            <a:t>adil</a:t>
          </a:r>
          <a:r>
            <a:rPr lang="en-ID" sz="1600" kern="1200" dirty="0"/>
            <a:t>, </a:t>
          </a:r>
          <a:r>
            <a:rPr lang="en-ID" sz="1600" kern="1200" dirty="0" err="1"/>
            <a:t>tidak</a:t>
          </a:r>
          <a:r>
            <a:rPr lang="en-ID" sz="1600" kern="1200" dirty="0"/>
            <a:t> </a:t>
          </a:r>
          <a:r>
            <a:rPr lang="en-ID" sz="1600" kern="1200" dirty="0" err="1"/>
            <a:t>pandang</a:t>
          </a:r>
          <a:r>
            <a:rPr lang="en-ID" sz="1600" kern="1200" dirty="0"/>
            <a:t> </a:t>
          </a:r>
          <a:r>
            <a:rPr lang="en-ID" sz="1600" kern="1200" dirty="0" err="1"/>
            <a:t>bulu</a:t>
          </a:r>
          <a:r>
            <a:rPr lang="en-ID" sz="1600" kern="1200" dirty="0"/>
            <a:t>, anti </a:t>
          </a:r>
          <a:r>
            <a:rPr lang="en-ID" sz="1600" kern="1200" dirty="0" err="1"/>
            <a:t>suap</a:t>
          </a:r>
          <a:r>
            <a:rPr lang="en-ID" sz="1600" kern="1200" dirty="0"/>
            <a:t>, </a:t>
          </a:r>
          <a:r>
            <a:rPr lang="en-ID" sz="1600" kern="1200" dirty="0" err="1"/>
            <a:t>membela</a:t>
          </a:r>
          <a:r>
            <a:rPr lang="en-ID" sz="1600" kern="1200" dirty="0"/>
            <a:t> yang </a:t>
          </a:r>
          <a:r>
            <a:rPr lang="en-ID" sz="1600" kern="1200" dirty="0" err="1"/>
            <a:t>benar</a:t>
          </a:r>
          <a:r>
            <a:rPr lang="en-ID" sz="1600" kern="1200" dirty="0"/>
            <a:t>.</a:t>
          </a:r>
        </a:p>
      </dsp:txBody>
      <dsp:txXfrm rot="-5400000">
        <a:off x="3010777" y="1669784"/>
        <a:ext cx="5297722" cy="1012464"/>
      </dsp:txXfrm>
    </dsp:sp>
    <dsp:sp modelId="{31C128A8-72ED-4BA1-901E-806D01200401}">
      <dsp:nvSpPr>
        <dsp:cNvPr id="0" name=""/>
        <dsp:cNvSpPr/>
      </dsp:nvSpPr>
      <dsp:spPr>
        <a:xfrm>
          <a:off x="0" y="1474760"/>
          <a:ext cx="3010777" cy="1402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/>
            <a:t>Penegak</a:t>
          </a:r>
          <a:r>
            <a:rPr lang="en-US" sz="3900" kern="1200" dirty="0"/>
            <a:t> Hukum</a:t>
          </a:r>
          <a:endParaRPr lang="en-ID" sz="3900" kern="1200" dirty="0"/>
        </a:p>
      </dsp:txBody>
      <dsp:txXfrm>
        <a:off x="68465" y="1543225"/>
        <a:ext cx="2873847" cy="1265580"/>
      </dsp:txXfrm>
    </dsp:sp>
    <dsp:sp modelId="{222268DF-B388-4255-8B09-2D73E5C6A53B}">
      <dsp:nvSpPr>
        <dsp:cNvPr id="0" name=""/>
        <dsp:cNvSpPr/>
      </dsp:nvSpPr>
      <dsp:spPr>
        <a:xfrm rot="5400000">
          <a:off x="5126020" y="972404"/>
          <a:ext cx="1122008" cy="535249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Melaksanakan</a:t>
          </a:r>
          <a:r>
            <a:rPr lang="en-US" sz="1600" kern="1200" dirty="0"/>
            <a:t> </a:t>
          </a:r>
          <a:r>
            <a:rPr lang="en-US" sz="1600" kern="1200" dirty="0" err="1"/>
            <a:t>hukum</a:t>
          </a:r>
          <a:r>
            <a:rPr lang="en-US" sz="1600" kern="1200" dirty="0"/>
            <a:t> dan </a:t>
          </a:r>
          <a:r>
            <a:rPr lang="en-US" sz="1600" kern="1200" dirty="0" err="1"/>
            <a:t>tidak</a:t>
          </a:r>
          <a:r>
            <a:rPr lang="en-US" sz="1600" kern="1200" dirty="0"/>
            <a:t> </a:t>
          </a:r>
          <a:r>
            <a:rPr lang="en-US" sz="1600" kern="1200" dirty="0" err="1"/>
            <a:t>melanggar</a:t>
          </a:r>
          <a:r>
            <a:rPr lang="en-US" sz="1600" kern="1200" dirty="0"/>
            <a:t> </a:t>
          </a:r>
          <a:r>
            <a:rPr lang="en-US" sz="1600" kern="1200" dirty="0" err="1"/>
            <a:t>hukum</a:t>
          </a:r>
          <a:endParaRPr lang="en-ID" sz="1600" kern="1200" dirty="0"/>
        </a:p>
      </dsp:txBody>
      <dsp:txXfrm rot="-5400000">
        <a:off x="3010777" y="3142419"/>
        <a:ext cx="5297722" cy="1012464"/>
      </dsp:txXfrm>
    </dsp:sp>
    <dsp:sp modelId="{E62EC07E-4823-42BD-BB0E-1EAA66D0AD27}">
      <dsp:nvSpPr>
        <dsp:cNvPr id="0" name=""/>
        <dsp:cNvSpPr/>
      </dsp:nvSpPr>
      <dsp:spPr>
        <a:xfrm>
          <a:off x="0" y="2947396"/>
          <a:ext cx="3010777" cy="1402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Masyarakat</a:t>
          </a:r>
          <a:endParaRPr lang="en-ID" sz="3900" kern="1200" dirty="0"/>
        </a:p>
      </dsp:txBody>
      <dsp:txXfrm>
        <a:off x="68465" y="3015861"/>
        <a:ext cx="2873847" cy="12655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0E8A0-B042-4FC6-BF42-3627662AFDF4}">
      <dsp:nvSpPr>
        <dsp:cNvPr id="0" name=""/>
        <dsp:cNvSpPr/>
      </dsp:nvSpPr>
      <dsp:spPr>
        <a:xfrm>
          <a:off x="2462434" y="590226"/>
          <a:ext cx="3932115" cy="3932115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375E27-71D5-455D-9728-F49B859B8A8C}">
      <dsp:nvSpPr>
        <dsp:cNvPr id="0" name=""/>
        <dsp:cNvSpPr/>
      </dsp:nvSpPr>
      <dsp:spPr>
        <a:xfrm>
          <a:off x="2462434" y="590226"/>
          <a:ext cx="3932115" cy="3932115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89B18-2D3E-46CE-BA10-513F9F685528}">
      <dsp:nvSpPr>
        <dsp:cNvPr id="0" name=""/>
        <dsp:cNvSpPr/>
      </dsp:nvSpPr>
      <dsp:spPr>
        <a:xfrm>
          <a:off x="2462434" y="590226"/>
          <a:ext cx="3932115" cy="3932115"/>
        </a:xfrm>
        <a:prstGeom prst="blockArc">
          <a:avLst>
            <a:gd name="adj1" fmla="val 0"/>
            <a:gd name="adj2" fmla="val 5400000"/>
            <a:gd name="adj3" fmla="val 464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DED499-CF5B-4BAB-9294-0013798955CF}">
      <dsp:nvSpPr>
        <dsp:cNvPr id="0" name=""/>
        <dsp:cNvSpPr/>
      </dsp:nvSpPr>
      <dsp:spPr>
        <a:xfrm>
          <a:off x="2462434" y="590226"/>
          <a:ext cx="3932115" cy="3932115"/>
        </a:xfrm>
        <a:prstGeom prst="blockArc">
          <a:avLst>
            <a:gd name="adj1" fmla="val 16200000"/>
            <a:gd name="adj2" fmla="val 0"/>
            <a:gd name="adj3" fmla="val 46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85925E-C108-4D40-9A5B-82A679C73F86}">
      <dsp:nvSpPr>
        <dsp:cNvPr id="0" name=""/>
        <dsp:cNvSpPr/>
      </dsp:nvSpPr>
      <dsp:spPr>
        <a:xfrm>
          <a:off x="3523548" y="1651340"/>
          <a:ext cx="1809886" cy="180988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Sadar</a:t>
          </a:r>
          <a:r>
            <a:rPr lang="en-US" sz="3200" kern="1200" dirty="0"/>
            <a:t> Hukum</a:t>
          </a:r>
          <a:endParaRPr lang="en-ID" sz="3200" kern="1200" dirty="0"/>
        </a:p>
      </dsp:txBody>
      <dsp:txXfrm>
        <a:off x="3788600" y="1916392"/>
        <a:ext cx="1279782" cy="1279782"/>
      </dsp:txXfrm>
    </dsp:sp>
    <dsp:sp modelId="{0175A4F9-41F7-4A8A-A04E-83B89C39360F}">
      <dsp:nvSpPr>
        <dsp:cNvPr id="0" name=""/>
        <dsp:cNvSpPr/>
      </dsp:nvSpPr>
      <dsp:spPr>
        <a:xfrm>
          <a:off x="3795031" y="2375"/>
          <a:ext cx="1266920" cy="126692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Pengetahuan</a:t>
          </a:r>
          <a:endParaRPr lang="en-ID" sz="1200" kern="1200" dirty="0"/>
        </a:p>
      </dsp:txBody>
      <dsp:txXfrm>
        <a:off x="3980567" y="187911"/>
        <a:ext cx="895848" cy="895848"/>
      </dsp:txXfrm>
    </dsp:sp>
    <dsp:sp modelId="{45D894E3-B4AB-4526-A1CF-C2879F414A48}">
      <dsp:nvSpPr>
        <dsp:cNvPr id="0" name=""/>
        <dsp:cNvSpPr/>
      </dsp:nvSpPr>
      <dsp:spPr>
        <a:xfrm>
          <a:off x="5715480" y="1922823"/>
          <a:ext cx="1266920" cy="1266920"/>
        </a:xfrm>
        <a:prstGeom prst="ellips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Pemahaman</a:t>
          </a:r>
          <a:endParaRPr lang="en-ID" sz="1200" kern="1200" dirty="0"/>
        </a:p>
      </dsp:txBody>
      <dsp:txXfrm>
        <a:off x="5901016" y="2108359"/>
        <a:ext cx="895848" cy="895848"/>
      </dsp:txXfrm>
    </dsp:sp>
    <dsp:sp modelId="{D070F7C3-81FE-47D7-A7DB-7B8BA28D4DA2}">
      <dsp:nvSpPr>
        <dsp:cNvPr id="0" name=""/>
        <dsp:cNvSpPr/>
      </dsp:nvSpPr>
      <dsp:spPr>
        <a:xfrm>
          <a:off x="3795031" y="3843272"/>
          <a:ext cx="1266920" cy="1266920"/>
        </a:xfrm>
        <a:prstGeom prst="ellips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Sikap</a:t>
          </a:r>
          <a:endParaRPr lang="en-ID" sz="1200" kern="1200" dirty="0"/>
        </a:p>
      </dsp:txBody>
      <dsp:txXfrm>
        <a:off x="3980567" y="4028808"/>
        <a:ext cx="895848" cy="895848"/>
      </dsp:txXfrm>
    </dsp:sp>
    <dsp:sp modelId="{3FCCD9DF-FFB6-4BE6-B35B-2AA15A589536}">
      <dsp:nvSpPr>
        <dsp:cNvPr id="0" name=""/>
        <dsp:cNvSpPr/>
      </dsp:nvSpPr>
      <dsp:spPr>
        <a:xfrm>
          <a:off x="1874583" y="1922823"/>
          <a:ext cx="1266920" cy="1266920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Perilaku</a:t>
          </a:r>
          <a:endParaRPr lang="en-ID" sz="1200" kern="1200" dirty="0"/>
        </a:p>
      </dsp:txBody>
      <dsp:txXfrm>
        <a:off x="2060119" y="2108359"/>
        <a:ext cx="895848" cy="895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PELAKSANAAN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KE.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555063F-2E1B-4C37-8747-21B2A3C2EF6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39936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NOVIYANTI,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uble Wave 4">
            <a:extLst>
              <a:ext uri="{FF2B5EF4-FFF2-40B4-BE49-F238E27FC236}">
                <a16:creationId xmlns:a16="http://schemas.microsoft.com/office/drawing/2014/main" id="{B57D1F73-7AFC-4904-80A6-11BC6B665AD0}"/>
              </a:ext>
            </a:extLst>
          </p:cNvPr>
          <p:cNvSpPr/>
          <p:nvPr/>
        </p:nvSpPr>
        <p:spPr>
          <a:xfrm>
            <a:off x="539552" y="1844824"/>
            <a:ext cx="7920880" cy="2232248"/>
          </a:xfrm>
          <a:prstGeom prst="doubleWave">
            <a:avLst/>
          </a:prstGeom>
          <a:solidFill>
            <a:schemeClr val="tx2">
              <a:lumMod val="5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dirty="0"/>
              <a:t>Hukum </a:t>
            </a:r>
            <a:r>
              <a:rPr lang="en-ID" sz="2000" dirty="0" err="1"/>
              <a:t>dijadikan</a:t>
            </a:r>
            <a:r>
              <a:rPr lang="en-ID" sz="2000" dirty="0"/>
              <a:t> </a:t>
            </a:r>
            <a:r>
              <a:rPr lang="en-ID" sz="2000" dirty="0" err="1"/>
              <a:t>budaya</a:t>
            </a:r>
            <a:r>
              <a:rPr lang="en-ID" sz="2000" dirty="0"/>
              <a:t> dan </a:t>
            </a:r>
            <a:r>
              <a:rPr lang="en-ID" sz="2000" dirty="0" err="1"/>
              <a:t>penerapan</a:t>
            </a:r>
            <a:r>
              <a:rPr lang="en-ID" sz="2000" dirty="0"/>
              <a:t> </a:t>
            </a:r>
            <a:r>
              <a:rPr lang="en-ID" sz="2000" dirty="0" err="1"/>
              <a:t>perlindungan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, </a:t>
            </a:r>
            <a:r>
              <a:rPr lang="en-ID" sz="2000" dirty="0" err="1"/>
              <a:t>menjadikan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bebas</a:t>
            </a:r>
            <a:r>
              <a:rPr lang="en-ID" sz="2000" dirty="0"/>
              <a:t> </a:t>
            </a:r>
            <a:r>
              <a:rPr lang="en-ID" sz="2000" dirty="0" err="1"/>
              <a:t>melakukakan</a:t>
            </a:r>
            <a:r>
              <a:rPr lang="en-ID" sz="2000" dirty="0"/>
              <a:t> </a:t>
            </a:r>
            <a:r>
              <a:rPr lang="en-ID" sz="2000" dirty="0" err="1"/>
              <a:t>perbuatan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sepanjang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melanggar</a:t>
            </a:r>
            <a:r>
              <a:rPr lang="en-ID" sz="2000" dirty="0"/>
              <a:t> </a:t>
            </a:r>
            <a:r>
              <a:rPr lang="en-ID" sz="2000" dirty="0" err="1"/>
              <a:t>norma</a:t>
            </a:r>
            <a:r>
              <a:rPr lang="en-ID" sz="2000" dirty="0"/>
              <a:t> dan </a:t>
            </a:r>
            <a:r>
              <a:rPr lang="en-ID" sz="2000" dirty="0" err="1"/>
              <a:t>susila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102531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 sosialisasi dan penyuluhan mengenai hukum diharapkan masyarakat akan sadar hukum, dengan demikian akan tercipta masyarakat yang tertib hukum.</a:t>
            </a:r>
          </a:p>
        </p:txBody>
      </p:sp>
    </p:spTree>
    <p:extLst>
      <p:ext uri="{BB962C8B-B14F-4D97-AF65-F5344CB8AC3E}">
        <p14:creationId xmlns:p14="http://schemas.microsoft.com/office/powerpoint/2010/main" val="357228780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Wujud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Kesadaran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17E5415-981F-4F69-8E91-D6D7E6947B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2786954"/>
              </p:ext>
            </p:extLst>
          </p:nvPr>
        </p:nvGraphicFramePr>
        <p:xfrm>
          <a:off x="323528" y="1525240"/>
          <a:ext cx="8363272" cy="435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420078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Indikator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Kesadaran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C457702-0F04-4627-9186-A7C36D4AE2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8802700"/>
              </p:ext>
            </p:extLst>
          </p:nvPr>
        </p:nvGraphicFramePr>
        <p:xfrm>
          <a:off x="179512" y="1196752"/>
          <a:ext cx="885698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88595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 ini kesadaran hukum di Indonesia masih bersifat heteronom yang artinya taat akan hukum akibat paksaan, dorongan, tekanan, ataupun ketakutan terhadap sanksi yang diterapkan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tunduk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42730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4ECC3F0-6F35-33B3-D507-7C54EEB25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496944" cy="4514056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Selain itu terdapat penemuan hukum otonom yaitu bahwa hakim memutus menurut apresiasi pribadi. </a:t>
            </a:r>
            <a:r>
              <a:rPr lang="id-ID" dirty="0" err="1">
                <a:solidFill>
                  <a:schemeClr val="tx1"/>
                </a:solidFill>
              </a:rPr>
              <a:t>Disini</a:t>
            </a:r>
            <a:r>
              <a:rPr lang="id-ID" dirty="0">
                <a:solidFill>
                  <a:schemeClr val="tx1"/>
                </a:solidFill>
              </a:rPr>
              <a:t> hakim menjalankan fungsi yang mandiri dalam penerapan undang-undang terhadap </a:t>
            </a:r>
            <a:r>
              <a:rPr lang="id-ID" dirty="0" err="1">
                <a:solidFill>
                  <a:schemeClr val="tx1"/>
                </a:solidFill>
              </a:rPr>
              <a:t>persitiwa</a:t>
            </a:r>
            <a:r>
              <a:rPr lang="id-ID" dirty="0">
                <a:solidFill>
                  <a:schemeClr val="tx1"/>
                </a:solidFill>
              </a:rPr>
              <a:t> hukum yang </a:t>
            </a:r>
            <a:r>
              <a:rPr lang="id-ID" dirty="0" err="1">
                <a:solidFill>
                  <a:schemeClr val="tx1"/>
                </a:solidFill>
              </a:rPr>
              <a:t>kongkrit</a:t>
            </a:r>
            <a:r>
              <a:rPr lang="id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id-ID" dirty="0">
              <a:solidFill>
                <a:schemeClr val="tx1"/>
              </a:solidFill>
            </a:endParaRPr>
          </a:p>
          <a:p>
            <a:pPr algn="just"/>
            <a:r>
              <a:rPr lang="id-ID" dirty="0">
                <a:solidFill>
                  <a:schemeClr val="tx1"/>
                </a:solidFill>
              </a:rPr>
              <a:t>Namun dalam pelaksanaannya tidak ada batas yang tajam antara penemuan hukum </a:t>
            </a:r>
            <a:r>
              <a:rPr lang="id-ID" dirty="0" err="1">
                <a:solidFill>
                  <a:schemeClr val="tx1"/>
                </a:solidFill>
              </a:rPr>
              <a:t>heteronom</a:t>
            </a:r>
            <a:r>
              <a:rPr lang="id-ID" dirty="0">
                <a:solidFill>
                  <a:schemeClr val="tx1"/>
                </a:solidFill>
              </a:rPr>
              <a:t> dan otonom. Kenyataannya dalam praktik penemuan hukum mengandung kedua unsur tersebut : </a:t>
            </a:r>
            <a:r>
              <a:rPr lang="id-ID" dirty="0" err="1">
                <a:solidFill>
                  <a:schemeClr val="tx1"/>
                </a:solidFill>
              </a:rPr>
              <a:t>heteronom</a:t>
            </a:r>
            <a:r>
              <a:rPr lang="id-ID" dirty="0">
                <a:solidFill>
                  <a:schemeClr val="tx1"/>
                </a:solidFill>
              </a:rPr>
              <a:t> dan otonom. 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59328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EB511189-63CE-6607-3218-C6F4AD213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496944" cy="48740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Hukum </a:t>
            </a:r>
            <a:r>
              <a:rPr lang="id-ID" dirty="0" err="1">
                <a:solidFill>
                  <a:schemeClr val="tx1"/>
                </a:solidFill>
              </a:rPr>
              <a:t>precedent</a:t>
            </a:r>
            <a:r>
              <a:rPr lang="id-ID" dirty="0">
                <a:solidFill>
                  <a:schemeClr val="tx1"/>
                </a:solidFill>
              </a:rPr>
              <a:t> yang dianut negara-negara anglo </a:t>
            </a:r>
            <a:r>
              <a:rPr lang="id-ID" dirty="0" err="1">
                <a:solidFill>
                  <a:schemeClr val="tx1"/>
                </a:solidFill>
              </a:rPr>
              <a:t>sakson</a:t>
            </a:r>
            <a:r>
              <a:rPr lang="id-ID" dirty="0">
                <a:solidFill>
                  <a:schemeClr val="tx1"/>
                </a:solidFill>
              </a:rPr>
              <a:t> adalah hasil penemuan hukum yang otonom sepanjang pembentukan peraturan dan penerapan peraturan dilakukan oleh hakim, tetapi sekaligus juga bersifat </a:t>
            </a:r>
            <a:r>
              <a:rPr lang="id-ID" dirty="0" err="1">
                <a:solidFill>
                  <a:schemeClr val="tx1"/>
                </a:solidFill>
              </a:rPr>
              <a:t>heteronom</a:t>
            </a:r>
            <a:r>
              <a:rPr lang="id-ID" dirty="0">
                <a:solidFill>
                  <a:schemeClr val="tx1"/>
                </a:solidFill>
              </a:rPr>
              <a:t>, karena hakim terikat pada putusan-putusan terdahulu. </a:t>
            </a:r>
          </a:p>
          <a:p>
            <a:pPr algn="just"/>
            <a:endParaRPr lang="id-ID" dirty="0">
              <a:solidFill>
                <a:schemeClr val="tx1"/>
              </a:solidFill>
            </a:endParaRPr>
          </a:p>
          <a:p>
            <a:pPr algn="just"/>
            <a:r>
              <a:rPr lang="id-ID" dirty="0">
                <a:solidFill>
                  <a:schemeClr val="tx1"/>
                </a:solidFill>
              </a:rPr>
              <a:t>Hukum kontinental, termasuk hukum yang digunakan di Indonesia, mengenal penemuan hukum </a:t>
            </a:r>
            <a:r>
              <a:rPr lang="id-ID" dirty="0" err="1">
                <a:solidFill>
                  <a:schemeClr val="tx1"/>
                </a:solidFill>
              </a:rPr>
              <a:t>heteronom</a:t>
            </a:r>
            <a:r>
              <a:rPr lang="id-ID" dirty="0">
                <a:solidFill>
                  <a:schemeClr val="tx1"/>
                </a:solidFill>
              </a:rPr>
              <a:t> sepanjang hakim terikat pada undang-undang tetapi penemuan hukum ini mempunyai unsur-unsur otonom yang kuat. Karena sering kali hakim harus menjelaskan atau melengkapi undang-undang menurut pandangannya sendiri</a:t>
            </a:r>
          </a:p>
        </p:txBody>
      </p:sp>
    </p:spTree>
    <p:extLst>
      <p:ext uri="{BB962C8B-B14F-4D97-AF65-F5344CB8AC3E}">
        <p14:creationId xmlns:p14="http://schemas.microsoft.com/office/powerpoint/2010/main" val="3031714417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6572F69-5EDC-8247-FD37-C656394A6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24936" cy="4802088"/>
          </a:xfrm>
        </p:spPr>
        <p:txBody>
          <a:bodyPr/>
          <a:lstStyle/>
          <a:p>
            <a:pPr algn="just"/>
            <a:r>
              <a:rPr lang="id-ID" dirty="0">
                <a:highlight>
                  <a:srgbClr val="000000"/>
                </a:highlight>
              </a:rPr>
              <a:t>Penemuan hukum bukan semata-mata hanya penerapan peraturan hukum terhadap peristiwa konkret, tetapi sekaligus penciptaan dan pembentukan serta </a:t>
            </a:r>
            <a:r>
              <a:rPr lang="id-ID" dirty="0" err="1">
                <a:highlight>
                  <a:srgbClr val="000000"/>
                </a:highlight>
              </a:rPr>
              <a:t>pelaksanakaan</a:t>
            </a:r>
            <a:r>
              <a:rPr lang="id-ID" dirty="0">
                <a:highlight>
                  <a:srgbClr val="000000"/>
                </a:highlight>
              </a:rPr>
              <a:t> hukum. </a:t>
            </a:r>
          </a:p>
        </p:txBody>
      </p:sp>
    </p:spTree>
    <p:extLst>
      <p:ext uri="{BB962C8B-B14F-4D97-AF65-F5344CB8AC3E}">
        <p14:creationId xmlns:p14="http://schemas.microsoft.com/office/powerpoint/2010/main" val="169321847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memerlukan kekuasaan supaya hukum dapat ditegakkan. Hukum tanpa adanya kekuasaan sama saja tidak </a:t>
            </a:r>
            <a:r>
              <a:rPr lang="id-ID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isinya,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sedangkan kekuasaan tanpa adanya hukum yang mendampingi adalah kelaliman.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itu sendiri merupakan salah satu sumber kekuasaan.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Kesadaran hukum yang tinggi dan masyarakat juga merupakan pembatas yang ampuh bagi pemegang kekuasaan.</a:t>
            </a:r>
          </a:p>
        </p:txBody>
      </p:sp>
    </p:spTree>
    <p:extLst>
      <p:ext uri="{BB962C8B-B14F-4D97-AF65-F5344CB8AC3E}">
        <p14:creationId xmlns:p14="http://schemas.microsoft.com/office/powerpoint/2010/main" val="299706198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 hukum dapat diartikan menjalankan hukum tanpa adanya sengketa atau pelanggaran, pelaksanaan hukum harus dijalankan pemerintah bersama masyarakat agar tercipta negara yang adil dan makmur.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Dibuat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Dilaksanakan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 hukum mempunyai arti penting dalam kehidupan masyarakat sehari-hari, karena tujuan daripada hukum justru terletak pada pelaksanaan 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Ketertiban dan ketentraman hanya dapat diwujudkan dalam kenyataan kalau hukum dilaksanakan karena hukum dibuat untuk dilaksanakan. 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Dibuat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Dilaksanakan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 dan penegakan hukum dalam masyarakat juga harus memperhatikan kemanfaatannya atau kegunaannya bagi masyarakat.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justru dibuat untuk kepentingan masyarakat. Karena pelaksanaan dan penegakan hukum harus memberi manfaat bagi masyarakat.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63613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ACDF566-71E7-4049-90B5-CEBAC7E9A5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7701324"/>
              </p:ext>
            </p:extLst>
          </p:nvPr>
        </p:nvGraphicFramePr>
        <p:xfrm>
          <a:off x="611560" y="908720"/>
          <a:ext cx="813690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00225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Up 1">
            <a:extLst>
              <a:ext uri="{FF2B5EF4-FFF2-40B4-BE49-F238E27FC236}">
                <a16:creationId xmlns:a16="http://schemas.microsoft.com/office/drawing/2014/main" id="{BC028437-46D6-4D17-9076-C8B2E880F958}"/>
              </a:ext>
            </a:extLst>
          </p:cNvPr>
          <p:cNvSpPr/>
          <p:nvPr/>
        </p:nvSpPr>
        <p:spPr>
          <a:xfrm rot="10800000">
            <a:off x="3995936" y="1628800"/>
            <a:ext cx="288032" cy="47250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</a:rPr>
              <a:t> Bersama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Masyarakat</a:t>
            </a:r>
            <a:endParaRPr lang="id-ID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A5617EC-F5FE-47B7-AC97-26F2D19DE5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3111356"/>
              </p:ext>
            </p:extLst>
          </p:nvPr>
        </p:nvGraphicFramePr>
        <p:xfrm>
          <a:off x="457200" y="2132856"/>
          <a:ext cx="8229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752666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836712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 hukum selalu melibatkan manusia dan tingkah lakunya. Hukum tidak bisa terlaksana dengan sendirinya.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6CCB060-24DF-4CAB-B9D7-F9237AE0A0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5535820"/>
              </p:ext>
            </p:extLst>
          </p:nvPr>
        </p:nvGraphicFramePr>
        <p:xfrm>
          <a:off x="683568" y="2029296"/>
          <a:ext cx="79208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330938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dirty="0" err="1">
                <a:latin typeface="Cambria" panose="02040503050406030204" pitchFamily="18" charset="0"/>
              </a:rPr>
              <a:t>Penegakan</a:t>
            </a:r>
            <a:r>
              <a:rPr lang="en-US" sz="3200" dirty="0">
                <a:latin typeface="Cambria" panose="02040503050406030204" pitchFamily="18" charset="0"/>
              </a:rPr>
              <a:t> Hukum &amp; Good Governance</a:t>
            </a:r>
            <a:endParaRPr lang="id-ID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Membangun sistem hukum yang sehat, baik perangkat lunak yaitu aturannya, perangkat keras yaitu penegak hukum, maupun sumber daya manusia yang menjalankan sistemnya (human ware).</a:t>
            </a:r>
          </a:p>
        </p:txBody>
      </p:sp>
    </p:spTree>
    <p:extLst>
      <p:ext uri="{BB962C8B-B14F-4D97-AF65-F5344CB8AC3E}">
        <p14:creationId xmlns:p14="http://schemas.microsoft.com/office/powerpoint/2010/main" val="251577399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>
                <a:latin typeface="Cambria" panose="02040503050406030204" pitchFamily="18" charset="0"/>
              </a:rPr>
              <a:t>Sosialisasi, Penyuluhan, dan Kesadaran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1070E8E-CABE-44E6-9FFB-39187C690D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1582539"/>
              </p:ext>
            </p:extLst>
          </p:nvPr>
        </p:nvGraphicFramePr>
        <p:xfrm>
          <a:off x="1524000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159964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3137</TotalTime>
  <Words>579</Words>
  <Application>Microsoft Macintosh PowerPoint</Application>
  <PresentationFormat>Tampilan Layar (4:3)</PresentationFormat>
  <Paragraphs>58</Paragraphs>
  <Slides>19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475</cp:revision>
  <cp:lastPrinted>2017-08-29T02:54:51Z</cp:lastPrinted>
  <dcterms:created xsi:type="dcterms:W3CDTF">2010-04-18T12:06:30Z</dcterms:created>
  <dcterms:modified xsi:type="dcterms:W3CDTF">2024-12-18T00:53:15Z</dcterms:modified>
</cp:coreProperties>
</file>