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5" r:id="rId2"/>
    <p:sldId id="305" r:id="rId3"/>
    <p:sldId id="405" r:id="rId4"/>
    <p:sldId id="407" r:id="rId5"/>
    <p:sldId id="406" r:id="rId6"/>
    <p:sldId id="391" r:id="rId7"/>
  </p:sldIdLst>
  <p:sldSz cx="9144000" cy="6858000" type="screen4x3"/>
  <p:notesSz cx="7315200" cy="96012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082"/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E609F934-D067-47B7-B48A-7663D59606E7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94A8440-30BC-43CB-AFB2-AF9C3659C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53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75BEF6C-7ABB-4AB2-ABDD-E6E29510A87A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0EF0BE6-05C2-4AB3-88A9-926AAA0BB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876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2C6D-0EB4-476F-B429-46FFB7D62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200D-C2ED-431F-93C1-F649835D1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C7D8-4FA3-43EB-ABED-6D887BEB5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A897-C322-4475-8A30-8BDF85944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82A9-E1F8-41E5-AA36-6D4CECD90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7007-CE93-410D-AA6D-E4EEF9D8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A023-A869-4C6D-B90C-10B1BC453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0970-1EA3-4A00-9928-5AB8D155C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2FA6-CB49-4F78-BF3F-66AE6A128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437F-7890-42E9-9F27-673AC50AB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1EB9-BF68-4963-ADA4-0D909C543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F63CAF-20C7-4343-92B1-8C6A477F0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85720" y="2819400"/>
            <a:ext cx="857256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AUDIT</a:t>
            </a:r>
            <a:r>
              <a:rPr kumimoji="0" lang="en-US" sz="3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SISTEM INFORMASI &amp; </a:t>
            </a: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TEKNOLOGI INFORMASI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PERTEMUAN 15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OK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14290"/>
            <a:ext cx="1409683" cy="140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10A7F7-7C04-4765-A1E5-48FA9576D75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PENENTUAN</a:t>
            </a:r>
            <a:r>
              <a:rPr kumimoji="0" lang="en-US" sz="3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REKOMENDASI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2442" y="1527040"/>
            <a:ext cx="8534400" cy="46166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Materi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Pokok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Audit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Perbaikan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Berkelanjutan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Rekomendasi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Hasil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Akhir</a:t>
            </a: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1752" y="142852"/>
            <a:ext cx="85344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AUDIT CONTINOUS IMPROVEMENT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9132" y="1571612"/>
            <a:ext cx="8534400" cy="478634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Tujuan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audit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continous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improvement;</a:t>
            </a: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Pentingnya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audit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perbaikan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berkelanjutan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Arah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perbaikan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audit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berkelanjutan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</a:p>
          <a:p>
            <a:pPr marL="457200" lvl="0" indent="-457200" algn="just" fontAlgn="auto">
              <a:spcAft>
                <a:spcPts val="0"/>
              </a:spcAft>
              <a:defRPr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8205" y="5429264"/>
            <a:ext cx="4865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just"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Pendekatan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Audit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Secara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Tradisional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051" name="Picture 3" descr="D:\DATAKU\My Materi\Daftar SAP Perkuliahan\Tata Kelola SITI\IMG20160210105348.jpg"/>
          <p:cNvPicPr>
            <a:picLocks noChangeAspect="1" noChangeArrowheads="1"/>
          </p:cNvPicPr>
          <p:nvPr/>
        </p:nvPicPr>
        <p:blipFill>
          <a:blip r:embed="rId3"/>
          <a:srcRect l="39114" r="15066"/>
          <a:stretch>
            <a:fillRect/>
          </a:stretch>
        </p:blipFill>
        <p:spPr bwMode="auto">
          <a:xfrm rot="5400000">
            <a:off x="2512346" y="-345166"/>
            <a:ext cx="4000528" cy="654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5781" t="28320" r="40820" b="29687"/>
          <a:stretch>
            <a:fillRect/>
          </a:stretch>
        </p:blipFill>
        <p:spPr bwMode="auto">
          <a:xfrm>
            <a:off x="1571604" y="571480"/>
            <a:ext cx="6000792" cy="452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789073" y="5429264"/>
            <a:ext cx="5711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just"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Pendekatan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Audit SI/TI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Secara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Berkelanjutan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285984" y="4429132"/>
            <a:ext cx="435771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Selamat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belajar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3&quot;&gt;&lt;property id=&quot;20148&quot; value=&quot;5&quot;/&gt;&lt;property id=&quot;20300&quot; value=&quot;Slide 1 - &amp;quot;Chapter 9&amp;#x0D;&amp;#x0A;B2B (Business-to-Business)&amp;quot;&quot;/&gt;&lt;property id=&quot;20307&quot; value=&quot;258&quot;/&gt;&lt;property id=&quot;20309&quot; value=&quot;-1&quot;/&gt;&lt;/object&gt;&lt;object type=&quot;3&quot; unique_id=&quot;11578&quot;&gt;&lt;property id=&quot;20148&quot; value=&quot;5&quot;/&gt;&lt;property id=&quot;20300&quot; value=&quot;Slide 10&quot;/&gt;&lt;property id=&quot;20307&quot; value=&quot;275&quot;/&gt;&lt;property id=&quot;20309&quot; value=&quot;-1&quot;/&gt;&lt;/object&gt;&lt;object type=&quot;3&quot; unique_id=&quot;11666&quot;&gt;&lt;property id=&quot;20148&quot; value=&quot;5&quot;/&gt;&lt;property id=&quot;20300&quot; value=&quot;Slide 2 - &amp;quot;1. Definisi B2B&amp;quot;&quot;/&gt;&lt;property id=&quot;20307&quot; value=&quot;295&quot;/&gt;&lt;/object&gt;&lt;object type=&quot;3&quot; unique_id=&quot;11667&quot;&gt;&lt;property id=&quot;20148&quot; value=&quot;5&quot;/&gt;&lt;property id=&quot;20300&quot; value=&quot;Slide 3 - &amp;quot;2. Konsep B2B&amp;quot;&quot;/&gt;&lt;property id=&quot;20307&quot; value=&quot;296&quot;/&gt;&lt;/object&gt;&lt;object type=&quot;3&quot; unique_id=&quot;11668&quot;&gt;&lt;property id=&quot;20148&quot; value=&quot;5&quot;/&gt;&lt;property id=&quot;20300&quot; value=&quot;Slide 4 - &amp;quot;3. Karateristik B2B&amp;quot;&quot;/&gt;&lt;property id=&quot;20307&quot; value=&quot;297&quot;/&gt;&lt;/object&gt;&lt;object type=&quot;3&quot; unique_id=&quot;11669&quot;&gt;&lt;property id=&quot;20148&quot; value=&quot;5&quot;/&gt;&lt;property id=&quot;20300&quot; value=&quot;Slide 5 - &amp;quot;3. Karateristik B2B&amp;quot;&quot;/&gt;&lt;property id=&quot;20307&quot; value=&quot;298&quot;/&gt;&lt;/object&gt;&lt;object type=&quot;3&quot; unique_id=&quot;11670&quot;&gt;&lt;property id=&quot;20148&quot; value=&quot;5&quot;/&gt;&lt;property id=&quot;20300&quot; value=&quot;Slide 6 - &amp;quot;4. Model B2B &amp;quot;&quot;/&gt;&lt;property id=&quot;20307&quot; value=&quot;299&quot;/&gt;&lt;/object&gt;&lt;object type=&quot;3&quot; unique_id=&quot;11671&quot;&gt;&lt;property id=&quot;20148&quot; value=&quot;5&quot;/&gt;&lt;property id=&quot;20300&quot; value=&quot;Slide 7 - &amp;quot;4. B2C Exchange&amp;quot;&quot;/&gt;&lt;property id=&quot;20307&quot; value=&quot;300&quot;/&gt;&lt;/object&gt;&lt;object type=&quot;3&quot; unique_id=&quot;11672&quot;&gt;&lt;property id=&quot;20148&quot; value=&quot;5&quot;/&gt;&lt;property id=&quot;20300&quot; value=&quot;Slide 8 - &amp;quot;5. Klasifikasi B2C Exchange&amp;quot;&quot;/&gt;&lt;property id=&quot;20307&quot; value=&quot;301&quot;/&gt;&lt;/object&gt;&lt;object type=&quot;3&quot; unique_id=&quot;11673&quot;&gt;&lt;property id=&quot;20148&quot; value=&quot;5&quot;/&gt;&lt;property id=&quot;20300&quot; value=&quot;Slide 9 - &amp;quot;5. Klasifikasi B2C Exchange&amp;quot;&quot;/&gt;&lt;property id=&quot;20307&quot; value=&quot;303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56</Words>
  <Application>Microsoft Office PowerPoint</Application>
  <PresentationFormat>On-screen Show (4:3)</PresentationFormat>
  <Paragraphs>20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Microsoft</cp:lastModifiedBy>
  <cp:revision>211</cp:revision>
  <dcterms:created xsi:type="dcterms:W3CDTF">2010-04-18T12:06:30Z</dcterms:created>
  <dcterms:modified xsi:type="dcterms:W3CDTF">2021-12-29T05:09:30Z</dcterms:modified>
</cp:coreProperties>
</file>