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Maven Pro Black" panose="020B0604020202020204" charset="0"/>
      <p:bold r:id="rId15"/>
    </p:embeddedFont>
    <p:embeddedFont>
      <p:font typeface="Maven Pro Medium" panose="020B0604020202020204" charset="0"/>
      <p:regular r:id="rId16"/>
      <p:bold r:id="rId17"/>
    </p:embeddedFont>
    <p:embeddedFont>
      <p:font typeface="Roboto" panose="02000000000000000000"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1002"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11ff0985860_0_3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11ff0985860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11ff0985860_0_3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11ff0985860_0_3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11ff0985860_0_3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11ff0985860_0_3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1ff0985860_0_1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1ff0985860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1ff0985860_0_2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1ff0985860_0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11ff0985860_0_2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11ff0985860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11ff0985860_0_2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1ff0985860_0_2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1ff0985860_0_30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1ff0985860_0_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1ff0985860_0_3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11ff0985860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1ff0985860_0_3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1ff0985860_0_3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1ff0985860_0_3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11ff0985860_0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Clr>
                <a:schemeClr val="lt1"/>
              </a:buClr>
              <a:buSzPts val="1800"/>
              <a:buNone/>
              <a:defRPr>
                <a:solidFill>
                  <a:schemeClr val="lt1"/>
                </a:solidFill>
              </a:defRPr>
            </a:lvl1pPr>
            <a:lvl2pPr lvl="1" rtl="0">
              <a:lnSpc>
                <a:spcPct val="100000"/>
              </a:lnSpc>
              <a:spcBef>
                <a:spcPts val="0"/>
              </a:spcBef>
              <a:spcAft>
                <a:spcPts val="0"/>
              </a:spcAft>
              <a:buClr>
                <a:schemeClr val="lt1"/>
              </a:buClr>
              <a:buSzPts val="1800"/>
              <a:buNone/>
              <a:defRPr sz="1800">
                <a:solidFill>
                  <a:schemeClr val="lt1"/>
                </a:solidFill>
              </a:defRPr>
            </a:lvl2pPr>
            <a:lvl3pPr lvl="2" rtl="0">
              <a:lnSpc>
                <a:spcPct val="100000"/>
              </a:lnSpc>
              <a:spcBef>
                <a:spcPts val="0"/>
              </a:spcBef>
              <a:spcAft>
                <a:spcPts val="0"/>
              </a:spcAft>
              <a:buClr>
                <a:schemeClr val="lt1"/>
              </a:buClr>
              <a:buSzPts val="1800"/>
              <a:buNone/>
              <a:defRPr sz="1800">
                <a:solidFill>
                  <a:schemeClr val="lt1"/>
                </a:solidFill>
              </a:defRPr>
            </a:lvl3pPr>
            <a:lvl4pPr lvl="3" rtl="0">
              <a:lnSpc>
                <a:spcPct val="100000"/>
              </a:lnSpc>
              <a:spcBef>
                <a:spcPts val="0"/>
              </a:spcBef>
              <a:spcAft>
                <a:spcPts val="0"/>
              </a:spcAft>
              <a:buClr>
                <a:schemeClr val="lt1"/>
              </a:buClr>
              <a:buSzPts val="1800"/>
              <a:buNone/>
              <a:defRPr sz="1800">
                <a:solidFill>
                  <a:schemeClr val="lt1"/>
                </a:solidFill>
              </a:defRPr>
            </a:lvl4pPr>
            <a:lvl5pPr lvl="4" rtl="0">
              <a:lnSpc>
                <a:spcPct val="100000"/>
              </a:lnSpc>
              <a:spcBef>
                <a:spcPts val="0"/>
              </a:spcBef>
              <a:spcAft>
                <a:spcPts val="0"/>
              </a:spcAft>
              <a:buClr>
                <a:schemeClr val="lt1"/>
              </a:buClr>
              <a:buSzPts val="1800"/>
              <a:buNone/>
              <a:defRPr sz="1800">
                <a:solidFill>
                  <a:schemeClr val="lt1"/>
                </a:solidFill>
              </a:defRPr>
            </a:lvl5pPr>
            <a:lvl6pPr lvl="5" rtl="0">
              <a:lnSpc>
                <a:spcPct val="100000"/>
              </a:lnSpc>
              <a:spcBef>
                <a:spcPts val="0"/>
              </a:spcBef>
              <a:spcAft>
                <a:spcPts val="0"/>
              </a:spcAft>
              <a:buClr>
                <a:schemeClr val="lt1"/>
              </a:buClr>
              <a:buSzPts val="1800"/>
              <a:buNone/>
              <a:defRPr sz="1800">
                <a:solidFill>
                  <a:schemeClr val="lt1"/>
                </a:solidFill>
              </a:defRPr>
            </a:lvl6pPr>
            <a:lvl7pPr lvl="6" rtl="0">
              <a:lnSpc>
                <a:spcPct val="100000"/>
              </a:lnSpc>
              <a:spcBef>
                <a:spcPts val="0"/>
              </a:spcBef>
              <a:spcAft>
                <a:spcPts val="0"/>
              </a:spcAft>
              <a:buClr>
                <a:schemeClr val="lt1"/>
              </a:buClr>
              <a:buSzPts val="1800"/>
              <a:buNone/>
              <a:defRPr sz="1800">
                <a:solidFill>
                  <a:schemeClr val="lt1"/>
                </a:solidFill>
              </a:defRPr>
            </a:lvl7pPr>
            <a:lvl8pPr lvl="7" rtl="0">
              <a:lnSpc>
                <a:spcPct val="100000"/>
              </a:lnSpc>
              <a:spcBef>
                <a:spcPts val="0"/>
              </a:spcBef>
              <a:spcAft>
                <a:spcPts val="0"/>
              </a:spcAft>
              <a:buClr>
                <a:schemeClr val="lt1"/>
              </a:buClr>
              <a:buSzPts val="1800"/>
              <a:buNone/>
              <a:defRPr sz="1800">
                <a:solidFill>
                  <a:schemeClr val="lt1"/>
                </a:solidFill>
              </a:defRPr>
            </a:lvl8pPr>
            <a:lvl9pPr lvl="8" rtl="0">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Clr>
                <a:schemeClr val="dk2"/>
              </a:buClr>
              <a:buSzPts val="12000"/>
              <a:buNone/>
              <a:defRPr sz="12000">
                <a:solidFill>
                  <a:schemeClr val="dk2"/>
                </a:solidFill>
              </a:defRPr>
            </a:lvl1pPr>
            <a:lvl2pPr lvl="1" algn="ctr" rtl="0">
              <a:spcBef>
                <a:spcPts val="0"/>
              </a:spcBef>
              <a:spcAft>
                <a:spcPts val="0"/>
              </a:spcAft>
              <a:buClr>
                <a:schemeClr val="dk2"/>
              </a:buClr>
              <a:buSzPts val="12000"/>
              <a:buNone/>
              <a:defRPr sz="12000">
                <a:solidFill>
                  <a:schemeClr val="dk2"/>
                </a:solidFill>
              </a:defRPr>
            </a:lvl2pPr>
            <a:lvl3pPr lvl="2" algn="ctr" rtl="0">
              <a:spcBef>
                <a:spcPts val="0"/>
              </a:spcBef>
              <a:spcAft>
                <a:spcPts val="0"/>
              </a:spcAft>
              <a:buClr>
                <a:schemeClr val="dk2"/>
              </a:buClr>
              <a:buSzPts val="12000"/>
              <a:buNone/>
              <a:defRPr sz="12000">
                <a:solidFill>
                  <a:schemeClr val="dk2"/>
                </a:solidFill>
              </a:defRPr>
            </a:lvl3pPr>
            <a:lvl4pPr lvl="3" algn="ctr" rtl="0">
              <a:spcBef>
                <a:spcPts val="0"/>
              </a:spcBef>
              <a:spcAft>
                <a:spcPts val="0"/>
              </a:spcAft>
              <a:buClr>
                <a:schemeClr val="dk2"/>
              </a:buClr>
              <a:buSzPts val="12000"/>
              <a:buNone/>
              <a:defRPr sz="12000">
                <a:solidFill>
                  <a:schemeClr val="dk2"/>
                </a:solidFill>
              </a:defRPr>
            </a:lvl4pPr>
            <a:lvl5pPr lvl="4" algn="ctr" rtl="0">
              <a:spcBef>
                <a:spcPts val="0"/>
              </a:spcBef>
              <a:spcAft>
                <a:spcPts val="0"/>
              </a:spcAft>
              <a:buClr>
                <a:schemeClr val="dk2"/>
              </a:buClr>
              <a:buSzPts val="12000"/>
              <a:buNone/>
              <a:defRPr sz="12000">
                <a:solidFill>
                  <a:schemeClr val="dk2"/>
                </a:solidFill>
              </a:defRPr>
            </a:lvl5pPr>
            <a:lvl6pPr lvl="5" algn="ctr" rtl="0">
              <a:spcBef>
                <a:spcPts val="0"/>
              </a:spcBef>
              <a:spcAft>
                <a:spcPts val="0"/>
              </a:spcAft>
              <a:buClr>
                <a:schemeClr val="dk2"/>
              </a:buClr>
              <a:buSzPts val="12000"/>
              <a:buNone/>
              <a:defRPr sz="12000">
                <a:solidFill>
                  <a:schemeClr val="dk2"/>
                </a:solidFill>
              </a:defRPr>
            </a:lvl6pPr>
            <a:lvl7pPr lvl="6" algn="ctr" rtl="0">
              <a:spcBef>
                <a:spcPts val="0"/>
              </a:spcBef>
              <a:spcAft>
                <a:spcPts val="0"/>
              </a:spcAft>
              <a:buClr>
                <a:schemeClr val="dk2"/>
              </a:buClr>
              <a:buSzPts val="12000"/>
              <a:buNone/>
              <a:defRPr sz="12000">
                <a:solidFill>
                  <a:schemeClr val="dk2"/>
                </a:solidFill>
              </a:defRPr>
            </a:lvl7pPr>
            <a:lvl8pPr lvl="7" algn="ctr" rtl="0">
              <a:spcBef>
                <a:spcPts val="0"/>
              </a:spcBef>
              <a:spcAft>
                <a:spcPts val="0"/>
              </a:spcAft>
              <a:buClr>
                <a:schemeClr val="dk2"/>
              </a:buClr>
              <a:buSzPts val="12000"/>
              <a:buNone/>
              <a:defRPr sz="12000">
                <a:solidFill>
                  <a:schemeClr val="dk2"/>
                </a:solidFill>
              </a:defRPr>
            </a:lvl8pPr>
            <a:lvl9pPr lvl="8" algn="ctr" rtl="0">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rmAutofit/>
          </a:bodyPr>
          <a:lstStyle>
            <a:lvl1pPr lvl="0" rtl="0">
              <a:spcBef>
                <a:spcPts val="0"/>
              </a:spcBef>
              <a:spcAft>
                <a:spcPts val="0"/>
              </a:spcAft>
              <a:buSzPts val="4200"/>
              <a:buNone/>
              <a:defRPr sz="42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rm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Clr>
                <a:schemeClr val="lt1"/>
              </a:buClr>
              <a:buSzPts val="1200"/>
              <a:buChar char="●"/>
              <a:defRPr sz="1200">
                <a:solidFill>
                  <a:schemeClr val="lt1"/>
                </a:solidFill>
              </a:defRPr>
            </a:lvl1pPr>
            <a:lvl2pPr marL="914400" lvl="1" indent="-304800" rtl="0">
              <a:spcBef>
                <a:spcPts val="0"/>
              </a:spcBef>
              <a:spcAft>
                <a:spcPts val="0"/>
              </a:spcAft>
              <a:buClr>
                <a:schemeClr val="lt1"/>
              </a:buClr>
              <a:buSzPts val="1200"/>
              <a:buChar char="○"/>
              <a:defRPr sz="1200">
                <a:solidFill>
                  <a:schemeClr val="lt1"/>
                </a:solidFill>
              </a:defRPr>
            </a:lvl2pPr>
            <a:lvl3pPr marL="1371600" lvl="2" indent="-304800" rtl="0">
              <a:spcBef>
                <a:spcPts val="0"/>
              </a:spcBef>
              <a:spcAft>
                <a:spcPts val="0"/>
              </a:spcAft>
              <a:buClr>
                <a:schemeClr val="lt1"/>
              </a:buClr>
              <a:buSzPts val="1200"/>
              <a:buChar char="■"/>
              <a:defRPr sz="1200">
                <a:solidFill>
                  <a:schemeClr val="lt1"/>
                </a:solidFill>
              </a:defRPr>
            </a:lvl3pPr>
            <a:lvl4pPr marL="1828800" lvl="3" indent="-304800" rtl="0">
              <a:spcBef>
                <a:spcPts val="0"/>
              </a:spcBef>
              <a:spcAft>
                <a:spcPts val="0"/>
              </a:spcAft>
              <a:buClr>
                <a:schemeClr val="lt1"/>
              </a:buClr>
              <a:buSzPts val="1200"/>
              <a:buChar char="●"/>
              <a:defRPr sz="1200">
                <a:solidFill>
                  <a:schemeClr val="lt1"/>
                </a:solidFill>
              </a:defRPr>
            </a:lvl4pPr>
            <a:lvl5pPr marL="2286000" lvl="4" indent="-304800" rtl="0">
              <a:spcBef>
                <a:spcPts val="0"/>
              </a:spcBef>
              <a:spcAft>
                <a:spcPts val="0"/>
              </a:spcAft>
              <a:buClr>
                <a:schemeClr val="lt1"/>
              </a:buClr>
              <a:buSzPts val="1200"/>
              <a:buChar char="○"/>
              <a:defRPr sz="1200">
                <a:solidFill>
                  <a:schemeClr val="lt1"/>
                </a:solidFill>
              </a:defRPr>
            </a:lvl5pPr>
            <a:lvl6pPr marL="2743200" lvl="5" indent="-304800" rtl="0">
              <a:spcBef>
                <a:spcPts val="0"/>
              </a:spcBef>
              <a:spcAft>
                <a:spcPts val="0"/>
              </a:spcAft>
              <a:buClr>
                <a:schemeClr val="lt1"/>
              </a:buClr>
              <a:buSzPts val="1200"/>
              <a:buChar char="■"/>
              <a:defRPr sz="1200">
                <a:solidFill>
                  <a:schemeClr val="lt1"/>
                </a:solidFill>
              </a:defRPr>
            </a:lvl6pPr>
            <a:lvl7pPr marL="3200400" lvl="6" indent="-304800" rtl="0">
              <a:spcBef>
                <a:spcPts val="0"/>
              </a:spcBef>
              <a:spcAft>
                <a:spcPts val="0"/>
              </a:spcAft>
              <a:buClr>
                <a:schemeClr val="lt1"/>
              </a:buClr>
              <a:buSzPts val="1200"/>
              <a:buChar char="●"/>
              <a:defRPr sz="1200">
                <a:solidFill>
                  <a:schemeClr val="lt1"/>
                </a:solidFill>
              </a:defRPr>
            </a:lvl7pPr>
            <a:lvl8pPr marL="3657600" lvl="7" indent="-304800" rtl="0">
              <a:spcBef>
                <a:spcPts val="0"/>
              </a:spcBef>
              <a:spcAft>
                <a:spcPts val="0"/>
              </a:spcAft>
              <a:buClr>
                <a:schemeClr val="lt1"/>
              </a:buClr>
              <a:buSzPts val="1200"/>
              <a:buChar char="○"/>
              <a:defRPr sz="1200">
                <a:solidFill>
                  <a:schemeClr val="lt1"/>
                </a:solidFill>
              </a:defRPr>
            </a:lvl8pPr>
            <a:lvl9pPr marL="4114800" lvl="8" indent="-304800" rtl="0">
              <a:spcBef>
                <a:spcPts val="0"/>
              </a:spcBef>
              <a:spcAft>
                <a:spcPts val="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6000"/>
              <a:buNone/>
              <a:defRPr sz="6000"/>
            </a:lvl1pPr>
            <a:lvl2pPr lvl="1" rtl="0">
              <a:spcBef>
                <a:spcPts val="0"/>
              </a:spcBef>
              <a:spcAft>
                <a:spcPts val="0"/>
              </a:spcAft>
              <a:buSzPts val="6000"/>
              <a:buNone/>
              <a:defRPr sz="6000"/>
            </a:lvl2pPr>
            <a:lvl3pPr lvl="2" rtl="0">
              <a:spcBef>
                <a:spcPts val="0"/>
              </a:spcBef>
              <a:spcAft>
                <a:spcPts val="0"/>
              </a:spcAft>
              <a:buSzPts val="6000"/>
              <a:buNone/>
              <a:defRPr sz="6000"/>
            </a:lvl3pPr>
            <a:lvl4pPr lvl="3" rtl="0">
              <a:spcBef>
                <a:spcPts val="0"/>
              </a:spcBef>
              <a:spcAft>
                <a:spcPts val="0"/>
              </a:spcAft>
              <a:buSzPts val="6000"/>
              <a:buNone/>
              <a:defRPr sz="6000"/>
            </a:lvl4pPr>
            <a:lvl5pPr lvl="4" rtl="0">
              <a:spcBef>
                <a:spcPts val="0"/>
              </a:spcBef>
              <a:spcAft>
                <a:spcPts val="0"/>
              </a:spcAft>
              <a:buSzPts val="6000"/>
              <a:buNone/>
              <a:defRPr sz="6000"/>
            </a:lvl5pPr>
            <a:lvl6pPr lvl="5" rtl="0">
              <a:spcBef>
                <a:spcPts val="0"/>
              </a:spcBef>
              <a:spcAft>
                <a:spcPts val="0"/>
              </a:spcAft>
              <a:buSzPts val="6000"/>
              <a:buNone/>
              <a:defRPr sz="6000"/>
            </a:lvl6pPr>
            <a:lvl7pPr lvl="6" rtl="0">
              <a:spcBef>
                <a:spcPts val="0"/>
              </a:spcBef>
              <a:spcAft>
                <a:spcPts val="0"/>
              </a:spcAft>
              <a:buSzPts val="6000"/>
              <a:buNone/>
              <a:defRPr sz="6000"/>
            </a:lvl7pPr>
            <a:lvl8pPr lvl="7" rtl="0">
              <a:spcBef>
                <a:spcPts val="0"/>
              </a:spcBef>
              <a:spcAft>
                <a:spcPts val="0"/>
              </a:spcAft>
              <a:buSzPts val="6000"/>
              <a:buNone/>
              <a:defRPr sz="6000"/>
            </a:lvl8pPr>
            <a:lvl9pPr lvl="8" rtl="0">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rtl="0">
              <a:spcBef>
                <a:spcPts val="0"/>
              </a:spcBef>
              <a:spcAft>
                <a:spcPts val="0"/>
              </a:spcAft>
              <a:buClr>
                <a:schemeClr val="dk2"/>
              </a:buClr>
              <a:buSzPts val="4200"/>
              <a:buNone/>
              <a:defRPr sz="4200">
                <a:solidFill>
                  <a:schemeClr val="dk2"/>
                </a:solidFill>
              </a:defRPr>
            </a:lvl1pPr>
            <a:lvl2pPr lvl="1" algn="ctr" rtl="0">
              <a:spcBef>
                <a:spcPts val="0"/>
              </a:spcBef>
              <a:spcAft>
                <a:spcPts val="0"/>
              </a:spcAft>
              <a:buClr>
                <a:schemeClr val="dk2"/>
              </a:buClr>
              <a:buSzPts val="4200"/>
              <a:buNone/>
              <a:defRPr sz="4200">
                <a:solidFill>
                  <a:schemeClr val="dk2"/>
                </a:solidFill>
              </a:defRPr>
            </a:lvl2pPr>
            <a:lvl3pPr lvl="2" algn="ctr" rtl="0">
              <a:spcBef>
                <a:spcPts val="0"/>
              </a:spcBef>
              <a:spcAft>
                <a:spcPts val="0"/>
              </a:spcAft>
              <a:buClr>
                <a:schemeClr val="dk2"/>
              </a:buClr>
              <a:buSzPts val="4200"/>
              <a:buNone/>
              <a:defRPr sz="4200">
                <a:solidFill>
                  <a:schemeClr val="dk2"/>
                </a:solidFill>
              </a:defRPr>
            </a:lvl3pPr>
            <a:lvl4pPr lvl="3" algn="ctr" rtl="0">
              <a:spcBef>
                <a:spcPts val="0"/>
              </a:spcBef>
              <a:spcAft>
                <a:spcPts val="0"/>
              </a:spcAft>
              <a:buClr>
                <a:schemeClr val="dk2"/>
              </a:buClr>
              <a:buSzPts val="4200"/>
              <a:buNone/>
              <a:defRPr sz="4200">
                <a:solidFill>
                  <a:schemeClr val="dk2"/>
                </a:solidFill>
              </a:defRPr>
            </a:lvl4pPr>
            <a:lvl5pPr lvl="4" algn="ctr" rtl="0">
              <a:spcBef>
                <a:spcPts val="0"/>
              </a:spcBef>
              <a:spcAft>
                <a:spcPts val="0"/>
              </a:spcAft>
              <a:buClr>
                <a:schemeClr val="dk2"/>
              </a:buClr>
              <a:buSzPts val="4200"/>
              <a:buNone/>
              <a:defRPr sz="4200">
                <a:solidFill>
                  <a:schemeClr val="dk2"/>
                </a:solidFill>
              </a:defRPr>
            </a:lvl5pPr>
            <a:lvl6pPr lvl="5" algn="ctr" rtl="0">
              <a:spcBef>
                <a:spcPts val="0"/>
              </a:spcBef>
              <a:spcAft>
                <a:spcPts val="0"/>
              </a:spcAft>
              <a:buClr>
                <a:schemeClr val="dk2"/>
              </a:buClr>
              <a:buSzPts val="4200"/>
              <a:buNone/>
              <a:defRPr sz="4200">
                <a:solidFill>
                  <a:schemeClr val="dk2"/>
                </a:solidFill>
              </a:defRPr>
            </a:lvl6pPr>
            <a:lvl7pPr lvl="6" algn="ctr" rtl="0">
              <a:spcBef>
                <a:spcPts val="0"/>
              </a:spcBef>
              <a:spcAft>
                <a:spcPts val="0"/>
              </a:spcAft>
              <a:buClr>
                <a:schemeClr val="dk2"/>
              </a:buClr>
              <a:buSzPts val="4200"/>
              <a:buNone/>
              <a:defRPr sz="4200">
                <a:solidFill>
                  <a:schemeClr val="dk2"/>
                </a:solidFill>
              </a:defRPr>
            </a:lvl7pPr>
            <a:lvl8pPr lvl="7" algn="ctr" rtl="0">
              <a:spcBef>
                <a:spcPts val="0"/>
              </a:spcBef>
              <a:spcAft>
                <a:spcPts val="0"/>
              </a:spcAft>
              <a:buClr>
                <a:schemeClr val="dk2"/>
              </a:buClr>
              <a:buSzPts val="4200"/>
              <a:buNone/>
              <a:defRPr sz="4200">
                <a:solidFill>
                  <a:schemeClr val="dk2"/>
                </a:solidFill>
              </a:defRPr>
            </a:lvl8pPr>
            <a:lvl9pPr lvl="8" algn="ctr" rtl="0">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Clr>
                <a:schemeClr val="lt1"/>
              </a:buClr>
              <a:buSzPts val="1800"/>
              <a:buChar char="●"/>
              <a:defRPr>
                <a:solidFill>
                  <a:schemeClr val="lt1"/>
                </a:solidFill>
              </a:defRPr>
            </a:lvl1pPr>
            <a:lvl2pPr marL="914400" lvl="1" indent="-317500" rtl="0">
              <a:spcBef>
                <a:spcPts val="0"/>
              </a:spcBef>
              <a:spcAft>
                <a:spcPts val="0"/>
              </a:spcAft>
              <a:buClr>
                <a:schemeClr val="lt1"/>
              </a:buClr>
              <a:buSzPts val="1400"/>
              <a:buChar char="○"/>
              <a:defRPr>
                <a:solidFill>
                  <a:schemeClr val="lt1"/>
                </a:solidFill>
              </a:defRPr>
            </a:lvl2pPr>
            <a:lvl3pPr marL="1371600" lvl="2" indent="-317500" rtl="0">
              <a:spcBef>
                <a:spcPts val="0"/>
              </a:spcBef>
              <a:spcAft>
                <a:spcPts val="0"/>
              </a:spcAft>
              <a:buClr>
                <a:schemeClr val="lt1"/>
              </a:buClr>
              <a:buSzPts val="1400"/>
              <a:buChar char="■"/>
              <a:defRPr>
                <a:solidFill>
                  <a:schemeClr val="lt1"/>
                </a:solidFill>
              </a:defRPr>
            </a:lvl3pPr>
            <a:lvl4pPr marL="1828800" lvl="3" indent="-317500" rtl="0">
              <a:spcBef>
                <a:spcPts val="0"/>
              </a:spcBef>
              <a:spcAft>
                <a:spcPts val="0"/>
              </a:spcAft>
              <a:buClr>
                <a:schemeClr val="lt1"/>
              </a:buClr>
              <a:buSzPts val="1400"/>
              <a:buChar char="●"/>
              <a:defRPr>
                <a:solidFill>
                  <a:schemeClr val="lt1"/>
                </a:solidFill>
              </a:defRPr>
            </a:lvl4pPr>
            <a:lvl5pPr marL="2286000" lvl="4" indent="-317500" rtl="0">
              <a:spcBef>
                <a:spcPts val="0"/>
              </a:spcBef>
              <a:spcAft>
                <a:spcPts val="0"/>
              </a:spcAft>
              <a:buClr>
                <a:schemeClr val="lt1"/>
              </a:buClr>
              <a:buSzPts val="1400"/>
              <a:buChar char="○"/>
              <a:defRPr>
                <a:solidFill>
                  <a:schemeClr val="lt1"/>
                </a:solidFill>
              </a:defRPr>
            </a:lvl5pPr>
            <a:lvl6pPr marL="2743200" lvl="5" indent="-317500" rtl="0">
              <a:spcBef>
                <a:spcPts val="0"/>
              </a:spcBef>
              <a:spcAft>
                <a:spcPts val="0"/>
              </a:spcAft>
              <a:buClr>
                <a:schemeClr val="lt1"/>
              </a:buClr>
              <a:buSzPts val="1400"/>
              <a:buChar char="■"/>
              <a:defRPr>
                <a:solidFill>
                  <a:schemeClr val="lt1"/>
                </a:solidFill>
              </a:defRPr>
            </a:lvl6pPr>
            <a:lvl7pPr marL="3200400" lvl="6" indent="-317500" rtl="0">
              <a:spcBef>
                <a:spcPts val="0"/>
              </a:spcBef>
              <a:spcAft>
                <a:spcPts val="0"/>
              </a:spcAft>
              <a:buClr>
                <a:schemeClr val="lt1"/>
              </a:buClr>
              <a:buSzPts val="1400"/>
              <a:buChar char="●"/>
              <a:defRPr>
                <a:solidFill>
                  <a:schemeClr val="lt1"/>
                </a:solidFill>
              </a:defRPr>
            </a:lvl7pPr>
            <a:lvl8pPr marL="3657600" lvl="7" indent="-317500" rtl="0">
              <a:spcBef>
                <a:spcPts val="0"/>
              </a:spcBef>
              <a:spcAft>
                <a:spcPts val="0"/>
              </a:spcAft>
              <a:buClr>
                <a:schemeClr val="lt1"/>
              </a:buClr>
              <a:buSzPts val="1400"/>
              <a:buChar char="○"/>
              <a:defRPr>
                <a:solidFill>
                  <a:schemeClr val="lt1"/>
                </a:solidFill>
              </a:defRPr>
            </a:lvl8pPr>
            <a:lvl9pPr marL="4114800" lvl="8" indent="-317500" rtl="0">
              <a:spcBef>
                <a:spcPts val="0"/>
              </a:spcBef>
              <a:spcAft>
                <a:spcPts val="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lvl1pPr lvl="0"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lt2"/>
                </a:solidFill>
                <a:latin typeface="Roboto"/>
                <a:ea typeface="Roboto"/>
                <a:cs typeface="Roboto"/>
                <a:sym typeface="Roboto"/>
              </a:defRPr>
            </a:lvl1pPr>
            <a:lvl2pPr lvl="1" algn="r" rtl="0">
              <a:buNone/>
              <a:defRPr sz="1000">
                <a:solidFill>
                  <a:schemeClr val="lt2"/>
                </a:solidFill>
                <a:latin typeface="Roboto"/>
                <a:ea typeface="Roboto"/>
                <a:cs typeface="Roboto"/>
                <a:sym typeface="Roboto"/>
              </a:defRPr>
            </a:lvl2pPr>
            <a:lvl3pPr lvl="2" algn="r" rtl="0">
              <a:buNone/>
              <a:defRPr sz="1000">
                <a:solidFill>
                  <a:schemeClr val="lt2"/>
                </a:solidFill>
                <a:latin typeface="Roboto"/>
                <a:ea typeface="Roboto"/>
                <a:cs typeface="Roboto"/>
                <a:sym typeface="Roboto"/>
              </a:defRPr>
            </a:lvl3pPr>
            <a:lvl4pPr lvl="3" algn="r" rtl="0">
              <a:buNone/>
              <a:defRPr sz="1000">
                <a:solidFill>
                  <a:schemeClr val="lt2"/>
                </a:solidFill>
                <a:latin typeface="Roboto"/>
                <a:ea typeface="Roboto"/>
                <a:cs typeface="Roboto"/>
                <a:sym typeface="Roboto"/>
              </a:defRPr>
            </a:lvl4pPr>
            <a:lvl5pPr lvl="4" algn="r" rtl="0">
              <a:buNone/>
              <a:defRPr sz="1000">
                <a:solidFill>
                  <a:schemeClr val="lt2"/>
                </a:solidFill>
                <a:latin typeface="Roboto"/>
                <a:ea typeface="Roboto"/>
                <a:cs typeface="Roboto"/>
                <a:sym typeface="Roboto"/>
              </a:defRPr>
            </a:lvl5pPr>
            <a:lvl6pPr lvl="5" algn="r" rtl="0">
              <a:buNone/>
              <a:defRPr sz="1000">
                <a:solidFill>
                  <a:schemeClr val="lt2"/>
                </a:solidFill>
                <a:latin typeface="Roboto"/>
                <a:ea typeface="Roboto"/>
                <a:cs typeface="Roboto"/>
                <a:sym typeface="Roboto"/>
              </a:defRPr>
            </a:lvl6pPr>
            <a:lvl7pPr lvl="6" algn="r" rtl="0">
              <a:buNone/>
              <a:defRPr sz="1000">
                <a:solidFill>
                  <a:schemeClr val="lt2"/>
                </a:solidFill>
                <a:latin typeface="Roboto"/>
                <a:ea typeface="Roboto"/>
                <a:cs typeface="Roboto"/>
                <a:sym typeface="Roboto"/>
              </a:defRPr>
            </a:lvl7pPr>
            <a:lvl8pPr lvl="7" algn="r" rtl="0">
              <a:buNone/>
              <a:defRPr sz="1000">
                <a:solidFill>
                  <a:schemeClr val="lt2"/>
                </a:solidFill>
                <a:latin typeface="Roboto"/>
                <a:ea typeface="Roboto"/>
                <a:cs typeface="Roboto"/>
                <a:sym typeface="Roboto"/>
              </a:defRPr>
            </a:lvl8pPr>
            <a:lvl9pPr lvl="8" algn="r" rtl="0">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id"/>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262050" y="223100"/>
            <a:ext cx="8619900" cy="1177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id" sz="3220">
                <a:latin typeface="Maven Pro Black"/>
                <a:ea typeface="Maven Pro Black"/>
                <a:cs typeface="Maven Pro Black"/>
                <a:sym typeface="Maven Pro Black"/>
              </a:rPr>
              <a:t>SISTEM INFORMASI </a:t>
            </a:r>
            <a:endParaRPr sz="3220">
              <a:latin typeface="Maven Pro Black"/>
              <a:ea typeface="Maven Pro Black"/>
              <a:cs typeface="Maven Pro Black"/>
              <a:sym typeface="Maven Pro Black"/>
            </a:endParaRPr>
          </a:p>
          <a:p>
            <a:pPr marL="0" lvl="0" indent="0" algn="ctr" rtl="0">
              <a:spcBef>
                <a:spcPts val="0"/>
              </a:spcBef>
              <a:spcAft>
                <a:spcPts val="0"/>
              </a:spcAft>
              <a:buSzPts val="990"/>
              <a:buNone/>
            </a:pPr>
            <a:r>
              <a:rPr lang="id" sz="3220">
                <a:latin typeface="Maven Pro Black"/>
                <a:ea typeface="Maven Pro Black"/>
                <a:cs typeface="Maven Pro Black"/>
                <a:sym typeface="Maven Pro Black"/>
              </a:rPr>
              <a:t>SUMBER DAYA MANUSIA</a:t>
            </a:r>
            <a:endParaRPr sz="3220">
              <a:latin typeface="Maven Pro Black"/>
              <a:ea typeface="Maven Pro Black"/>
              <a:cs typeface="Maven Pro Black"/>
              <a:sym typeface="Maven Pro Black"/>
            </a:endParaRPr>
          </a:p>
        </p:txBody>
      </p:sp>
      <p:sp>
        <p:nvSpPr>
          <p:cNvPr id="68" name="Google Shape;68;p13"/>
          <p:cNvSpPr txBox="1">
            <a:spLocks noGrp="1"/>
          </p:cNvSpPr>
          <p:nvPr>
            <p:ph type="subTitle" idx="1"/>
          </p:nvPr>
        </p:nvSpPr>
        <p:spPr>
          <a:xfrm>
            <a:off x="1202225" y="1747625"/>
            <a:ext cx="6829200" cy="5454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id">
                <a:latin typeface="Maven Pro Medium"/>
                <a:ea typeface="Maven Pro Medium"/>
                <a:cs typeface="Maven Pro Medium"/>
                <a:sym typeface="Maven Pro Medium"/>
              </a:rPr>
              <a:t>Tugas Makalah Mata Kuliah Strategic HRM</a:t>
            </a:r>
            <a:endParaRPr>
              <a:latin typeface="Maven Pro Medium"/>
              <a:ea typeface="Maven Pro Medium"/>
              <a:cs typeface="Maven Pro Medium"/>
              <a:sym typeface="Maven Pro Medium"/>
            </a:endParaRPr>
          </a:p>
        </p:txBody>
      </p:sp>
      <p:sp>
        <p:nvSpPr>
          <p:cNvPr id="69" name="Google Shape;69;p13"/>
          <p:cNvSpPr txBox="1">
            <a:spLocks noGrp="1"/>
          </p:cNvSpPr>
          <p:nvPr>
            <p:ph type="subTitle" idx="1"/>
          </p:nvPr>
        </p:nvSpPr>
        <p:spPr>
          <a:xfrm>
            <a:off x="2303875" y="3098500"/>
            <a:ext cx="5070600" cy="991500"/>
          </a:xfrm>
          <a:prstGeom prst="rect">
            <a:avLst/>
          </a:prstGeom>
        </p:spPr>
        <p:txBody>
          <a:bodyPr spcFirstLastPara="1" wrap="square" lIns="91425" tIns="91425" rIns="91425" bIns="91425" anchor="t" anchorCtr="0">
            <a:normAutofit fontScale="92500" lnSpcReduction="20000"/>
          </a:bodyPr>
          <a:lstStyle/>
          <a:p>
            <a:pPr marL="0" lvl="0" indent="0" algn="ctr" rtl="0">
              <a:lnSpc>
                <a:spcPct val="150000"/>
              </a:lnSpc>
              <a:spcBef>
                <a:spcPts val="0"/>
              </a:spcBef>
              <a:spcAft>
                <a:spcPts val="0"/>
              </a:spcAft>
              <a:buNone/>
            </a:pPr>
            <a:r>
              <a:rPr lang="en-US" sz="2162" dirty="0">
                <a:latin typeface="Maven Pro Black"/>
                <a:ea typeface="Maven Pro Black"/>
                <a:cs typeface="Maven Pro Black"/>
                <a:sym typeface="Maven Pro Black"/>
              </a:rPr>
              <a:t>Dr. H. SETIYO, MM</a:t>
            </a:r>
          </a:p>
          <a:p>
            <a:pPr marL="0" lvl="0" indent="0" algn="ctr" rtl="0">
              <a:lnSpc>
                <a:spcPct val="150000"/>
              </a:lnSpc>
              <a:spcBef>
                <a:spcPts val="0"/>
              </a:spcBef>
              <a:spcAft>
                <a:spcPts val="0"/>
              </a:spcAft>
              <a:buNone/>
            </a:pPr>
            <a:r>
              <a:rPr lang="en-US" sz="2162" dirty="0">
                <a:latin typeface="Maven Pro Black"/>
                <a:ea typeface="Maven Pro Black"/>
                <a:cs typeface="Maven Pro Black"/>
                <a:sym typeface="Maven Pro Black"/>
              </a:rPr>
              <a:t>NIK. 15100120 </a:t>
            </a:r>
            <a:endParaRPr sz="2162" dirty="0">
              <a:latin typeface="Maven Pro Black"/>
              <a:ea typeface="Maven Pro Black"/>
              <a:cs typeface="Maven Pro Black"/>
              <a:sym typeface="Maven Pro Black"/>
            </a:endParaRPr>
          </a:p>
          <a:p>
            <a:pPr marL="0" lvl="0" indent="0" algn="ctr" rtl="0">
              <a:spcBef>
                <a:spcPts val="0"/>
              </a:spcBef>
              <a:spcAft>
                <a:spcPts val="0"/>
              </a:spcAft>
              <a:buNone/>
            </a:pPr>
            <a:endParaRPr dirty="0">
              <a:latin typeface="Maven Pro Medium"/>
              <a:ea typeface="Maven Pro Medium"/>
              <a:cs typeface="Maven Pro Medium"/>
              <a:sym typeface="Maven Pro Medium"/>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2"/>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id" sz="2620">
                <a:latin typeface="Maven Pro Black"/>
                <a:ea typeface="Maven Pro Black"/>
                <a:cs typeface="Maven Pro Black"/>
                <a:sym typeface="Maven Pro Black"/>
              </a:rPr>
              <a:t>HRD (Human Resource Department)</a:t>
            </a:r>
            <a:endParaRPr sz="2620">
              <a:latin typeface="Maven Pro Black"/>
              <a:ea typeface="Maven Pro Black"/>
              <a:cs typeface="Maven Pro Black"/>
              <a:sym typeface="Maven Pro Black"/>
            </a:endParaRPr>
          </a:p>
        </p:txBody>
      </p:sp>
      <p:sp>
        <p:nvSpPr>
          <p:cNvPr id="124" name="Google Shape;124;p22"/>
          <p:cNvSpPr txBox="1">
            <a:spLocks noGrp="1"/>
          </p:cNvSpPr>
          <p:nvPr>
            <p:ph type="body" idx="4294967295"/>
          </p:nvPr>
        </p:nvSpPr>
        <p:spPr>
          <a:xfrm>
            <a:off x="545325" y="842800"/>
            <a:ext cx="7981800" cy="3891600"/>
          </a:xfrm>
          <a:prstGeom prst="rect">
            <a:avLst/>
          </a:prstGeom>
        </p:spPr>
        <p:txBody>
          <a:bodyPr spcFirstLastPara="1" wrap="square" lIns="91425" tIns="91425" rIns="91425" bIns="91425" anchor="t" anchorCtr="0">
            <a:normAutofit fontScale="85000" lnSpcReduction="20000"/>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HRD (Human Resources Department) yaitu yang bagian bertanggung jawab terhadap pengelolaan sumber daya manusia dalam sebuah organisasi.</a:t>
            </a:r>
            <a:endParaRPr sz="2100">
              <a:latin typeface="Maven Pro Medium"/>
              <a:ea typeface="Maven Pro Medium"/>
              <a:cs typeface="Maven Pro Medium"/>
              <a:sym typeface="Maven Pro Medium"/>
            </a:endParaRPr>
          </a:p>
          <a:p>
            <a:pPr marL="0" lvl="0" indent="0" algn="just" rtl="0">
              <a:spcBef>
                <a:spcPts val="1200"/>
              </a:spcBef>
              <a:spcAft>
                <a:spcPts val="0"/>
              </a:spcAft>
              <a:buNone/>
            </a:pPr>
            <a:r>
              <a:rPr lang="id" sz="2100">
                <a:latin typeface="Maven Pro Medium"/>
                <a:ea typeface="Maven Pro Medium"/>
                <a:cs typeface="Maven Pro Medium"/>
                <a:sym typeface="Maven Pro Medium"/>
              </a:rPr>
              <a:t>Dalam pengelolaan sumber daya manusia yang ideal dalam sebuah organisasi memiliki 8 aspek atau pilar, yaitu dimulai dari : </a:t>
            </a:r>
            <a:endParaRPr sz="2100">
              <a:latin typeface="Maven Pro Medium"/>
              <a:ea typeface="Maven Pro Medium"/>
              <a:cs typeface="Maven Pro Medium"/>
              <a:sym typeface="Maven Pro Medium"/>
            </a:endParaRPr>
          </a:p>
          <a:p>
            <a:pPr marL="457200" lvl="0" indent="-341947" algn="just" rtl="0">
              <a:spcBef>
                <a:spcPts val="1200"/>
              </a:spcBef>
              <a:spcAft>
                <a:spcPts val="0"/>
              </a:spcAft>
              <a:buSzPct val="100000"/>
              <a:buFont typeface="Maven Pro Medium"/>
              <a:buAutoNum type="arabicPeriod"/>
            </a:pPr>
            <a:r>
              <a:rPr lang="id" sz="2100">
                <a:latin typeface="Maven Pro Medium"/>
                <a:ea typeface="Maven Pro Medium"/>
                <a:cs typeface="Maven Pro Medium"/>
                <a:sym typeface="Maven Pro Medium"/>
              </a:rPr>
              <a:t>Seleksi dan Rekrutmen, </a:t>
            </a:r>
            <a:endParaRPr sz="2100">
              <a:latin typeface="Maven Pro Medium"/>
              <a:ea typeface="Maven Pro Medium"/>
              <a:cs typeface="Maven Pro Medium"/>
              <a:sym typeface="Maven Pro Medium"/>
            </a:endParaRPr>
          </a:p>
          <a:p>
            <a:pPr marL="457200" lvl="0" indent="-341947" algn="just" rtl="0">
              <a:spcBef>
                <a:spcPts val="0"/>
              </a:spcBef>
              <a:spcAft>
                <a:spcPts val="0"/>
              </a:spcAft>
              <a:buSzPct val="100000"/>
              <a:buFont typeface="Maven Pro Medium"/>
              <a:buAutoNum type="arabicPeriod"/>
            </a:pPr>
            <a:r>
              <a:rPr lang="id" sz="2100">
                <a:latin typeface="Maven Pro Medium"/>
                <a:ea typeface="Maven Pro Medium"/>
                <a:cs typeface="Maven Pro Medium"/>
                <a:sym typeface="Maven Pro Medium"/>
              </a:rPr>
              <a:t>Pelatihan dan Pengembangan (Training and Development), </a:t>
            </a:r>
            <a:endParaRPr sz="2100">
              <a:latin typeface="Maven Pro Medium"/>
              <a:ea typeface="Maven Pro Medium"/>
              <a:cs typeface="Maven Pro Medium"/>
              <a:sym typeface="Maven Pro Medium"/>
            </a:endParaRPr>
          </a:p>
          <a:p>
            <a:pPr marL="457200" lvl="0" indent="-341947" algn="just" rtl="0">
              <a:spcBef>
                <a:spcPts val="0"/>
              </a:spcBef>
              <a:spcAft>
                <a:spcPts val="0"/>
              </a:spcAft>
              <a:buSzPct val="100000"/>
              <a:buFont typeface="Maven Pro Medium"/>
              <a:buAutoNum type="arabicPeriod"/>
            </a:pPr>
            <a:r>
              <a:rPr lang="id" sz="2100">
                <a:latin typeface="Maven Pro Medium"/>
                <a:ea typeface="Maven Pro Medium"/>
                <a:cs typeface="Maven Pro Medium"/>
                <a:sym typeface="Maven Pro Medium"/>
              </a:rPr>
              <a:t>Compensation and Benefit (Compensation and Benefit), </a:t>
            </a:r>
            <a:endParaRPr sz="2100">
              <a:latin typeface="Maven Pro Medium"/>
              <a:ea typeface="Maven Pro Medium"/>
              <a:cs typeface="Maven Pro Medium"/>
              <a:sym typeface="Maven Pro Medium"/>
            </a:endParaRPr>
          </a:p>
          <a:p>
            <a:pPr marL="457200" lvl="0" indent="-341947" algn="just" rtl="0">
              <a:spcBef>
                <a:spcPts val="0"/>
              </a:spcBef>
              <a:spcAft>
                <a:spcPts val="0"/>
              </a:spcAft>
              <a:buSzPct val="100000"/>
              <a:buFont typeface="Maven Pro Medium"/>
              <a:buAutoNum type="arabicPeriod"/>
            </a:pPr>
            <a:r>
              <a:rPr lang="id" sz="2100">
                <a:latin typeface="Maven Pro Medium"/>
                <a:ea typeface="Maven Pro Medium"/>
                <a:cs typeface="Maven Pro Medium"/>
                <a:sym typeface="Maven Pro Medium"/>
              </a:rPr>
              <a:t>Manajemen Kinerja (Performance Management)</a:t>
            </a:r>
            <a:endParaRPr sz="2100">
              <a:latin typeface="Maven Pro Medium"/>
              <a:ea typeface="Maven Pro Medium"/>
              <a:cs typeface="Maven Pro Medium"/>
              <a:sym typeface="Maven Pro Medium"/>
            </a:endParaRPr>
          </a:p>
          <a:p>
            <a:pPr marL="457200" lvl="0" indent="-341947" algn="just" rtl="0">
              <a:spcBef>
                <a:spcPts val="0"/>
              </a:spcBef>
              <a:spcAft>
                <a:spcPts val="0"/>
              </a:spcAft>
              <a:buSzPct val="100000"/>
              <a:buFont typeface="Maven Pro Medium"/>
              <a:buAutoNum type="arabicPeriod"/>
            </a:pPr>
            <a:r>
              <a:rPr lang="id" sz="2100">
                <a:latin typeface="Maven Pro Medium"/>
                <a:ea typeface="Maven Pro Medium"/>
                <a:cs typeface="Maven Pro Medium"/>
                <a:sym typeface="Maven Pro Medium"/>
              </a:rPr>
              <a:t>Perencanaan Karir (Career Planning)</a:t>
            </a:r>
            <a:endParaRPr sz="2100">
              <a:latin typeface="Maven Pro Medium"/>
              <a:ea typeface="Maven Pro Medium"/>
              <a:cs typeface="Maven Pro Medium"/>
              <a:sym typeface="Maven Pro Medium"/>
            </a:endParaRPr>
          </a:p>
          <a:p>
            <a:pPr marL="457200" lvl="0" indent="-341947" algn="just" rtl="0">
              <a:spcBef>
                <a:spcPts val="0"/>
              </a:spcBef>
              <a:spcAft>
                <a:spcPts val="0"/>
              </a:spcAft>
              <a:buSzPct val="100000"/>
              <a:buFont typeface="Maven Pro Medium"/>
              <a:buAutoNum type="arabicPeriod"/>
            </a:pPr>
            <a:r>
              <a:rPr lang="id" sz="2100">
                <a:latin typeface="Maven Pro Medium"/>
                <a:ea typeface="Maven Pro Medium"/>
                <a:cs typeface="Maven Pro Medium"/>
                <a:sym typeface="Maven Pro Medium"/>
              </a:rPr>
              <a:t>Hubungan Karyawan (Employee Relations)</a:t>
            </a:r>
            <a:endParaRPr sz="2100">
              <a:latin typeface="Maven Pro Medium"/>
              <a:ea typeface="Maven Pro Medium"/>
              <a:cs typeface="Maven Pro Medium"/>
              <a:sym typeface="Maven Pro Medium"/>
            </a:endParaRPr>
          </a:p>
          <a:p>
            <a:pPr marL="457200" lvl="0" indent="-341947" algn="just" rtl="0">
              <a:spcBef>
                <a:spcPts val="0"/>
              </a:spcBef>
              <a:spcAft>
                <a:spcPts val="0"/>
              </a:spcAft>
              <a:buSzPct val="100000"/>
              <a:buFont typeface="Maven Pro Medium"/>
              <a:buAutoNum type="arabicPeriod"/>
            </a:pPr>
            <a:r>
              <a:rPr lang="id" sz="2100">
                <a:latin typeface="Maven Pro Medium"/>
                <a:ea typeface="Maven Pro Medium"/>
                <a:cs typeface="Maven Pro Medium"/>
                <a:sym typeface="Maven Pro Medium"/>
              </a:rPr>
              <a:t>Separation Management</a:t>
            </a:r>
            <a:endParaRPr sz="2100">
              <a:latin typeface="Maven Pro Medium"/>
              <a:ea typeface="Maven Pro Medium"/>
              <a:cs typeface="Maven Pro Medium"/>
              <a:sym typeface="Maven Pro Medium"/>
            </a:endParaRPr>
          </a:p>
          <a:p>
            <a:pPr marL="457200" lvl="0" indent="-341947" algn="just" rtl="0">
              <a:spcBef>
                <a:spcPts val="0"/>
              </a:spcBef>
              <a:spcAft>
                <a:spcPts val="0"/>
              </a:spcAft>
              <a:buSzPct val="100000"/>
              <a:buFont typeface="Maven Pro Medium"/>
              <a:buAutoNum type="arabicPeriod"/>
            </a:pPr>
            <a:r>
              <a:rPr lang="id" sz="2100">
                <a:latin typeface="Maven Pro Medium"/>
                <a:ea typeface="Maven Pro Medium"/>
                <a:cs typeface="Maven Pro Medium"/>
                <a:sym typeface="Maven Pro Medium"/>
              </a:rPr>
              <a:t>Personnel Administration and HRIS</a:t>
            </a:r>
            <a:endParaRPr sz="2100">
              <a:latin typeface="Maven Pro Medium"/>
              <a:ea typeface="Maven Pro Medium"/>
              <a:cs typeface="Maven Pro Medium"/>
              <a:sym typeface="Maven Pro Medium"/>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id" sz="2620">
                <a:latin typeface="Maven Pro Black"/>
                <a:ea typeface="Maven Pro Black"/>
                <a:cs typeface="Maven Pro Black"/>
                <a:sym typeface="Maven Pro Black"/>
              </a:rPr>
              <a:t>KESIMPULAN</a:t>
            </a:r>
            <a:endParaRPr sz="2620">
              <a:latin typeface="Maven Pro Black"/>
              <a:ea typeface="Maven Pro Black"/>
              <a:cs typeface="Maven Pro Black"/>
              <a:sym typeface="Maven Pro Black"/>
            </a:endParaRPr>
          </a:p>
        </p:txBody>
      </p:sp>
      <p:sp>
        <p:nvSpPr>
          <p:cNvPr id="130" name="Google Shape;130;p23"/>
          <p:cNvSpPr txBox="1">
            <a:spLocks noGrp="1"/>
          </p:cNvSpPr>
          <p:nvPr>
            <p:ph type="body" idx="4294967295"/>
          </p:nvPr>
        </p:nvSpPr>
        <p:spPr>
          <a:xfrm>
            <a:off x="545325" y="1400525"/>
            <a:ext cx="7981800" cy="33339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Sistem Informasi Manajemen Sumber Daya Manusia adalah sebuah sistem yang mendukung proses pengambilan keputusan dengan menyediakan berbagai informasi yang diperlukan. </a:t>
            </a:r>
            <a:endParaRPr sz="2100">
              <a:latin typeface="Maven Pro Medium"/>
              <a:ea typeface="Maven Pro Medium"/>
              <a:cs typeface="Maven Pro Medium"/>
              <a:sym typeface="Maven Pro Medium"/>
            </a:endParaRPr>
          </a:p>
          <a:p>
            <a:pPr marL="0" lvl="0" indent="0" algn="just" rtl="0">
              <a:spcBef>
                <a:spcPts val="1200"/>
              </a:spcBef>
              <a:spcAft>
                <a:spcPts val="1200"/>
              </a:spcAft>
              <a:buNone/>
            </a:pPr>
            <a:r>
              <a:rPr lang="id" sz="2100">
                <a:latin typeface="Maven Pro Medium"/>
                <a:ea typeface="Maven Pro Medium"/>
                <a:cs typeface="Maven Pro Medium"/>
                <a:sym typeface="Maven Pro Medium"/>
              </a:rPr>
              <a:t>Informasi yang disediakan merupakan berbagai informasi mengenai pegawai dalam sebuah organisasi atau perusahaan.</a:t>
            </a:r>
            <a:endParaRPr sz="2100">
              <a:latin typeface="Maven Pro Medium"/>
              <a:ea typeface="Maven Pro Medium"/>
              <a:cs typeface="Maven Pro Medium"/>
              <a:sym typeface="Maven Pro Medium"/>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id" sz="2620">
                <a:latin typeface="Maven Pro Black"/>
                <a:ea typeface="Maven Pro Black"/>
                <a:cs typeface="Maven Pro Black"/>
                <a:sym typeface="Maven Pro Black"/>
              </a:rPr>
              <a:t>TERIMA KASIH</a:t>
            </a:r>
            <a:endParaRPr sz="2620">
              <a:latin typeface="Maven Pro Black"/>
              <a:ea typeface="Maven Pro Black"/>
              <a:cs typeface="Maven Pro Black"/>
              <a:sym typeface="Maven Pro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471900" y="391700"/>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id" sz="3220">
                <a:latin typeface="Maven Pro Black"/>
                <a:ea typeface="Maven Pro Black"/>
                <a:cs typeface="Maven Pro Black"/>
                <a:sym typeface="Maven Pro Black"/>
              </a:rPr>
              <a:t>PENDAHULUAN</a:t>
            </a:r>
            <a:endParaRPr sz="3220">
              <a:latin typeface="Maven Pro Black"/>
              <a:ea typeface="Maven Pro Black"/>
              <a:cs typeface="Maven Pro Black"/>
              <a:sym typeface="Maven Pro Black"/>
            </a:endParaRPr>
          </a:p>
        </p:txBody>
      </p:sp>
      <p:sp>
        <p:nvSpPr>
          <p:cNvPr id="75" name="Google Shape;75;p1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p>
            <a:pPr marL="0" lvl="0" indent="0" algn="just" rtl="0">
              <a:spcBef>
                <a:spcPts val="0"/>
              </a:spcBef>
              <a:spcAft>
                <a:spcPts val="1200"/>
              </a:spcAft>
              <a:buNone/>
            </a:pPr>
            <a:r>
              <a:rPr lang="id" sz="2100">
                <a:latin typeface="Maven Pro Medium"/>
                <a:ea typeface="Maven Pro Medium"/>
                <a:cs typeface="Maven Pro Medium"/>
                <a:sym typeface="Maven Pro Medium"/>
              </a:rPr>
              <a:t>Sistem informasi sumber daya manusia (Human Resources Information System) HRIS merupakan sistem yang menyediakan informasi kepada para seluruh jajaran manajer perusahaan mengenai sumber daya manusia pada suatu perusahaan</a:t>
            </a:r>
            <a:endParaRPr sz="2100">
              <a:latin typeface="Maven Pro Medium"/>
              <a:ea typeface="Maven Pro Medium"/>
              <a:cs typeface="Maven Pro Medium"/>
              <a:sym typeface="Maven Pro Medium"/>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5"/>
          <p:cNvSpPr txBox="1">
            <a:spLocks noGrp="1"/>
          </p:cNvSpPr>
          <p:nvPr>
            <p:ph type="title"/>
          </p:nvPr>
        </p:nvSpPr>
        <p:spPr>
          <a:xfrm>
            <a:off x="471900" y="391700"/>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id" sz="3220">
                <a:latin typeface="Maven Pro Black"/>
                <a:ea typeface="Maven Pro Black"/>
                <a:cs typeface="Maven Pro Black"/>
                <a:sym typeface="Maven Pro Black"/>
              </a:rPr>
              <a:t>PEMBAHASAN</a:t>
            </a:r>
            <a:endParaRPr sz="3220">
              <a:latin typeface="Maven Pro Black"/>
              <a:ea typeface="Maven Pro Black"/>
              <a:cs typeface="Maven Pro Black"/>
              <a:sym typeface="Maven Pro Black"/>
            </a:endParaRPr>
          </a:p>
        </p:txBody>
      </p:sp>
      <p:sp>
        <p:nvSpPr>
          <p:cNvPr id="81" name="Google Shape;81;p15"/>
          <p:cNvSpPr txBox="1">
            <a:spLocks noGrp="1"/>
          </p:cNvSpPr>
          <p:nvPr>
            <p:ph type="body" idx="1"/>
          </p:nvPr>
        </p:nvSpPr>
        <p:spPr>
          <a:xfrm>
            <a:off x="471900" y="1735150"/>
            <a:ext cx="8222100" cy="3247200"/>
          </a:xfrm>
          <a:prstGeom prst="rect">
            <a:avLst/>
          </a:prstGeom>
        </p:spPr>
        <p:txBody>
          <a:bodyPr spcFirstLastPara="1" wrap="square" lIns="91425" tIns="91425" rIns="91425" bIns="91425" anchor="t" anchorCtr="0">
            <a:normAutofit lnSpcReduction="20000"/>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Definisi sumber daya manusia menurut para ahli :</a:t>
            </a:r>
            <a:endParaRPr sz="2100">
              <a:latin typeface="Maven Pro Medium"/>
              <a:ea typeface="Maven Pro Medium"/>
              <a:cs typeface="Maven Pro Medium"/>
              <a:sym typeface="Maven Pro Medium"/>
            </a:endParaRPr>
          </a:p>
          <a:p>
            <a:pPr marL="457200" lvl="0" indent="-361950" algn="just" rtl="0">
              <a:spcBef>
                <a:spcPts val="1200"/>
              </a:spcBef>
              <a:spcAft>
                <a:spcPts val="0"/>
              </a:spcAft>
              <a:buSzPts val="2100"/>
              <a:buFont typeface="Maven Pro Medium"/>
              <a:buChar char="➔"/>
            </a:pPr>
            <a:r>
              <a:rPr lang="id" sz="2100">
                <a:latin typeface="Maven Pro Medium"/>
                <a:ea typeface="Maven Pro Medium"/>
                <a:cs typeface="Maven Pro Medium"/>
                <a:sym typeface="Maven Pro Medium"/>
              </a:rPr>
              <a:t>Sumber daya manusia menurut Gomes (2000) adalah salah satu sumber daya yang ada dalam organisasi, meliputi semua orang yang melakukan aktivitas.</a:t>
            </a:r>
            <a:endParaRPr sz="2100">
              <a:latin typeface="Maven Pro Medium"/>
              <a:ea typeface="Maven Pro Medium"/>
              <a:cs typeface="Maven Pro Medium"/>
              <a:sym typeface="Maven Pro Medium"/>
            </a:endParaRPr>
          </a:p>
          <a:p>
            <a:pPr marL="457200" lvl="0" indent="0" algn="just" rtl="0">
              <a:spcBef>
                <a:spcPts val="1200"/>
              </a:spcBef>
              <a:spcAft>
                <a:spcPts val="0"/>
              </a:spcAft>
              <a:buNone/>
            </a:pPr>
            <a:endParaRPr sz="2100">
              <a:latin typeface="Maven Pro Medium"/>
              <a:ea typeface="Maven Pro Medium"/>
              <a:cs typeface="Maven Pro Medium"/>
              <a:sym typeface="Maven Pro Medium"/>
            </a:endParaRPr>
          </a:p>
          <a:p>
            <a:pPr marL="457200" lvl="0" indent="-361950" algn="just" rtl="0">
              <a:spcBef>
                <a:spcPts val="1200"/>
              </a:spcBef>
              <a:spcAft>
                <a:spcPts val="0"/>
              </a:spcAft>
              <a:buSzPts val="2100"/>
              <a:buFont typeface="Maven Pro Medium"/>
              <a:buChar char="➔"/>
            </a:pPr>
            <a:r>
              <a:rPr lang="id" sz="2100">
                <a:latin typeface="Maven Pro Medium"/>
                <a:ea typeface="Maven Pro Medium"/>
                <a:cs typeface="Maven Pro Medium"/>
                <a:sym typeface="Maven Pro Medium"/>
              </a:rPr>
              <a:t>Sumber daya manusia menurut Hasibuan (2002) adalah kemampuan terpadu dari daya pikir dan daya fisik yang dimiliki individu</a:t>
            </a:r>
            <a:endParaRPr sz="2100">
              <a:latin typeface="Maven Pro Medium"/>
              <a:ea typeface="Maven Pro Medium"/>
              <a:cs typeface="Maven Pro Medium"/>
              <a:sym typeface="Maven Pro Medium"/>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id" sz="3220">
                <a:latin typeface="Maven Pro Black"/>
                <a:ea typeface="Maven Pro Black"/>
                <a:cs typeface="Maven Pro Black"/>
                <a:sym typeface="Maven Pro Black"/>
              </a:rPr>
              <a:t>PEMBAHASAN</a:t>
            </a:r>
            <a:endParaRPr sz="3220">
              <a:latin typeface="Maven Pro Black"/>
              <a:ea typeface="Maven Pro Black"/>
              <a:cs typeface="Maven Pro Black"/>
              <a:sym typeface="Maven Pro Black"/>
            </a:endParaRPr>
          </a:p>
        </p:txBody>
      </p:sp>
      <p:sp>
        <p:nvSpPr>
          <p:cNvPr id="87" name="Google Shape;87;p16"/>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rmAutofit fontScale="70000" lnSpcReduction="20000"/>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Sistem yang menyediakan informasi mengenai SDM perusahaan adalah sistem informasi sumber daya manusia atau HRIS (human resource information system). </a:t>
            </a:r>
            <a:endParaRPr sz="2100">
              <a:latin typeface="Maven Pro Medium"/>
              <a:ea typeface="Maven Pro Medium"/>
              <a:cs typeface="Maven Pro Medium"/>
              <a:sym typeface="Maven Pro Medium"/>
            </a:endParaRPr>
          </a:p>
          <a:p>
            <a:pPr marL="0" lvl="0" indent="0" algn="just" rtl="0">
              <a:spcBef>
                <a:spcPts val="1200"/>
              </a:spcBef>
              <a:spcAft>
                <a:spcPts val="0"/>
              </a:spcAft>
              <a:buNone/>
            </a:pPr>
            <a:endParaRPr sz="2100">
              <a:latin typeface="Maven Pro Medium"/>
              <a:ea typeface="Maven Pro Medium"/>
              <a:cs typeface="Maven Pro Medium"/>
              <a:sym typeface="Maven Pro Medium"/>
            </a:endParaRPr>
          </a:p>
          <a:p>
            <a:pPr marL="0" lvl="0" indent="0" algn="just" rtl="0">
              <a:spcBef>
                <a:spcPts val="1200"/>
              </a:spcBef>
              <a:spcAft>
                <a:spcPts val="0"/>
              </a:spcAft>
              <a:buNone/>
            </a:pPr>
            <a:r>
              <a:rPr lang="id" sz="2100">
                <a:latin typeface="Maven Pro Medium"/>
                <a:ea typeface="Maven Pro Medium"/>
                <a:cs typeface="Maven Pro Medium"/>
                <a:sym typeface="Maven Pro Medium"/>
              </a:rPr>
              <a:t>HRIS merupakan sistem informasi untuk mendukung kegiatan-kegiatan manajer di fungsi sumber daya manusia</a:t>
            </a:r>
            <a:endParaRPr sz="2100">
              <a:latin typeface="Maven Pro Medium"/>
              <a:ea typeface="Maven Pro Medium"/>
              <a:cs typeface="Maven Pro Medium"/>
              <a:sym typeface="Maven Pro Medium"/>
            </a:endParaRPr>
          </a:p>
          <a:p>
            <a:pPr marL="0" lvl="0" indent="0" algn="just" rtl="0">
              <a:spcBef>
                <a:spcPts val="1200"/>
              </a:spcBef>
              <a:spcAft>
                <a:spcPts val="1200"/>
              </a:spcAft>
              <a:buNone/>
            </a:pPr>
            <a:endParaRPr sz="2100">
              <a:latin typeface="Maven Pro Medium"/>
              <a:ea typeface="Maven Pro Medium"/>
              <a:cs typeface="Maven Pro Medium"/>
              <a:sym typeface="Maven Pro Medium"/>
            </a:endParaRPr>
          </a:p>
        </p:txBody>
      </p:sp>
      <p:sp>
        <p:nvSpPr>
          <p:cNvPr id="88" name="Google Shape;88;p16"/>
          <p:cNvSpPr txBox="1">
            <a:spLocks noGrp="1"/>
          </p:cNvSpPr>
          <p:nvPr>
            <p:ph type="body" idx="2"/>
          </p:nvPr>
        </p:nvSpPr>
        <p:spPr>
          <a:xfrm>
            <a:off x="4694100" y="1919075"/>
            <a:ext cx="3999900" cy="2623500"/>
          </a:xfrm>
          <a:prstGeom prst="rect">
            <a:avLst/>
          </a:prstGeom>
        </p:spPr>
        <p:txBody>
          <a:bodyPr spcFirstLastPara="1" wrap="square" lIns="91425" tIns="91425" rIns="91425" bIns="91425" anchor="t" anchorCtr="0">
            <a:normAutofit fontScale="70000" lnSpcReduction="10000"/>
          </a:bodyPr>
          <a:lstStyle/>
          <a:p>
            <a:pPr marL="0" lvl="0" indent="0" algn="just" rtl="0">
              <a:spcBef>
                <a:spcPts val="0"/>
              </a:spcBef>
              <a:spcAft>
                <a:spcPts val="1200"/>
              </a:spcAft>
              <a:buNone/>
            </a:pPr>
            <a:r>
              <a:rPr lang="id" sz="2100">
                <a:latin typeface="Maven Pro Medium"/>
                <a:ea typeface="Maven Pro Medium"/>
                <a:cs typeface="Maven Pro Medium"/>
                <a:sym typeface="Maven Pro Medium"/>
              </a:rPr>
              <a:t>Sistem informasi sumber daya manusia (SISDM) atau human resources information system (HRIS) adalah program aplikasi komputer yang mengorganisir tata kelola dan tata laksana manajemen sumber daya manusia di perusahaan guna mendukung proses pengambilan keputusan atau biasa disebut dengan decision support system dengan menyediakan berbagai informasi yang diperlukan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7"/>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id" sz="3220">
                <a:latin typeface="Maven Pro Black"/>
                <a:ea typeface="Maven Pro Black"/>
                <a:cs typeface="Maven Pro Black"/>
                <a:sym typeface="Maven Pro Black"/>
              </a:rPr>
              <a:t>PEMBAHASAN</a:t>
            </a:r>
            <a:endParaRPr sz="3220">
              <a:latin typeface="Maven Pro Black"/>
              <a:ea typeface="Maven Pro Black"/>
              <a:cs typeface="Maven Pro Black"/>
              <a:sym typeface="Maven Pro Black"/>
            </a:endParaRPr>
          </a:p>
        </p:txBody>
      </p:sp>
      <p:sp>
        <p:nvSpPr>
          <p:cNvPr id="94" name="Google Shape;94;p17"/>
          <p:cNvSpPr txBox="1">
            <a:spLocks noGrp="1"/>
          </p:cNvSpPr>
          <p:nvPr>
            <p:ph type="body" idx="4294967295"/>
          </p:nvPr>
        </p:nvSpPr>
        <p:spPr>
          <a:xfrm>
            <a:off x="471900" y="966725"/>
            <a:ext cx="8364900" cy="40158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Karakteristik informasi yang dipersiapkan dalam Sistem Informasi Sumber Daya Manusia  :</a:t>
            </a:r>
            <a:endParaRPr sz="2100">
              <a:latin typeface="Maven Pro Medium"/>
              <a:ea typeface="Maven Pro Medium"/>
              <a:cs typeface="Maven Pro Medium"/>
              <a:sym typeface="Maven Pro Medium"/>
            </a:endParaRPr>
          </a:p>
          <a:p>
            <a:pPr marL="457200" lvl="0" indent="-361950" algn="just" rtl="0">
              <a:spcBef>
                <a:spcPts val="1200"/>
              </a:spcBef>
              <a:spcAft>
                <a:spcPts val="0"/>
              </a:spcAft>
              <a:buSzPts val="2100"/>
              <a:buFont typeface="Maven Pro Medium"/>
              <a:buChar char="➔"/>
            </a:pPr>
            <a:r>
              <a:rPr lang="id" sz="2100">
                <a:latin typeface="Maven Pro Medium"/>
                <a:ea typeface="Maven Pro Medium"/>
                <a:cs typeface="Maven Pro Medium"/>
                <a:sym typeface="Maven Pro Medium"/>
              </a:rPr>
              <a:t>Tepat Waktu</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Akurat</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Ringkas</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Relevan</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Lengkap</a:t>
            </a:r>
            <a:endParaRPr sz="2100">
              <a:latin typeface="Maven Pro Medium"/>
              <a:ea typeface="Maven Pro Medium"/>
              <a:cs typeface="Maven Pro Medium"/>
              <a:sym typeface="Maven Pro Medium"/>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id" sz="2620">
                <a:latin typeface="Maven Pro Black"/>
                <a:ea typeface="Maven Pro Black"/>
                <a:cs typeface="Maven Pro Black"/>
                <a:sym typeface="Maven Pro Black"/>
              </a:rPr>
              <a:t>Tujuan Sistem Informasi Sumber Daya Manusia</a:t>
            </a:r>
            <a:endParaRPr sz="2620">
              <a:latin typeface="Maven Pro Black"/>
              <a:ea typeface="Maven Pro Black"/>
              <a:cs typeface="Maven Pro Black"/>
              <a:sym typeface="Maven Pro Black"/>
            </a:endParaRPr>
          </a:p>
        </p:txBody>
      </p:sp>
      <p:sp>
        <p:nvSpPr>
          <p:cNvPr id="100" name="Google Shape;100;p18"/>
          <p:cNvSpPr txBox="1">
            <a:spLocks noGrp="1"/>
          </p:cNvSpPr>
          <p:nvPr>
            <p:ph type="body" idx="4294967295"/>
          </p:nvPr>
        </p:nvSpPr>
        <p:spPr>
          <a:xfrm>
            <a:off x="545325" y="979125"/>
            <a:ext cx="7981800" cy="3755400"/>
          </a:xfrm>
          <a:prstGeom prst="rect">
            <a:avLst/>
          </a:prstGeom>
        </p:spPr>
        <p:txBody>
          <a:bodyPr spcFirstLastPara="1" wrap="square" lIns="91425" tIns="91425" rIns="91425" bIns="91425" anchor="t" anchorCtr="0">
            <a:normAutofit/>
          </a:bodyPr>
          <a:lstStyle/>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Untuk meningkatkan efisiensi : dimana data karyawan dan aktivitas sumber dayamanusia digabungkan menjadi Satu supaya lebih strategis dan berhubungan dengan perencanaan sumber daya manusia</a:t>
            </a:r>
            <a:endParaRPr sz="2100">
              <a:latin typeface="Maven Pro Medium"/>
              <a:ea typeface="Maven Pro Medium"/>
              <a:cs typeface="Maven Pro Medium"/>
              <a:sym typeface="Maven Pro Medium"/>
            </a:endParaRPr>
          </a:p>
          <a:p>
            <a:pPr marL="457200" lvl="0" indent="0" algn="just" rtl="0">
              <a:spcBef>
                <a:spcPts val="1200"/>
              </a:spcBef>
              <a:spcAft>
                <a:spcPts val="0"/>
              </a:spcAft>
              <a:buNone/>
            </a:pPr>
            <a:endParaRPr sz="2100">
              <a:latin typeface="Maven Pro Medium"/>
              <a:ea typeface="Maven Pro Medium"/>
              <a:cs typeface="Maven Pro Medium"/>
              <a:sym typeface="Maven Pro Medium"/>
            </a:endParaRPr>
          </a:p>
          <a:p>
            <a:pPr marL="457200" lvl="0" indent="-361950" algn="just" rtl="0">
              <a:spcBef>
                <a:spcPts val="1200"/>
              </a:spcBef>
              <a:spcAft>
                <a:spcPts val="0"/>
              </a:spcAft>
              <a:buSzPts val="2100"/>
              <a:buFont typeface="Maven Pro Medium"/>
              <a:buChar char="➔"/>
            </a:pPr>
            <a:r>
              <a:rPr lang="id" sz="2100">
                <a:latin typeface="Maven Pro Medium"/>
                <a:ea typeface="Maven Pro Medium"/>
                <a:cs typeface="Maven Pro Medium"/>
                <a:sym typeface="Maven Pro Medium"/>
              </a:rPr>
              <a:t>Tujuan kedua sistem informasi sumber daya manusia adalah supaya lebih strategis dan berhubungan dengan peresncanaan sumber daya manusia</a:t>
            </a:r>
            <a:endParaRPr sz="2100">
              <a:latin typeface="Maven Pro Medium"/>
              <a:ea typeface="Maven Pro Medium"/>
              <a:cs typeface="Maven Pro Medium"/>
              <a:sym typeface="Maven Pro Medium"/>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9"/>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id" sz="2620">
                <a:latin typeface="Maven Pro Black"/>
                <a:ea typeface="Maven Pro Black"/>
                <a:cs typeface="Maven Pro Black"/>
                <a:sym typeface="Maven Pro Black"/>
              </a:rPr>
              <a:t>Fungsi Sistem Sumber Daya Manusia</a:t>
            </a:r>
            <a:endParaRPr sz="2620">
              <a:latin typeface="Maven Pro Black"/>
              <a:ea typeface="Maven Pro Black"/>
              <a:cs typeface="Maven Pro Black"/>
              <a:sym typeface="Maven Pro Black"/>
            </a:endParaRPr>
          </a:p>
        </p:txBody>
      </p:sp>
      <p:sp>
        <p:nvSpPr>
          <p:cNvPr id="106" name="Google Shape;106;p19"/>
          <p:cNvSpPr txBox="1">
            <a:spLocks noGrp="1"/>
          </p:cNvSpPr>
          <p:nvPr>
            <p:ph type="body" idx="4294967295"/>
          </p:nvPr>
        </p:nvSpPr>
        <p:spPr>
          <a:xfrm>
            <a:off x="545325" y="979125"/>
            <a:ext cx="7981800" cy="37554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Menurut Cherrington (1995: 11) fungsi-fungsi sumber daya manusia terdiri dari :</a:t>
            </a:r>
            <a:endParaRPr sz="2100">
              <a:latin typeface="Maven Pro Medium"/>
              <a:ea typeface="Maven Pro Medium"/>
              <a:cs typeface="Maven Pro Medium"/>
              <a:sym typeface="Maven Pro Medium"/>
            </a:endParaRPr>
          </a:p>
          <a:p>
            <a:pPr marL="457200" lvl="0" indent="-361950" algn="just" rtl="0">
              <a:spcBef>
                <a:spcPts val="1200"/>
              </a:spcBef>
              <a:spcAft>
                <a:spcPts val="0"/>
              </a:spcAft>
              <a:buSzPts val="2100"/>
              <a:buFont typeface="Maven Pro Medium"/>
              <a:buChar char="➔"/>
            </a:pPr>
            <a:r>
              <a:rPr lang="id" sz="2100">
                <a:latin typeface="Maven Pro Medium"/>
                <a:ea typeface="Maven Pro Medium"/>
                <a:cs typeface="Maven Pro Medium"/>
                <a:sym typeface="Maven Pro Medium"/>
              </a:rPr>
              <a:t>Staffing/Employment</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Performance Evaluation</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Compensation (kompensasi)</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Training and Development Departemen</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Employee Relations</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Safety and Health</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Personnel Research</a:t>
            </a:r>
            <a:endParaRPr sz="2100">
              <a:latin typeface="Maven Pro Medium"/>
              <a:ea typeface="Maven Pro Medium"/>
              <a:cs typeface="Maven Pro Medium"/>
              <a:sym typeface="Maven Pro Medium"/>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id" sz="2620">
                <a:latin typeface="Maven Pro Black"/>
                <a:ea typeface="Maven Pro Black"/>
                <a:cs typeface="Maven Pro Black"/>
                <a:sym typeface="Maven Pro Black"/>
              </a:rPr>
              <a:t>Kegiatan Utama Sumber Daya Manusia</a:t>
            </a:r>
            <a:endParaRPr sz="2620">
              <a:latin typeface="Maven Pro Black"/>
              <a:ea typeface="Maven Pro Black"/>
              <a:cs typeface="Maven Pro Black"/>
              <a:sym typeface="Maven Pro Black"/>
            </a:endParaRPr>
          </a:p>
        </p:txBody>
      </p:sp>
      <p:sp>
        <p:nvSpPr>
          <p:cNvPr id="112" name="Google Shape;112;p20"/>
          <p:cNvSpPr txBox="1">
            <a:spLocks noGrp="1"/>
          </p:cNvSpPr>
          <p:nvPr>
            <p:ph type="body" idx="4294967295"/>
          </p:nvPr>
        </p:nvSpPr>
        <p:spPr>
          <a:xfrm>
            <a:off x="545325" y="1375725"/>
            <a:ext cx="7981800" cy="33588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SDM melaksanakan empat kegiatan utama yaitu :</a:t>
            </a:r>
            <a:endParaRPr sz="2100">
              <a:latin typeface="Maven Pro Medium"/>
              <a:ea typeface="Maven Pro Medium"/>
              <a:cs typeface="Maven Pro Medium"/>
              <a:sym typeface="Maven Pro Medium"/>
            </a:endParaRPr>
          </a:p>
          <a:p>
            <a:pPr marL="457200" lvl="0" indent="-361950" algn="just" rtl="0">
              <a:spcBef>
                <a:spcPts val="1200"/>
              </a:spcBef>
              <a:spcAft>
                <a:spcPts val="0"/>
              </a:spcAft>
              <a:buSzPts val="2100"/>
              <a:buFont typeface="Maven Pro Medium"/>
              <a:buChar char="➔"/>
            </a:pPr>
            <a:r>
              <a:rPr lang="id" sz="2100">
                <a:latin typeface="Maven Pro Medium"/>
                <a:ea typeface="Maven Pro Medium"/>
                <a:cs typeface="Maven Pro Medium"/>
                <a:sym typeface="Maven Pro Medium"/>
              </a:rPr>
              <a:t>Perekrutan dan Penerimaan (Recruiting and Hiring)</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Pendidikan dan Pelatihan</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Manajemen Data</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Penghentian dan Administrasi Tunjangan</a:t>
            </a:r>
            <a:endParaRPr sz="2100">
              <a:latin typeface="Maven Pro Medium"/>
              <a:ea typeface="Maven Pro Medium"/>
              <a:cs typeface="Maven Pro Medium"/>
              <a:sym typeface="Maven Pro Medium"/>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id" sz="2620">
                <a:latin typeface="Maven Pro Black"/>
                <a:ea typeface="Maven Pro Black"/>
                <a:cs typeface="Maven Pro Black"/>
                <a:sym typeface="Maven Pro Black"/>
              </a:rPr>
              <a:t>Komponen Sistem Informasi Sumber Daya Manusia</a:t>
            </a:r>
            <a:endParaRPr sz="2620">
              <a:latin typeface="Maven Pro Black"/>
              <a:ea typeface="Maven Pro Black"/>
              <a:cs typeface="Maven Pro Black"/>
              <a:sym typeface="Maven Pro Black"/>
            </a:endParaRPr>
          </a:p>
        </p:txBody>
      </p:sp>
      <p:sp>
        <p:nvSpPr>
          <p:cNvPr id="118" name="Google Shape;118;p21"/>
          <p:cNvSpPr txBox="1">
            <a:spLocks noGrp="1"/>
          </p:cNvSpPr>
          <p:nvPr>
            <p:ph type="body" idx="4294967295"/>
          </p:nvPr>
        </p:nvSpPr>
        <p:spPr>
          <a:xfrm>
            <a:off x="545325" y="842800"/>
            <a:ext cx="7981800" cy="38916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id" sz="2100">
                <a:latin typeface="Maven Pro Medium"/>
                <a:ea typeface="Maven Pro Medium"/>
                <a:cs typeface="Maven Pro Medium"/>
                <a:sym typeface="Maven Pro Medium"/>
              </a:rPr>
              <a:t>Ada tiga komponen fungsional dalam Sistem Informasi Sumber Daya Manusia yang dikemukakan oleh Henry Simamora dalam bukunya Manajemen Sumber Daya Manusia :</a:t>
            </a:r>
            <a:endParaRPr sz="2100">
              <a:latin typeface="Maven Pro Medium"/>
              <a:ea typeface="Maven Pro Medium"/>
              <a:cs typeface="Maven Pro Medium"/>
              <a:sym typeface="Maven Pro Medium"/>
            </a:endParaRPr>
          </a:p>
          <a:p>
            <a:pPr marL="457200" lvl="0" indent="-361950" algn="just" rtl="0">
              <a:spcBef>
                <a:spcPts val="1200"/>
              </a:spcBef>
              <a:spcAft>
                <a:spcPts val="0"/>
              </a:spcAft>
              <a:buSzPts val="2100"/>
              <a:buFont typeface="Maven Pro Medium"/>
              <a:buChar char="➔"/>
            </a:pPr>
            <a:r>
              <a:rPr lang="id" sz="2100">
                <a:latin typeface="Maven Pro Medium"/>
                <a:ea typeface="Maven Pro Medium"/>
                <a:cs typeface="Maven Pro Medium"/>
                <a:sym typeface="Maven Pro Medium"/>
              </a:rPr>
              <a:t>Fungsi Masukan </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Fungsi Pemrosesan </a:t>
            </a:r>
            <a:endParaRPr sz="2100">
              <a:latin typeface="Maven Pro Medium"/>
              <a:ea typeface="Maven Pro Medium"/>
              <a:cs typeface="Maven Pro Medium"/>
              <a:sym typeface="Maven Pro Medium"/>
            </a:endParaRPr>
          </a:p>
          <a:p>
            <a:pPr marL="457200" lvl="0" indent="-361950" algn="just" rtl="0">
              <a:spcBef>
                <a:spcPts val="0"/>
              </a:spcBef>
              <a:spcAft>
                <a:spcPts val="0"/>
              </a:spcAft>
              <a:buSzPts val="2100"/>
              <a:buFont typeface="Maven Pro Medium"/>
              <a:buChar char="➔"/>
            </a:pPr>
            <a:r>
              <a:rPr lang="id" sz="2100">
                <a:latin typeface="Maven Pro Medium"/>
                <a:ea typeface="Maven Pro Medium"/>
                <a:cs typeface="Maven Pro Medium"/>
                <a:sym typeface="Maven Pro Medium"/>
              </a:rPr>
              <a:t>Fungsi Keluaran</a:t>
            </a:r>
            <a:endParaRPr sz="2100">
              <a:latin typeface="Maven Pro Medium"/>
              <a:ea typeface="Maven Pro Medium"/>
              <a:cs typeface="Maven Pro Medium"/>
              <a:sym typeface="Maven Pro Medium"/>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488</Words>
  <Application>Microsoft Office PowerPoint</Application>
  <PresentationFormat>On-screen Show (16:9)</PresentationFormat>
  <Paragraphs>63</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Roboto</vt:lpstr>
      <vt:lpstr>Maven Pro Black</vt:lpstr>
      <vt:lpstr>Maven Pro Medium</vt:lpstr>
      <vt:lpstr>Material</vt:lpstr>
      <vt:lpstr>SISTEM INFORMASI  SUMBER DAYA MANUSIA</vt:lpstr>
      <vt:lpstr>PENDAHULUAN</vt:lpstr>
      <vt:lpstr>PEMBAHASAN</vt:lpstr>
      <vt:lpstr>PEMBAHASAN</vt:lpstr>
      <vt:lpstr>PEMBAHASAN</vt:lpstr>
      <vt:lpstr>Tujuan Sistem Informasi Sumber Daya Manusia</vt:lpstr>
      <vt:lpstr>Fungsi Sistem Sumber Daya Manusia</vt:lpstr>
      <vt:lpstr>Kegiatan Utama Sumber Daya Manusia</vt:lpstr>
      <vt:lpstr>Komponen Sistem Informasi Sumber Daya Manusia</vt:lpstr>
      <vt:lpstr>HRD (Human Resource Department)</vt:lpstr>
      <vt:lpstr>KESIMPULAN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INFORMASI  SUMBER DAYA MANUSIA</dc:title>
  <cp:lastModifiedBy>setiyo</cp:lastModifiedBy>
  <cp:revision>1</cp:revision>
  <dcterms:modified xsi:type="dcterms:W3CDTF">2022-12-06T01:03:36Z</dcterms:modified>
</cp:coreProperties>
</file>