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67" r:id="rId4"/>
    <p:sldId id="369" r:id="rId5"/>
    <p:sldId id="370" r:id="rId6"/>
    <p:sldId id="381" r:id="rId7"/>
    <p:sldId id="382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6600"/>
    <a:srgbClr val="9E0602"/>
    <a:srgbClr val="0033CC"/>
    <a:srgbClr val="07F9A8"/>
    <a:srgbClr val="660033"/>
    <a:srgbClr val="FFFF99"/>
    <a:srgbClr val="1C1C1C"/>
    <a:srgbClr val="19F3F3"/>
    <a:srgbClr val="08E823"/>
    <a:srgbClr val="33CC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ONFLIK &amp; NEGOSIASI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95801"/>
          </a:xfrm>
        </p:spPr>
        <p:txBody>
          <a:bodyPr>
            <a:noAutofit/>
          </a:bodyPr>
          <a:lstStyle/>
          <a:p>
            <a:pPr>
              <a:buNone/>
            </a:pPr>
            <a:endParaRPr lang="id-ID" dirty="0" smtClean="0">
              <a:latin typeface="+mj-lt"/>
              <a:cs typeface="Arial" pitchFamily="34" charset="0"/>
            </a:endParaRPr>
          </a:p>
          <a:p>
            <a:endParaRPr lang="id-ID" dirty="0" smtClean="0">
              <a:latin typeface="+mj-lt"/>
              <a:cs typeface="Arial" pitchFamily="34" charset="0"/>
            </a:endParaRPr>
          </a:p>
          <a:p>
            <a:r>
              <a:rPr lang="id-ID" sz="3200" dirty="0" smtClean="0">
                <a:latin typeface="+mj-lt"/>
                <a:cs typeface="Arial" pitchFamily="34" charset="0"/>
              </a:rPr>
              <a:t>Definisi konflik</a:t>
            </a:r>
          </a:p>
          <a:p>
            <a:r>
              <a:rPr lang="id-ID" sz="3200" dirty="0" smtClean="0">
                <a:latin typeface="+mj-lt"/>
                <a:cs typeface="Arial" pitchFamily="34" charset="0"/>
              </a:rPr>
              <a:t>Tipe dan lokus konflik</a:t>
            </a:r>
          </a:p>
          <a:p>
            <a:r>
              <a:rPr lang="id-ID" sz="3200" dirty="0" smtClean="0">
                <a:latin typeface="+mj-lt"/>
                <a:cs typeface="Arial" pitchFamily="34" charset="0"/>
              </a:rPr>
              <a:t>Proses konflik</a:t>
            </a:r>
          </a:p>
          <a:p>
            <a:r>
              <a:rPr lang="id-ID" sz="3200" dirty="0" smtClean="0">
                <a:latin typeface="+mj-lt"/>
                <a:cs typeface="Arial" pitchFamily="34" charset="0"/>
              </a:rPr>
              <a:t>Manfaat konflik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Konflik </a:t>
            </a:r>
            <a:r>
              <a:rPr lang="id-ID" i="1" dirty="0" smtClean="0"/>
              <a:t>(conflict)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80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</a:rPr>
              <a:t>Sebuah proses yang dimulai ketika salah satu pihak memandang pihak lainnya telah memengaruhi secara negatif, atau akan berpengaruh secara negatif, terhadap segala sesuatu hal yang dipedulikan oleh pihak pertama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Tipe dan Lokus Konflik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524000"/>
            <a:ext cx="7620000" cy="4648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Tipe konflik</a:t>
            </a:r>
          </a:p>
          <a:p>
            <a:r>
              <a:rPr lang="id-ID" sz="3200" dirty="0" smtClean="0">
                <a:solidFill>
                  <a:schemeClr val="tx1"/>
                </a:solidFill>
              </a:rPr>
              <a:t>	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Lokus konflik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0" y="22860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Konflik tugas</a:t>
            </a:r>
            <a:endParaRPr lang="id-ID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81400" y="29718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Konflik hubungan</a:t>
            </a:r>
            <a:endParaRPr lang="id-ID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657600" y="36576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Konflik proses</a:t>
            </a:r>
            <a:endParaRPr lang="id-ID" sz="2400" dirty="0"/>
          </a:p>
        </p:txBody>
      </p:sp>
      <p:cxnSp>
        <p:nvCxnSpPr>
          <p:cNvPr id="14" name="Straight Arrow Connector 13"/>
          <p:cNvCxnSpPr>
            <a:endCxn id="10" idx="1"/>
          </p:cNvCxnSpPr>
          <p:nvPr/>
        </p:nvCxnSpPr>
        <p:spPr>
          <a:xfrm rot="5400000" flipH="1" flipV="1">
            <a:off x="3163417" y="2630017"/>
            <a:ext cx="607367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endCxn id="11" idx="1"/>
          </p:cNvCxnSpPr>
          <p:nvPr/>
        </p:nvCxnSpPr>
        <p:spPr>
          <a:xfrm>
            <a:off x="3276600" y="3124200"/>
            <a:ext cx="304800" cy="784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2" idx="1"/>
          </p:cNvCxnSpPr>
          <p:nvPr/>
        </p:nvCxnSpPr>
        <p:spPr>
          <a:xfrm rot="16200000" flipH="1">
            <a:off x="3084984" y="3315816"/>
            <a:ext cx="764233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91000" y="44196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Konflik dyanik</a:t>
            </a:r>
            <a:endParaRPr lang="id-ID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4267200" y="4953000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Konflik intragrup</a:t>
            </a:r>
            <a:endParaRPr lang="id-ID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4191000" y="5562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dirty="0" smtClean="0"/>
              <a:t>Konflik antar kelompok</a:t>
            </a:r>
            <a:endParaRPr lang="id-ID" sz="2400" dirty="0"/>
          </a:p>
        </p:txBody>
      </p:sp>
      <p:cxnSp>
        <p:nvCxnSpPr>
          <p:cNvPr id="24" name="Straight Arrow Connector 23"/>
          <p:cNvCxnSpPr>
            <a:endCxn id="20" idx="1"/>
          </p:cNvCxnSpPr>
          <p:nvPr/>
        </p:nvCxnSpPr>
        <p:spPr>
          <a:xfrm>
            <a:off x="3581400" y="4572000"/>
            <a:ext cx="609600" cy="784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21" idx="1"/>
          </p:cNvCxnSpPr>
          <p:nvPr/>
        </p:nvCxnSpPr>
        <p:spPr>
          <a:xfrm rot="16200000" flipH="1">
            <a:off x="3656484" y="4573116"/>
            <a:ext cx="611833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22" idx="1"/>
          </p:cNvCxnSpPr>
          <p:nvPr/>
        </p:nvCxnSpPr>
        <p:spPr>
          <a:xfrm rot="16200000" flipH="1">
            <a:off x="3275484" y="4877916"/>
            <a:ext cx="1221433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Proses Konflik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Content Placeholder 10" descr="proses konflik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658" y="1828800"/>
            <a:ext cx="8839742" cy="3810000"/>
          </a:xfrm>
        </p:spPr>
      </p:pic>
      <p:sp>
        <p:nvSpPr>
          <p:cNvPr id="8" name="TextBox 11"/>
          <p:cNvSpPr txBox="1"/>
          <p:nvPr/>
        </p:nvSpPr>
        <p:spPr>
          <a:xfrm>
            <a:off x="4953000" y="58674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 smtClean="0"/>
              <a:t>Sumber</a:t>
            </a:r>
            <a:r>
              <a:rPr lang="en-US" dirty="0" smtClean="0"/>
              <a:t>: Robbins &amp; Judge (2015)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Hasil Konflik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524000"/>
            <a:ext cx="84582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Hasil konflik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0" y="32004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/>
              <a:t>Disfungsional</a:t>
            </a:r>
            <a:endParaRPr lang="id-ID" sz="2800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2895600" y="3505200"/>
            <a:ext cx="8382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895600" y="3886200"/>
            <a:ext cx="8382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3810000" y="3733800"/>
            <a:ext cx="28194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/>
              <a:t>Fungsional</a:t>
            </a:r>
            <a:endParaRPr lang="id-ID" sz="3200" dirty="0"/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Manfaat Konflik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447800"/>
            <a:ext cx="8534400" cy="4876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Meningkatkan kualitas keputusan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Menstimulasi kreativitas dan inovasi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mendorong kepentingan dan keingintahuan antar anggota kelompok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Media bagi pelepasan ketegangan permasalahan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Membantu perkembangan diri setiap anggota</a:t>
            </a: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membuat perubahan</a:t>
            </a: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15559</TotalTime>
  <Words>255</Words>
  <Application>Microsoft Office PowerPoint</Application>
  <PresentationFormat>On-screen Show (4:3)</PresentationFormat>
  <Paragraphs>62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Konflik (conflict)</vt:lpstr>
      <vt:lpstr>Tipe dan Lokus Konflik</vt:lpstr>
      <vt:lpstr>Proses Konflik</vt:lpstr>
      <vt:lpstr>Hasil Konflik</vt:lpstr>
      <vt:lpstr>Manfaat Konflik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686</cp:revision>
  <cp:lastPrinted>2015-09-17T08:41:14Z</cp:lastPrinted>
  <dcterms:created xsi:type="dcterms:W3CDTF">2010-04-18T12:06:30Z</dcterms:created>
  <dcterms:modified xsi:type="dcterms:W3CDTF">2017-09-04T06:53:51Z</dcterms:modified>
</cp:coreProperties>
</file>