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318" r:id="rId4"/>
    <p:sldId id="333" r:id="rId5"/>
    <p:sldId id="334" r:id="rId6"/>
    <p:sldId id="319" r:id="rId7"/>
    <p:sldId id="304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08" r:id="rId17"/>
  </p:sldIdLst>
  <p:sldSz cx="9144000" cy="6858000" type="screen4x3"/>
  <p:notesSz cx="6761163" cy="99425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5332" autoAdjust="0"/>
  </p:normalViewPr>
  <p:slideViewPr>
    <p:cSldViewPr>
      <p:cViewPr varScale="1">
        <p:scale>
          <a:sx n="88" d="100"/>
          <a:sy n="88" d="100"/>
        </p:scale>
        <p:origin x="127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62B2D-8DAB-4AE0-BD23-69097DC842B5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9DE89-F621-4298-8A76-B66799EDB6EC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FBFFE7-027A-439B-AD98-FF9D552FAC15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173E5-3126-4775-A9A3-68E2FFB1EB80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C353D-4EB2-4032-9718-7AF22F2B0B21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15168-0D14-48D2-BE44-3FC169F1F70C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B5331-05F8-4E10-8AFB-7E8FDA613370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31CC2-24FF-4409-A120-924DAAEB2957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FB686-2AEF-4395-B7AA-3D65813429D3}" type="datetime1">
              <a:rPr lang="id-ID" smtClean="0"/>
              <a:pPr/>
              <a:t>14/07/2021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19455" y="2438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/>
              <a:t>Pengenalan</a:t>
            </a:r>
            <a:r>
              <a:rPr lang="en-US" sz="4400" b="1" cap="all" dirty="0"/>
              <a:t> </a:t>
            </a:r>
            <a:r>
              <a:rPr lang="en-US" sz="4400" b="1" cap="all" dirty="0" err="1"/>
              <a:t>Pola</a:t>
            </a:r>
            <a:r>
              <a:rPr lang="en-US" sz="4400" b="1" cap="all" dirty="0"/>
              <a:t> </a:t>
            </a:r>
            <a:r>
              <a:rPr lang="en-US" sz="4400" b="1" cap="all" dirty="0" err="1"/>
              <a:t>Pada</a:t>
            </a:r>
            <a:r>
              <a:rPr lang="en-US" sz="4400" b="1" cap="all" dirty="0"/>
              <a:t> </a:t>
            </a:r>
            <a:r>
              <a:rPr lang="en-US" sz="4400" b="1" cap="all" dirty="0" smtClean="0"/>
              <a:t>CITRA</a:t>
            </a:r>
            <a:endParaRPr lang="en-US" sz="4400" b="1" cap="all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400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3AC4B-0A69-42D2-913B-70154119340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14/07/2021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DATA DARMAJAYA\Tari_lain-lain\Webinar AI ku\ai6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1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Pre-Processing 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/>
              <a:t>titik</a:t>
            </a:r>
            <a:r>
              <a:rPr lang="en-US" dirty="0"/>
              <a:t> data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kedua</a:t>
            </a:r>
            <a:r>
              <a:rPr lang="en-US" dirty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bersinggungan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overlap.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/>
              <a:t>garis</a:t>
            </a:r>
            <a:r>
              <a:rPr lang="en-US" dirty="0"/>
              <a:t> boundary/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pemisah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.</a:t>
            </a:r>
          </a:p>
          <a:p>
            <a:r>
              <a:rPr lang="en-GB" dirty="0" smtClean="0"/>
              <a:t>How </a:t>
            </a:r>
            <a:r>
              <a:rPr lang="en-GB" dirty="0"/>
              <a:t>to separate Sea Bass from Salmon?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smtClean="0"/>
              <a:t>: (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, Tingkat </a:t>
            </a:r>
            <a:r>
              <a:rPr lang="en-US" dirty="0" err="1"/>
              <a:t>kecerahan</a:t>
            </a:r>
            <a:r>
              <a:rPr lang="en-US" dirty="0"/>
              <a:t>,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Bentuk</a:t>
            </a:r>
            <a:r>
              <a:rPr lang="en-US" dirty="0"/>
              <a:t> </a:t>
            </a:r>
            <a:r>
              <a:rPr lang="en-US" dirty="0" err="1" smtClean="0"/>
              <a:t>sirip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 smtClean="0"/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nelayan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"Sea </a:t>
            </a:r>
            <a:r>
              <a:rPr lang="en-US" dirty="0" smtClean="0"/>
              <a:t>Bass“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"Salmon".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Meskipun </a:t>
            </a:r>
            <a:r>
              <a:rPr lang="fi-FI" dirty="0"/>
              <a:t>rata-rata "Sea Bass" lebih panjang dari "Salmon</a:t>
            </a:r>
            <a:r>
              <a:rPr lang="fi-FI" dirty="0" smtClean="0"/>
              <a:t>",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di mana </a:t>
            </a:r>
            <a:r>
              <a:rPr lang="en-US" dirty="0" err="1"/>
              <a:t>ikan</a:t>
            </a:r>
            <a:r>
              <a:rPr lang="en-US" dirty="0"/>
              <a:t> yang </a:t>
            </a:r>
            <a:r>
              <a:rPr lang="en-US" dirty="0" err="1" smtClean="0"/>
              <a:t>dilakukan</a:t>
            </a:r>
            <a:r>
              <a:rPr lang="en-US" dirty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malah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Case Study (Cont</a:t>
            </a:r>
            <a:r>
              <a:rPr lang="en-US" b="0" dirty="0" smtClean="0"/>
              <a:t>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12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en-GB" dirty="0"/>
              <a:t>How to separate Sea Bass from Salmon?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Untuk </a:t>
            </a:r>
            <a:r>
              <a:rPr lang="fi-FI" dirty="0"/>
              <a:t>meningkatkan hasil recognition/ </a:t>
            </a:r>
            <a:r>
              <a:rPr lang="fi-FI" dirty="0" smtClean="0"/>
              <a:t>pengenalan, kita mungkin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1 </a:t>
            </a:r>
            <a:r>
              <a:rPr lang="en-US" dirty="0" err="1"/>
              <a:t>fitur</a:t>
            </a:r>
            <a:r>
              <a:rPr lang="en-US" dirty="0"/>
              <a:t>,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r>
              <a:rPr lang="en-US" dirty="0"/>
              <a:t>Feature Extraction 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Case Study (Cont</a:t>
            </a:r>
            <a:r>
              <a:rPr lang="en-US" b="0" dirty="0" smtClean="0"/>
              <a:t>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10772"/>
            <a:ext cx="6269401" cy="16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63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Case Study (Cont</a:t>
            </a:r>
            <a:r>
              <a:rPr lang="en-US" b="0" dirty="0" smtClean="0"/>
              <a:t>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2816"/>
            <a:ext cx="8286958" cy="48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224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Decision </a:t>
            </a:r>
            <a:r>
              <a:rPr lang="en-US" dirty="0"/>
              <a:t>Boundary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/ </a:t>
            </a:r>
            <a:r>
              <a:rPr lang="en-US" dirty="0" err="1" smtClean="0"/>
              <a:t>pembeli</a:t>
            </a:r>
            <a:r>
              <a:rPr lang="en-US" dirty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/>
              <a:t>ikan</a:t>
            </a:r>
            <a:r>
              <a:rPr lang="en-US" dirty="0"/>
              <a:t> "Sea Bass"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"Salmon"?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Kita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tingkat</a:t>
            </a:r>
            <a:r>
              <a:rPr lang="en-US" dirty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 smtClean="0"/>
              <a:t>Sebagai </a:t>
            </a:r>
            <a:r>
              <a:rPr lang="fi-FI" dirty="0"/>
              <a:t>contoh, jika perusahaan melakukan pengepakan </a:t>
            </a:r>
            <a:r>
              <a:rPr lang="fi-FI" dirty="0" smtClean="0"/>
              <a:t>ikan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Salmon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kecewa</a:t>
            </a:r>
            <a:r>
              <a:rPr lang="en-US" dirty="0"/>
              <a:t> </a:t>
            </a:r>
            <a:r>
              <a:rPr lang="en-US" dirty="0" err="1" smtClean="0"/>
              <a:t>jika</a:t>
            </a:r>
            <a:r>
              <a:rPr lang="en-US" dirty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Sea Bass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kaleng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Sea Bass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 smtClean="0"/>
              <a:t>senang</a:t>
            </a:r>
            <a:r>
              <a:rPr lang="en-US" dirty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Salmon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di </a:t>
            </a:r>
            <a:r>
              <a:rPr lang="en-US" dirty="0" err="1" smtClean="0"/>
              <a:t>kaleng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sepertinya</a:t>
            </a:r>
            <a:r>
              <a:rPr lang="en-US" dirty="0"/>
              <a:t> </a:t>
            </a: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selera</a:t>
            </a:r>
            <a:r>
              <a:rPr lang="en-US" dirty="0"/>
              <a:t> </a:t>
            </a:r>
            <a:r>
              <a:rPr lang="en-US" dirty="0" err="1" smtClean="0"/>
              <a:t>ikan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pelanggan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Bagaimanapun</a:t>
            </a:r>
            <a:r>
              <a:rPr lang="en-US" dirty="0"/>
              <a:t>,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kaleng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Case Study (Cont</a:t>
            </a:r>
            <a:r>
              <a:rPr lang="en-US" b="0" dirty="0" smtClean="0"/>
              <a:t>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406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nn-NO" dirty="0" smtClean="0"/>
              <a:t>Isu-Isu </a:t>
            </a:r>
            <a:r>
              <a:rPr lang="nn-NO" dirty="0"/>
              <a:t>terkait dengan Ekstraksi Fitur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/ </a:t>
            </a:r>
            <a:r>
              <a:rPr lang="en-US" dirty="0" err="1" smtClean="0"/>
              <a:t>pembeli</a:t>
            </a:r>
            <a:r>
              <a:rPr lang="en-US" dirty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/>
              <a:t>ikan</a:t>
            </a:r>
            <a:r>
              <a:rPr lang="en-US" dirty="0"/>
              <a:t> "Sea Bass"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"Salmon"?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berkorelasi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mengekstraksi</a:t>
            </a:r>
            <a:r>
              <a:rPr lang="en-US" dirty="0"/>
              <a:t> </a:t>
            </a:r>
            <a:r>
              <a:rPr lang="en-US" dirty="0" err="1" smtClean="0"/>
              <a:t>fitur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/>
              <a:t>komputasi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mengekstraksi</a:t>
            </a:r>
            <a:r>
              <a:rPr lang="en-US" dirty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/>
              <a:t>fitur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hilang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Domain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Case Study (Cont</a:t>
            </a:r>
            <a:r>
              <a:rPr lang="en-US" b="0" dirty="0" smtClean="0"/>
              <a:t>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13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 </a:t>
            </a: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– </a:t>
            </a:r>
            <a:r>
              <a:rPr lang="en-US" dirty="0" err="1"/>
              <a:t>Mengumpulkan</a:t>
            </a:r>
            <a:r>
              <a:rPr lang="en-US" dirty="0"/>
              <a:t> data training </a:t>
            </a:r>
            <a:r>
              <a:rPr lang="en-US" dirty="0" err="1"/>
              <a:t>dan</a:t>
            </a:r>
            <a:r>
              <a:rPr lang="en-US" dirty="0"/>
              <a:t> data testing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Choose </a:t>
            </a:r>
            <a:r>
              <a:rPr lang="en-US" dirty="0"/>
              <a:t>Features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–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domain data.</a:t>
            </a:r>
          </a:p>
          <a:p>
            <a:r>
              <a:rPr lang="en-US" dirty="0" smtClean="0"/>
              <a:t>Choose </a:t>
            </a:r>
            <a:r>
              <a:rPr lang="en-US" dirty="0"/>
              <a:t>Model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–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domain data.</a:t>
            </a:r>
          </a:p>
          <a:p>
            <a:r>
              <a:rPr lang="en-US" dirty="0" smtClean="0"/>
              <a:t>Training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– Supervised learning.</a:t>
            </a:r>
          </a:p>
          <a:p>
            <a:pPr marL="400050" lvl="1" indent="0">
              <a:buNone/>
            </a:pPr>
            <a:r>
              <a:rPr lang="en-US" dirty="0"/>
              <a:t>– Unsupervised learning.</a:t>
            </a:r>
          </a:p>
          <a:p>
            <a:r>
              <a:rPr lang="en-US" dirty="0" smtClean="0"/>
              <a:t>Evaluate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–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data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The Design Cycle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19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	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id-ID" sz="4000" b="1" dirty="0" smtClean="0">
                <a:sym typeface="Wingdings" panose="05000000000000000000" pitchFamily="2" charset="2"/>
              </a:rPr>
              <a:t> </a:t>
            </a:r>
            <a:r>
              <a:rPr lang="en-US" sz="4000" b="1" dirty="0" smtClean="0"/>
              <a:t>END</a:t>
            </a:r>
            <a:r>
              <a:rPr lang="id-ID" sz="4000" b="1" dirty="0" smtClean="0"/>
              <a:t> </a:t>
            </a:r>
            <a:r>
              <a:rPr lang="id-ID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AE68-8F74-4A46-A02F-C7B17A7E7BB3}" type="datetime1">
              <a:rPr lang="id-ID" smtClean="0"/>
              <a:pPr/>
              <a:t>14/07/2021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3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ea typeface="Cambria" pitchFamily="18" charset="0"/>
              </a:rPr>
              <a:t>OUTLINE</a:t>
            </a:r>
            <a:endParaRPr lang="id-ID" dirty="0"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Difinisi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(Pattern)</a:t>
            </a:r>
            <a:endParaRPr lang="en-US" dirty="0" smtClean="0"/>
          </a:p>
          <a:p>
            <a:pPr lvl="0"/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Proses </a:t>
            </a:r>
            <a:r>
              <a:rPr lang="en-US" dirty="0" err="1" smtClean="0"/>
              <a:t>Klasifikasi</a:t>
            </a:r>
            <a:endParaRPr lang="en-US" dirty="0" smtClean="0"/>
          </a:p>
          <a:p>
            <a:pPr lvl="0"/>
            <a:r>
              <a:rPr lang="en-US" dirty="0"/>
              <a:t>Pattern </a:t>
            </a:r>
            <a:r>
              <a:rPr lang="en-US" dirty="0" err="1"/>
              <a:t>Recognation</a:t>
            </a:r>
            <a:r>
              <a:rPr lang="en-US" dirty="0"/>
              <a:t> System</a:t>
            </a:r>
            <a:endParaRPr lang="en-US" dirty="0"/>
          </a:p>
          <a:p>
            <a:r>
              <a:rPr lang="en-US" dirty="0" smtClean="0"/>
              <a:t>Study </a:t>
            </a:r>
            <a:r>
              <a:rPr lang="en-US" dirty="0" err="1" smtClean="0"/>
              <a:t>Kasus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800-C4BC-414E-AD86-C13587FBC951}" type="datetime1">
              <a:rPr lang="id-ID" smtClean="0"/>
              <a:pPr/>
              <a:t>14/07/2021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Proses,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Kejadian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nama</a:t>
            </a:r>
            <a:endParaRPr lang="en-US" dirty="0"/>
          </a:p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i="1" dirty="0" smtClean="0"/>
              <a:t>Pattern)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80766"/>
            <a:ext cx="6324600" cy="30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84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Kelas </a:t>
            </a:r>
            <a:r>
              <a:rPr lang="fi-FI" dirty="0"/>
              <a:t>Pola / Kategori merupakan himpunan </a:t>
            </a:r>
            <a:r>
              <a:rPr lang="fi-FI" dirty="0" smtClean="0"/>
              <a:t>pola </a:t>
            </a:r>
            <a:r>
              <a:rPr lang="en-US" dirty="0" smtClean="0"/>
              <a:t>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en-US" dirty="0" smtClean="0"/>
              <a:t>Kumpulan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smtClean="0"/>
              <a:t>identic (</a:t>
            </a:r>
            <a:r>
              <a:rPr lang="en-US" dirty="0" err="1" smtClean="0"/>
              <a:t>kemiripan</a:t>
            </a:r>
            <a:r>
              <a:rPr lang="en-US" dirty="0" smtClean="0"/>
              <a:t> </a:t>
            </a:r>
            <a:r>
              <a:rPr lang="en-US" dirty="0"/>
              <a:t>data)</a:t>
            </a:r>
          </a:p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 smtClean="0"/>
              <a:t>dimasukkan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Apa</a:t>
            </a:r>
            <a:r>
              <a:rPr lang="en-US" b="0" dirty="0"/>
              <a:t> </a:t>
            </a:r>
            <a:r>
              <a:rPr lang="en-US" b="0" dirty="0" err="1"/>
              <a:t>itu</a:t>
            </a:r>
            <a:r>
              <a:rPr lang="en-US" b="0" dirty="0"/>
              <a:t> </a:t>
            </a:r>
            <a:r>
              <a:rPr lang="en-US" b="0" dirty="0" err="1"/>
              <a:t>Kelas</a:t>
            </a:r>
            <a:r>
              <a:rPr lang="en-US" b="0" dirty="0"/>
              <a:t> </a:t>
            </a:r>
            <a:r>
              <a:rPr lang="en-US" b="0" dirty="0" err="1"/>
              <a:t>Pola</a:t>
            </a:r>
            <a:r>
              <a:rPr lang="en-US" b="0" dirty="0"/>
              <a:t> 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8519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6752"/>
            <a:ext cx="593722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Input </a:t>
            </a:r>
            <a:r>
              <a:rPr lang="en-US" dirty="0"/>
              <a:t>&amp; Sensing :</a:t>
            </a:r>
          </a:p>
          <a:p>
            <a:pPr marL="400050" lvl="1" indent="0">
              <a:buNone/>
            </a:pPr>
            <a:r>
              <a:rPr lang="en-US" dirty="0"/>
              <a:t>– Proses </a:t>
            </a:r>
            <a:r>
              <a:rPr lang="en-US" dirty="0" err="1"/>
              <a:t>pengambilan</a:t>
            </a:r>
            <a:r>
              <a:rPr lang="en-US" dirty="0"/>
              <a:t> data (Acquisition) &amp; </a:t>
            </a:r>
            <a:r>
              <a:rPr lang="en-US" dirty="0" err="1"/>
              <a:t>pemasukkan</a:t>
            </a:r>
            <a:r>
              <a:rPr lang="en-US" dirty="0"/>
              <a:t> data.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Pemrosesan</a:t>
            </a:r>
            <a:r>
              <a:rPr lang="en-US" dirty="0"/>
              <a:t> data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/ </a:t>
            </a:r>
            <a:r>
              <a:rPr lang="en-US" dirty="0" err="1"/>
              <a:t>fakta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variable data.</a:t>
            </a:r>
          </a:p>
          <a:p>
            <a:r>
              <a:rPr lang="en-US" dirty="0" smtClean="0"/>
              <a:t>Pre-processing 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Menghilangkan</a:t>
            </a:r>
            <a:r>
              <a:rPr lang="en-US" dirty="0"/>
              <a:t> noise </a:t>
            </a:r>
            <a:r>
              <a:rPr lang="en-US" dirty="0" err="1"/>
              <a:t>pada</a:t>
            </a:r>
            <a:r>
              <a:rPr lang="en-US" dirty="0"/>
              <a:t> data.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(pattern </a:t>
            </a:r>
            <a:r>
              <a:rPr lang="en-US" dirty="0" smtClean="0"/>
              <a:t>of interest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data.</a:t>
            </a:r>
          </a:p>
          <a:p>
            <a:r>
              <a:rPr lang="en-US" dirty="0" smtClean="0"/>
              <a:t>Segmentation 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/>
              <a:t>– Proses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lain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r>
              <a:rPr lang="en-US" dirty="0"/>
              <a:t>.</a:t>
            </a:r>
          </a:p>
          <a:p>
            <a:r>
              <a:rPr lang="en-US" dirty="0" smtClean="0"/>
              <a:t>Feature </a:t>
            </a:r>
            <a:r>
              <a:rPr lang="en-US" dirty="0"/>
              <a:t>extraction :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/ </a:t>
            </a:r>
            <a:r>
              <a:rPr lang="en-US" dirty="0" err="1"/>
              <a:t>perwakilan</a:t>
            </a:r>
            <a:r>
              <a:rPr lang="en-US" dirty="0"/>
              <a:t>/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data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/>
              <a:t>fitur</a:t>
            </a:r>
            <a:r>
              <a:rPr lang="en-US" dirty="0"/>
              <a:t>.</a:t>
            </a:r>
          </a:p>
          <a:p>
            <a:r>
              <a:rPr lang="en-US" dirty="0" smtClean="0"/>
              <a:t>Classification 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model/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fi-FI" dirty="0" smtClean="0"/>
              <a:t>menetapkan </a:t>
            </a:r>
            <a:r>
              <a:rPr lang="fi-FI" dirty="0"/>
              <a:t>pola pada suatu kelas tertentu.</a:t>
            </a:r>
          </a:p>
          <a:p>
            <a:r>
              <a:rPr lang="en-US" dirty="0" smtClean="0"/>
              <a:t>Post-processing 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 smtClean="0"/>
              <a:t>dalamkeputusan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/>
              <a:t>Proses </a:t>
            </a:r>
            <a:r>
              <a:rPr lang="en-US" b="0" dirty="0" err="1" smtClean="0"/>
              <a:t>Klasifikasi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462" y="1222608"/>
            <a:ext cx="2569555" cy="51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822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sv-SE" dirty="0" smtClean="0"/>
              <a:t>Sistem </a:t>
            </a:r>
            <a:r>
              <a:rPr lang="sv-SE" dirty="0"/>
              <a:t>adalah keseluruhan bagian </a:t>
            </a:r>
            <a:r>
              <a:rPr lang="sv-SE" dirty="0" smtClean="0"/>
              <a:t>dari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Input, Proses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smtClean="0"/>
              <a:t>Output.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GB" dirty="0" smtClean="0"/>
              <a:t>Teacher</a:t>
            </a:r>
            <a:r>
              <a:rPr lang="en-GB" dirty="0"/>
              <a:t>/ Human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salah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 smtClean="0"/>
              <a:t>sumber</a:t>
            </a:r>
            <a:r>
              <a:rPr lang="en-GB" dirty="0"/>
              <a:t> </a:t>
            </a:r>
            <a:r>
              <a:rPr lang="en-US" dirty="0" smtClean="0"/>
              <a:t>basis </a:t>
            </a:r>
            <a:r>
              <a:rPr lang="en-US" dirty="0" err="1"/>
              <a:t>pengetahuan</a:t>
            </a:r>
            <a:r>
              <a:rPr lang="en-US" dirty="0"/>
              <a:t> (knowledge base)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/>
              <a:t>Pattern </a:t>
            </a:r>
            <a:r>
              <a:rPr lang="en-US" b="0" dirty="0" err="1"/>
              <a:t>Recognation</a:t>
            </a:r>
            <a:r>
              <a:rPr lang="en-US" b="0" dirty="0"/>
              <a:t> System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691440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33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Salmon </a:t>
            </a:r>
            <a:r>
              <a:rPr lang="en-US" dirty="0" err="1"/>
              <a:t>dan</a:t>
            </a:r>
            <a:r>
              <a:rPr lang="en-US" dirty="0"/>
              <a:t> Sea </a:t>
            </a:r>
            <a:r>
              <a:rPr lang="en-US" dirty="0" smtClean="0"/>
              <a:t>Bass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r>
              <a:rPr lang="fi-FI" dirty="0" smtClean="0"/>
              <a:t>Permasalahan </a:t>
            </a:r>
            <a:r>
              <a:rPr lang="fi-FI" dirty="0"/>
              <a:t>: Bagaimana memisahkan ikan </a:t>
            </a:r>
            <a:r>
              <a:rPr lang="fi-FI" dirty="0" smtClean="0"/>
              <a:t>yang masuk </a:t>
            </a:r>
            <a:r>
              <a:rPr lang="fi-FI" dirty="0"/>
              <a:t>secara otomatis pada permukaan yang </a:t>
            </a:r>
            <a:r>
              <a:rPr lang="fi-FI" dirty="0" smtClean="0"/>
              <a:t>berjalan </a:t>
            </a:r>
            <a:r>
              <a:rPr lang="en-US" dirty="0" smtClean="0"/>
              <a:t>(</a:t>
            </a:r>
            <a:r>
              <a:rPr lang="en-US" dirty="0" err="1" smtClean="0"/>
              <a:t>mesin</a:t>
            </a:r>
            <a:r>
              <a:rPr lang="en-US" dirty="0"/>
              <a:t>)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spesiesnya</a:t>
            </a:r>
            <a:r>
              <a:rPr lang="en-US" dirty="0"/>
              <a:t>.</a:t>
            </a:r>
          </a:p>
          <a:p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:</a:t>
            </a:r>
          </a:p>
          <a:p>
            <a:pPr marL="400050" lvl="1" indent="0">
              <a:buNone/>
            </a:pPr>
            <a:r>
              <a:rPr lang="en-US" dirty="0"/>
              <a:t>– Sea bass.</a:t>
            </a:r>
          </a:p>
          <a:p>
            <a:pPr marL="400050" lvl="1" indent="0">
              <a:buNone/>
            </a:pPr>
            <a:r>
              <a:rPr lang="en-US" dirty="0"/>
              <a:t>– Salmon.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/>
              <a:t>Case Study (Cont.)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5852160" cy="13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38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proses</a:t>
            </a:r>
          </a:p>
          <a:p>
            <a:pPr marL="0" indent="0">
              <a:buNone/>
            </a:pPr>
            <a:r>
              <a:rPr lang="en-US" dirty="0"/>
              <a:t>Sensing ?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/>
              <a:t>.</a:t>
            </a:r>
          </a:p>
          <a:p>
            <a:pPr marL="400050" lvl="1" indent="0">
              <a:buNone/>
            </a:pPr>
            <a:r>
              <a:rPr lang="fi-FI" dirty="0"/>
              <a:t>– Posisi ikan di permukaan yang berjalan (mesin).</a:t>
            </a:r>
          </a:p>
          <a:p>
            <a:pPr marL="400050" lvl="1" indent="0">
              <a:buNone/>
            </a:pPr>
            <a:r>
              <a:rPr lang="da-DK" dirty="0"/>
              <a:t>– Noise dari kamera dan hal-hal lainnya.</a:t>
            </a:r>
          </a:p>
          <a:p>
            <a:r>
              <a:rPr lang="nn-NO" dirty="0" smtClean="0"/>
              <a:t>Apa </a:t>
            </a:r>
            <a:r>
              <a:rPr lang="nn-NO" dirty="0"/>
              <a:t>saja langkah-langkah dalam Proses?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.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.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/>
              <a:t>Case Study (Cont.)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838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Diagram proses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14/07/2021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Case Study (Cont.)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7708"/>
            <a:ext cx="8077200" cy="45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475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794</Words>
  <Application>Microsoft Office PowerPoint</Application>
  <PresentationFormat>On-screen Show (4:3)</PresentationFormat>
  <Paragraphs>124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666</cp:revision>
  <cp:lastPrinted>2015-09-17T08:41:14Z</cp:lastPrinted>
  <dcterms:created xsi:type="dcterms:W3CDTF">2010-04-18T12:06:30Z</dcterms:created>
  <dcterms:modified xsi:type="dcterms:W3CDTF">2021-07-14T04:17:00Z</dcterms:modified>
</cp:coreProperties>
</file>