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6" r:id="rId2"/>
    <p:sldId id="291" r:id="rId3"/>
    <p:sldId id="318" r:id="rId4"/>
    <p:sldId id="333" r:id="rId5"/>
    <p:sldId id="334" r:id="rId6"/>
    <p:sldId id="319" r:id="rId7"/>
    <p:sldId id="304" r:id="rId8"/>
    <p:sldId id="309" r:id="rId9"/>
    <p:sldId id="310" r:id="rId10"/>
    <p:sldId id="312" r:id="rId11"/>
    <p:sldId id="313" r:id="rId12"/>
    <p:sldId id="314" r:id="rId13"/>
    <p:sldId id="315" r:id="rId14"/>
    <p:sldId id="316" r:id="rId15"/>
    <p:sldId id="317" r:id="rId16"/>
    <p:sldId id="308" r:id="rId17"/>
  </p:sldIdLst>
  <p:sldSz cx="9144000" cy="6858000" type="screen4x3"/>
  <p:notesSz cx="6761163" cy="9942513"/>
  <p:custDataLst>
    <p:tags r:id="rId2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301" autoAdjust="0"/>
    <p:restoredTop sz="95332" autoAdjust="0"/>
  </p:normalViewPr>
  <p:slideViewPr>
    <p:cSldViewPr>
      <p:cViewPr varScale="1">
        <p:scale>
          <a:sx n="88" d="100"/>
          <a:sy n="88" d="100"/>
        </p:scale>
        <p:origin x="1277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smtClean="0"/>
              <a:t>I.1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smtClean="0"/>
              <a:t>I.1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473376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762B2D-8DAB-4AE0-BD23-69097DC842B5}" type="datetime1">
              <a:rPr lang="id-ID" smtClean="0"/>
              <a:pPr/>
              <a:t>14/07/2021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:TIF19212,  MK : Kecerdasan Buatan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1F9DE89-F621-4298-8A76-B66799EDB6EC}" type="datetime1">
              <a:rPr lang="id-ID" smtClean="0"/>
              <a:pPr/>
              <a:t>14/07/2021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:TIF19212,  MK : Kecerdasan Buatan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8DBDA33-220D-4ACB-A07C-038A8D878D81}" type="datetime1">
              <a:rPr lang="id-ID" smtClean="0"/>
              <a:pPr/>
              <a:t>14/07/2021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Kode MK :TIF19212,  MK : Kecerdasan Buatan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FBFFE7-027A-439B-AD98-FF9D552FAC15}" type="datetime1">
              <a:rPr lang="id-ID" smtClean="0"/>
              <a:pPr/>
              <a:t>14/07/2021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Kode MK :TIF19212,  MK : Kecerdasan Buatan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1C173E5-3126-4775-A9A3-68E2FFB1EB80}" type="datetime1">
              <a:rPr lang="id-ID" smtClean="0"/>
              <a:pPr/>
              <a:t>14/07/2021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:TIF19212,  MK : Kecerdasan Buatan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323528" y="404664"/>
            <a:ext cx="16561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id-ID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70C353D-4EB2-4032-9718-7AF22F2B0B21}" type="datetime1">
              <a:rPr lang="id-ID" smtClean="0"/>
              <a:pPr/>
              <a:t>14/07/2021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:TIF19212,  MK : Kecerdasan Buatan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C915168-0D14-48D2-BE44-3FC169F1F70C}" type="datetime1">
              <a:rPr lang="id-ID" smtClean="0"/>
              <a:pPr/>
              <a:t>14/07/2021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:TIF19212,  MK : Kecerdasan Buatan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FAB5331-05F8-4E10-8AFB-7E8FDA613370}" type="datetime1">
              <a:rPr lang="id-ID" smtClean="0"/>
              <a:pPr/>
              <a:t>14/07/2021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:TIF19212,  MK : Kecerdasan Buatan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5B31CC2-24FF-4409-A120-924DAAEB2957}" type="datetime1">
              <a:rPr lang="id-ID" smtClean="0"/>
              <a:pPr/>
              <a:t>14/07/2021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:TIF19212,  MK : Kecerdasan Buatan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1FB686-2AEF-4395-B7AA-3D65813429D3}" type="datetime1">
              <a:rPr lang="id-ID" smtClean="0"/>
              <a:pPr/>
              <a:t>14/07/2021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:TIF19212,  MK : Kecerdasan Buatan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timing>
    <p:tnLst>
      <p:par>
        <p:cTn id="1" dur="indefinite" restart="never" nodeType="tmRoot"/>
      </p:par>
    </p:tnLst>
  </p:timing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4.jpeg"/><Relationship Id="rId5" Type="http://schemas.openxmlformats.org/officeDocument/2006/relationships/image" Target="../media/image3.gif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-19455" y="2438400"/>
            <a:ext cx="914400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cap="all" dirty="0" err="1"/>
              <a:t>Pengenalan</a:t>
            </a:r>
            <a:r>
              <a:rPr lang="en-US" sz="4400" b="1" cap="all" dirty="0"/>
              <a:t> </a:t>
            </a:r>
            <a:r>
              <a:rPr lang="en-US" sz="4400" b="1" cap="all" dirty="0" err="1"/>
              <a:t>Pola</a:t>
            </a:r>
            <a:r>
              <a:rPr lang="en-US" sz="4400" b="1" cap="all" dirty="0"/>
              <a:t> </a:t>
            </a:r>
            <a:r>
              <a:rPr lang="en-US" sz="4400" b="1" cap="all" dirty="0" err="1"/>
              <a:t>Pada</a:t>
            </a:r>
            <a:r>
              <a:rPr lang="en-US" sz="4400" b="1" cap="all" dirty="0"/>
              <a:t> </a:t>
            </a:r>
            <a:r>
              <a:rPr lang="en-US" sz="4400" b="1" cap="all" dirty="0" smtClean="0"/>
              <a:t>CITRA</a:t>
            </a:r>
            <a:endParaRPr lang="en-US" sz="4400" b="1" cap="all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114800" y="152400"/>
            <a:ext cx="1244319" cy="1244320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163AC4B-0A69-42D2-913B-701541193407}" type="datetime1">
              <a:rPr lang="id-ID" sz="120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14/07/2021</a:t>
            </a:fld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D:\DATA DARMAJAYA\Tari_lain-lain\Webinar AI ku\ai6.jfif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4419601"/>
            <a:ext cx="9144000" cy="2438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152817"/>
            <a:ext cx="8305800" cy="5079155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Pre-Processing </a:t>
            </a:r>
            <a:r>
              <a:rPr lang="en-US" dirty="0"/>
              <a:t>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 err="1" smtClean="0"/>
              <a:t>Peningkatan</a:t>
            </a:r>
            <a:r>
              <a:rPr lang="en-US" dirty="0" smtClean="0"/>
              <a:t> </a:t>
            </a:r>
            <a:r>
              <a:rPr lang="en-US" dirty="0" err="1"/>
              <a:t>kualitas</a:t>
            </a:r>
            <a:r>
              <a:rPr lang="en-US" dirty="0"/>
              <a:t> </a:t>
            </a:r>
            <a:r>
              <a:rPr lang="en-US" dirty="0" err="1"/>
              <a:t>gambar</a:t>
            </a:r>
            <a:r>
              <a:rPr lang="en-US" dirty="0"/>
              <a:t>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 err="1" smtClean="0"/>
              <a:t>Memisahkan</a:t>
            </a:r>
            <a:r>
              <a:rPr lang="en-US" dirty="0" smtClean="0"/>
              <a:t> </a:t>
            </a:r>
            <a:r>
              <a:rPr lang="en-US" dirty="0" err="1"/>
              <a:t>titik</a:t>
            </a:r>
            <a:r>
              <a:rPr lang="en-US" dirty="0"/>
              <a:t> data yang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representasi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 smtClean="0"/>
              <a:t>kedua</a:t>
            </a:r>
            <a:r>
              <a:rPr lang="en-US" dirty="0"/>
              <a:t> </a:t>
            </a:r>
            <a:r>
              <a:rPr lang="en-US" dirty="0" err="1" smtClean="0"/>
              <a:t>ikan</a:t>
            </a:r>
            <a:r>
              <a:rPr lang="en-US" dirty="0" smtClean="0"/>
              <a:t> </a:t>
            </a:r>
            <a:r>
              <a:rPr lang="en-US" dirty="0"/>
              <a:t>yang </a:t>
            </a:r>
            <a:r>
              <a:rPr lang="en-US" dirty="0" err="1"/>
              <a:t>hampir</a:t>
            </a:r>
            <a:r>
              <a:rPr lang="en-US" dirty="0"/>
              <a:t> </a:t>
            </a:r>
            <a:r>
              <a:rPr lang="en-US" dirty="0" err="1"/>
              <a:t>saling</a:t>
            </a:r>
            <a:r>
              <a:rPr lang="en-US" dirty="0"/>
              <a:t> </a:t>
            </a:r>
            <a:r>
              <a:rPr lang="en-US" dirty="0" err="1"/>
              <a:t>bersinggungan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saling</a:t>
            </a:r>
            <a:r>
              <a:rPr lang="en-US" dirty="0"/>
              <a:t> overlap.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 err="1" smtClean="0"/>
              <a:t>Menemukan</a:t>
            </a:r>
            <a:r>
              <a:rPr lang="en-US" dirty="0" smtClean="0"/>
              <a:t> </a:t>
            </a:r>
            <a:r>
              <a:rPr lang="en-US" dirty="0" err="1"/>
              <a:t>garis</a:t>
            </a:r>
            <a:r>
              <a:rPr lang="en-US" dirty="0"/>
              <a:t> boundary/</a:t>
            </a:r>
            <a:r>
              <a:rPr lang="en-US" dirty="0" err="1"/>
              <a:t>batas</a:t>
            </a:r>
            <a:r>
              <a:rPr lang="en-US" dirty="0"/>
              <a:t> </a:t>
            </a:r>
            <a:r>
              <a:rPr lang="en-US" dirty="0" err="1"/>
              <a:t>pemisah</a:t>
            </a:r>
            <a:r>
              <a:rPr lang="en-US" dirty="0"/>
              <a:t> </a:t>
            </a:r>
            <a:r>
              <a:rPr lang="en-US" dirty="0" err="1"/>
              <a:t>kedua</a:t>
            </a:r>
            <a:r>
              <a:rPr lang="en-US" dirty="0"/>
              <a:t> </a:t>
            </a:r>
            <a:r>
              <a:rPr lang="en-US" dirty="0" err="1"/>
              <a:t>ikan</a:t>
            </a:r>
            <a:r>
              <a:rPr lang="en-US" dirty="0"/>
              <a:t>.</a:t>
            </a:r>
          </a:p>
          <a:p>
            <a:r>
              <a:rPr lang="en-GB" dirty="0" smtClean="0"/>
              <a:t>How </a:t>
            </a:r>
            <a:r>
              <a:rPr lang="en-GB" dirty="0"/>
              <a:t>to separate Sea Bass from Salmon?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/>
              <a:t>fitur</a:t>
            </a:r>
            <a:r>
              <a:rPr lang="en-US" dirty="0"/>
              <a:t> yang </a:t>
            </a:r>
            <a:r>
              <a:rPr lang="en-US" dirty="0" err="1"/>
              <a:t>memungkinkan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memisahkan</a:t>
            </a:r>
            <a:r>
              <a:rPr lang="en-US" dirty="0"/>
              <a:t> </a:t>
            </a:r>
            <a:r>
              <a:rPr lang="en-US" dirty="0" smtClean="0"/>
              <a:t>: (</a:t>
            </a:r>
            <a:r>
              <a:rPr lang="en-US" dirty="0" err="1"/>
              <a:t>Panjang</a:t>
            </a:r>
            <a:r>
              <a:rPr lang="en-US" dirty="0"/>
              <a:t> </a:t>
            </a:r>
            <a:r>
              <a:rPr lang="en-US" dirty="0" err="1"/>
              <a:t>ikan</a:t>
            </a:r>
            <a:r>
              <a:rPr lang="en-US" dirty="0"/>
              <a:t>, Tingkat </a:t>
            </a:r>
            <a:r>
              <a:rPr lang="en-US" dirty="0" err="1"/>
              <a:t>kecerahan</a:t>
            </a:r>
            <a:r>
              <a:rPr lang="en-US" dirty="0"/>
              <a:t>, </a:t>
            </a:r>
            <a:r>
              <a:rPr lang="en-US" dirty="0" err="1"/>
              <a:t>Lebar</a:t>
            </a:r>
            <a:r>
              <a:rPr lang="en-US" dirty="0"/>
              <a:t> </a:t>
            </a:r>
            <a:r>
              <a:rPr lang="en-US" dirty="0" err="1"/>
              <a:t>ikan</a:t>
            </a:r>
            <a:r>
              <a:rPr lang="en-US" dirty="0"/>
              <a:t>, </a:t>
            </a:r>
            <a:r>
              <a:rPr lang="en-US" dirty="0" err="1"/>
              <a:t>Jumlah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 smtClean="0"/>
              <a:t>Bentuk</a:t>
            </a:r>
            <a:r>
              <a:rPr lang="en-US" dirty="0"/>
              <a:t> </a:t>
            </a:r>
            <a:r>
              <a:rPr lang="en-US" dirty="0" err="1" smtClean="0"/>
              <a:t>sirip</a:t>
            </a:r>
            <a:r>
              <a:rPr lang="en-US" dirty="0"/>
              <a:t>, </a:t>
            </a:r>
            <a:r>
              <a:rPr lang="en-US" dirty="0" err="1"/>
              <a:t>Posisi</a:t>
            </a:r>
            <a:r>
              <a:rPr lang="en-US" dirty="0"/>
              <a:t> </a:t>
            </a:r>
            <a:r>
              <a:rPr lang="en-US" dirty="0" err="1"/>
              <a:t>mulut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fitur</a:t>
            </a:r>
            <a:r>
              <a:rPr lang="en-US" dirty="0"/>
              <a:t> </a:t>
            </a:r>
            <a:r>
              <a:rPr lang="en-US" dirty="0" err="1"/>
              <a:t>lainnya</a:t>
            </a:r>
            <a:r>
              <a:rPr lang="en-US" dirty="0"/>
              <a:t> </a:t>
            </a: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masih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 smtClean="0"/>
              <a:t>).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 smtClean="0"/>
              <a:t> </a:t>
            </a:r>
            <a:r>
              <a:rPr lang="en-US" dirty="0" err="1"/>
              <a:t>Asumsi</a:t>
            </a:r>
            <a:r>
              <a:rPr lang="en-US" dirty="0"/>
              <a:t> </a:t>
            </a: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nelayan</a:t>
            </a:r>
            <a:r>
              <a:rPr lang="en-US" dirty="0"/>
              <a:t> </a:t>
            </a:r>
            <a:r>
              <a:rPr lang="en-US" dirty="0" err="1"/>
              <a:t>mengatakan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"Sea </a:t>
            </a:r>
            <a:r>
              <a:rPr lang="en-US" dirty="0" smtClean="0"/>
              <a:t>Bass“ </a:t>
            </a:r>
            <a:r>
              <a:rPr lang="en-US" dirty="0" err="1" smtClean="0"/>
              <a:t>umumnya</a:t>
            </a:r>
            <a:r>
              <a:rPr lang="en-US" dirty="0" smtClean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panjang</a:t>
            </a:r>
            <a:r>
              <a:rPr lang="en-US" dirty="0"/>
              <a:t> </a:t>
            </a:r>
            <a:r>
              <a:rPr lang="en-US" dirty="0" err="1"/>
              <a:t>daripada</a:t>
            </a:r>
            <a:r>
              <a:rPr lang="en-US" dirty="0"/>
              <a:t> "Salmon".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fi-FI" dirty="0" smtClean="0"/>
              <a:t>Meskipun </a:t>
            </a:r>
            <a:r>
              <a:rPr lang="fi-FI" dirty="0"/>
              <a:t>rata-rata "Sea Bass" lebih panjang dari "Salmon</a:t>
            </a:r>
            <a:r>
              <a:rPr lang="fi-FI" dirty="0" smtClean="0"/>
              <a:t>", </a:t>
            </a:r>
            <a:r>
              <a:rPr lang="en-US" dirty="0" err="1" smtClean="0"/>
              <a:t>namun</a:t>
            </a:r>
            <a:r>
              <a:rPr lang="en-US" dirty="0" smtClean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banyak</a:t>
            </a:r>
            <a:r>
              <a:rPr lang="en-US" dirty="0"/>
              <a:t> </a:t>
            </a:r>
            <a:r>
              <a:rPr lang="en-US" dirty="0" err="1"/>
              <a:t>contoh</a:t>
            </a:r>
            <a:r>
              <a:rPr lang="en-US" dirty="0"/>
              <a:t> di mana </a:t>
            </a:r>
            <a:r>
              <a:rPr lang="en-US" dirty="0" err="1"/>
              <a:t>ikan</a:t>
            </a:r>
            <a:r>
              <a:rPr lang="en-US" dirty="0"/>
              <a:t> yang </a:t>
            </a:r>
            <a:r>
              <a:rPr lang="en-US" dirty="0" err="1" smtClean="0"/>
              <a:t>dilakukan</a:t>
            </a:r>
            <a:r>
              <a:rPr lang="en-US" dirty="0"/>
              <a:t> </a:t>
            </a:r>
            <a:r>
              <a:rPr lang="en-US" dirty="0" err="1" smtClean="0"/>
              <a:t>pengamatan</a:t>
            </a:r>
            <a:r>
              <a:rPr lang="en-US" dirty="0" smtClean="0"/>
              <a:t>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fitur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, </a:t>
            </a:r>
            <a:r>
              <a:rPr lang="en-US" dirty="0" err="1"/>
              <a:t>malah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berhasil</a:t>
            </a:r>
            <a:r>
              <a:rPr lang="en-US" dirty="0"/>
              <a:t> </a:t>
            </a:r>
            <a:r>
              <a:rPr lang="en-US" dirty="0" err="1"/>
              <a:t>baik</a:t>
            </a:r>
            <a:r>
              <a:rPr lang="en-US" dirty="0"/>
              <a:t>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DA33-220D-4ACB-A07C-038A8D878D81}" type="datetime1">
              <a:rPr lang="id-ID" smtClean="0"/>
              <a:pPr/>
              <a:t>14/07/2021</a:t>
            </a:fld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81000" y="228600"/>
            <a:ext cx="8229600" cy="766864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 dirty="0"/>
              <a:t>Case Study (Cont</a:t>
            </a:r>
            <a:r>
              <a:rPr lang="en-US" b="0" dirty="0" smtClean="0"/>
              <a:t>.)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AutoShape 2" descr="10 Cara Mengatasi Motor Mogok yang Mudah dan Cepat | Otoflik"/>
          <p:cNvSpPr>
            <a:spLocks noChangeAspect="1" noChangeArrowheads="1"/>
          </p:cNvSpPr>
          <p:nvPr/>
        </p:nvSpPr>
        <p:spPr bwMode="auto">
          <a:xfrm>
            <a:off x="144689" y="-22860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93126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152817"/>
            <a:ext cx="8305800" cy="5079155"/>
          </a:xfrm>
        </p:spPr>
        <p:txBody>
          <a:bodyPr>
            <a:normAutofit/>
          </a:bodyPr>
          <a:lstStyle/>
          <a:p>
            <a:r>
              <a:rPr lang="en-GB" dirty="0"/>
              <a:t>How to separate Sea Bass from Salmon?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fi-FI" dirty="0" smtClean="0"/>
              <a:t>Untuk </a:t>
            </a:r>
            <a:r>
              <a:rPr lang="fi-FI" dirty="0"/>
              <a:t>meningkatkan hasil recognition/ </a:t>
            </a:r>
            <a:r>
              <a:rPr lang="fi-FI" dirty="0" smtClean="0"/>
              <a:t>pengenalan, kita mungkin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fitur</a:t>
            </a:r>
            <a:r>
              <a:rPr lang="en-US" dirty="0"/>
              <a:t>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hanya</a:t>
            </a:r>
            <a:r>
              <a:rPr lang="en-US" dirty="0"/>
              <a:t> 1 </a:t>
            </a:r>
            <a:r>
              <a:rPr lang="en-US" dirty="0" err="1"/>
              <a:t>fitur</a:t>
            </a:r>
            <a:r>
              <a:rPr lang="en-US" dirty="0"/>
              <a:t>, </a:t>
            </a:r>
            <a:r>
              <a:rPr lang="en-US" dirty="0" err="1"/>
              <a:t>kemungkinan</a:t>
            </a:r>
            <a:r>
              <a:rPr lang="en-US" dirty="0"/>
              <a:t> </a:t>
            </a:r>
            <a:r>
              <a:rPr lang="en-US" dirty="0" err="1"/>
              <a:t>besar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 smtClean="0"/>
              <a:t>akan</a:t>
            </a:r>
            <a:r>
              <a:rPr lang="en-US" dirty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/>
              <a:t>menghasilkan</a:t>
            </a:r>
            <a:r>
              <a:rPr lang="en-US" dirty="0"/>
              <a:t> </a:t>
            </a:r>
            <a:r>
              <a:rPr lang="en-US" dirty="0" err="1"/>
              <a:t>kinerja</a:t>
            </a:r>
            <a:r>
              <a:rPr lang="en-US" dirty="0"/>
              <a:t> </a:t>
            </a:r>
            <a:r>
              <a:rPr lang="en-US" dirty="0" err="1"/>
              <a:t>klasifikasi</a:t>
            </a:r>
            <a:r>
              <a:rPr lang="en-US" dirty="0"/>
              <a:t> yang </a:t>
            </a:r>
            <a:r>
              <a:rPr lang="en-US" dirty="0" err="1"/>
              <a:t>baik</a:t>
            </a:r>
            <a:r>
              <a:rPr lang="en-US" dirty="0"/>
              <a:t>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 err="1" smtClean="0"/>
              <a:t>Kombinasi</a:t>
            </a:r>
            <a:r>
              <a:rPr lang="en-US" dirty="0" smtClean="0"/>
              <a:t> </a:t>
            </a:r>
            <a:r>
              <a:rPr lang="en-US" dirty="0" err="1"/>
              <a:t>fitur</a:t>
            </a:r>
            <a:r>
              <a:rPr lang="en-US" dirty="0"/>
              <a:t> </a:t>
            </a:r>
            <a:r>
              <a:rPr lang="en-US" dirty="0" err="1"/>
              <a:t>kemungkinan</a:t>
            </a:r>
            <a:r>
              <a:rPr lang="en-US" dirty="0"/>
              <a:t> </a:t>
            </a:r>
            <a:r>
              <a:rPr lang="en-US" dirty="0" err="1"/>
              <a:t>besar</a:t>
            </a:r>
            <a:r>
              <a:rPr lang="en-US" dirty="0"/>
              <a:t> </a:t>
            </a:r>
            <a:r>
              <a:rPr lang="en-US" dirty="0" err="1" smtClean="0"/>
              <a:t>akan</a:t>
            </a:r>
            <a:r>
              <a:rPr lang="en-US" dirty="0"/>
              <a:t> </a:t>
            </a:r>
            <a:r>
              <a:rPr lang="en-US" dirty="0" err="1" smtClean="0"/>
              <a:t>menghasilkan</a:t>
            </a:r>
            <a:r>
              <a:rPr lang="en-US" dirty="0" smtClean="0"/>
              <a:t> </a:t>
            </a:r>
            <a:r>
              <a:rPr lang="en-US" dirty="0" err="1" smtClean="0"/>
              <a:t>kinerja</a:t>
            </a:r>
            <a:r>
              <a:rPr lang="en-US" dirty="0"/>
              <a:t> </a:t>
            </a:r>
            <a:r>
              <a:rPr lang="en-US" dirty="0" smtClean="0"/>
              <a:t>yang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 smtClean="0"/>
              <a:t>baik</a:t>
            </a:r>
            <a:r>
              <a:rPr lang="en-US" dirty="0" smtClean="0"/>
              <a:t>.</a:t>
            </a:r>
          </a:p>
          <a:p>
            <a:r>
              <a:rPr lang="en-US" dirty="0"/>
              <a:t>Feature Extraction :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DA33-220D-4ACB-A07C-038A8D878D81}" type="datetime1">
              <a:rPr lang="id-ID" smtClean="0"/>
              <a:pPr/>
              <a:t>14/07/2021</a:t>
            </a:fld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81000" y="263734"/>
            <a:ext cx="8229600" cy="766864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 dirty="0"/>
              <a:t>Case Study (Cont</a:t>
            </a:r>
            <a:r>
              <a:rPr lang="en-US" b="0" dirty="0" smtClean="0"/>
              <a:t>.)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AutoShape 2" descr="10 Cara Mengatasi Motor Mogok yang Mudah dan Cepat | Otoflik"/>
          <p:cNvSpPr>
            <a:spLocks noChangeAspect="1" noChangeArrowheads="1"/>
          </p:cNvSpPr>
          <p:nvPr/>
        </p:nvSpPr>
        <p:spPr bwMode="auto">
          <a:xfrm>
            <a:off x="144689" y="-22860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4610772"/>
            <a:ext cx="6269401" cy="162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856347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152817"/>
            <a:ext cx="8305800" cy="507915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DA33-220D-4ACB-A07C-038A8D878D81}" type="datetime1">
              <a:rPr lang="id-ID" smtClean="0"/>
              <a:pPr/>
              <a:t>14/07/2021</a:t>
            </a:fld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81000" y="263734"/>
            <a:ext cx="8229600" cy="766864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 dirty="0"/>
              <a:t>Case Study (Cont</a:t>
            </a:r>
            <a:r>
              <a:rPr lang="en-US" b="0" dirty="0" smtClean="0"/>
              <a:t>.)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AutoShape 2" descr="10 Cara Mengatasi Motor Mogok yang Mudah dan Cepat | Otoflik"/>
          <p:cNvSpPr>
            <a:spLocks noChangeAspect="1" noChangeArrowheads="1"/>
          </p:cNvSpPr>
          <p:nvPr/>
        </p:nvSpPr>
        <p:spPr bwMode="auto">
          <a:xfrm>
            <a:off x="144689" y="-22860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1152816"/>
            <a:ext cx="8286958" cy="4866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22241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152817"/>
            <a:ext cx="8305800" cy="5079155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Decision </a:t>
            </a:r>
            <a:r>
              <a:rPr lang="en-US" dirty="0"/>
              <a:t>Boundary 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 err="1" smtClean="0"/>
              <a:t>Apakah</a:t>
            </a:r>
            <a:r>
              <a:rPr lang="en-US" dirty="0" smtClean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kemungkinan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dirty="0" err="1"/>
              <a:t>pelanggan</a:t>
            </a:r>
            <a:r>
              <a:rPr lang="en-US" dirty="0"/>
              <a:t>/ </a:t>
            </a:r>
            <a:r>
              <a:rPr lang="en-US" dirty="0" err="1" smtClean="0"/>
              <a:t>pembeli</a:t>
            </a:r>
            <a:r>
              <a:rPr lang="en-US" dirty="0"/>
              <a:t> </a:t>
            </a:r>
            <a:r>
              <a:rPr lang="en-US" dirty="0" err="1" smtClean="0"/>
              <a:t>menemukan</a:t>
            </a:r>
            <a:r>
              <a:rPr lang="en-US" dirty="0" smtClean="0"/>
              <a:t> </a:t>
            </a:r>
            <a:r>
              <a:rPr lang="en-US" dirty="0" err="1"/>
              <a:t>ikan</a:t>
            </a:r>
            <a:r>
              <a:rPr lang="en-US" dirty="0"/>
              <a:t> "Sea Bass" di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kumpulan</a:t>
            </a:r>
            <a:r>
              <a:rPr lang="en-US" dirty="0"/>
              <a:t> </a:t>
            </a:r>
            <a:r>
              <a:rPr lang="en-US" dirty="0" err="1"/>
              <a:t>ikan</a:t>
            </a:r>
            <a:r>
              <a:rPr lang="en-US" dirty="0"/>
              <a:t> "Salmon"?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 smtClean="0"/>
              <a:t>Kita </a:t>
            </a:r>
            <a:r>
              <a:rPr lang="en-US" dirty="0" err="1"/>
              <a:t>juga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mempertimbangkan</a:t>
            </a:r>
            <a:r>
              <a:rPr lang="en-US" dirty="0"/>
              <a:t> </a:t>
            </a:r>
            <a:r>
              <a:rPr lang="en-US" dirty="0" err="1"/>
              <a:t>biaya</a:t>
            </a:r>
            <a:r>
              <a:rPr lang="en-US" dirty="0"/>
              <a:t>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 smtClean="0"/>
              <a:t>tingkat</a:t>
            </a:r>
            <a:r>
              <a:rPr lang="en-US" dirty="0"/>
              <a:t> </a:t>
            </a:r>
            <a:r>
              <a:rPr lang="en-US" dirty="0" err="1" smtClean="0"/>
              <a:t>kesalahan</a:t>
            </a:r>
            <a:r>
              <a:rPr lang="en-US" dirty="0" smtClean="0"/>
              <a:t> </a:t>
            </a:r>
            <a:r>
              <a:rPr lang="en-US" dirty="0"/>
              <a:t>yang </a:t>
            </a:r>
            <a:r>
              <a:rPr lang="en-US" dirty="0" err="1"/>
              <a:t>berbeda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keputusan</a:t>
            </a:r>
            <a:r>
              <a:rPr lang="en-US" dirty="0"/>
              <a:t> yang </a:t>
            </a:r>
            <a:r>
              <a:rPr lang="en-US" dirty="0" err="1"/>
              <a:t>kita</a:t>
            </a:r>
            <a:r>
              <a:rPr lang="en-US" dirty="0"/>
              <a:t> </a:t>
            </a:r>
            <a:r>
              <a:rPr lang="en-US" dirty="0" err="1"/>
              <a:t>buat</a:t>
            </a:r>
            <a:r>
              <a:rPr lang="en-US" dirty="0"/>
              <a:t>.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fi-FI" dirty="0" smtClean="0"/>
              <a:t>Sebagai </a:t>
            </a:r>
            <a:r>
              <a:rPr lang="fi-FI" dirty="0"/>
              <a:t>contoh, jika perusahaan melakukan pengepakan </a:t>
            </a:r>
            <a:r>
              <a:rPr lang="fi-FI" dirty="0" smtClean="0"/>
              <a:t>ikan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/>
              <a:t>mengetahui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: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dirty="0" err="1" smtClean="0"/>
              <a:t>Pelanggan</a:t>
            </a:r>
            <a:r>
              <a:rPr lang="en-US" dirty="0" smtClean="0"/>
              <a:t> </a:t>
            </a:r>
            <a:r>
              <a:rPr lang="en-US" dirty="0"/>
              <a:t>yang </a:t>
            </a:r>
            <a:r>
              <a:rPr lang="en-US" dirty="0" err="1"/>
              <a:t>membeli</a:t>
            </a:r>
            <a:r>
              <a:rPr lang="en-US" dirty="0"/>
              <a:t> </a:t>
            </a:r>
            <a:r>
              <a:rPr lang="en-US" dirty="0" err="1"/>
              <a:t>ikan</a:t>
            </a:r>
            <a:r>
              <a:rPr lang="en-US" dirty="0"/>
              <a:t> Salmon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sangat</a:t>
            </a:r>
            <a:r>
              <a:rPr lang="en-US" dirty="0"/>
              <a:t> </a:t>
            </a:r>
            <a:r>
              <a:rPr lang="en-US" dirty="0" err="1"/>
              <a:t>kecewa</a:t>
            </a:r>
            <a:r>
              <a:rPr lang="en-US" dirty="0"/>
              <a:t> </a:t>
            </a:r>
            <a:r>
              <a:rPr lang="en-US" dirty="0" err="1" smtClean="0"/>
              <a:t>jika</a:t>
            </a:r>
            <a:r>
              <a:rPr lang="en-US" dirty="0"/>
              <a:t> </a:t>
            </a:r>
            <a:r>
              <a:rPr lang="en-US" dirty="0" err="1" smtClean="0"/>
              <a:t>mereka</a:t>
            </a:r>
            <a:r>
              <a:rPr lang="en-US" dirty="0" smtClean="0"/>
              <a:t> </a:t>
            </a:r>
            <a:r>
              <a:rPr lang="en-US" dirty="0" err="1"/>
              <a:t>melihat</a:t>
            </a:r>
            <a:r>
              <a:rPr lang="en-US" dirty="0"/>
              <a:t> </a:t>
            </a:r>
            <a:r>
              <a:rPr lang="en-US" dirty="0" err="1"/>
              <a:t>ikan</a:t>
            </a:r>
            <a:r>
              <a:rPr lang="en-US" dirty="0"/>
              <a:t> Sea Bass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kaleng</a:t>
            </a:r>
            <a:r>
              <a:rPr lang="en-US" dirty="0"/>
              <a:t> </a:t>
            </a:r>
            <a:r>
              <a:rPr lang="en-US" dirty="0" err="1"/>
              <a:t>mereka</a:t>
            </a:r>
            <a:r>
              <a:rPr lang="en-US" dirty="0"/>
              <a:t>.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dirty="0" err="1" smtClean="0"/>
              <a:t>Pelanggan</a:t>
            </a:r>
            <a:r>
              <a:rPr lang="en-US" dirty="0" smtClean="0"/>
              <a:t> </a:t>
            </a:r>
            <a:r>
              <a:rPr lang="en-US" dirty="0"/>
              <a:t>yang </a:t>
            </a:r>
            <a:r>
              <a:rPr lang="en-US" dirty="0" err="1"/>
              <a:t>membeli</a:t>
            </a:r>
            <a:r>
              <a:rPr lang="en-US" dirty="0"/>
              <a:t> </a:t>
            </a:r>
            <a:r>
              <a:rPr lang="en-US" dirty="0" err="1"/>
              <a:t>ikan</a:t>
            </a:r>
            <a:r>
              <a:rPr lang="en-US" dirty="0"/>
              <a:t> Sea Bass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merasa</a:t>
            </a:r>
            <a:r>
              <a:rPr lang="en-US" dirty="0"/>
              <a:t> </a:t>
            </a:r>
            <a:r>
              <a:rPr lang="en-US" dirty="0" err="1" smtClean="0"/>
              <a:t>senang</a:t>
            </a:r>
            <a:r>
              <a:rPr lang="en-US" dirty="0"/>
              <a:t> 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/>
              <a:t>mereka</a:t>
            </a:r>
            <a:r>
              <a:rPr lang="en-US" dirty="0"/>
              <a:t> </a:t>
            </a:r>
            <a:r>
              <a:rPr lang="en-US" dirty="0" err="1"/>
              <a:t>sering</a:t>
            </a:r>
            <a:r>
              <a:rPr lang="en-US" dirty="0"/>
              <a:t> </a:t>
            </a:r>
            <a:r>
              <a:rPr lang="en-US" dirty="0" err="1"/>
              <a:t>melihat</a:t>
            </a:r>
            <a:r>
              <a:rPr lang="en-US" dirty="0"/>
              <a:t> </a:t>
            </a:r>
            <a:r>
              <a:rPr lang="en-US" dirty="0" err="1"/>
              <a:t>ikan</a:t>
            </a:r>
            <a:r>
              <a:rPr lang="en-US" dirty="0"/>
              <a:t> Salmon yang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mahal</a:t>
            </a:r>
            <a:r>
              <a:rPr lang="en-US" dirty="0"/>
              <a:t> di </a:t>
            </a:r>
            <a:r>
              <a:rPr lang="en-US" dirty="0" err="1" smtClean="0"/>
              <a:t>kaleng</a:t>
            </a:r>
            <a:r>
              <a:rPr lang="en-US" dirty="0"/>
              <a:t> </a:t>
            </a:r>
            <a:r>
              <a:rPr lang="en-US" dirty="0" smtClean="0"/>
              <a:t>yang </a:t>
            </a:r>
            <a:r>
              <a:rPr lang="en-US" dirty="0" err="1"/>
              <a:t>mereka</a:t>
            </a:r>
            <a:r>
              <a:rPr lang="en-US" dirty="0"/>
              <a:t> </a:t>
            </a:r>
            <a:r>
              <a:rPr lang="en-US" dirty="0" err="1"/>
              <a:t>beli</a:t>
            </a:r>
            <a:r>
              <a:rPr lang="en-US" dirty="0"/>
              <a:t>.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sepertinya</a:t>
            </a:r>
            <a:r>
              <a:rPr lang="en-US" dirty="0"/>
              <a:t> </a:t>
            </a:r>
            <a:r>
              <a:rPr lang="en-US" dirty="0" err="1"/>
              <a:t>buka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harga</a:t>
            </a:r>
            <a:r>
              <a:rPr lang="en-US" dirty="0"/>
              <a:t>, </a:t>
            </a:r>
            <a:r>
              <a:rPr lang="en-US" dirty="0" err="1"/>
              <a:t>tapi</a:t>
            </a:r>
            <a:r>
              <a:rPr lang="en-US" dirty="0"/>
              <a:t> </a:t>
            </a:r>
            <a:r>
              <a:rPr lang="en-US" dirty="0" err="1"/>
              <a:t>selera</a:t>
            </a:r>
            <a:r>
              <a:rPr lang="en-US" dirty="0"/>
              <a:t> </a:t>
            </a:r>
            <a:r>
              <a:rPr lang="en-US" dirty="0" err="1" smtClean="0"/>
              <a:t>ikan</a:t>
            </a:r>
            <a:r>
              <a:rPr lang="en-US" dirty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/>
              <a:t>pelanggan</a:t>
            </a:r>
            <a:r>
              <a:rPr lang="en-US" dirty="0"/>
              <a:t>.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 err="1" smtClean="0"/>
              <a:t>Bagaimanapun</a:t>
            </a:r>
            <a:r>
              <a:rPr lang="en-US" dirty="0"/>
              <a:t>, </a:t>
            </a:r>
            <a:r>
              <a:rPr lang="en-US" dirty="0" err="1"/>
              <a:t>pengetahuan</a:t>
            </a:r>
            <a:r>
              <a:rPr lang="en-US" dirty="0"/>
              <a:t> yang </a:t>
            </a:r>
            <a:r>
              <a:rPr lang="en-US" dirty="0" err="1"/>
              <a:t>dimiliki</a:t>
            </a:r>
            <a:r>
              <a:rPr lang="en-US" dirty="0"/>
              <a:t> </a:t>
            </a:r>
            <a:r>
              <a:rPr lang="en-US" dirty="0" err="1"/>
              <a:t>pelanggan</a:t>
            </a:r>
            <a:r>
              <a:rPr lang="en-US" dirty="0"/>
              <a:t> </a:t>
            </a:r>
            <a:r>
              <a:rPr lang="en-US" dirty="0" err="1" smtClean="0"/>
              <a:t>akan</a:t>
            </a:r>
            <a:r>
              <a:rPr lang="en-US" dirty="0"/>
              <a:t> </a:t>
            </a:r>
            <a:r>
              <a:rPr lang="en-US" dirty="0" err="1" smtClean="0"/>
              <a:t>mempengaruhi</a:t>
            </a:r>
            <a:r>
              <a:rPr lang="en-US" dirty="0" smtClean="0"/>
              <a:t> </a:t>
            </a:r>
            <a:r>
              <a:rPr lang="en-US" dirty="0" err="1"/>
              <a:t>keputusan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membeli</a:t>
            </a:r>
            <a:r>
              <a:rPr lang="en-US" dirty="0"/>
              <a:t> </a:t>
            </a:r>
            <a:r>
              <a:rPr lang="en-US" dirty="0" err="1"/>
              <a:t>ikan</a:t>
            </a:r>
            <a:r>
              <a:rPr lang="en-US" dirty="0"/>
              <a:t> </a:t>
            </a:r>
            <a:r>
              <a:rPr lang="en-US" dirty="0" err="1"/>
              <a:t>kaleng</a:t>
            </a:r>
            <a:r>
              <a:rPr lang="en-US" dirty="0"/>
              <a:t>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DA33-220D-4ACB-A07C-038A8D878D81}" type="datetime1">
              <a:rPr lang="id-ID" smtClean="0"/>
              <a:pPr/>
              <a:t>14/07/2021</a:t>
            </a:fld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81000" y="263734"/>
            <a:ext cx="8229600" cy="766864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 dirty="0"/>
              <a:t>Case Study (Cont</a:t>
            </a:r>
            <a:r>
              <a:rPr lang="en-US" b="0" dirty="0" smtClean="0"/>
              <a:t>.)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AutoShape 2" descr="10 Cara Mengatasi Motor Mogok yang Mudah dan Cepat | Otoflik"/>
          <p:cNvSpPr>
            <a:spLocks noChangeAspect="1" noChangeArrowheads="1"/>
          </p:cNvSpPr>
          <p:nvPr/>
        </p:nvSpPr>
        <p:spPr bwMode="auto">
          <a:xfrm>
            <a:off x="144689" y="-22860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74060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152817"/>
            <a:ext cx="8305800" cy="5079155"/>
          </a:xfrm>
        </p:spPr>
        <p:txBody>
          <a:bodyPr>
            <a:normAutofit/>
          </a:bodyPr>
          <a:lstStyle/>
          <a:p>
            <a:r>
              <a:rPr lang="nn-NO" dirty="0" smtClean="0"/>
              <a:t>Isu-Isu </a:t>
            </a:r>
            <a:r>
              <a:rPr lang="nn-NO" dirty="0"/>
              <a:t>terkait dengan Ekstraksi Fitur :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dirty="0" err="1" smtClean="0"/>
              <a:t>Apakah</a:t>
            </a:r>
            <a:r>
              <a:rPr lang="en-US" dirty="0" smtClean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kemungkinan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dirty="0" err="1"/>
              <a:t>pelanggan</a:t>
            </a:r>
            <a:r>
              <a:rPr lang="en-US" dirty="0"/>
              <a:t>/ </a:t>
            </a:r>
            <a:r>
              <a:rPr lang="en-US" dirty="0" err="1" smtClean="0"/>
              <a:t>pembeli</a:t>
            </a:r>
            <a:r>
              <a:rPr lang="en-US" dirty="0"/>
              <a:t> </a:t>
            </a:r>
            <a:r>
              <a:rPr lang="en-US" dirty="0" err="1" smtClean="0"/>
              <a:t>menemukan</a:t>
            </a:r>
            <a:r>
              <a:rPr lang="en-US" dirty="0" smtClean="0"/>
              <a:t> </a:t>
            </a:r>
            <a:r>
              <a:rPr lang="en-US" dirty="0" err="1"/>
              <a:t>ikan</a:t>
            </a:r>
            <a:r>
              <a:rPr lang="en-US" dirty="0"/>
              <a:t> "Sea Bass" di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kumpulan</a:t>
            </a:r>
            <a:r>
              <a:rPr lang="en-US" dirty="0"/>
              <a:t> </a:t>
            </a:r>
            <a:r>
              <a:rPr lang="en-US" dirty="0" err="1"/>
              <a:t>ikan</a:t>
            </a:r>
            <a:r>
              <a:rPr lang="en-US" dirty="0"/>
              <a:t> "Salmon"?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dirty="0" err="1" smtClean="0"/>
              <a:t>Fitur</a:t>
            </a:r>
            <a:r>
              <a:rPr lang="en-US" dirty="0" smtClean="0"/>
              <a:t> </a:t>
            </a:r>
            <a:r>
              <a:rPr lang="en-US" dirty="0"/>
              <a:t>yang </a:t>
            </a:r>
            <a:r>
              <a:rPr lang="en-US" dirty="0" err="1"/>
              <a:t>berkorelasi</a:t>
            </a:r>
            <a:r>
              <a:rPr lang="en-US" dirty="0"/>
              <a:t> </a:t>
            </a:r>
            <a:r>
              <a:rPr lang="en-US" dirty="0" err="1"/>
              <a:t>besar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meningkatkan</a:t>
            </a:r>
            <a:r>
              <a:rPr lang="en-US" dirty="0"/>
              <a:t> </a:t>
            </a:r>
            <a:r>
              <a:rPr lang="en-US" dirty="0" err="1"/>
              <a:t>kinerja</a:t>
            </a:r>
            <a:r>
              <a:rPr lang="en-US" dirty="0"/>
              <a:t>.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dirty="0" err="1" smtClean="0"/>
              <a:t>Kemungkinan</a:t>
            </a:r>
            <a:r>
              <a:rPr lang="en-US" dirty="0" smtClean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kesulitan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mengekstraksi</a:t>
            </a:r>
            <a:r>
              <a:rPr lang="en-US" dirty="0"/>
              <a:t> </a:t>
            </a:r>
            <a:r>
              <a:rPr lang="en-US" dirty="0" err="1" smtClean="0"/>
              <a:t>fitur</a:t>
            </a:r>
            <a:r>
              <a:rPr lang="en-US" dirty="0"/>
              <a:t> </a:t>
            </a:r>
            <a:r>
              <a:rPr lang="en-US" dirty="0" err="1" smtClean="0"/>
              <a:t>tertentu</a:t>
            </a:r>
            <a:r>
              <a:rPr lang="en-US" dirty="0"/>
              <a:t>.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dirty="0" err="1" smtClean="0"/>
              <a:t>Dibutuhkan</a:t>
            </a:r>
            <a:r>
              <a:rPr lang="en-US" dirty="0" smtClean="0"/>
              <a:t> </a:t>
            </a:r>
            <a:r>
              <a:rPr lang="en-US" dirty="0" err="1"/>
              <a:t>komputasi</a:t>
            </a:r>
            <a:r>
              <a:rPr lang="en-US" dirty="0"/>
              <a:t> yang </a:t>
            </a:r>
            <a:r>
              <a:rPr lang="en-US" dirty="0" err="1"/>
              <a:t>cukup</a:t>
            </a:r>
            <a:r>
              <a:rPr lang="en-US" dirty="0"/>
              <a:t> </a:t>
            </a:r>
            <a:r>
              <a:rPr lang="en-US" dirty="0" err="1"/>
              <a:t>mahal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 smtClean="0"/>
              <a:t>mengekstraksi</a:t>
            </a:r>
            <a:r>
              <a:rPr lang="en-US" dirty="0"/>
              <a:t> </a:t>
            </a:r>
            <a:r>
              <a:rPr lang="en-US" dirty="0" err="1" smtClean="0"/>
              <a:t>banyak</a:t>
            </a:r>
            <a:r>
              <a:rPr lang="en-US" dirty="0" smtClean="0"/>
              <a:t> </a:t>
            </a:r>
            <a:r>
              <a:rPr lang="en-US" dirty="0" err="1"/>
              <a:t>fitur</a:t>
            </a:r>
            <a:r>
              <a:rPr lang="en-US" dirty="0"/>
              <a:t>.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dirty="0" err="1" smtClean="0"/>
              <a:t>Adanya</a:t>
            </a:r>
            <a:r>
              <a:rPr lang="en-US" dirty="0" smtClean="0"/>
              <a:t> </a:t>
            </a:r>
            <a:r>
              <a:rPr lang="en-US" dirty="0" err="1"/>
              <a:t>fitur</a:t>
            </a:r>
            <a:r>
              <a:rPr lang="en-US" dirty="0"/>
              <a:t> yang </a:t>
            </a:r>
            <a:r>
              <a:rPr lang="en-US" dirty="0" err="1"/>
              <a:t>hilang</a:t>
            </a:r>
            <a:r>
              <a:rPr lang="en-US" dirty="0"/>
              <a:t>.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dirty="0" smtClean="0"/>
              <a:t>Domain </a:t>
            </a:r>
            <a:r>
              <a:rPr lang="en-US" dirty="0" err="1"/>
              <a:t>pengetahuan</a:t>
            </a:r>
            <a:r>
              <a:rPr lang="en-US" dirty="0"/>
              <a:t> yang </a:t>
            </a:r>
            <a:r>
              <a:rPr lang="en-US" dirty="0" err="1"/>
              <a:t>digunakan</a:t>
            </a:r>
            <a:r>
              <a:rPr lang="en-US" dirty="0"/>
              <a:t>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DA33-220D-4ACB-A07C-038A8D878D81}" type="datetime1">
              <a:rPr lang="id-ID" smtClean="0"/>
              <a:pPr/>
              <a:t>14/07/2021</a:t>
            </a:fld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81000" y="263734"/>
            <a:ext cx="8229600" cy="766864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 dirty="0"/>
              <a:t>Case Study (Cont</a:t>
            </a:r>
            <a:r>
              <a:rPr lang="en-US" b="0" dirty="0" smtClean="0"/>
              <a:t>.)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AutoShape 2" descr="10 Cara Mengatasi Motor Mogok yang Mudah dan Cepat | Otoflik"/>
          <p:cNvSpPr>
            <a:spLocks noChangeAspect="1" noChangeArrowheads="1"/>
          </p:cNvSpPr>
          <p:nvPr/>
        </p:nvSpPr>
        <p:spPr bwMode="auto">
          <a:xfrm>
            <a:off x="144689" y="-22860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921337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152817"/>
            <a:ext cx="8305800" cy="5079155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Collect </a:t>
            </a:r>
            <a:r>
              <a:rPr lang="en-US" dirty="0"/>
              <a:t>Data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– </a:t>
            </a:r>
            <a:r>
              <a:rPr lang="en-US" dirty="0" err="1"/>
              <a:t>Mengumpulkan</a:t>
            </a:r>
            <a:r>
              <a:rPr lang="en-US" dirty="0"/>
              <a:t> data training </a:t>
            </a:r>
            <a:r>
              <a:rPr lang="en-US" dirty="0" err="1"/>
              <a:t>dan</a:t>
            </a:r>
            <a:r>
              <a:rPr lang="en-US" dirty="0"/>
              <a:t> data testing</a:t>
            </a:r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smtClean="0"/>
              <a:t> Choose </a:t>
            </a:r>
            <a:r>
              <a:rPr lang="en-US" dirty="0"/>
              <a:t>Features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– </a:t>
            </a:r>
            <a:r>
              <a:rPr lang="en-US" dirty="0" err="1"/>
              <a:t>Disesuaikan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domain data.</a:t>
            </a:r>
          </a:p>
          <a:p>
            <a:r>
              <a:rPr lang="en-US" dirty="0" smtClean="0"/>
              <a:t>Choose </a:t>
            </a:r>
            <a:r>
              <a:rPr lang="en-US" dirty="0"/>
              <a:t>Model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– </a:t>
            </a:r>
            <a:r>
              <a:rPr lang="en-US" dirty="0" err="1"/>
              <a:t>Disesuaikan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domain data.</a:t>
            </a:r>
          </a:p>
          <a:p>
            <a:r>
              <a:rPr lang="en-US" dirty="0" smtClean="0"/>
              <a:t>Training</a:t>
            </a:r>
            <a:endParaRPr lang="en-US" dirty="0"/>
          </a:p>
          <a:p>
            <a:pPr marL="400050" lvl="1" indent="0">
              <a:buNone/>
            </a:pPr>
            <a:r>
              <a:rPr lang="en-US" dirty="0"/>
              <a:t>– Supervised learning.</a:t>
            </a:r>
          </a:p>
          <a:p>
            <a:pPr marL="400050" lvl="1" indent="0">
              <a:buNone/>
            </a:pPr>
            <a:r>
              <a:rPr lang="en-US" dirty="0"/>
              <a:t>– Unsupervised learning.</a:t>
            </a:r>
          </a:p>
          <a:p>
            <a:r>
              <a:rPr lang="en-US" dirty="0" smtClean="0"/>
              <a:t>Evaluate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– </a:t>
            </a:r>
            <a:r>
              <a:rPr lang="en-US" dirty="0" err="1"/>
              <a:t>Menghitung</a:t>
            </a:r>
            <a:r>
              <a:rPr lang="en-US" dirty="0"/>
              <a:t> </a:t>
            </a:r>
            <a:r>
              <a:rPr lang="en-US" dirty="0" err="1"/>
              <a:t>kinerja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fitur</a:t>
            </a:r>
            <a:r>
              <a:rPr lang="en-US" dirty="0"/>
              <a:t> data </a:t>
            </a:r>
            <a:r>
              <a:rPr lang="en-US" dirty="0" smtClean="0"/>
              <a:t>yang </a:t>
            </a:r>
            <a:r>
              <a:rPr lang="en-US" dirty="0" err="1" smtClean="0"/>
              <a:t>digunakan</a:t>
            </a:r>
            <a:r>
              <a:rPr lang="en-US" dirty="0"/>
              <a:t>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DA33-220D-4ACB-A07C-038A8D878D81}" type="datetime1">
              <a:rPr lang="id-ID" smtClean="0"/>
              <a:pPr/>
              <a:t>14/07/2021</a:t>
            </a:fld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81000" y="263734"/>
            <a:ext cx="8229600" cy="766864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 b="0"/>
              <a:t>The Design Cycle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AutoShape 2" descr="10 Cara Mengatasi Motor Mogok yang Mudah dan Cepat | Otoflik"/>
          <p:cNvSpPr>
            <a:spLocks noChangeAspect="1" noChangeArrowheads="1"/>
          </p:cNvSpPr>
          <p:nvPr/>
        </p:nvSpPr>
        <p:spPr bwMode="auto">
          <a:xfrm>
            <a:off x="144689" y="-22860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016197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US" sz="4000" b="1" dirty="0" smtClean="0"/>
              <a:t>	</a:t>
            </a:r>
          </a:p>
          <a:p>
            <a:pPr algn="ctr">
              <a:buNone/>
            </a:pPr>
            <a:endParaRPr lang="en-US" sz="4000" b="1" dirty="0" smtClean="0"/>
          </a:p>
          <a:p>
            <a:pPr algn="ctr">
              <a:buNone/>
            </a:pPr>
            <a:endParaRPr lang="en-US" sz="4000" b="1" dirty="0" smtClean="0"/>
          </a:p>
          <a:p>
            <a:pPr algn="ctr">
              <a:buNone/>
            </a:pPr>
            <a:r>
              <a:rPr lang="id-ID" sz="4000" b="1" dirty="0" smtClean="0">
                <a:sym typeface="Wingdings" panose="05000000000000000000" pitchFamily="2" charset="2"/>
              </a:rPr>
              <a:t> </a:t>
            </a:r>
            <a:r>
              <a:rPr lang="en-US" sz="4000" b="1" dirty="0" smtClean="0"/>
              <a:t>END</a:t>
            </a:r>
            <a:r>
              <a:rPr lang="id-ID" sz="4000" b="1" dirty="0" smtClean="0"/>
              <a:t> </a:t>
            </a:r>
            <a:r>
              <a:rPr lang="id-ID" sz="4000" b="1" dirty="0" smtClean="0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1AE68-8F74-4A46-A02F-C7B17A7E7BB3}" type="datetime1">
              <a:rPr lang="id-ID" smtClean="0"/>
              <a:pPr/>
              <a:t>14/07/2021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11321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dirty="0" smtClean="0">
                <a:ea typeface="Cambria" pitchFamily="18" charset="0"/>
              </a:rPr>
              <a:t>OUTLINE</a:t>
            </a:r>
            <a:endParaRPr lang="id-ID" dirty="0">
              <a:ea typeface="Cambr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Difinisi</a:t>
            </a:r>
            <a:r>
              <a:rPr lang="en-US" dirty="0" smtClean="0"/>
              <a:t> </a:t>
            </a:r>
            <a:r>
              <a:rPr lang="en-US" dirty="0" err="1" smtClean="0"/>
              <a:t>Pola</a:t>
            </a:r>
            <a:r>
              <a:rPr lang="en-US" dirty="0" smtClean="0"/>
              <a:t> (Pattern)</a:t>
            </a:r>
            <a:endParaRPr lang="en-US" dirty="0" smtClean="0"/>
          </a:p>
          <a:p>
            <a:pPr lvl="0"/>
            <a:r>
              <a:rPr lang="en-US" dirty="0" err="1" smtClean="0"/>
              <a:t>Kelas</a:t>
            </a:r>
            <a:r>
              <a:rPr lang="en-US" dirty="0" smtClean="0"/>
              <a:t> </a:t>
            </a:r>
            <a:r>
              <a:rPr lang="en-US" dirty="0" err="1"/>
              <a:t>Pola</a:t>
            </a:r>
            <a:r>
              <a:rPr lang="en-US" dirty="0"/>
              <a:t> </a:t>
            </a:r>
            <a:endParaRPr lang="en-US" dirty="0" smtClean="0"/>
          </a:p>
          <a:p>
            <a:pPr lvl="0"/>
            <a:r>
              <a:rPr lang="en-US" dirty="0" smtClean="0"/>
              <a:t>Proses </a:t>
            </a:r>
            <a:r>
              <a:rPr lang="en-US" dirty="0" err="1" smtClean="0"/>
              <a:t>Klasifikasi</a:t>
            </a:r>
            <a:endParaRPr lang="en-US" dirty="0" smtClean="0"/>
          </a:p>
          <a:p>
            <a:pPr lvl="0"/>
            <a:r>
              <a:rPr lang="en-US" dirty="0"/>
              <a:t>Pattern </a:t>
            </a:r>
            <a:r>
              <a:rPr lang="en-US" dirty="0" err="1"/>
              <a:t>Recognation</a:t>
            </a:r>
            <a:r>
              <a:rPr lang="en-US" dirty="0"/>
              <a:t> System</a:t>
            </a:r>
            <a:endParaRPr lang="en-US" dirty="0"/>
          </a:p>
          <a:p>
            <a:r>
              <a:rPr lang="en-US" dirty="0" smtClean="0"/>
              <a:t>Study </a:t>
            </a:r>
            <a:r>
              <a:rPr lang="en-US" dirty="0" err="1" smtClean="0"/>
              <a:t>Kasus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F3800-C4BC-414E-AD86-C13587FBC951}" type="datetime1">
              <a:rPr lang="id-ID" smtClean="0"/>
              <a:pPr/>
              <a:t>14/07/2021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152817"/>
            <a:ext cx="8305800" cy="5079155"/>
          </a:xfrm>
        </p:spPr>
        <p:txBody>
          <a:bodyPr>
            <a:normAutofit/>
          </a:bodyPr>
          <a:lstStyle/>
          <a:p>
            <a:r>
              <a:rPr lang="en-US" dirty="0" err="1"/>
              <a:t>Pola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Objek</a:t>
            </a:r>
            <a:r>
              <a:rPr lang="en-US" dirty="0"/>
              <a:t>, Proses,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 smtClean="0"/>
              <a:t>Kejadian</a:t>
            </a:r>
            <a:r>
              <a:rPr lang="en-US" dirty="0"/>
              <a:t> </a:t>
            </a:r>
            <a:r>
              <a:rPr lang="en-US" dirty="0" smtClean="0"/>
              <a:t>yang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diberi</a:t>
            </a:r>
            <a:r>
              <a:rPr lang="en-US" dirty="0"/>
              <a:t> </a:t>
            </a:r>
            <a:r>
              <a:rPr lang="en-US" dirty="0" err="1"/>
              <a:t>nama</a:t>
            </a:r>
            <a:endParaRPr lang="en-US" dirty="0"/>
          </a:p>
          <a:p>
            <a:r>
              <a:rPr lang="en-US" dirty="0" err="1" smtClean="0"/>
              <a:t>Pola</a:t>
            </a:r>
            <a:r>
              <a:rPr lang="en-US" dirty="0" smtClean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himpunan</a:t>
            </a:r>
            <a:r>
              <a:rPr lang="en-US" dirty="0"/>
              <a:t> </a:t>
            </a:r>
            <a:r>
              <a:rPr lang="en-US" dirty="0" err="1"/>
              <a:t>pengukuran</a:t>
            </a:r>
            <a:r>
              <a:rPr lang="en-US" dirty="0"/>
              <a:t> </a:t>
            </a:r>
            <a:r>
              <a:rPr lang="en-US" dirty="0" smtClean="0"/>
              <a:t>yang </a:t>
            </a:r>
            <a:r>
              <a:rPr lang="en-US" dirty="0" err="1" smtClean="0"/>
              <a:t>menggambarkan</a:t>
            </a:r>
            <a:r>
              <a:rPr lang="en-US" dirty="0" smtClean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objek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DA33-220D-4ACB-A07C-038A8D878D81}" type="datetime1">
              <a:rPr lang="id-ID" smtClean="0"/>
              <a:pPr/>
              <a:t>14/07/2021</a:t>
            </a:fld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81000" y="263734"/>
            <a:ext cx="8229600" cy="766864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Pola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b="0" i="1" dirty="0" smtClean="0"/>
              <a:t>Pattern)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AutoShape 2" descr="10 Cara Mengatasi Motor Mogok yang Mudah dan Cepat | Otoflik"/>
          <p:cNvSpPr>
            <a:spLocks noChangeAspect="1" noChangeArrowheads="1"/>
          </p:cNvSpPr>
          <p:nvPr/>
        </p:nvSpPr>
        <p:spPr bwMode="auto">
          <a:xfrm>
            <a:off x="144689" y="-22860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3180766"/>
            <a:ext cx="6324600" cy="304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48848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Kelas </a:t>
            </a:r>
            <a:r>
              <a:rPr lang="fi-FI" dirty="0"/>
              <a:t>Pola / Kategori merupakan himpunan </a:t>
            </a:r>
            <a:r>
              <a:rPr lang="fi-FI" dirty="0" smtClean="0"/>
              <a:t>pola </a:t>
            </a:r>
            <a:r>
              <a:rPr lang="en-US" dirty="0" smtClean="0"/>
              <a:t>yang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atribut</a:t>
            </a:r>
            <a:r>
              <a:rPr lang="en-US" dirty="0"/>
              <a:t> </a:t>
            </a:r>
            <a:r>
              <a:rPr lang="en-US" dirty="0" err="1"/>
              <a:t>tertentu</a:t>
            </a:r>
            <a:endParaRPr lang="en-US" dirty="0"/>
          </a:p>
          <a:p>
            <a:r>
              <a:rPr lang="en-US" dirty="0" smtClean="0"/>
              <a:t>Kumpulan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objek</a:t>
            </a:r>
            <a:r>
              <a:rPr lang="en-US" dirty="0"/>
              <a:t> yang </a:t>
            </a:r>
            <a:r>
              <a:rPr lang="en-US" dirty="0" smtClean="0"/>
              <a:t>identic (</a:t>
            </a:r>
            <a:r>
              <a:rPr lang="en-US" dirty="0" err="1" smtClean="0"/>
              <a:t>kemiripan</a:t>
            </a:r>
            <a:r>
              <a:rPr lang="en-US" dirty="0" smtClean="0"/>
              <a:t> </a:t>
            </a:r>
            <a:r>
              <a:rPr lang="en-US" dirty="0"/>
              <a:t>data)</a:t>
            </a:r>
          </a:p>
          <a:p>
            <a:r>
              <a:rPr lang="en-US" dirty="0" err="1" smtClean="0"/>
              <a:t>Selama</a:t>
            </a:r>
            <a:r>
              <a:rPr lang="en-US" dirty="0" smtClean="0"/>
              <a:t> </a:t>
            </a:r>
            <a:r>
              <a:rPr lang="en-US" dirty="0"/>
              <a:t>proses </a:t>
            </a:r>
            <a:r>
              <a:rPr lang="en-US" dirty="0" err="1"/>
              <a:t>pengenalan</a:t>
            </a:r>
            <a:r>
              <a:rPr lang="en-US" dirty="0"/>
              <a:t> </a:t>
            </a:r>
            <a:r>
              <a:rPr lang="en-US" dirty="0" err="1"/>
              <a:t>objek</a:t>
            </a:r>
            <a:r>
              <a:rPr lang="en-US" dirty="0"/>
              <a:t> </a:t>
            </a:r>
            <a:r>
              <a:rPr lang="en-US" dirty="0" err="1" smtClean="0"/>
              <a:t>dimasukkan</a:t>
            </a:r>
            <a:r>
              <a:rPr lang="en-US" dirty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kelas</a:t>
            </a:r>
            <a:r>
              <a:rPr lang="en-US" dirty="0"/>
              <a:t> yang </a:t>
            </a:r>
            <a:r>
              <a:rPr lang="en-US" dirty="0" err="1"/>
              <a:t>ditentukan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DA33-220D-4ACB-A07C-038A8D878D81}" type="datetime1">
              <a:rPr lang="id-ID" smtClean="0"/>
              <a:pPr/>
              <a:t>14/07/2021</a:t>
            </a:fld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81000" y="263734"/>
            <a:ext cx="8229600" cy="766864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 b="0" dirty="0" err="1"/>
              <a:t>Apa</a:t>
            </a:r>
            <a:r>
              <a:rPr lang="en-US" b="0" dirty="0"/>
              <a:t> </a:t>
            </a:r>
            <a:r>
              <a:rPr lang="en-US" b="0" dirty="0" err="1"/>
              <a:t>itu</a:t>
            </a:r>
            <a:r>
              <a:rPr lang="en-US" b="0" dirty="0"/>
              <a:t> </a:t>
            </a:r>
            <a:r>
              <a:rPr lang="en-US" b="0" dirty="0" err="1"/>
              <a:t>Kelas</a:t>
            </a:r>
            <a:r>
              <a:rPr lang="en-US" b="0" dirty="0"/>
              <a:t> </a:t>
            </a:r>
            <a:r>
              <a:rPr lang="en-US" b="0" dirty="0" err="1"/>
              <a:t>Pola</a:t>
            </a:r>
            <a:r>
              <a:rPr lang="en-US" b="0" dirty="0"/>
              <a:t> ?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28519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06752"/>
            <a:ext cx="5937228" cy="4525963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Input </a:t>
            </a:r>
            <a:r>
              <a:rPr lang="en-US" dirty="0"/>
              <a:t>&amp; Sensing :</a:t>
            </a:r>
          </a:p>
          <a:p>
            <a:pPr marL="400050" lvl="1" indent="0">
              <a:buNone/>
            </a:pPr>
            <a:r>
              <a:rPr lang="en-US" dirty="0"/>
              <a:t>– Proses </a:t>
            </a:r>
            <a:r>
              <a:rPr lang="en-US" dirty="0" err="1"/>
              <a:t>pengambilan</a:t>
            </a:r>
            <a:r>
              <a:rPr lang="en-US" dirty="0"/>
              <a:t> data (Acquisition) &amp; </a:t>
            </a:r>
            <a:r>
              <a:rPr lang="en-US" dirty="0" err="1"/>
              <a:t>pemasukkan</a:t>
            </a:r>
            <a:r>
              <a:rPr lang="en-US" dirty="0"/>
              <a:t> data.</a:t>
            </a:r>
          </a:p>
          <a:p>
            <a:pPr marL="400050" lvl="1" indent="0">
              <a:buNone/>
            </a:pPr>
            <a:r>
              <a:rPr lang="en-US" dirty="0"/>
              <a:t>– </a:t>
            </a:r>
            <a:r>
              <a:rPr lang="en-US" dirty="0" err="1"/>
              <a:t>Pemrosesan</a:t>
            </a:r>
            <a:r>
              <a:rPr lang="en-US" dirty="0"/>
              <a:t> data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karakteristik</a:t>
            </a:r>
            <a:r>
              <a:rPr lang="en-US" dirty="0"/>
              <a:t>/ </a:t>
            </a:r>
            <a:r>
              <a:rPr lang="en-US" dirty="0" err="1"/>
              <a:t>fakta</a:t>
            </a:r>
            <a:r>
              <a:rPr lang="en-US" dirty="0"/>
              <a:t> yang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smtClean="0"/>
              <a:t>&amp; </a:t>
            </a:r>
            <a:r>
              <a:rPr lang="en-US" dirty="0" err="1" smtClean="0"/>
              <a:t>pengukuran</a:t>
            </a:r>
            <a:r>
              <a:rPr lang="en-US" dirty="0" smtClean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variable data.</a:t>
            </a:r>
          </a:p>
          <a:p>
            <a:r>
              <a:rPr lang="en-US" dirty="0" smtClean="0"/>
              <a:t>Pre-processing </a:t>
            </a:r>
            <a:r>
              <a:rPr lang="en-US" dirty="0"/>
              <a:t>:</a:t>
            </a:r>
          </a:p>
          <a:p>
            <a:pPr marL="400050" lvl="1" indent="0">
              <a:buNone/>
            </a:pPr>
            <a:r>
              <a:rPr lang="en-US" dirty="0"/>
              <a:t>– </a:t>
            </a:r>
            <a:r>
              <a:rPr lang="en-US" dirty="0" err="1"/>
              <a:t>Menghilangkan</a:t>
            </a:r>
            <a:r>
              <a:rPr lang="en-US" dirty="0"/>
              <a:t> noise </a:t>
            </a:r>
            <a:r>
              <a:rPr lang="en-US" dirty="0" err="1"/>
              <a:t>pada</a:t>
            </a:r>
            <a:r>
              <a:rPr lang="en-US" dirty="0"/>
              <a:t> data.</a:t>
            </a:r>
          </a:p>
          <a:p>
            <a:pPr marL="400050" lvl="1" indent="0">
              <a:buNone/>
            </a:pPr>
            <a:r>
              <a:rPr lang="en-US" dirty="0"/>
              <a:t>–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pemisahan</a:t>
            </a:r>
            <a:r>
              <a:rPr lang="en-US" dirty="0"/>
              <a:t> </a:t>
            </a:r>
            <a:r>
              <a:rPr lang="en-US" dirty="0" err="1"/>
              <a:t>pola-pola</a:t>
            </a:r>
            <a:r>
              <a:rPr lang="en-US" dirty="0"/>
              <a:t> yang </a:t>
            </a:r>
            <a:r>
              <a:rPr lang="en-US" dirty="0" err="1"/>
              <a:t>menarik</a:t>
            </a:r>
            <a:r>
              <a:rPr lang="en-US" dirty="0"/>
              <a:t> (pattern </a:t>
            </a:r>
            <a:r>
              <a:rPr lang="en-US" dirty="0" smtClean="0"/>
              <a:t>of interest</a:t>
            </a:r>
            <a:r>
              <a:rPr lang="en-US" dirty="0"/>
              <a:t>) </a:t>
            </a:r>
            <a:r>
              <a:rPr lang="en-US" dirty="0" err="1"/>
              <a:t>dari</a:t>
            </a:r>
            <a:r>
              <a:rPr lang="en-US" dirty="0"/>
              <a:t> data.</a:t>
            </a:r>
          </a:p>
          <a:p>
            <a:r>
              <a:rPr lang="en-US" dirty="0" smtClean="0"/>
              <a:t>Segmentation </a:t>
            </a:r>
            <a:r>
              <a:rPr lang="en-US" dirty="0"/>
              <a:t>:</a:t>
            </a:r>
          </a:p>
          <a:p>
            <a:pPr marL="400050" lvl="1" indent="0">
              <a:buNone/>
            </a:pPr>
            <a:r>
              <a:rPr lang="en-US" dirty="0"/>
              <a:t>– Proses </a:t>
            </a:r>
            <a:r>
              <a:rPr lang="en-US" dirty="0" err="1"/>
              <a:t>pemisahan</a:t>
            </a:r>
            <a:r>
              <a:rPr lang="en-US" dirty="0"/>
              <a:t> </a:t>
            </a:r>
            <a:r>
              <a:rPr lang="en-US" dirty="0" err="1"/>
              <a:t>objek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objek</a:t>
            </a:r>
            <a:r>
              <a:rPr lang="en-US" dirty="0"/>
              <a:t> yang lain </a:t>
            </a:r>
            <a:r>
              <a:rPr lang="en-US" dirty="0" err="1" smtClean="0"/>
              <a:t>dalam</a:t>
            </a:r>
            <a:r>
              <a:rPr lang="en-US" dirty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/>
              <a:t>gambar</a:t>
            </a:r>
            <a:r>
              <a:rPr lang="en-US" dirty="0"/>
              <a:t>.</a:t>
            </a:r>
          </a:p>
          <a:p>
            <a:r>
              <a:rPr lang="en-US" dirty="0" smtClean="0"/>
              <a:t>Feature </a:t>
            </a:r>
            <a:r>
              <a:rPr lang="en-US" dirty="0"/>
              <a:t>extraction :</a:t>
            </a:r>
          </a:p>
          <a:p>
            <a:pPr marL="400050" lvl="1" indent="0">
              <a:buNone/>
            </a:pPr>
            <a:r>
              <a:rPr lang="en-US" dirty="0"/>
              <a:t>– </a:t>
            </a:r>
            <a:r>
              <a:rPr lang="en-US" dirty="0" err="1"/>
              <a:t>Menemukan</a:t>
            </a:r>
            <a:r>
              <a:rPr lang="en-US" dirty="0"/>
              <a:t> </a:t>
            </a:r>
            <a:r>
              <a:rPr lang="en-US" dirty="0" err="1"/>
              <a:t>representasi</a:t>
            </a:r>
            <a:r>
              <a:rPr lang="en-US" dirty="0"/>
              <a:t> </a:t>
            </a:r>
            <a:r>
              <a:rPr lang="en-US" dirty="0" err="1"/>
              <a:t>baru</a:t>
            </a:r>
            <a:r>
              <a:rPr lang="en-US" dirty="0"/>
              <a:t>/ </a:t>
            </a:r>
            <a:r>
              <a:rPr lang="en-US" dirty="0" err="1"/>
              <a:t>perwakilan</a:t>
            </a:r>
            <a:r>
              <a:rPr lang="en-US" dirty="0"/>
              <a:t>/ </a:t>
            </a:r>
            <a:r>
              <a:rPr lang="en-US" dirty="0" err="1"/>
              <a:t>ciri</a:t>
            </a:r>
            <a:r>
              <a:rPr lang="en-US" dirty="0"/>
              <a:t> </a:t>
            </a:r>
            <a:r>
              <a:rPr lang="en-US" dirty="0" err="1"/>
              <a:t>khas</a:t>
            </a:r>
            <a:r>
              <a:rPr lang="en-US" dirty="0"/>
              <a:t> data </a:t>
            </a:r>
            <a:r>
              <a:rPr lang="en-US" dirty="0" err="1" smtClean="0"/>
              <a:t>dari</a:t>
            </a:r>
            <a:r>
              <a:rPr lang="en-US" dirty="0"/>
              <a:t> </a:t>
            </a:r>
            <a:r>
              <a:rPr lang="en-US" dirty="0" err="1" smtClean="0"/>
              <a:t>segi</a:t>
            </a:r>
            <a:r>
              <a:rPr lang="en-US" dirty="0" smtClean="0"/>
              <a:t> </a:t>
            </a:r>
            <a:r>
              <a:rPr lang="en-US" dirty="0" err="1"/>
              <a:t>fitur</a:t>
            </a:r>
            <a:r>
              <a:rPr lang="en-US" dirty="0"/>
              <a:t>.</a:t>
            </a:r>
          </a:p>
          <a:p>
            <a:r>
              <a:rPr lang="en-US" dirty="0" smtClean="0"/>
              <a:t>Classification </a:t>
            </a:r>
            <a:r>
              <a:rPr lang="en-US" dirty="0"/>
              <a:t>:</a:t>
            </a:r>
          </a:p>
          <a:p>
            <a:pPr marL="400050" lvl="1" indent="0">
              <a:buNone/>
            </a:pPr>
            <a:r>
              <a:rPr lang="en-US" dirty="0"/>
              <a:t>–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fitur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model/ </a:t>
            </a:r>
            <a:r>
              <a:rPr lang="en-US" dirty="0" err="1"/>
              <a:t>algoritma</a:t>
            </a:r>
            <a:r>
              <a:rPr lang="en-US" dirty="0"/>
              <a:t> </a:t>
            </a:r>
            <a:r>
              <a:rPr lang="en-US" dirty="0" err="1"/>
              <a:t>pembelajaran</a:t>
            </a:r>
            <a:r>
              <a:rPr lang="en-US" dirty="0"/>
              <a:t> </a:t>
            </a:r>
            <a:r>
              <a:rPr lang="en-US" dirty="0" err="1" smtClean="0"/>
              <a:t>untuk</a:t>
            </a:r>
            <a:r>
              <a:rPr lang="en-US" dirty="0"/>
              <a:t> </a:t>
            </a:r>
            <a:r>
              <a:rPr lang="fi-FI" dirty="0" smtClean="0"/>
              <a:t>menetapkan </a:t>
            </a:r>
            <a:r>
              <a:rPr lang="fi-FI" dirty="0"/>
              <a:t>pola pada suatu kelas tertentu.</a:t>
            </a:r>
          </a:p>
          <a:p>
            <a:r>
              <a:rPr lang="en-US" dirty="0" smtClean="0"/>
              <a:t>Post-processing </a:t>
            </a:r>
            <a:r>
              <a:rPr lang="en-US" dirty="0"/>
              <a:t>:</a:t>
            </a:r>
          </a:p>
          <a:p>
            <a:pPr marL="400050" lvl="1" indent="0">
              <a:buNone/>
            </a:pPr>
            <a:r>
              <a:rPr lang="en-US" dirty="0"/>
              <a:t>–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evaluasi</a:t>
            </a:r>
            <a:r>
              <a:rPr lang="en-US" dirty="0"/>
              <a:t> </a:t>
            </a:r>
            <a:r>
              <a:rPr lang="en-US" dirty="0" err="1"/>
              <a:t>tingkat</a:t>
            </a:r>
            <a:r>
              <a:rPr lang="en-US" dirty="0"/>
              <a:t> </a:t>
            </a:r>
            <a:r>
              <a:rPr lang="en-US" dirty="0" err="1"/>
              <a:t>keberhasilan</a:t>
            </a:r>
            <a:r>
              <a:rPr lang="en-US" dirty="0"/>
              <a:t> </a:t>
            </a:r>
            <a:r>
              <a:rPr lang="en-US" dirty="0" err="1" smtClean="0"/>
              <a:t>dalamkeputusan</a:t>
            </a:r>
            <a:r>
              <a:rPr lang="en-US" dirty="0"/>
              <a:t>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DA33-220D-4ACB-A07C-038A8D878D81}" type="datetime1">
              <a:rPr lang="id-ID" smtClean="0"/>
              <a:pPr/>
              <a:t>14/07/2021</a:t>
            </a:fld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81000" y="263734"/>
            <a:ext cx="8229600" cy="766864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 b="0" dirty="0"/>
              <a:t>Proses </a:t>
            </a:r>
            <a:r>
              <a:rPr lang="en-US" b="0" dirty="0" err="1" smtClean="0"/>
              <a:t>Klasifikasi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7462" y="1222608"/>
            <a:ext cx="2569555" cy="5133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128227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152817"/>
            <a:ext cx="8305800" cy="5079155"/>
          </a:xfrm>
        </p:spPr>
        <p:txBody>
          <a:bodyPr>
            <a:normAutofit/>
          </a:bodyPr>
          <a:lstStyle/>
          <a:p>
            <a:r>
              <a:rPr lang="sv-SE" dirty="0" smtClean="0"/>
              <a:t>Sistem </a:t>
            </a:r>
            <a:r>
              <a:rPr lang="sv-SE" dirty="0"/>
              <a:t>adalah keseluruhan bagian </a:t>
            </a:r>
            <a:r>
              <a:rPr lang="sv-SE" dirty="0" smtClean="0"/>
              <a:t>dari </a:t>
            </a:r>
            <a:r>
              <a:rPr lang="en-US" dirty="0" err="1" smtClean="0"/>
              <a:t>pengenalan</a:t>
            </a:r>
            <a:r>
              <a:rPr lang="en-US" dirty="0" smtClean="0"/>
              <a:t> </a:t>
            </a:r>
            <a:r>
              <a:rPr lang="en-US" dirty="0" err="1"/>
              <a:t>pola</a:t>
            </a:r>
            <a:r>
              <a:rPr lang="en-US" dirty="0"/>
              <a:t> </a:t>
            </a:r>
            <a:r>
              <a:rPr lang="en-US" dirty="0" err="1"/>
              <a:t>mulai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Input, Proses </a:t>
            </a:r>
            <a:r>
              <a:rPr lang="en-US" dirty="0" err="1" smtClean="0"/>
              <a:t>dan</a:t>
            </a:r>
            <a:r>
              <a:rPr lang="en-US" dirty="0"/>
              <a:t> </a:t>
            </a:r>
            <a:r>
              <a:rPr lang="en-US" dirty="0" smtClean="0"/>
              <a:t>Output.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GB" dirty="0" smtClean="0"/>
              <a:t>Teacher</a:t>
            </a:r>
            <a:r>
              <a:rPr lang="en-GB" dirty="0"/>
              <a:t>/ Human </a:t>
            </a:r>
            <a:r>
              <a:rPr lang="en-GB" dirty="0" err="1"/>
              <a:t>sebagai</a:t>
            </a:r>
            <a:r>
              <a:rPr lang="en-GB" dirty="0"/>
              <a:t> </a:t>
            </a:r>
            <a:r>
              <a:rPr lang="en-GB" dirty="0" err="1"/>
              <a:t>salah</a:t>
            </a:r>
            <a:r>
              <a:rPr lang="en-GB" dirty="0"/>
              <a:t> </a:t>
            </a:r>
            <a:r>
              <a:rPr lang="en-GB" dirty="0" err="1"/>
              <a:t>satu</a:t>
            </a:r>
            <a:r>
              <a:rPr lang="en-GB" dirty="0"/>
              <a:t> </a:t>
            </a:r>
            <a:r>
              <a:rPr lang="en-GB" dirty="0" err="1" smtClean="0"/>
              <a:t>sumber</a:t>
            </a:r>
            <a:r>
              <a:rPr lang="en-GB" dirty="0"/>
              <a:t> </a:t>
            </a:r>
            <a:r>
              <a:rPr lang="en-US" dirty="0" smtClean="0"/>
              <a:t>basis </a:t>
            </a:r>
            <a:r>
              <a:rPr lang="en-US" dirty="0" err="1"/>
              <a:t>pengetahuan</a:t>
            </a:r>
            <a:r>
              <a:rPr lang="en-US" dirty="0"/>
              <a:t> (knowledge base)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DA33-220D-4ACB-A07C-038A8D878D81}" type="datetime1">
              <a:rPr lang="id-ID" smtClean="0"/>
              <a:pPr/>
              <a:t>14/07/2021</a:t>
            </a:fld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81000" y="263734"/>
            <a:ext cx="8229600" cy="766864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 b="0" dirty="0"/>
              <a:t>Pattern </a:t>
            </a:r>
            <a:r>
              <a:rPr lang="en-US" b="0" dirty="0" err="1"/>
              <a:t>Recognation</a:t>
            </a:r>
            <a:r>
              <a:rPr lang="en-US" b="0" dirty="0"/>
              <a:t> System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AutoShape 2" descr="10 Cara Mengatasi Motor Mogok yang Mudah dan Cepat | Otoflik"/>
          <p:cNvSpPr>
            <a:spLocks noChangeAspect="1" noChangeArrowheads="1"/>
          </p:cNvSpPr>
          <p:nvPr/>
        </p:nvSpPr>
        <p:spPr bwMode="auto">
          <a:xfrm>
            <a:off x="144689" y="-22860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2362200"/>
            <a:ext cx="6914401" cy="220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69338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152817"/>
            <a:ext cx="8305800" cy="5079155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en-US" dirty="0" err="1"/>
              <a:t>Klasifikasi</a:t>
            </a:r>
            <a:r>
              <a:rPr lang="en-US" dirty="0"/>
              <a:t> </a:t>
            </a:r>
            <a:r>
              <a:rPr lang="en-US" dirty="0" err="1"/>
              <a:t>Ikan</a:t>
            </a:r>
            <a:r>
              <a:rPr lang="en-US" dirty="0"/>
              <a:t> Salmon </a:t>
            </a:r>
            <a:r>
              <a:rPr lang="en-US" dirty="0" err="1"/>
              <a:t>dan</a:t>
            </a:r>
            <a:r>
              <a:rPr lang="en-US" dirty="0"/>
              <a:t> Sea </a:t>
            </a:r>
            <a:r>
              <a:rPr lang="en-US" dirty="0" smtClean="0"/>
              <a:t>Bass</a:t>
            </a:r>
          </a:p>
          <a:p>
            <a:pPr marL="0" indent="0" algn="just">
              <a:buNone/>
            </a:pPr>
            <a:endParaRPr lang="en-US" dirty="0"/>
          </a:p>
          <a:p>
            <a:pPr marL="0" indent="0" algn="just">
              <a:buNone/>
            </a:pPr>
            <a:endParaRPr lang="en-US" dirty="0" smtClean="0"/>
          </a:p>
          <a:p>
            <a:pPr marL="0" indent="0" algn="just">
              <a:buNone/>
            </a:pPr>
            <a:endParaRPr lang="en-US" dirty="0"/>
          </a:p>
          <a:p>
            <a:pPr marL="0" indent="0" algn="just">
              <a:buNone/>
            </a:pPr>
            <a:endParaRPr lang="en-US" dirty="0" smtClean="0"/>
          </a:p>
          <a:p>
            <a:r>
              <a:rPr lang="fi-FI" dirty="0" smtClean="0"/>
              <a:t>Permasalahan </a:t>
            </a:r>
            <a:r>
              <a:rPr lang="fi-FI" dirty="0"/>
              <a:t>: Bagaimana memisahkan ikan </a:t>
            </a:r>
            <a:r>
              <a:rPr lang="fi-FI" dirty="0" smtClean="0"/>
              <a:t>yang masuk </a:t>
            </a:r>
            <a:r>
              <a:rPr lang="fi-FI" dirty="0"/>
              <a:t>secara otomatis pada permukaan yang </a:t>
            </a:r>
            <a:r>
              <a:rPr lang="fi-FI" dirty="0" smtClean="0"/>
              <a:t>berjalan </a:t>
            </a:r>
            <a:r>
              <a:rPr lang="en-US" dirty="0" smtClean="0"/>
              <a:t>(</a:t>
            </a:r>
            <a:r>
              <a:rPr lang="en-US" dirty="0" err="1" smtClean="0"/>
              <a:t>mesin</a:t>
            </a:r>
            <a:r>
              <a:rPr lang="en-US" dirty="0"/>
              <a:t>)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spesiesnya</a:t>
            </a:r>
            <a:r>
              <a:rPr lang="en-US" dirty="0"/>
              <a:t>.</a:t>
            </a:r>
          </a:p>
          <a:p>
            <a:r>
              <a:rPr lang="en-US" dirty="0" err="1" smtClean="0"/>
              <a:t>Asumsikan</a:t>
            </a:r>
            <a:r>
              <a:rPr lang="en-US" dirty="0" smtClean="0"/>
              <a:t>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dirty="0" err="1"/>
              <a:t>kita</a:t>
            </a:r>
            <a:r>
              <a:rPr lang="en-US" dirty="0"/>
              <a:t>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dua</a:t>
            </a:r>
            <a:r>
              <a:rPr lang="en-US" dirty="0"/>
              <a:t> </a:t>
            </a:r>
            <a:r>
              <a:rPr lang="en-US" dirty="0" err="1"/>
              <a:t>jenis</a:t>
            </a:r>
            <a:r>
              <a:rPr lang="en-US" dirty="0"/>
              <a:t> </a:t>
            </a:r>
            <a:r>
              <a:rPr lang="en-US" dirty="0" err="1"/>
              <a:t>ikan</a:t>
            </a:r>
            <a:r>
              <a:rPr lang="en-US" dirty="0"/>
              <a:t> :</a:t>
            </a:r>
          </a:p>
          <a:p>
            <a:pPr marL="400050" lvl="1" indent="0">
              <a:buNone/>
            </a:pPr>
            <a:r>
              <a:rPr lang="en-US" dirty="0"/>
              <a:t>– Sea bass.</a:t>
            </a:r>
          </a:p>
          <a:p>
            <a:pPr marL="400050" lvl="1" indent="0">
              <a:buNone/>
            </a:pPr>
            <a:r>
              <a:rPr lang="en-US" dirty="0"/>
              <a:t>– Salmon.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DA33-220D-4ACB-A07C-038A8D878D81}" type="datetime1">
              <a:rPr lang="id-ID" smtClean="0"/>
              <a:pPr/>
              <a:t>14/07/2021</a:t>
            </a:fld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81000" y="263734"/>
            <a:ext cx="8229600" cy="766864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 b="0" dirty="0"/>
              <a:t>Case Study (Cont.)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AutoShape 2" descr="10 Cara Mengatasi Motor Mogok yang Mudah dan Cepat | Otoflik"/>
          <p:cNvSpPr>
            <a:spLocks noChangeAspect="1" noChangeArrowheads="1"/>
          </p:cNvSpPr>
          <p:nvPr/>
        </p:nvSpPr>
        <p:spPr bwMode="auto">
          <a:xfrm>
            <a:off x="144689" y="-22860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1828800"/>
            <a:ext cx="5852160" cy="1314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62388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152817"/>
            <a:ext cx="8305800" cy="5079155"/>
          </a:xfrm>
        </p:spPr>
        <p:txBody>
          <a:bodyPr>
            <a:normAutofit/>
          </a:bodyPr>
          <a:lstStyle/>
          <a:p>
            <a:r>
              <a:rPr lang="en-US" dirty="0" err="1" smtClean="0"/>
              <a:t>Apa</a:t>
            </a:r>
            <a:r>
              <a:rPr lang="en-US" dirty="0" smtClean="0"/>
              <a:t> </a:t>
            </a:r>
            <a:r>
              <a:rPr lang="en-US" dirty="0"/>
              <a:t>yang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menyebabkan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selama</a:t>
            </a:r>
            <a:r>
              <a:rPr lang="en-US" dirty="0"/>
              <a:t> proses</a:t>
            </a:r>
          </a:p>
          <a:p>
            <a:pPr marL="0" indent="0">
              <a:buNone/>
            </a:pPr>
            <a:r>
              <a:rPr lang="en-US" dirty="0"/>
              <a:t>Sensing ?</a:t>
            </a:r>
          </a:p>
          <a:p>
            <a:pPr marL="400050" lvl="1" indent="0">
              <a:buNone/>
            </a:pPr>
            <a:r>
              <a:rPr lang="en-US" dirty="0"/>
              <a:t>– </a:t>
            </a:r>
            <a:r>
              <a:rPr lang="en-US" dirty="0" err="1"/>
              <a:t>Kondisi</a:t>
            </a:r>
            <a:r>
              <a:rPr lang="en-US" dirty="0"/>
              <a:t> </a:t>
            </a:r>
            <a:r>
              <a:rPr lang="en-US" dirty="0" err="1"/>
              <a:t>pencahayaan</a:t>
            </a:r>
            <a:r>
              <a:rPr lang="en-US" dirty="0"/>
              <a:t>.</a:t>
            </a:r>
          </a:p>
          <a:p>
            <a:pPr marL="400050" lvl="1" indent="0">
              <a:buNone/>
            </a:pPr>
            <a:r>
              <a:rPr lang="fi-FI" dirty="0"/>
              <a:t>– Posisi ikan di permukaan yang berjalan (mesin).</a:t>
            </a:r>
          </a:p>
          <a:p>
            <a:pPr marL="400050" lvl="1" indent="0">
              <a:buNone/>
            </a:pPr>
            <a:r>
              <a:rPr lang="da-DK" dirty="0"/>
              <a:t>– Noise dari kamera dan hal-hal lainnya.</a:t>
            </a:r>
          </a:p>
          <a:p>
            <a:r>
              <a:rPr lang="nn-NO" dirty="0" smtClean="0"/>
              <a:t>Apa </a:t>
            </a:r>
            <a:r>
              <a:rPr lang="nn-NO" dirty="0"/>
              <a:t>saja langkah-langkah dalam Proses?</a:t>
            </a:r>
          </a:p>
          <a:p>
            <a:pPr marL="400050" lvl="1" indent="0">
              <a:buNone/>
            </a:pPr>
            <a:r>
              <a:rPr lang="en-US" dirty="0"/>
              <a:t>– </a:t>
            </a:r>
            <a:r>
              <a:rPr lang="en-US" dirty="0" err="1"/>
              <a:t>Mengambil</a:t>
            </a:r>
            <a:r>
              <a:rPr lang="en-US" dirty="0"/>
              <a:t> </a:t>
            </a:r>
            <a:r>
              <a:rPr lang="en-US" dirty="0" err="1"/>
              <a:t>gambar</a:t>
            </a:r>
            <a:r>
              <a:rPr lang="en-US" dirty="0"/>
              <a:t>.</a:t>
            </a:r>
          </a:p>
          <a:p>
            <a:pPr marL="400050" lvl="1" indent="0">
              <a:buNone/>
            </a:pPr>
            <a:r>
              <a:rPr lang="en-US" dirty="0"/>
              <a:t>– </a:t>
            </a:r>
            <a:r>
              <a:rPr lang="en-US" dirty="0" err="1"/>
              <a:t>Memisahkan</a:t>
            </a:r>
            <a:r>
              <a:rPr lang="en-US" dirty="0"/>
              <a:t> </a:t>
            </a:r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gambar</a:t>
            </a:r>
            <a:r>
              <a:rPr lang="en-US" dirty="0"/>
              <a:t> </a:t>
            </a:r>
            <a:r>
              <a:rPr lang="en-US" dirty="0" err="1"/>
              <a:t>ikan</a:t>
            </a:r>
            <a:r>
              <a:rPr lang="en-US" dirty="0"/>
              <a:t>.</a:t>
            </a:r>
          </a:p>
          <a:p>
            <a:pPr marL="400050" lvl="1" indent="0">
              <a:buNone/>
            </a:pPr>
            <a:r>
              <a:rPr lang="en-US" dirty="0"/>
              <a:t>–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pengukuran</a:t>
            </a:r>
            <a:r>
              <a:rPr lang="en-US" dirty="0"/>
              <a:t>.</a:t>
            </a:r>
          </a:p>
          <a:p>
            <a:pPr marL="400050" lvl="1" indent="0">
              <a:buNone/>
            </a:pPr>
            <a:r>
              <a:rPr lang="en-US" dirty="0"/>
              <a:t>– </a:t>
            </a:r>
            <a:r>
              <a:rPr lang="en-US" dirty="0" err="1"/>
              <a:t>membuat</a:t>
            </a:r>
            <a:r>
              <a:rPr lang="en-US" dirty="0"/>
              <a:t> </a:t>
            </a:r>
            <a:r>
              <a:rPr lang="en-US" dirty="0" err="1"/>
              <a:t>keputusan</a:t>
            </a:r>
            <a:r>
              <a:rPr lang="en-US" dirty="0"/>
              <a:t>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DA33-220D-4ACB-A07C-038A8D878D81}" type="datetime1">
              <a:rPr lang="id-ID" smtClean="0"/>
              <a:pPr/>
              <a:t>14/07/2021</a:t>
            </a:fld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81000" y="263734"/>
            <a:ext cx="8229600" cy="766864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 b="0" dirty="0"/>
              <a:t>Case Study (Cont.)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AutoShape 2" descr="10 Cara Mengatasi Motor Mogok yang Mudah dan Cepat | Otoflik"/>
          <p:cNvSpPr>
            <a:spLocks noChangeAspect="1" noChangeArrowheads="1"/>
          </p:cNvSpPr>
          <p:nvPr/>
        </p:nvSpPr>
        <p:spPr bwMode="auto">
          <a:xfrm>
            <a:off x="144689" y="-22860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88385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152817"/>
            <a:ext cx="8305800" cy="507915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/>
              <a:t>Diagram proses </a:t>
            </a:r>
            <a:r>
              <a:rPr lang="en-US" dirty="0" err="1"/>
              <a:t>klasifikasi</a:t>
            </a:r>
            <a:r>
              <a:rPr lang="en-US" dirty="0"/>
              <a:t> </a:t>
            </a:r>
            <a:r>
              <a:rPr lang="en-US" dirty="0" smtClean="0"/>
              <a:t>:</a:t>
            </a:r>
          </a:p>
          <a:p>
            <a:pPr marL="0" indent="0" algn="just"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DA33-220D-4ACB-A07C-038A8D878D81}" type="datetime1">
              <a:rPr lang="id-ID" smtClean="0"/>
              <a:pPr/>
              <a:t>14/07/2021</a:t>
            </a:fld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81000" y="263734"/>
            <a:ext cx="8229600" cy="766864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 dirty="0"/>
              <a:t>Case Study (Cont.)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AutoShape 2" descr="10 Cara Mengatasi Motor Mogok yang Mudah dan Cepat | Otoflik"/>
          <p:cNvSpPr>
            <a:spLocks noChangeAspect="1" noChangeArrowheads="1"/>
          </p:cNvSpPr>
          <p:nvPr/>
        </p:nvSpPr>
        <p:spPr bwMode="auto">
          <a:xfrm>
            <a:off x="144689" y="-22860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697708"/>
            <a:ext cx="8077200" cy="4596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647508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6587</TotalTime>
  <Words>794</Words>
  <Application>Microsoft Office PowerPoint</Application>
  <PresentationFormat>On-screen Show (4:3)</PresentationFormat>
  <Paragraphs>124</Paragraphs>
  <Slides>16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Cambria</vt:lpstr>
      <vt:lpstr>Times New Roman</vt:lpstr>
      <vt:lpstr>Wingdings</vt:lpstr>
      <vt:lpstr>Office Theme</vt:lpstr>
      <vt:lpstr>PowerPoint Presentation</vt:lpstr>
      <vt:lpstr>OUTLINE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Yulif</dc:creator>
  <cp:lastModifiedBy>Windows User</cp:lastModifiedBy>
  <cp:revision>666</cp:revision>
  <cp:lastPrinted>2015-09-17T08:41:14Z</cp:lastPrinted>
  <dcterms:created xsi:type="dcterms:W3CDTF">2010-04-18T12:06:30Z</dcterms:created>
  <dcterms:modified xsi:type="dcterms:W3CDTF">2021-07-14T04:17:00Z</dcterms:modified>
</cp:coreProperties>
</file>