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2472" autoAdjust="0"/>
  </p:normalViewPr>
  <p:slideViewPr>
    <p:cSldViewPr snapToGrid="0">
      <p:cViewPr varScale="1">
        <p:scale>
          <a:sx n="60" d="100"/>
          <a:sy n="60" d="100"/>
        </p:scale>
        <p:origin x="114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FCF746-D90F-4BBB-B6B5-EFCA85C7A77D}" type="datetimeFigureOut">
              <a:rPr lang="en-US" smtClean="0"/>
              <a:t>10/27/2023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C13C50-FEB1-492B-AA05-31BA0E98A26E}" type="slidenum">
              <a:rPr lang="en-US" smtClean="0"/>
              <a:t>‹#›</a:t>
            </a:fld>
            <a:endParaRPr lang="en-US"/>
          </a:p>
        </p:txBody>
      </p:sp>
    </p:spTree>
    <p:extLst>
      <p:ext uri="{BB962C8B-B14F-4D97-AF65-F5344CB8AC3E}">
        <p14:creationId xmlns:p14="http://schemas.microsoft.com/office/powerpoint/2010/main" val="556283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id-ID" b="0" i="0" noProof="0" dirty="0" smtClean="0">
                <a:solidFill>
                  <a:srgbClr val="000000"/>
                </a:solidFill>
                <a:effectLst/>
                <a:latin typeface="Söhne"/>
              </a:rPr>
              <a:t>Definisi Business Model adalah sebuah kerangka kerja atau rencana yang menggambarkan cara suatu bisnis akan menghasilkan nilai dan pendapatan dengan menggambarkan elemen-elemen utama yang membentuk cara bisnis tersebut beroperasi. Business model memberikan gambaran tentang bagaimana sebuah perusahaan akan menghasilkan produk atau layanan, menjualnya kepada pelanggan, dan menghasilkan keuntungan.</a:t>
            </a:r>
          </a:p>
          <a:p>
            <a:pPr algn="l"/>
            <a:r>
              <a:rPr lang="id-ID" b="0" i="0" noProof="0" dirty="0" smtClean="0">
                <a:solidFill>
                  <a:srgbClr val="000000"/>
                </a:solidFill>
                <a:effectLst/>
                <a:latin typeface="Söhne"/>
              </a:rPr>
              <a:t>Secara lebih rinci, dalam sebuah business model, terdapat beberapa komponen kunci yang menjelaskan bagaimana bisnis tersebut berfungsi:</a:t>
            </a:r>
          </a:p>
          <a:p>
            <a:pPr algn="l">
              <a:buFont typeface="+mj-lt"/>
              <a:buAutoNum type="arabicPeriod"/>
            </a:pPr>
            <a:r>
              <a:rPr lang="id-ID" b="1" i="0" noProof="0" dirty="0" smtClean="0">
                <a:solidFill>
                  <a:srgbClr val="000000"/>
                </a:solidFill>
                <a:effectLst/>
                <a:latin typeface="Söhne"/>
              </a:rPr>
              <a:t>Segmen Pasar (Market Segmentation)</a:t>
            </a:r>
            <a:r>
              <a:rPr lang="id-ID" b="0" i="0" noProof="0" dirty="0" smtClean="0">
                <a:solidFill>
                  <a:srgbClr val="000000"/>
                </a:solidFill>
                <a:effectLst/>
                <a:latin typeface="Söhne"/>
              </a:rPr>
              <a:t>: Ini adalah pengidentifikasian dan pengelompokan pelanggan potensial ke dalam kelompok yang memiliki karakteristik serupa. Business model perlu memahami siapa pelanggan targetnya.</a:t>
            </a:r>
          </a:p>
          <a:p>
            <a:pPr algn="l">
              <a:buFont typeface="+mj-lt"/>
              <a:buAutoNum type="arabicPeriod"/>
            </a:pPr>
            <a:r>
              <a:rPr lang="id-ID" b="1" i="0" noProof="0" dirty="0" smtClean="0">
                <a:solidFill>
                  <a:srgbClr val="000000"/>
                </a:solidFill>
                <a:effectLst/>
                <a:latin typeface="Söhne"/>
              </a:rPr>
              <a:t>Proposisi Nilai (Value Proposition)</a:t>
            </a:r>
            <a:r>
              <a:rPr lang="id-ID" b="0" i="0" noProof="0" dirty="0" smtClean="0">
                <a:solidFill>
                  <a:srgbClr val="000000"/>
                </a:solidFill>
                <a:effectLst/>
                <a:latin typeface="Söhne"/>
              </a:rPr>
              <a:t>: Ini menjelaskan produk atau layanan apa yang ditawarkan oleh perusahaan dan mengapa hal tersebut berharga bagi pelanggan. Proposisi nilai mencakup fitur, manfaat, dan keunggulan yang membedakan bisnis dari pesaing.</a:t>
            </a:r>
          </a:p>
          <a:p>
            <a:pPr algn="l">
              <a:buFont typeface="+mj-lt"/>
              <a:buAutoNum type="arabicPeriod"/>
            </a:pPr>
            <a:r>
              <a:rPr lang="id-ID" b="1" i="0" noProof="0" dirty="0" smtClean="0">
                <a:solidFill>
                  <a:srgbClr val="000000"/>
                </a:solidFill>
                <a:effectLst/>
                <a:latin typeface="Söhne"/>
              </a:rPr>
              <a:t>Saluran Distribusi (Distribution Channels)</a:t>
            </a:r>
            <a:r>
              <a:rPr lang="id-ID" b="0" i="0" noProof="0" dirty="0" smtClean="0">
                <a:solidFill>
                  <a:srgbClr val="000000"/>
                </a:solidFill>
                <a:effectLst/>
                <a:latin typeface="Söhne"/>
              </a:rPr>
              <a:t>: Ini merujuk pada cara produk atau layanan disampaikan kepada pelanggan. Ini bisa meliputi penjualan langsung, penjualan online, penjualan melalui mitra, atau saluran lainnya.</a:t>
            </a:r>
          </a:p>
          <a:p>
            <a:pPr algn="l">
              <a:buFont typeface="+mj-lt"/>
              <a:buAutoNum type="arabicPeriod"/>
            </a:pPr>
            <a:r>
              <a:rPr lang="id-ID" b="1" i="0" noProof="0" dirty="0" smtClean="0">
                <a:solidFill>
                  <a:srgbClr val="000000"/>
                </a:solidFill>
                <a:effectLst/>
                <a:latin typeface="Söhne"/>
              </a:rPr>
              <a:t>Sumber Pendapatan (Revenue Streams)</a:t>
            </a:r>
            <a:r>
              <a:rPr lang="id-ID" b="0" i="0" noProof="0" dirty="0" smtClean="0">
                <a:solidFill>
                  <a:srgbClr val="000000"/>
                </a:solidFill>
                <a:effectLst/>
                <a:latin typeface="Söhne"/>
              </a:rPr>
              <a:t>: Ini adalah cara perusahaan menghasilkan pendapatan, baik melalui penjualan langsung, berlangganan, lisensi, iklan, atau metode lainnya.</a:t>
            </a:r>
          </a:p>
          <a:p>
            <a:pPr algn="l">
              <a:buFont typeface="+mj-lt"/>
              <a:buAutoNum type="arabicPeriod"/>
            </a:pPr>
            <a:r>
              <a:rPr lang="id-ID" b="1" i="0" noProof="0" dirty="0" smtClean="0">
                <a:solidFill>
                  <a:srgbClr val="000000"/>
                </a:solidFill>
                <a:effectLst/>
                <a:latin typeface="Söhne"/>
              </a:rPr>
              <a:t>Struktur Biaya (Cost Structure)</a:t>
            </a:r>
            <a:r>
              <a:rPr lang="id-ID" b="0" i="0" noProof="0" dirty="0" smtClean="0">
                <a:solidFill>
                  <a:srgbClr val="000000"/>
                </a:solidFill>
                <a:effectLst/>
                <a:latin typeface="Söhne"/>
              </a:rPr>
              <a:t>: Ini mencakup semua biaya yang terkait dengan menjalankan bisnis, termasuk biaya produksi, biaya operasional, biaya pemasaran, dan lain-lain.</a:t>
            </a:r>
          </a:p>
          <a:p>
            <a:pPr algn="l"/>
            <a:r>
              <a:rPr lang="id-ID" b="0" i="0" noProof="0" dirty="0" smtClean="0">
                <a:solidFill>
                  <a:srgbClr val="000000"/>
                </a:solidFill>
                <a:effectLst/>
                <a:latin typeface="Söhne"/>
              </a:rPr>
              <a:t>Business model memberikan pandangan yang komprehensif tentang bagaimana semua elemen ini saling terhubung dan bekerja bersama untuk mencapai kesuksesan bisnis. Setiap bisnis dapat memiliki business model yang unik, dan mengembangkan business model yang efektif adalah kunci untuk mencapai tujuan bisnis, seperti profitabilitas, pertumbuhan, dan keberlanjutan. Business model juga dapat berkembang seiring waktu seiring dengan perubahan pasar, teknologi, dan strategi perusahaan.</a:t>
            </a:r>
          </a:p>
          <a:p>
            <a:r>
              <a:rPr lang="id-ID" b="0" i="0" noProof="0" dirty="0" smtClean="0">
                <a:solidFill>
                  <a:srgbClr val="000000"/>
                </a:solidFill>
                <a:effectLst/>
                <a:latin typeface="Söhne"/>
              </a:rPr>
              <a:t/>
            </a:r>
            <a:br>
              <a:rPr lang="id-ID" b="0" i="0" noProof="0" dirty="0" smtClean="0">
                <a:solidFill>
                  <a:srgbClr val="000000"/>
                </a:solidFill>
                <a:effectLst/>
                <a:latin typeface="Söhne"/>
              </a:rPr>
            </a:br>
            <a:endParaRPr lang="id-ID" noProof="0" dirty="0"/>
          </a:p>
        </p:txBody>
      </p:sp>
      <p:sp>
        <p:nvSpPr>
          <p:cNvPr id="4" name="Slide Number Placeholder 3"/>
          <p:cNvSpPr>
            <a:spLocks noGrp="1"/>
          </p:cNvSpPr>
          <p:nvPr>
            <p:ph type="sldNum" sz="quarter" idx="10"/>
          </p:nvPr>
        </p:nvSpPr>
        <p:spPr/>
        <p:txBody>
          <a:bodyPr/>
          <a:lstStyle/>
          <a:p>
            <a:fld id="{A1C13C50-FEB1-492B-AA05-31BA0E98A26E}" type="slidenum">
              <a:rPr lang="en-US" smtClean="0"/>
              <a:t>2</a:t>
            </a:fld>
            <a:endParaRPr lang="en-US"/>
          </a:p>
        </p:txBody>
      </p:sp>
    </p:spTree>
    <p:extLst>
      <p:ext uri="{BB962C8B-B14F-4D97-AF65-F5344CB8AC3E}">
        <p14:creationId xmlns:p14="http://schemas.microsoft.com/office/powerpoint/2010/main" val="8649507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err="1" smtClean="0">
                <a:solidFill>
                  <a:srgbClr val="000000"/>
                </a:solidFill>
                <a:effectLst/>
                <a:latin typeface="Söhne"/>
              </a:rPr>
              <a:t>Pentingnya</a:t>
            </a:r>
            <a:r>
              <a:rPr lang="en-US" b="0" i="0" dirty="0" smtClean="0">
                <a:solidFill>
                  <a:srgbClr val="000000"/>
                </a:solidFill>
                <a:effectLst/>
                <a:latin typeface="Söhne"/>
              </a:rPr>
              <a:t> </a:t>
            </a:r>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sangat</a:t>
            </a:r>
            <a:r>
              <a:rPr lang="en-US" b="0" i="0" dirty="0" smtClean="0">
                <a:solidFill>
                  <a:srgbClr val="000000"/>
                </a:solidFill>
                <a:effectLst/>
                <a:latin typeface="Söhne"/>
              </a:rPr>
              <a:t> </a:t>
            </a:r>
            <a:r>
              <a:rPr lang="en-US" b="0" i="0" dirty="0" err="1" smtClean="0">
                <a:solidFill>
                  <a:srgbClr val="000000"/>
                </a:solidFill>
                <a:effectLst/>
                <a:latin typeface="Söhne"/>
              </a:rPr>
              <a:t>besar</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memainkan</a:t>
            </a:r>
            <a:r>
              <a:rPr lang="en-US" b="0" i="0" dirty="0" smtClean="0">
                <a:solidFill>
                  <a:srgbClr val="000000"/>
                </a:solidFill>
                <a:effectLst/>
                <a:latin typeface="Söhne"/>
              </a:rPr>
              <a:t> </a:t>
            </a:r>
            <a:r>
              <a:rPr lang="en-US" b="0" i="0" dirty="0" err="1" smtClean="0">
                <a:solidFill>
                  <a:srgbClr val="000000"/>
                </a:solidFill>
                <a:effectLst/>
                <a:latin typeface="Söhne"/>
              </a:rPr>
              <a:t>peran</a:t>
            </a:r>
            <a:r>
              <a:rPr lang="en-US" b="0" i="0" dirty="0" smtClean="0">
                <a:solidFill>
                  <a:srgbClr val="000000"/>
                </a:solidFill>
                <a:effectLst/>
                <a:latin typeface="Söhne"/>
              </a:rPr>
              <a:t> </a:t>
            </a:r>
            <a:r>
              <a:rPr lang="en-US" b="0" i="0" dirty="0" err="1" smtClean="0">
                <a:solidFill>
                  <a:srgbClr val="000000"/>
                </a:solidFill>
                <a:effectLst/>
                <a:latin typeface="Söhne"/>
              </a:rPr>
              <a:t>kunci</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kesuksesan</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Berikut</a:t>
            </a:r>
            <a:r>
              <a:rPr lang="en-US" b="0" i="0" dirty="0" smtClean="0">
                <a:solidFill>
                  <a:srgbClr val="000000"/>
                </a:solidFill>
                <a:effectLst/>
                <a:latin typeface="Söhne"/>
              </a:rPr>
              <a:t> </a:t>
            </a:r>
            <a:r>
              <a:rPr lang="en-US" b="0" i="0" dirty="0" err="1" smtClean="0">
                <a:solidFill>
                  <a:srgbClr val="000000"/>
                </a:solidFill>
                <a:effectLst/>
                <a:latin typeface="Söhne"/>
              </a:rPr>
              <a:t>beberapa</a:t>
            </a:r>
            <a:r>
              <a:rPr lang="en-US" b="0" i="0" dirty="0" smtClean="0">
                <a:solidFill>
                  <a:srgbClr val="000000"/>
                </a:solidFill>
                <a:effectLst/>
                <a:latin typeface="Söhne"/>
              </a:rPr>
              <a:t> </a:t>
            </a:r>
            <a:r>
              <a:rPr lang="en-US" b="0" i="0" dirty="0" err="1" smtClean="0">
                <a:solidFill>
                  <a:srgbClr val="000000"/>
                </a:solidFill>
                <a:effectLst/>
                <a:latin typeface="Söhne"/>
              </a:rPr>
              <a:t>alasan</a:t>
            </a:r>
            <a:r>
              <a:rPr lang="en-US" b="0" i="0" dirty="0" smtClean="0">
                <a:solidFill>
                  <a:srgbClr val="000000"/>
                </a:solidFill>
                <a:effectLst/>
                <a:latin typeface="Söhne"/>
              </a:rPr>
              <a:t> </a:t>
            </a:r>
            <a:r>
              <a:rPr lang="en-US" b="0" i="0" dirty="0" err="1" smtClean="0">
                <a:solidFill>
                  <a:srgbClr val="000000"/>
                </a:solidFill>
                <a:effectLst/>
                <a:latin typeface="Söhne"/>
              </a:rPr>
              <a:t>mengapa</a:t>
            </a:r>
            <a:r>
              <a:rPr lang="en-US" b="0" i="0" dirty="0" smtClean="0">
                <a:solidFill>
                  <a:srgbClr val="000000"/>
                </a:solidFill>
                <a:effectLst/>
                <a:latin typeface="Söhne"/>
              </a:rPr>
              <a:t> </a:t>
            </a:r>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sangat</a:t>
            </a:r>
            <a:r>
              <a:rPr lang="en-US" b="0" i="0" dirty="0" smtClean="0">
                <a:solidFill>
                  <a:srgbClr val="000000"/>
                </a:solidFill>
                <a:effectLst/>
                <a:latin typeface="Söhne"/>
              </a:rPr>
              <a:t> </a:t>
            </a:r>
            <a:r>
              <a:rPr lang="en-US" b="0" i="0" dirty="0" err="1" smtClean="0">
                <a:solidFill>
                  <a:srgbClr val="000000"/>
                </a:solidFill>
                <a:effectLst/>
                <a:latin typeface="Söhne"/>
              </a:rPr>
              <a:t>penting</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Diferensiasi</a:t>
            </a:r>
            <a:r>
              <a:rPr lang="en-US" b="1" i="0" dirty="0" smtClean="0">
                <a:solidFill>
                  <a:srgbClr val="000000"/>
                </a:solidFill>
                <a:effectLst/>
                <a:latin typeface="Söhne"/>
              </a:rPr>
              <a:t> </a:t>
            </a:r>
            <a:r>
              <a:rPr lang="en-US" b="1" i="0" dirty="0" err="1" smtClean="0">
                <a:solidFill>
                  <a:srgbClr val="000000"/>
                </a:solidFill>
                <a:effectLst/>
                <a:latin typeface="Söhne"/>
              </a:rPr>
              <a:t>dari</a:t>
            </a:r>
            <a:r>
              <a:rPr lang="en-US" b="1" i="0" dirty="0" smtClean="0">
                <a:solidFill>
                  <a:srgbClr val="000000"/>
                </a:solidFill>
                <a:effectLst/>
                <a:latin typeface="Söhne"/>
              </a:rPr>
              <a:t> Pes </a:t>
            </a:r>
            <a:r>
              <a:rPr lang="en-US" b="1" i="0" dirty="0" err="1" smtClean="0">
                <a:solidFill>
                  <a:srgbClr val="000000"/>
                </a:solidFill>
                <a:effectLst/>
                <a:latin typeface="Söhne"/>
              </a:rPr>
              <a:t>konkuren</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lingkungan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yang </a:t>
            </a:r>
            <a:r>
              <a:rPr lang="en-US" b="0" i="0" dirty="0" err="1" smtClean="0">
                <a:solidFill>
                  <a:srgbClr val="000000"/>
                </a:solidFill>
                <a:effectLst/>
                <a:latin typeface="Söhne"/>
              </a:rPr>
              <a:t>kompetitif</a:t>
            </a:r>
            <a:r>
              <a:rPr lang="en-US" b="0" i="0" dirty="0" smtClean="0">
                <a:solidFill>
                  <a:srgbClr val="000000"/>
                </a:solidFill>
                <a:effectLst/>
                <a:latin typeface="Söhne"/>
              </a:rPr>
              <a:t>, </a:t>
            </a:r>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membedakan</a:t>
            </a:r>
            <a:r>
              <a:rPr lang="en-US" b="0" i="0" dirty="0" smtClean="0">
                <a:solidFill>
                  <a:srgbClr val="000000"/>
                </a:solidFill>
                <a:effectLst/>
                <a:latin typeface="Söhne"/>
              </a:rPr>
              <a:t> </a:t>
            </a:r>
            <a:r>
              <a:rPr lang="en-US" b="0" i="0" dirty="0" err="1" smtClean="0">
                <a:solidFill>
                  <a:srgbClr val="000000"/>
                </a:solidFill>
                <a:effectLst/>
                <a:latin typeface="Söhne"/>
              </a:rPr>
              <a:t>diri</a:t>
            </a:r>
            <a:r>
              <a:rPr lang="en-US" b="0" i="0" dirty="0" smtClean="0">
                <a:solidFill>
                  <a:srgbClr val="000000"/>
                </a:solidFill>
                <a:effectLst/>
                <a:latin typeface="Söhne"/>
              </a:rPr>
              <a:t> </a:t>
            </a:r>
            <a:r>
              <a:rPr lang="en-US" b="0" i="0" dirty="0" err="1" smtClean="0">
                <a:solidFill>
                  <a:srgbClr val="000000"/>
                </a:solidFill>
                <a:effectLst/>
                <a:latin typeface="Söhne"/>
              </a:rPr>
              <a:t>dari</a:t>
            </a:r>
            <a:r>
              <a:rPr lang="en-US" b="0" i="0" dirty="0" smtClean="0">
                <a:solidFill>
                  <a:srgbClr val="000000"/>
                </a:solidFill>
                <a:effectLst/>
                <a:latin typeface="Söhne"/>
              </a:rPr>
              <a:t> </a:t>
            </a:r>
            <a:r>
              <a:rPr lang="en-US" b="0" i="0" dirty="0" err="1" smtClean="0">
                <a:solidFill>
                  <a:srgbClr val="000000"/>
                </a:solidFill>
                <a:effectLst/>
                <a:latin typeface="Söhne"/>
              </a:rPr>
              <a:t>pesaing</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menciptakan</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yang </a:t>
            </a:r>
            <a:r>
              <a:rPr lang="en-US" b="0" i="0" dirty="0" err="1" smtClean="0">
                <a:solidFill>
                  <a:srgbClr val="000000"/>
                </a:solidFill>
                <a:effectLst/>
                <a:latin typeface="Söhne"/>
              </a:rPr>
              <a:t>unik</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menarik</a:t>
            </a:r>
            <a:r>
              <a:rPr lang="en-US" b="0" i="0" dirty="0" smtClean="0">
                <a:solidFill>
                  <a:srgbClr val="000000"/>
                </a:solidFill>
                <a:effectLst/>
                <a:latin typeface="Söhne"/>
              </a:rPr>
              <a:t> </a:t>
            </a:r>
            <a:r>
              <a:rPr lang="en-US" b="0" i="0" dirty="0" err="1" smtClean="0">
                <a:solidFill>
                  <a:srgbClr val="000000"/>
                </a:solidFill>
                <a:effectLst/>
                <a:latin typeface="Söhne"/>
              </a:rPr>
              <a:t>perhatian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memenangkan</a:t>
            </a:r>
            <a:r>
              <a:rPr lang="en-US" b="0" i="0" dirty="0" smtClean="0">
                <a:solidFill>
                  <a:srgbClr val="000000"/>
                </a:solidFill>
                <a:effectLst/>
                <a:latin typeface="Söhne"/>
              </a:rPr>
              <a:t> </a:t>
            </a:r>
            <a:r>
              <a:rPr lang="en-US" b="0" i="0" dirty="0" err="1" smtClean="0">
                <a:solidFill>
                  <a:srgbClr val="000000"/>
                </a:solidFill>
                <a:effectLst/>
                <a:latin typeface="Söhne"/>
              </a:rPr>
              <a:t>pangsa</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yang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besar</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Peningkatan</a:t>
            </a:r>
            <a:r>
              <a:rPr lang="en-US" b="1" i="0" dirty="0" smtClean="0">
                <a:solidFill>
                  <a:srgbClr val="000000"/>
                </a:solidFill>
                <a:effectLst/>
                <a:latin typeface="Söhne"/>
              </a:rPr>
              <a:t> </a:t>
            </a:r>
            <a:r>
              <a:rPr lang="en-US" b="1" i="0" dirty="0" err="1" smtClean="0">
                <a:solidFill>
                  <a:srgbClr val="000000"/>
                </a:solidFill>
                <a:effectLst/>
                <a:latin typeface="Söhne"/>
              </a:rPr>
              <a:t>Efisiensi</a:t>
            </a:r>
            <a:r>
              <a:rPr lang="en-US" b="1" i="0" dirty="0" smtClean="0">
                <a:solidFill>
                  <a:srgbClr val="000000"/>
                </a:solidFill>
                <a:effectLst/>
                <a:latin typeface="Söhne"/>
              </a:rPr>
              <a:t> </a:t>
            </a:r>
            <a:r>
              <a:rPr lang="en-US" b="1" i="0" dirty="0" err="1" smtClean="0">
                <a:solidFill>
                  <a:srgbClr val="000000"/>
                </a:solidFill>
                <a:effectLst/>
                <a:latin typeface="Söhne"/>
              </a:rPr>
              <a:t>dan</a:t>
            </a:r>
            <a:r>
              <a:rPr lang="en-US" b="1" i="0" dirty="0" smtClean="0">
                <a:solidFill>
                  <a:srgbClr val="000000"/>
                </a:solidFill>
                <a:effectLst/>
                <a:latin typeface="Söhne"/>
              </a:rPr>
              <a:t> </a:t>
            </a:r>
            <a:r>
              <a:rPr lang="en-US" b="1" i="0" dirty="0" err="1" smtClean="0">
                <a:solidFill>
                  <a:srgbClr val="000000"/>
                </a:solidFill>
                <a:effectLst/>
                <a:latin typeface="Söhne"/>
              </a:rPr>
              <a:t>Produktivitas</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proses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efisiensi</a:t>
            </a:r>
            <a:r>
              <a:rPr lang="en-US" b="0" i="0" dirty="0" smtClean="0">
                <a:solidFill>
                  <a:srgbClr val="000000"/>
                </a:solidFill>
                <a:effectLst/>
                <a:latin typeface="Söhne"/>
              </a:rPr>
              <a:t> </a:t>
            </a:r>
            <a:r>
              <a:rPr lang="en-US" b="0" i="0" dirty="0" err="1" smtClean="0">
                <a:solidFill>
                  <a:srgbClr val="000000"/>
                </a:solidFill>
                <a:effectLst/>
                <a:latin typeface="Söhne"/>
              </a:rPr>
              <a:t>operasional</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produktivitas</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bisa</a:t>
            </a:r>
            <a:r>
              <a:rPr lang="en-US" b="0" i="0" dirty="0" smtClean="0">
                <a:solidFill>
                  <a:srgbClr val="000000"/>
                </a:solidFill>
                <a:effectLst/>
                <a:latin typeface="Söhne"/>
              </a:rPr>
              <a:t> </a:t>
            </a:r>
            <a:r>
              <a:rPr lang="en-US" b="0" i="0" dirty="0" err="1" smtClean="0">
                <a:solidFill>
                  <a:srgbClr val="000000"/>
                </a:solidFill>
                <a:effectLst/>
                <a:latin typeface="Söhne"/>
              </a:rPr>
              <a:t>mengurangi</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profitabilitas</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Penyesuaian</a:t>
            </a:r>
            <a:r>
              <a:rPr lang="en-US" b="1" i="0" dirty="0" smtClean="0">
                <a:solidFill>
                  <a:srgbClr val="000000"/>
                </a:solidFill>
                <a:effectLst/>
                <a:latin typeface="Söhne"/>
              </a:rPr>
              <a:t> </a:t>
            </a:r>
            <a:r>
              <a:rPr lang="en-US" b="1" i="0" dirty="0" err="1" smtClean="0">
                <a:solidFill>
                  <a:srgbClr val="000000"/>
                </a:solidFill>
                <a:effectLst/>
                <a:latin typeface="Söhne"/>
              </a:rPr>
              <a:t>dengan</a:t>
            </a:r>
            <a:r>
              <a:rPr lang="en-US" b="1" i="0" dirty="0" smtClean="0">
                <a:solidFill>
                  <a:srgbClr val="000000"/>
                </a:solidFill>
                <a:effectLst/>
                <a:latin typeface="Söhne"/>
              </a:rPr>
              <a:t> </a:t>
            </a:r>
            <a:r>
              <a:rPr lang="en-US" b="1" i="0" dirty="0" err="1" smtClean="0">
                <a:solidFill>
                  <a:srgbClr val="000000"/>
                </a:solidFill>
                <a:effectLst/>
                <a:latin typeface="Söhne"/>
              </a:rPr>
              <a:t>Perubahan</a:t>
            </a:r>
            <a:r>
              <a:rPr lang="en-US" b="1" i="0" dirty="0" smtClean="0">
                <a:solidFill>
                  <a:srgbClr val="000000"/>
                </a:solidFill>
                <a:effectLst/>
                <a:latin typeface="Söhne"/>
              </a:rPr>
              <a:t> </a:t>
            </a:r>
            <a:r>
              <a:rPr lang="en-US" b="1" i="0" dirty="0" err="1" smtClean="0">
                <a:solidFill>
                  <a:srgbClr val="000000"/>
                </a:solidFill>
                <a:effectLst/>
                <a:latin typeface="Söhne"/>
              </a:rPr>
              <a:t>Pasar</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Perubahan</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konstan</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dunia</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beradaptasi</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perubahan</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merespons</a:t>
            </a:r>
            <a:r>
              <a:rPr lang="en-US" b="0" i="0" dirty="0" smtClean="0">
                <a:solidFill>
                  <a:srgbClr val="000000"/>
                </a:solidFill>
                <a:effectLst/>
                <a:latin typeface="Söhne"/>
              </a:rPr>
              <a:t> </a:t>
            </a:r>
            <a:r>
              <a:rPr lang="en-US" b="0" i="0" dirty="0" err="1" smtClean="0">
                <a:solidFill>
                  <a:srgbClr val="000000"/>
                </a:solidFill>
                <a:effectLst/>
                <a:latin typeface="Söhne"/>
              </a:rPr>
              <a:t>perubahan</a:t>
            </a:r>
            <a:r>
              <a:rPr lang="en-US" b="0" i="0" dirty="0" smtClean="0">
                <a:solidFill>
                  <a:srgbClr val="000000"/>
                </a:solidFill>
                <a:effectLst/>
                <a:latin typeface="Söhne"/>
              </a:rPr>
              <a:t> </a:t>
            </a:r>
            <a:r>
              <a:rPr lang="en-US" b="0" i="0" dirty="0" err="1" smtClean="0">
                <a:solidFill>
                  <a:srgbClr val="000000"/>
                </a:solidFill>
                <a:effectLst/>
                <a:latin typeface="Söhne"/>
              </a:rPr>
              <a:t>kebutuhan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tren</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persaingan</a:t>
            </a:r>
            <a:r>
              <a:rPr lang="en-US" b="0" i="0" dirty="0" smtClean="0">
                <a:solidFill>
                  <a:srgbClr val="000000"/>
                </a:solidFill>
                <a:effectLst/>
                <a:latin typeface="Söhne"/>
              </a:rPr>
              <a:t> yang </a:t>
            </a:r>
            <a:r>
              <a:rPr lang="en-US" b="0" i="0" dirty="0" err="1" smtClean="0">
                <a:solidFill>
                  <a:srgbClr val="000000"/>
                </a:solidFill>
                <a:effectLst/>
                <a:latin typeface="Söhne"/>
              </a:rPr>
              <a:t>berkembang</a:t>
            </a:r>
            <a:r>
              <a:rPr lang="en-US" b="0" i="0" dirty="0" smtClean="0">
                <a:solidFill>
                  <a:srgbClr val="000000"/>
                </a:solidFill>
                <a:effectLst/>
                <a:latin typeface="Söhne"/>
              </a:rPr>
              <a:t>.</a:t>
            </a:r>
          </a:p>
          <a:p>
            <a:pPr algn="l">
              <a:buFont typeface="+mj-lt"/>
              <a:buAutoNum type="arabicPeriod"/>
            </a:pPr>
            <a:r>
              <a:rPr lang="en-US" b="1" i="0" dirty="0" smtClean="0">
                <a:solidFill>
                  <a:srgbClr val="000000"/>
                </a:solidFill>
                <a:effectLst/>
                <a:latin typeface="Söhne"/>
              </a:rPr>
              <a:t>Pembangunan </a:t>
            </a:r>
            <a:r>
              <a:rPr lang="en-US" b="1" i="0" dirty="0" err="1" smtClean="0">
                <a:solidFill>
                  <a:srgbClr val="000000"/>
                </a:solidFill>
                <a:effectLst/>
                <a:latin typeface="Söhne"/>
              </a:rPr>
              <a:t>Merek</a:t>
            </a:r>
            <a:r>
              <a:rPr lang="en-US" b="1" i="0" dirty="0" smtClean="0">
                <a:solidFill>
                  <a:srgbClr val="000000"/>
                </a:solidFill>
                <a:effectLst/>
                <a:latin typeface="Söhne"/>
              </a:rPr>
              <a:t> yang </a:t>
            </a:r>
            <a:r>
              <a:rPr lang="en-US" b="1" i="0" dirty="0" err="1" smtClean="0">
                <a:solidFill>
                  <a:srgbClr val="000000"/>
                </a:solidFill>
                <a:effectLst/>
                <a:latin typeface="Söhne"/>
              </a:rPr>
              <a:t>Kuat</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membantu</a:t>
            </a:r>
            <a:r>
              <a:rPr lang="en-US" b="0" i="0" dirty="0" smtClean="0">
                <a:solidFill>
                  <a:srgbClr val="000000"/>
                </a:solidFill>
                <a:effectLst/>
                <a:latin typeface="Söhne"/>
              </a:rPr>
              <a:t> </a:t>
            </a:r>
            <a:r>
              <a:rPr lang="en-US" b="0" i="0" dirty="0" err="1" smtClean="0">
                <a:solidFill>
                  <a:srgbClr val="000000"/>
                </a:solidFill>
                <a:effectLst/>
                <a:latin typeface="Söhne"/>
              </a:rPr>
              <a:t>membangun</a:t>
            </a:r>
            <a:r>
              <a:rPr lang="en-US" b="0" i="0" dirty="0" smtClean="0">
                <a:solidFill>
                  <a:srgbClr val="000000"/>
                </a:solidFill>
                <a:effectLst/>
                <a:latin typeface="Söhne"/>
              </a:rPr>
              <a:t> </a:t>
            </a:r>
            <a:r>
              <a:rPr lang="en-US" b="0" i="0" dirty="0" err="1" smtClean="0">
                <a:solidFill>
                  <a:srgbClr val="000000"/>
                </a:solidFill>
                <a:effectLst/>
                <a:latin typeface="Söhne"/>
              </a:rPr>
              <a:t>citra</a:t>
            </a:r>
            <a:r>
              <a:rPr lang="en-US" b="0" i="0" dirty="0" smtClean="0">
                <a:solidFill>
                  <a:srgbClr val="000000"/>
                </a:solidFill>
                <a:effectLst/>
                <a:latin typeface="Söhne"/>
              </a:rPr>
              <a:t> </a:t>
            </a:r>
            <a:r>
              <a:rPr lang="en-US" b="0" i="0" dirty="0" err="1" smtClean="0">
                <a:solidFill>
                  <a:srgbClr val="000000"/>
                </a:solidFill>
                <a:effectLst/>
                <a:latin typeface="Söhne"/>
              </a:rPr>
              <a:t>merek</a:t>
            </a:r>
            <a:r>
              <a:rPr lang="en-US" b="0" i="0" dirty="0" smtClean="0">
                <a:solidFill>
                  <a:srgbClr val="000000"/>
                </a:solidFill>
                <a:effectLst/>
                <a:latin typeface="Söhne"/>
              </a:rPr>
              <a:t> yang </a:t>
            </a:r>
            <a:r>
              <a:rPr lang="en-US" b="0" i="0" dirty="0" err="1" smtClean="0">
                <a:solidFill>
                  <a:srgbClr val="000000"/>
                </a:solidFill>
                <a:effectLst/>
                <a:latin typeface="Söhne"/>
              </a:rPr>
              <a:t>kuat</a:t>
            </a:r>
            <a:r>
              <a:rPr lang="en-US" b="0" i="0" dirty="0" smtClean="0">
                <a:solidFill>
                  <a:srgbClr val="000000"/>
                </a:solidFill>
                <a:effectLst/>
                <a:latin typeface="Söhne"/>
              </a:rPr>
              <a:t>. Perusahaan yang </a:t>
            </a:r>
            <a:r>
              <a:rPr lang="en-US" b="0" i="0" dirty="0" err="1" smtClean="0">
                <a:solidFill>
                  <a:srgbClr val="000000"/>
                </a:solidFill>
                <a:effectLst/>
                <a:latin typeface="Söhne"/>
              </a:rPr>
              <a:t>terus-menerus</a:t>
            </a:r>
            <a:r>
              <a:rPr lang="en-US" b="0" i="0" dirty="0" smtClean="0">
                <a:solidFill>
                  <a:srgbClr val="000000"/>
                </a:solidFill>
                <a:effectLst/>
                <a:latin typeface="Söhne"/>
              </a:rPr>
              <a:t> </a:t>
            </a:r>
            <a:r>
              <a:rPr lang="en-US" b="0" i="0" dirty="0" err="1" smtClean="0">
                <a:solidFill>
                  <a:srgbClr val="000000"/>
                </a:solidFill>
                <a:effectLst/>
                <a:latin typeface="Söhne"/>
              </a:rPr>
              <a:t>menghasilkan</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baru</a:t>
            </a:r>
            <a:r>
              <a:rPr lang="en-US" b="0" i="0" dirty="0" smtClean="0">
                <a:solidFill>
                  <a:srgbClr val="000000"/>
                </a:solidFill>
                <a:effectLst/>
                <a:latin typeface="Söhne"/>
              </a:rPr>
              <a:t> yang </a:t>
            </a:r>
            <a:r>
              <a:rPr lang="en-US" b="0" i="0" dirty="0" err="1" smtClean="0">
                <a:solidFill>
                  <a:srgbClr val="000000"/>
                </a:solidFill>
                <a:effectLst/>
                <a:latin typeface="Söhne"/>
              </a:rPr>
              <a:t>memenuhi</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melampaui</a:t>
            </a:r>
            <a:r>
              <a:rPr lang="en-US" b="0" i="0" dirty="0" smtClean="0">
                <a:solidFill>
                  <a:srgbClr val="000000"/>
                </a:solidFill>
                <a:effectLst/>
                <a:latin typeface="Söhne"/>
              </a:rPr>
              <a:t> </a:t>
            </a:r>
            <a:r>
              <a:rPr lang="en-US" b="0" i="0" dirty="0" err="1" smtClean="0">
                <a:solidFill>
                  <a:srgbClr val="000000"/>
                </a:solidFill>
                <a:effectLst/>
                <a:latin typeface="Söhne"/>
              </a:rPr>
              <a:t>ekspektasi</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mendapatkan</a:t>
            </a:r>
            <a:r>
              <a:rPr lang="en-US" b="0" i="0" dirty="0" smtClean="0">
                <a:solidFill>
                  <a:srgbClr val="000000"/>
                </a:solidFill>
                <a:effectLst/>
                <a:latin typeface="Söhne"/>
              </a:rPr>
              <a:t> </a:t>
            </a:r>
            <a:r>
              <a:rPr lang="en-US" b="0" i="0" dirty="0" err="1" smtClean="0">
                <a:solidFill>
                  <a:srgbClr val="000000"/>
                </a:solidFill>
                <a:effectLst/>
                <a:latin typeface="Söhne"/>
              </a:rPr>
              <a:t>reputasi</a:t>
            </a:r>
            <a:r>
              <a:rPr lang="en-US" b="0" i="0" dirty="0" smtClean="0">
                <a:solidFill>
                  <a:srgbClr val="000000"/>
                </a:solidFill>
                <a:effectLst/>
                <a:latin typeface="Söhne"/>
              </a:rPr>
              <a:t> yang </a:t>
            </a:r>
            <a:r>
              <a:rPr lang="en-US" b="0" i="0" dirty="0" err="1" smtClean="0">
                <a:solidFill>
                  <a:srgbClr val="000000"/>
                </a:solidFill>
                <a:effectLst/>
                <a:latin typeface="Söhne"/>
              </a:rPr>
              <a:t>baik</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Peningkatan</a:t>
            </a:r>
            <a:r>
              <a:rPr lang="en-US" b="1" i="0" dirty="0" smtClean="0">
                <a:solidFill>
                  <a:srgbClr val="000000"/>
                </a:solidFill>
                <a:effectLst/>
                <a:latin typeface="Söhne"/>
              </a:rPr>
              <a:t> </a:t>
            </a:r>
            <a:r>
              <a:rPr lang="en-US" b="1" i="0" dirty="0" err="1" smtClean="0">
                <a:solidFill>
                  <a:srgbClr val="000000"/>
                </a:solidFill>
                <a:effectLst/>
                <a:latin typeface="Söhne"/>
              </a:rPr>
              <a:t>Keunggulan</a:t>
            </a:r>
            <a:r>
              <a:rPr lang="en-US" b="1" i="0" dirty="0" smtClean="0">
                <a:solidFill>
                  <a:srgbClr val="000000"/>
                </a:solidFill>
                <a:effectLst/>
                <a:latin typeface="Söhne"/>
              </a:rPr>
              <a:t> </a:t>
            </a:r>
            <a:r>
              <a:rPr lang="en-US" b="1" i="0" dirty="0" err="1" smtClean="0">
                <a:solidFill>
                  <a:srgbClr val="000000"/>
                </a:solidFill>
                <a:effectLst/>
                <a:latin typeface="Söhne"/>
              </a:rPr>
              <a:t>Kompetitif</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smtClean="0">
                <a:solidFill>
                  <a:srgbClr val="000000"/>
                </a:solidFill>
                <a:effectLst/>
                <a:latin typeface="Söhne"/>
              </a:rPr>
              <a:t>Perusahaan yang </a:t>
            </a:r>
            <a:r>
              <a:rPr lang="en-US" b="0" i="0" dirty="0" err="1" smtClean="0">
                <a:solidFill>
                  <a:srgbClr val="000000"/>
                </a:solidFill>
                <a:effectLst/>
                <a:latin typeface="Söhne"/>
              </a:rPr>
              <a:t>secara</a:t>
            </a:r>
            <a:r>
              <a:rPr lang="en-US" b="0" i="0" dirty="0" smtClean="0">
                <a:solidFill>
                  <a:srgbClr val="000000"/>
                </a:solidFill>
                <a:effectLst/>
                <a:latin typeface="Söhne"/>
              </a:rPr>
              <a:t> </a:t>
            </a:r>
            <a:r>
              <a:rPr lang="en-US" b="0" i="0" dirty="0" err="1" smtClean="0">
                <a:solidFill>
                  <a:srgbClr val="000000"/>
                </a:solidFill>
                <a:effectLst/>
                <a:latin typeface="Söhne"/>
              </a:rPr>
              <a:t>konsisten</a:t>
            </a:r>
            <a:r>
              <a:rPr lang="en-US" b="0" i="0" dirty="0" smtClean="0">
                <a:solidFill>
                  <a:srgbClr val="000000"/>
                </a:solidFill>
                <a:effectLst/>
                <a:latin typeface="Söhne"/>
              </a:rPr>
              <a:t> </a:t>
            </a:r>
            <a:r>
              <a:rPr lang="en-US" b="0" i="0" dirty="0" err="1" smtClean="0">
                <a:solidFill>
                  <a:srgbClr val="000000"/>
                </a:solidFill>
                <a:effectLst/>
                <a:latin typeface="Söhne"/>
              </a:rPr>
              <a:t>berinovasi</a:t>
            </a:r>
            <a:r>
              <a:rPr lang="en-US" b="0" i="0" dirty="0" smtClean="0">
                <a:solidFill>
                  <a:srgbClr val="000000"/>
                </a:solidFill>
                <a:effectLst/>
                <a:latin typeface="Söhne"/>
              </a:rPr>
              <a:t> </a:t>
            </a:r>
            <a:r>
              <a:rPr lang="en-US" b="0" i="0" dirty="0" err="1" smtClean="0">
                <a:solidFill>
                  <a:srgbClr val="000000"/>
                </a:solidFill>
                <a:effectLst/>
                <a:latin typeface="Söhne"/>
              </a:rPr>
              <a:t>memiliki</a:t>
            </a:r>
            <a:r>
              <a:rPr lang="en-US" b="0" i="0" dirty="0" smtClean="0">
                <a:solidFill>
                  <a:srgbClr val="000000"/>
                </a:solidFill>
                <a:effectLst/>
                <a:latin typeface="Söhne"/>
              </a:rPr>
              <a:t> </a:t>
            </a:r>
            <a:r>
              <a:rPr lang="en-US" b="0" i="0" dirty="0" err="1" smtClean="0">
                <a:solidFill>
                  <a:srgbClr val="000000"/>
                </a:solidFill>
                <a:effectLst/>
                <a:latin typeface="Söhne"/>
              </a:rPr>
              <a:t>keunggulan</a:t>
            </a:r>
            <a:r>
              <a:rPr lang="en-US" b="0" i="0" dirty="0" smtClean="0">
                <a:solidFill>
                  <a:srgbClr val="000000"/>
                </a:solidFill>
                <a:effectLst/>
                <a:latin typeface="Söhne"/>
              </a:rPr>
              <a:t> </a:t>
            </a:r>
            <a:r>
              <a:rPr lang="en-US" b="0" i="0" dirty="0" err="1" smtClean="0">
                <a:solidFill>
                  <a:srgbClr val="000000"/>
                </a:solidFill>
                <a:effectLst/>
                <a:latin typeface="Söhne"/>
              </a:rPr>
              <a:t>kompetitif</a:t>
            </a:r>
            <a:r>
              <a:rPr lang="en-US" b="0" i="0" dirty="0" smtClean="0">
                <a:solidFill>
                  <a:srgbClr val="000000"/>
                </a:solidFill>
                <a:effectLst/>
                <a:latin typeface="Söhne"/>
              </a:rPr>
              <a:t>. </a:t>
            </a:r>
            <a:r>
              <a:rPr lang="en-US" b="0" i="0" dirty="0" err="1" smtClean="0">
                <a:solidFill>
                  <a:srgbClr val="000000"/>
                </a:solidFill>
                <a:effectLst/>
                <a:latin typeface="Söhne"/>
              </a:rPr>
              <a:t>Mereka</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mempertahankan</a:t>
            </a:r>
            <a:r>
              <a:rPr lang="en-US" b="0" i="0" dirty="0" smtClean="0">
                <a:solidFill>
                  <a:srgbClr val="000000"/>
                </a:solidFill>
                <a:effectLst/>
                <a:latin typeface="Söhne"/>
              </a:rPr>
              <a:t> </a:t>
            </a:r>
            <a:r>
              <a:rPr lang="en-US" b="0" i="0" dirty="0" err="1" smtClean="0">
                <a:solidFill>
                  <a:srgbClr val="000000"/>
                </a:solidFill>
                <a:effectLst/>
                <a:latin typeface="Söhne"/>
              </a:rPr>
              <a:t>posisi</a:t>
            </a:r>
            <a:r>
              <a:rPr lang="en-US" b="0" i="0" dirty="0" smtClean="0">
                <a:solidFill>
                  <a:srgbClr val="000000"/>
                </a:solidFill>
                <a:effectLst/>
                <a:latin typeface="Söhne"/>
              </a:rPr>
              <a:t> yang </a:t>
            </a:r>
            <a:r>
              <a:rPr lang="en-US" b="0" i="0" dirty="0" err="1" smtClean="0">
                <a:solidFill>
                  <a:srgbClr val="000000"/>
                </a:solidFill>
                <a:effectLst/>
                <a:latin typeface="Söhne"/>
              </a:rPr>
              <a:t>kuat</a:t>
            </a:r>
            <a:r>
              <a:rPr lang="en-US" b="0" i="0" dirty="0" smtClean="0">
                <a:solidFill>
                  <a:srgbClr val="000000"/>
                </a:solidFill>
                <a:effectLst/>
                <a:latin typeface="Söhne"/>
              </a:rPr>
              <a:t> di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merespons</a:t>
            </a:r>
            <a:r>
              <a:rPr lang="en-US" b="0" i="0" dirty="0" smtClean="0">
                <a:solidFill>
                  <a:srgbClr val="000000"/>
                </a:solidFill>
                <a:effectLst/>
                <a:latin typeface="Söhne"/>
              </a:rPr>
              <a:t> </a:t>
            </a:r>
            <a:r>
              <a:rPr lang="en-US" b="0" i="0" dirty="0" err="1" smtClean="0">
                <a:solidFill>
                  <a:srgbClr val="000000"/>
                </a:solidFill>
                <a:effectLst/>
                <a:latin typeface="Söhne"/>
              </a:rPr>
              <a:t>perubahan</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baik</a:t>
            </a:r>
            <a:r>
              <a:rPr lang="en-US" b="0" i="0" dirty="0" smtClean="0">
                <a:solidFill>
                  <a:srgbClr val="000000"/>
                </a:solidFill>
                <a:effectLst/>
                <a:latin typeface="Söhne"/>
              </a:rPr>
              <a:t> </a:t>
            </a:r>
            <a:r>
              <a:rPr lang="en-US" b="0" i="0" dirty="0" err="1" smtClean="0">
                <a:solidFill>
                  <a:srgbClr val="000000"/>
                </a:solidFill>
                <a:effectLst/>
                <a:latin typeface="Söhne"/>
              </a:rPr>
              <a:t>daripada</a:t>
            </a:r>
            <a:r>
              <a:rPr lang="en-US" b="0" i="0" dirty="0" smtClean="0">
                <a:solidFill>
                  <a:srgbClr val="000000"/>
                </a:solidFill>
                <a:effectLst/>
                <a:latin typeface="Söhne"/>
              </a:rPr>
              <a:t> </a:t>
            </a:r>
            <a:r>
              <a:rPr lang="en-US" b="0" i="0" dirty="0" err="1" smtClean="0">
                <a:solidFill>
                  <a:srgbClr val="000000"/>
                </a:solidFill>
                <a:effectLst/>
                <a:latin typeface="Söhne"/>
              </a:rPr>
              <a:t>pesaing</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Mengidentifikasi</a:t>
            </a:r>
            <a:r>
              <a:rPr lang="en-US" b="1" i="0" dirty="0" smtClean="0">
                <a:solidFill>
                  <a:srgbClr val="000000"/>
                </a:solidFill>
                <a:effectLst/>
                <a:latin typeface="Söhne"/>
              </a:rPr>
              <a:t> </a:t>
            </a:r>
            <a:r>
              <a:rPr lang="en-US" b="1" i="0" dirty="0" err="1" smtClean="0">
                <a:solidFill>
                  <a:srgbClr val="000000"/>
                </a:solidFill>
                <a:effectLst/>
                <a:latin typeface="Söhne"/>
              </a:rPr>
              <a:t>Peluang</a:t>
            </a:r>
            <a:r>
              <a:rPr lang="en-US" b="1" i="0" dirty="0" smtClean="0">
                <a:solidFill>
                  <a:srgbClr val="000000"/>
                </a:solidFill>
                <a:effectLst/>
                <a:latin typeface="Söhne"/>
              </a:rPr>
              <a:t> </a:t>
            </a:r>
            <a:r>
              <a:rPr lang="en-US" b="1" i="0" dirty="0" err="1" smtClean="0">
                <a:solidFill>
                  <a:srgbClr val="000000"/>
                </a:solidFill>
                <a:effectLst/>
                <a:latin typeface="Söhne"/>
              </a:rPr>
              <a:t>Baru</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membantu</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mengidentifikasi</a:t>
            </a:r>
            <a:r>
              <a:rPr lang="en-US" b="0" i="0" dirty="0" smtClean="0">
                <a:solidFill>
                  <a:srgbClr val="000000"/>
                </a:solidFill>
                <a:effectLst/>
                <a:latin typeface="Söhne"/>
              </a:rPr>
              <a:t> </a:t>
            </a:r>
            <a:r>
              <a:rPr lang="en-US" b="0" i="0" dirty="0" err="1" smtClean="0">
                <a:solidFill>
                  <a:srgbClr val="000000"/>
                </a:solidFill>
                <a:effectLst/>
                <a:latin typeface="Söhne"/>
              </a:rPr>
              <a:t>peluang</a:t>
            </a:r>
            <a:r>
              <a:rPr lang="en-US" b="0" i="0" dirty="0" smtClean="0">
                <a:solidFill>
                  <a:srgbClr val="000000"/>
                </a:solidFill>
                <a:effectLst/>
                <a:latin typeface="Söhne"/>
              </a:rPr>
              <a:t> </a:t>
            </a:r>
            <a:r>
              <a:rPr lang="en-US" b="0" i="0" dirty="0" err="1" smtClean="0">
                <a:solidFill>
                  <a:srgbClr val="000000"/>
                </a:solidFill>
                <a:effectLst/>
                <a:latin typeface="Söhne"/>
              </a:rPr>
              <a:t>baru</a:t>
            </a:r>
            <a:r>
              <a:rPr lang="en-US" b="0" i="0" dirty="0" smtClean="0">
                <a:solidFill>
                  <a:srgbClr val="000000"/>
                </a:solidFill>
                <a:effectLst/>
                <a:latin typeface="Söhne"/>
              </a:rPr>
              <a:t> yang </a:t>
            </a:r>
            <a:r>
              <a:rPr lang="en-US" b="0" i="0" dirty="0" err="1" smtClean="0">
                <a:solidFill>
                  <a:srgbClr val="000000"/>
                </a:solidFill>
                <a:effectLst/>
                <a:latin typeface="Söhne"/>
              </a:rPr>
              <a:t>mungkin</a:t>
            </a:r>
            <a:r>
              <a:rPr lang="en-US" b="0" i="0" dirty="0" smtClean="0">
                <a:solidFill>
                  <a:srgbClr val="000000"/>
                </a:solidFill>
                <a:effectLst/>
                <a:latin typeface="Söhne"/>
              </a:rPr>
              <a:t> </a:t>
            </a:r>
            <a:r>
              <a:rPr lang="en-US" b="0" i="0" dirty="0" err="1" smtClean="0">
                <a:solidFill>
                  <a:srgbClr val="000000"/>
                </a:solidFill>
                <a:effectLst/>
                <a:latin typeface="Söhne"/>
              </a:rPr>
              <a:t>tidak</a:t>
            </a:r>
            <a:r>
              <a:rPr lang="en-US" b="0" i="0" dirty="0" smtClean="0">
                <a:solidFill>
                  <a:srgbClr val="000000"/>
                </a:solidFill>
                <a:effectLst/>
                <a:latin typeface="Söhne"/>
              </a:rPr>
              <a:t> </a:t>
            </a:r>
            <a:r>
              <a:rPr lang="en-US" b="0" i="0" dirty="0" err="1" smtClean="0">
                <a:solidFill>
                  <a:srgbClr val="000000"/>
                </a:solidFill>
                <a:effectLst/>
                <a:latin typeface="Söhne"/>
              </a:rPr>
              <a:t>terlihat</a:t>
            </a:r>
            <a:r>
              <a:rPr lang="en-US" b="0" i="0" dirty="0" smtClean="0">
                <a:solidFill>
                  <a:srgbClr val="000000"/>
                </a:solidFill>
                <a:effectLst/>
                <a:latin typeface="Söhne"/>
              </a:rPr>
              <a:t> </a:t>
            </a:r>
            <a:r>
              <a:rPr lang="en-US" b="0" i="0" dirty="0" err="1" smtClean="0">
                <a:solidFill>
                  <a:srgbClr val="000000"/>
                </a:solidFill>
                <a:effectLst/>
                <a:latin typeface="Söhne"/>
              </a:rPr>
              <a:t>oleh</a:t>
            </a:r>
            <a:r>
              <a:rPr lang="en-US" b="0" i="0" dirty="0" smtClean="0">
                <a:solidFill>
                  <a:srgbClr val="000000"/>
                </a:solidFill>
                <a:effectLst/>
                <a:latin typeface="Söhne"/>
              </a:rPr>
              <a:t> yang lain. Hal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membuka</a:t>
            </a:r>
            <a:r>
              <a:rPr lang="en-US" b="0" i="0" dirty="0" smtClean="0">
                <a:solidFill>
                  <a:srgbClr val="000000"/>
                </a:solidFill>
                <a:effectLst/>
                <a:latin typeface="Söhne"/>
              </a:rPr>
              <a:t> </a:t>
            </a:r>
            <a:r>
              <a:rPr lang="en-US" b="0" i="0" dirty="0" err="1" smtClean="0">
                <a:solidFill>
                  <a:srgbClr val="000000"/>
                </a:solidFill>
                <a:effectLst/>
                <a:latin typeface="Söhne"/>
              </a:rPr>
              <a:t>pintu</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ekspansi</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pertumbuhan</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Pertumbuhan</a:t>
            </a:r>
            <a:r>
              <a:rPr lang="en-US" b="1" i="0" dirty="0" smtClean="0">
                <a:solidFill>
                  <a:srgbClr val="000000"/>
                </a:solidFill>
                <a:effectLst/>
                <a:latin typeface="Söhne"/>
              </a:rPr>
              <a:t> </a:t>
            </a:r>
            <a:r>
              <a:rPr lang="en-US" b="1" i="0" dirty="0" err="1" smtClean="0">
                <a:solidFill>
                  <a:srgbClr val="000000"/>
                </a:solidFill>
                <a:effectLst/>
                <a:latin typeface="Söhne"/>
              </a:rPr>
              <a:t>dan</a:t>
            </a:r>
            <a:r>
              <a:rPr lang="en-US" b="1" i="0" dirty="0" smtClean="0">
                <a:solidFill>
                  <a:srgbClr val="000000"/>
                </a:solidFill>
                <a:effectLst/>
                <a:latin typeface="Söhne"/>
              </a:rPr>
              <a:t> </a:t>
            </a:r>
            <a:r>
              <a:rPr lang="en-US" b="1" i="0" dirty="0" err="1" smtClean="0">
                <a:solidFill>
                  <a:srgbClr val="000000"/>
                </a:solidFill>
                <a:effectLst/>
                <a:latin typeface="Söhne"/>
              </a:rPr>
              <a:t>Kesinambungan</a:t>
            </a:r>
            <a:r>
              <a:rPr lang="en-US" b="1" i="0" dirty="0" smtClean="0">
                <a:solidFill>
                  <a:srgbClr val="000000"/>
                </a:solidFill>
                <a:effectLst/>
                <a:latin typeface="Söhne"/>
              </a:rPr>
              <a:t> </a:t>
            </a:r>
            <a:r>
              <a:rPr lang="en-US" b="1" i="0" dirty="0" err="1" smtClean="0">
                <a:solidFill>
                  <a:srgbClr val="000000"/>
                </a:solidFill>
                <a:effectLst/>
                <a:latin typeface="Söhne"/>
              </a:rPr>
              <a:t>Bisnis</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Bisnis</a:t>
            </a:r>
            <a:r>
              <a:rPr lang="en-US" b="0" i="0" dirty="0" smtClean="0">
                <a:solidFill>
                  <a:srgbClr val="000000"/>
                </a:solidFill>
                <a:effectLst/>
                <a:latin typeface="Söhne"/>
              </a:rPr>
              <a:t> yang </a:t>
            </a:r>
            <a:r>
              <a:rPr lang="en-US" b="0" i="0" dirty="0" err="1" smtClean="0">
                <a:solidFill>
                  <a:srgbClr val="000000"/>
                </a:solidFill>
                <a:effectLst/>
                <a:latin typeface="Söhne"/>
              </a:rPr>
              <a:t>mengadopsi</a:t>
            </a:r>
            <a:r>
              <a:rPr lang="en-US" b="0" i="0" dirty="0" smtClean="0">
                <a:solidFill>
                  <a:srgbClr val="000000"/>
                </a:solidFill>
                <a:effectLst/>
                <a:latin typeface="Söhne"/>
              </a:rPr>
              <a:t> </a:t>
            </a:r>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cenderung</a:t>
            </a:r>
            <a:r>
              <a:rPr lang="en-US" b="0" i="0" dirty="0" smtClean="0">
                <a:solidFill>
                  <a:srgbClr val="000000"/>
                </a:solidFill>
                <a:effectLst/>
                <a:latin typeface="Söhne"/>
              </a:rPr>
              <a:t> </a:t>
            </a:r>
            <a:r>
              <a:rPr lang="en-US" b="0" i="0" dirty="0" err="1" smtClean="0">
                <a:solidFill>
                  <a:srgbClr val="000000"/>
                </a:solidFill>
                <a:effectLst/>
                <a:latin typeface="Söhne"/>
              </a:rPr>
              <a:t>berkembang</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bertahan</a:t>
            </a:r>
            <a:r>
              <a:rPr lang="en-US" b="0" i="0" dirty="0" smtClean="0">
                <a:solidFill>
                  <a:srgbClr val="000000"/>
                </a:solidFill>
                <a:effectLst/>
                <a:latin typeface="Söhne"/>
              </a:rPr>
              <a:t> </a:t>
            </a:r>
            <a:r>
              <a:rPr lang="en-US" b="0" i="0" dirty="0" err="1" smtClean="0">
                <a:solidFill>
                  <a:srgbClr val="000000"/>
                </a:solidFill>
                <a:effectLst/>
                <a:latin typeface="Söhne"/>
              </a:rPr>
              <a:t>lebih</a:t>
            </a:r>
            <a:r>
              <a:rPr lang="en-US" b="0" i="0" dirty="0" smtClean="0">
                <a:solidFill>
                  <a:srgbClr val="000000"/>
                </a:solidFill>
                <a:effectLst/>
                <a:latin typeface="Söhne"/>
              </a:rPr>
              <a:t> lama. </a:t>
            </a:r>
            <a:r>
              <a:rPr lang="en-US" b="0" i="0" dirty="0" err="1" smtClean="0">
                <a:solidFill>
                  <a:srgbClr val="000000"/>
                </a:solidFill>
                <a:effectLst/>
                <a:latin typeface="Söhne"/>
              </a:rPr>
              <a:t>Mereka</a:t>
            </a:r>
            <a:r>
              <a:rPr lang="en-US" b="0" i="0" dirty="0" smtClean="0">
                <a:solidFill>
                  <a:srgbClr val="000000"/>
                </a:solidFill>
                <a:effectLst/>
                <a:latin typeface="Söhne"/>
              </a:rPr>
              <a:t> </a:t>
            </a:r>
            <a:r>
              <a:rPr lang="en-US" b="0" i="0" dirty="0" err="1" smtClean="0">
                <a:solidFill>
                  <a:srgbClr val="000000"/>
                </a:solidFill>
                <a:effectLst/>
                <a:latin typeface="Söhne"/>
              </a:rPr>
              <a:t>mampu</a:t>
            </a:r>
            <a:r>
              <a:rPr lang="en-US" b="0" i="0" dirty="0" smtClean="0">
                <a:solidFill>
                  <a:srgbClr val="000000"/>
                </a:solidFill>
                <a:effectLst/>
                <a:latin typeface="Söhne"/>
              </a:rPr>
              <a:t> </a:t>
            </a:r>
            <a:r>
              <a:rPr lang="en-US" b="0" i="0" dirty="0" err="1" smtClean="0">
                <a:solidFill>
                  <a:srgbClr val="000000"/>
                </a:solidFill>
                <a:effectLst/>
                <a:latin typeface="Söhne"/>
              </a:rPr>
              <a:t>mengatasi</a:t>
            </a:r>
            <a:r>
              <a:rPr lang="en-US" b="0" i="0" dirty="0" smtClean="0">
                <a:solidFill>
                  <a:srgbClr val="000000"/>
                </a:solidFill>
                <a:effectLst/>
                <a:latin typeface="Söhne"/>
              </a:rPr>
              <a:t> </a:t>
            </a:r>
            <a:r>
              <a:rPr lang="en-US" b="0" i="0" dirty="0" err="1" smtClean="0">
                <a:solidFill>
                  <a:srgbClr val="000000"/>
                </a:solidFill>
                <a:effectLst/>
                <a:latin typeface="Söhne"/>
              </a:rPr>
              <a:t>hambatan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tantangan</a:t>
            </a:r>
            <a:r>
              <a:rPr lang="en-US" b="0" i="0" dirty="0" smtClean="0">
                <a:solidFill>
                  <a:srgbClr val="000000"/>
                </a:solidFill>
                <a:effectLst/>
                <a:latin typeface="Söhne"/>
              </a:rPr>
              <a:t> yang </a:t>
            </a:r>
            <a:r>
              <a:rPr lang="en-US" b="0" i="0" dirty="0" err="1" smtClean="0">
                <a:solidFill>
                  <a:srgbClr val="000000"/>
                </a:solidFill>
                <a:effectLst/>
                <a:latin typeface="Söhne"/>
              </a:rPr>
              <a:t>muncul</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Peningkatan</a:t>
            </a:r>
            <a:r>
              <a:rPr lang="en-US" b="1" i="0" dirty="0" smtClean="0">
                <a:solidFill>
                  <a:srgbClr val="000000"/>
                </a:solidFill>
                <a:effectLst/>
                <a:latin typeface="Söhne"/>
              </a:rPr>
              <a:t> </a:t>
            </a:r>
            <a:r>
              <a:rPr lang="en-US" b="1" i="0" dirty="0" err="1" smtClean="0">
                <a:solidFill>
                  <a:srgbClr val="000000"/>
                </a:solidFill>
                <a:effectLst/>
                <a:latin typeface="Söhne"/>
              </a:rPr>
              <a:t>Kepuasan</a:t>
            </a:r>
            <a:r>
              <a:rPr lang="en-US" b="1" i="0" dirty="0" smtClean="0">
                <a:solidFill>
                  <a:srgbClr val="000000"/>
                </a:solidFill>
                <a:effectLst/>
                <a:latin typeface="Söhne"/>
              </a:rPr>
              <a:t> </a:t>
            </a:r>
            <a:r>
              <a:rPr lang="en-US" b="1" i="0" dirty="0" err="1" smtClean="0">
                <a:solidFill>
                  <a:srgbClr val="000000"/>
                </a:solidFill>
                <a:effectLst/>
                <a:latin typeface="Söhne"/>
              </a:rPr>
              <a:t>Pelanggan</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yang </a:t>
            </a:r>
            <a:r>
              <a:rPr lang="en-US" b="0" i="0" dirty="0" err="1" smtClean="0">
                <a:solidFill>
                  <a:srgbClr val="000000"/>
                </a:solidFill>
                <a:effectLst/>
                <a:latin typeface="Söhne"/>
              </a:rPr>
              <a:t>inovatif</a:t>
            </a:r>
            <a:r>
              <a:rPr lang="en-US" b="0" i="0" dirty="0" smtClean="0">
                <a:solidFill>
                  <a:srgbClr val="000000"/>
                </a:solidFill>
                <a:effectLst/>
                <a:latin typeface="Söhne"/>
              </a:rPr>
              <a:t> </a:t>
            </a:r>
            <a:r>
              <a:rPr lang="en-US" b="0" i="0" dirty="0" err="1" smtClean="0">
                <a:solidFill>
                  <a:srgbClr val="000000"/>
                </a:solidFill>
                <a:effectLst/>
                <a:latin typeface="Söhne"/>
              </a:rPr>
              <a:t>sering</a:t>
            </a:r>
            <a:r>
              <a:rPr lang="en-US" b="0" i="0" dirty="0" smtClean="0">
                <a:solidFill>
                  <a:srgbClr val="000000"/>
                </a:solidFill>
                <a:effectLst/>
                <a:latin typeface="Söhne"/>
              </a:rPr>
              <a:t> kali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sesuai</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kebutuhan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sehingga</a:t>
            </a:r>
            <a:r>
              <a:rPr lang="en-US" b="0" i="0" dirty="0" smtClean="0">
                <a:solidFill>
                  <a:srgbClr val="000000"/>
                </a:solidFill>
                <a:effectLst/>
                <a:latin typeface="Söhne"/>
              </a:rPr>
              <a:t> </a:t>
            </a: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kepuasan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a:t>
            </a:r>
          </a:p>
          <a:p>
            <a:pPr algn="l"/>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bukanlah</a:t>
            </a:r>
            <a:r>
              <a:rPr lang="en-US" b="0" i="0" dirty="0" smtClean="0">
                <a:solidFill>
                  <a:srgbClr val="000000"/>
                </a:solidFill>
                <a:effectLst/>
                <a:latin typeface="Söhne"/>
              </a:rPr>
              <a:t> </a:t>
            </a:r>
            <a:r>
              <a:rPr lang="en-US" b="0" i="0" dirty="0" err="1" smtClean="0">
                <a:solidFill>
                  <a:srgbClr val="000000"/>
                </a:solidFill>
                <a:effectLst/>
                <a:latin typeface="Söhne"/>
              </a:rPr>
              <a:t>sekadar</a:t>
            </a:r>
            <a:r>
              <a:rPr lang="en-US" b="0" i="0" dirty="0" smtClean="0">
                <a:solidFill>
                  <a:srgbClr val="000000"/>
                </a:solidFill>
                <a:effectLst/>
                <a:latin typeface="Söhne"/>
              </a:rPr>
              <a:t> </a:t>
            </a:r>
            <a:r>
              <a:rPr lang="en-US" b="0" i="0" dirty="0" err="1" smtClean="0">
                <a:solidFill>
                  <a:srgbClr val="000000"/>
                </a:solidFill>
                <a:effectLst/>
                <a:latin typeface="Söhne"/>
              </a:rPr>
              <a:t>keinginan</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berpikir</a:t>
            </a:r>
            <a:r>
              <a:rPr lang="en-US" b="0" i="0" dirty="0" smtClean="0">
                <a:solidFill>
                  <a:srgbClr val="000000"/>
                </a:solidFill>
                <a:effectLst/>
                <a:latin typeface="Söhne"/>
              </a:rPr>
              <a:t> "out of the box," </a:t>
            </a:r>
            <a:r>
              <a:rPr lang="en-US" b="0" i="0" dirty="0" err="1" smtClean="0">
                <a:solidFill>
                  <a:srgbClr val="000000"/>
                </a:solidFill>
                <a:effectLst/>
                <a:latin typeface="Söhne"/>
              </a:rPr>
              <a:t>melainkan</a:t>
            </a:r>
            <a:r>
              <a:rPr lang="en-US" b="0" i="0" dirty="0" smtClean="0">
                <a:solidFill>
                  <a:srgbClr val="000000"/>
                </a:solidFill>
                <a:effectLst/>
                <a:latin typeface="Söhne"/>
              </a:rPr>
              <a:t> </a:t>
            </a:r>
            <a:r>
              <a:rPr lang="en-US" b="0" i="0" dirty="0" err="1" smtClean="0">
                <a:solidFill>
                  <a:srgbClr val="000000"/>
                </a:solidFill>
                <a:effectLst/>
                <a:latin typeface="Söhne"/>
              </a:rPr>
              <a:t>suatu</a:t>
            </a:r>
            <a:r>
              <a:rPr lang="en-US" b="0" i="0" dirty="0" smtClean="0">
                <a:solidFill>
                  <a:srgbClr val="000000"/>
                </a:solidFill>
                <a:effectLst/>
                <a:latin typeface="Söhne"/>
              </a:rPr>
              <a:t> </a:t>
            </a:r>
            <a:r>
              <a:rPr lang="en-US" b="0" i="0" dirty="0" err="1" smtClean="0">
                <a:solidFill>
                  <a:srgbClr val="000000"/>
                </a:solidFill>
                <a:effectLst/>
                <a:latin typeface="Söhne"/>
              </a:rPr>
              <a:t>keharusan</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dunia</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yang </a:t>
            </a:r>
            <a:r>
              <a:rPr lang="en-US" b="0" i="0" dirty="0" err="1" smtClean="0">
                <a:solidFill>
                  <a:srgbClr val="000000"/>
                </a:solidFill>
                <a:effectLst/>
                <a:latin typeface="Söhne"/>
              </a:rPr>
              <a:t>cepat</a:t>
            </a:r>
            <a:r>
              <a:rPr lang="en-US" b="0" i="0" dirty="0" smtClean="0">
                <a:solidFill>
                  <a:srgbClr val="000000"/>
                </a:solidFill>
                <a:effectLst/>
                <a:latin typeface="Söhne"/>
              </a:rPr>
              <a:t> </a:t>
            </a:r>
            <a:r>
              <a:rPr lang="en-US" b="0" i="0" dirty="0" err="1" smtClean="0">
                <a:solidFill>
                  <a:srgbClr val="000000"/>
                </a:solidFill>
                <a:effectLst/>
                <a:latin typeface="Söhne"/>
              </a:rPr>
              <a:t>berubah</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yang </a:t>
            </a:r>
            <a:r>
              <a:rPr lang="en-US" b="0" i="0" dirty="0" err="1" smtClean="0">
                <a:solidFill>
                  <a:srgbClr val="000000"/>
                </a:solidFill>
                <a:effectLst/>
                <a:latin typeface="Söhne"/>
              </a:rPr>
              <a:t>memahami</a:t>
            </a:r>
            <a:r>
              <a:rPr lang="en-US" b="0" i="0" dirty="0" smtClean="0">
                <a:solidFill>
                  <a:srgbClr val="000000"/>
                </a:solidFill>
                <a:effectLst/>
                <a:latin typeface="Söhne"/>
              </a:rPr>
              <a:t> </a:t>
            </a:r>
            <a:r>
              <a:rPr lang="en-US" b="0" i="0" dirty="0" err="1" smtClean="0">
                <a:solidFill>
                  <a:srgbClr val="000000"/>
                </a:solidFill>
                <a:effectLst/>
                <a:latin typeface="Söhne"/>
              </a:rPr>
              <a:t>pentingnya</a:t>
            </a:r>
            <a:r>
              <a:rPr lang="en-US" b="0" i="0" dirty="0" smtClean="0">
                <a:solidFill>
                  <a:srgbClr val="000000"/>
                </a:solidFill>
                <a:effectLst/>
                <a:latin typeface="Söhne"/>
              </a:rPr>
              <a:t> </a:t>
            </a:r>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akan</a:t>
            </a:r>
            <a:r>
              <a:rPr lang="en-US" b="0" i="0" dirty="0" smtClean="0">
                <a:solidFill>
                  <a:srgbClr val="000000"/>
                </a:solidFill>
                <a:effectLst/>
                <a:latin typeface="Söhne"/>
              </a:rPr>
              <a:t>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siap</a:t>
            </a:r>
            <a:r>
              <a:rPr lang="en-US" b="0" i="0" dirty="0" smtClean="0">
                <a:solidFill>
                  <a:srgbClr val="000000"/>
                </a:solidFill>
                <a:effectLst/>
                <a:latin typeface="Söhne"/>
              </a:rPr>
              <a:t> </a:t>
            </a:r>
            <a:r>
              <a:rPr lang="en-US" b="0" i="0" dirty="0" err="1" smtClean="0">
                <a:solidFill>
                  <a:srgbClr val="000000"/>
                </a:solidFill>
                <a:effectLst/>
                <a:latin typeface="Söhne"/>
              </a:rPr>
              <a:t>menghadapi</a:t>
            </a:r>
            <a:r>
              <a:rPr lang="en-US" b="0" i="0" dirty="0" smtClean="0">
                <a:solidFill>
                  <a:srgbClr val="000000"/>
                </a:solidFill>
                <a:effectLst/>
                <a:latin typeface="Söhne"/>
              </a:rPr>
              <a:t> masa </a:t>
            </a:r>
            <a:r>
              <a:rPr lang="en-US" b="0" i="0" dirty="0" err="1" smtClean="0">
                <a:solidFill>
                  <a:srgbClr val="000000"/>
                </a:solidFill>
                <a:effectLst/>
                <a:latin typeface="Söhne"/>
              </a:rPr>
              <a:t>depan</a:t>
            </a:r>
            <a:r>
              <a:rPr lang="en-US" b="0" i="0" dirty="0" smtClean="0">
                <a:solidFill>
                  <a:srgbClr val="000000"/>
                </a:solidFill>
                <a:effectLst/>
                <a:latin typeface="Söhne"/>
              </a:rPr>
              <a:t> yang </a:t>
            </a:r>
            <a:r>
              <a:rPr lang="en-US" b="0" i="0" dirty="0" err="1" smtClean="0">
                <a:solidFill>
                  <a:srgbClr val="000000"/>
                </a:solidFill>
                <a:effectLst/>
                <a:latin typeface="Söhne"/>
              </a:rPr>
              <a:t>dinamis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bersaing</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baik</a:t>
            </a:r>
            <a:r>
              <a:rPr lang="en-US" b="0" i="0" dirty="0" smtClean="0">
                <a:solidFill>
                  <a:srgbClr val="000000"/>
                </a:solidFill>
                <a:effectLst/>
                <a:latin typeface="Söhne"/>
              </a:rPr>
              <a:t>.</a:t>
            </a:r>
          </a:p>
          <a:p>
            <a:r>
              <a:rPr lang="en-US" b="0" i="0" dirty="0" smtClean="0">
                <a:solidFill>
                  <a:srgbClr val="000000"/>
                </a:solidFill>
                <a:effectLst/>
                <a:latin typeface="Söhne"/>
              </a:rPr>
              <a:t/>
            </a:r>
            <a:br>
              <a:rPr lang="en-US" b="0" i="0" dirty="0" smtClean="0">
                <a:solidFill>
                  <a:srgbClr val="000000"/>
                </a:solidFill>
                <a:effectLst/>
                <a:latin typeface="Söhne"/>
              </a:rPr>
            </a:br>
            <a:endParaRPr lang="id-ID" noProof="0" dirty="0"/>
          </a:p>
        </p:txBody>
      </p:sp>
      <p:sp>
        <p:nvSpPr>
          <p:cNvPr id="4" name="Slide Number Placeholder 3"/>
          <p:cNvSpPr>
            <a:spLocks noGrp="1"/>
          </p:cNvSpPr>
          <p:nvPr>
            <p:ph type="sldNum" sz="quarter" idx="10"/>
          </p:nvPr>
        </p:nvSpPr>
        <p:spPr/>
        <p:txBody>
          <a:bodyPr/>
          <a:lstStyle/>
          <a:p>
            <a:fld id="{A1C13C50-FEB1-492B-AA05-31BA0E98A26E}" type="slidenum">
              <a:rPr lang="en-US" smtClean="0"/>
              <a:t>11</a:t>
            </a:fld>
            <a:endParaRPr lang="en-US"/>
          </a:p>
        </p:txBody>
      </p:sp>
    </p:spTree>
    <p:extLst>
      <p:ext uri="{BB962C8B-B14F-4D97-AF65-F5344CB8AC3E}">
        <p14:creationId xmlns:p14="http://schemas.microsoft.com/office/powerpoint/2010/main" val="23692085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err="1" smtClean="0">
                <a:solidFill>
                  <a:srgbClr val="000000"/>
                </a:solidFill>
                <a:effectLst/>
                <a:latin typeface="Söhne"/>
              </a:rPr>
              <a:t>Pentingnya</a:t>
            </a:r>
            <a:r>
              <a:rPr lang="en-US" b="0" i="0" dirty="0" smtClean="0">
                <a:solidFill>
                  <a:srgbClr val="000000"/>
                </a:solidFill>
                <a:effectLst/>
                <a:latin typeface="Söhne"/>
              </a:rPr>
              <a:t> </a:t>
            </a:r>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sangat</a:t>
            </a:r>
            <a:r>
              <a:rPr lang="en-US" b="0" i="0" dirty="0" smtClean="0">
                <a:solidFill>
                  <a:srgbClr val="000000"/>
                </a:solidFill>
                <a:effectLst/>
                <a:latin typeface="Söhne"/>
              </a:rPr>
              <a:t> </a:t>
            </a:r>
            <a:r>
              <a:rPr lang="en-US" b="0" i="0" dirty="0" err="1" smtClean="0">
                <a:solidFill>
                  <a:srgbClr val="000000"/>
                </a:solidFill>
                <a:effectLst/>
                <a:latin typeface="Söhne"/>
              </a:rPr>
              <a:t>besar</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memainkan</a:t>
            </a:r>
            <a:r>
              <a:rPr lang="en-US" b="0" i="0" dirty="0" smtClean="0">
                <a:solidFill>
                  <a:srgbClr val="000000"/>
                </a:solidFill>
                <a:effectLst/>
                <a:latin typeface="Söhne"/>
              </a:rPr>
              <a:t> </a:t>
            </a:r>
            <a:r>
              <a:rPr lang="en-US" b="0" i="0" dirty="0" err="1" smtClean="0">
                <a:solidFill>
                  <a:srgbClr val="000000"/>
                </a:solidFill>
                <a:effectLst/>
                <a:latin typeface="Söhne"/>
              </a:rPr>
              <a:t>peran</a:t>
            </a:r>
            <a:r>
              <a:rPr lang="en-US" b="0" i="0" dirty="0" smtClean="0">
                <a:solidFill>
                  <a:srgbClr val="000000"/>
                </a:solidFill>
                <a:effectLst/>
                <a:latin typeface="Söhne"/>
              </a:rPr>
              <a:t> </a:t>
            </a:r>
            <a:r>
              <a:rPr lang="en-US" b="0" i="0" dirty="0" err="1" smtClean="0">
                <a:solidFill>
                  <a:srgbClr val="000000"/>
                </a:solidFill>
                <a:effectLst/>
                <a:latin typeface="Söhne"/>
              </a:rPr>
              <a:t>kunci</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kesuksesan</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Berikut</a:t>
            </a:r>
            <a:r>
              <a:rPr lang="en-US" b="0" i="0" dirty="0" smtClean="0">
                <a:solidFill>
                  <a:srgbClr val="000000"/>
                </a:solidFill>
                <a:effectLst/>
                <a:latin typeface="Söhne"/>
              </a:rPr>
              <a:t> </a:t>
            </a:r>
            <a:r>
              <a:rPr lang="en-US" b="0" i="0" dirty="0" err="1" smtClean="0">
                <a:solidFill>
                  <a:srgbClr val="000000"/>
                </a:solidFill>
                <a:effectLst/>
                <a:latin typeface="Söhne"/>
              </a:rPr>
              <a:t>beberapa</a:t>
            </a:r>
            <a:r>
              <a:rPr lang="en-US" b="0" i="0" dirty="0" smtClean="0">
                <a:solidFill>
                  <a:srgbClr val="000000"/>
                </a:solidFill>
                <a:effectLst/>
                <a:latin typeface="Söhne"/>
              </a:rPr>
              <a:t> </a:t>
            </a:r>
            <a:r>
              <a:rPr lang="en-US" b="0" i="0" dirty="0" err="1" smtClean="0">
                <a:solidFill>
                  <a:srgbClr val="000000"/>
                </a:solidFill>
                <a:effectLst/>
                <a:latin typeface="Söhne"/>
              </a:rPr>
              <a:t>alasan</a:t>
            </a:r>
            <a:r>
              <a:rPr lang="en-US" b="0" i="0" dirty="0" smtClean="0">
                <a:solidFill>
                  <a:srgbClr val="000000"/>
                </a:solidFill>
                <a:effectLst/>
                <a:latin typeface="Söhne"/>
              </a:rPr>
              <a:t> </a:t>
            </a:r>
            <a:r>
              <a:rPr lang="en-US" b="0" i="0" dirty="0" err="1" smtClean="0">
                <a:solidFill>
                  <a:srgbClr val="000000"/>
                </a:solidFill>
                <a:effectLst/>
                <a:latin typeface="Söhne"/>
              </a:rPr>
              <a:t>mengapa</a:t>
            </a:r>
            <a:r>
              <a:rPr lang="en-US" b="0" i="0" dirty="0" smtClean="0">
                <a:solidFill>
                  <a:srgbClr val="000000"/>
                </a:solidFill>
                <a:effectLst/>
                <a:latin typeface="Söhne"/>
              </a:rPr>
              <a:t> </a:t>
            </a:r>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sangat</a:t>
            </a:r>
            <a:r>
              <a:rPr lang="en-US" b="0" i="0" dirty="0" smtClean="0">
                <a:solidFill>
                  <a:srgbClr val="000000"/>
                </a:solidFill>
                <a:effectLst/>
                <a:latin typeface="Söhne"/>
              </a:rPr>
              <a:t> </a:t>
            </a:r>
            <a:r>
              <a:rPr lang="en-US" b="0" i="0" dirty="0" err="1" smtClean="0">
                <a:solidFill>
                  <a:srgbClr val="000000"/>
                </a:solidFill>
                <a:effectLst/>
                <a:latin typeface="Söhne"/>
              </a:rPr>
              <a:t>penting</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Diferensiasi</a:t>
            </a:r>
            <a:r>
              <a:rPr lang="en-US" b="1" i="0" dirty="0" smtClean="0">
                <a:solidFill>
                  <a:srgbClr val="000000"/>
                </a:solidFill>
                <a:effectLst/>
                <a:latin typeface="Söhne"/>
              </a:rPr>
              <a:t> </a:t>
            </a:r>
            <a:r>
              <a:rPr lang="en-US" b="1" i="0" dirty="0" err="1" smtClean="0">
                <a:solidFill>
                  <a:srgbClr val="000000"/>
                </a:solidFill>
                <a:effectLst/>
                <a:latin typeface="Söhne"/>
              </a:rPr>
              <a:t>dari</a:t>
            </a:r>
            <a:r>
              <a:rPr lang="en-US" b="1" i="0" dirty="0" smtClean="0">
                <a:solidFill>
                  <a:srgbClr val="000000"/>
                </a:solidFill>
                <a:effectLst/>
                <a:latin typeface="Söhne"/>
              </a:rPr>
              <a:t> Pes </a:t>
            </a:r>
            <a:r>
              <a:rPr lang="en-US" b="1" i="0" dirty="0" err="1" smtClean="0">
                <a:solidFill>
                  <a:srgbClr val="000000"/>
                </a:solidFill>
                <a:effectLst/>
                <a:latin typeface="Söhne"/>
              </a:rPr>
              <a:t>konkuren</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lingkungan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yang </a:t>
            </a:r>
            <a:r>
              <a:rPr lang="en-US" b="0" i="0" dirty="0" err="1" smtClean="0">
                <a:solidFill>
                  <a:srgbClr val="000000"/>
                </a:solidFill>
                <a:effectLst/>
                <a:latin typeface="Söhne"/>
              </a:rPr>
              <a:t>kompetitif</a:t>
            </a:r>
            <a:r>
              <a:rPr lang="en-US" b="0" i="0" dirty="0" smtClean="0">
                <a:solidFill>
                  <a:srgbClr val="000000"/>
                </a:solidFill>
                <a:effectLst/>
                <a:latin typeface="Söhne"/>
              </a:rPr>
              <a:t>, </a:t>
            </a:r>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membedakan</a:t>
            </a:r>
            <a:r>
              <a:rPr lang="en-US" b="0" i="0" dirty="0" smtClean="0">
                <a:solidFill>
                  <a:srgbClr val="000000"/>
                </a:solidFill>
                <a:effectLst/>
                <a:latin typeface="Söhne"/>
              </a:rPr>
              <a:t> </a:t>
            </a:r>
            <a:r>
              <a:rPr lang="en-US" b="0" i="0" dirty="0" err="1" smtClean="0">
                <a:solidFill>
                  <a:srgbClr val="000000"/>
                </a:solidFill>
                <a:effectLst/>
                <a:latin typeface="Söhne"/>
              </a:rPr>
              <a:t>diri</a:t>
            </a:r>
            <a:r>
              <a:rPr lang="en-US" b="0" i="0" dirty="0" smtClean="0">
                <a:solidFill>
                  <a:srgbClr val="000000"/>
                </a:solidFill>
                <a:effectLst/>
                <a:latin typeface="Söhne"/>
              </a:rPr>
              <a:t> </a:t>
            </a:r>
            <a:r>
              <a:rPr lang="en-US" b="0" i="0" dirty="0" err="1" smtClean="0">
                <a:solidFill>
                  <a:srgbClr val="000000"/>
                </a:solidFill>
                <a:effectLst/>
                <a:latin typeface="Söhne"/>
              </a:rPr>
              <a:t>dari</a:t>
            </a:r>
            <a:r>
              <a:rPr lang="en-US" b="0" i="0" dirty="0" smtClean="0">
                <a:solidFill>
                  <a:srgbClr val="000000"/>
                </a:solidFill>
                <a:effectLst/>
                <a:latin typeface="Söhne"/>
              </a:rPr>
              <a:t> </a:t>
            </a:r>
            <a:r>
              <a:rPr lang="en-US" b="0" i="0" dirty="0" err="1" smtClean="0">
                <a:solidFill>
                  <a:srgbClr val="000000"/>
                </a:solidFill>
                <a:effectLst/>
                <a:latin typeface="Söhne"/>
              </a:rPr>
              <a:t>pesaing</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menciptakan</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yang </a:t>
            </a:r>
            <a:r>
              <a:rPr lang="en-US" b="0" i="0" dirty="0" err="1" smtClean="0">
                <a:solidFill>
                  <a:srgbClr val="000000"/>
                </a:solidFill>
                <a:effectLst/>
                <a:latin typeface="Söhne"/>
              </a:rPr>
              <a:t>unik</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menarik</a:t>
            </a:r>
            <a:r>
              <a:rPr lang="en-US" b="0" i="0" dirty="0" smtClean="0">
                <a:solidFill>
                  <a:srgbClr val="000000"/>
                </a:solidFill>
                <a:effectLst/>
                <a:latin typeface="Söhne"/>
              </a:rPr>
              <a:t> </a:t>
            </a:r>
            <a:r>
              <a:rPr lang="en-US" b="0" i="0" dirty="0" err="1" smtClean="0">
                <a:solidFill>
                  <a:srgbClr val="000000"/>
                </a:solidFill>
                <a:effectLst/>
                <a:latin typeface="Söhne"/>
              </a:rPr>
              <a:t>perhatian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memenangkan</a:t>
            </a:r>
            <a:r>
              <a:rPr lang="en-US" b="0" i="0" dirty="0" smtClean="0">
                <a:solidFill>
                  <a:srgbClr val="000000"/>
                </a:solidFill>
                <a:effectLst/>
                <a:latin typeface="Söhne"/>
              </a:rPr>
              <a:t> </a:t>
            </a:r>
            <a:r>
              <a:rPr lang="en-US" b="0" i="0" dirty="0" err="1" smtClean="0">
                <a:solidFill>
                  <a:srgbClr val="000000"/>
                </a:solidFill>
                <a:effectLst/>
                <a:latin typeface="Söhne"/>
              </a:rPr>
              <a:t>pangsa</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yang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besar</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Peningkatan</a:t>
            </a:r>
            <a:r>
              <a:rPr lang="en-US" b="1" i="0" dirty="0" smtClean="0">
                <a:solidFill>
                  <a:srgbClr val="000000"/>
                </a:solidFill>
                <a:effectLst/>
                <a:latin typeface="Söhne"/>
              </a:rPr>
              <a:t> </a:t>
            </a:r>
            <a:r>
              <a:rPr lang="en-US" b="1" i="0" dirty="0" err="1" smtClean="0">
                <a:solidFill>
                  <a:srgbClr val="000000"/>
                </a:solidFill>
                <a:effectLst/>
                <a:latin typeface="Söhne"/>
              </a:rPr>
              <a:t>Efisiensi</a:t>
            </a:r>
            <a:r>
              <a:rPr lang="en-US" b="1" i="0" dirty="0" smtClean="0">
                <a:solidFill>
                  <a:srgbClr val="000000"/>
                </a:solidFill>
                <a:effectLst/>
                <a:latin typeface="Söhne"/>
              </a:rPr>
              <a:t> </a:t>
            </a:r>
            <a:r>
              <a:rPr lang="en-US" b="1" i="0" dirty="0" err="1" smtClean="0">
                <a:solidFill>
                  <a:srgbClr val="000000"/>
                </a:solidFill>
                <a:effectLst/>
                <a:latin typeface="Söhne"/>
              </a:rPr>
              <a:t>dan</a:t>
            </a:r>
            <a:r>
              <a:rPr lang="en-US" b="1" i="0" dirty="0" smtClean="0">
                <a:solidFill>
                  <a:srgbClr val="000000"/>
                </a:solidFill>
                <a:effectLst/>
                <a:latin typeface="Söhne"/>
              </a:rPr>
              <a:t> </a:t>
            </a:r>
            <a:r>
              <a:rPr lang="en-US" b="1" i="0" dirty="0" err="1" smtClean="0">
                <a:solidFill>
                  <a:srgbClr val="000000"/>
                </a:solidFill>
                <a:effectLst/>
                <a:latin typeface="Söhne"/>
              </a:rPr>
              <a:t>Produktivitas</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proses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efisiensi</a:t>
            </a:r>
            <a:r>
              <a:rPr lang="en-US" b="0" i="0" dirty="0" smtClean="0">
                <a:solidFill>
                  <a:srgbClr val="000000"/>
                </a:solidFill>
                <a:effectLst/>
                <a:latin typeface="Söhne"/>
              </a:rPr>
              <a:t> </a:t>
            </a:r>
            <a:r>
              <a:rPr lang="en-US" b="0" i="0" dirty="0" err="1" smtClean="0">
                <a:solidFill>
                  <a:srgbClr val="000000"/>
                </a:solidFill>
                <a:effectLst/>
                <a:latin typeface="Söhne"/>
              </a:rPr>
              <a:t>operasional</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produktivitas</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bisa</a:t>
            </a:r>
            <a:r>
              <a:rPr lang="en-US" b="0" i="0" dirty="0" smtClean="0">
                <a:solidFill>
                  <a:srgbClr val="000000"/>
                </a:solidFill>
                <a:effectLst/>
                <a:latin typeface="Söhne"/>
              </a:rPr>
              <a:t> </a:t>
            </a:r>
            <a:r>
              <a:rPr lang="en-US" b="0" i="0" dirty="0" err="1" smtClean="0">
                <a:solidFill>
                  <a:srgbClr val="000000"/>
                </a:solidFill>
                <a:effectLst/>
                <a:latin typeface="Söhne"/>
              </a:rPr>
              <a:t>mengurangi</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profitabilitas</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Penyesuaian</a:t>
            </a:r>
            <a:r>
              <a:rPr lang="en-US" b="1" i="0" dirty="0" smtClean="0">
                <a:solidFill>
                  <a:srgbClr val="000000"/>
                </a:solidFill>
                <a:effectLst/>
                <a:latin typeface="Söhne"/>
              </a:rPr>
              <a:t> </a:t>
            </a:r>
            <a:r>
              <a:rPr lang="en-US" b="1" i="0" dirty="0" err="1" smtClean="0">
                <a:solidFill>
                  <a:srgbClr val="000000"/>
                </a:solidFill>
                <a:effectLst/>
                <a:latin typeface="Söhne"/>
              </a:rPr>
              <a:t>dengan</a:t>
            </a:r>
            <a:r>
              <a:rPr lang="en-US" b="1" i="0" dirty="0" smtClean="0">
                <a:solidFill>
                  <a:srgbClr val="000000"/>
                </a:solidFill>
                <a:effectLst/>
                <a:latin typeface="Söhne"/>
              </a:rPr>
              <a:t> </a:t>
            </a:r>
            <a:r>
              <a:rPr lang="en-US" b="1" i="0" dirty="0" err="1" smtClean="0">
                <a:solidFill>
                  <a:srgbClr val="000000"/>
                </a:solidFill>
                <a:effectLst/>
                <a:latin typeface="Söhne"/>
              </a:rPr>
              <a:t>Perubahan</a:t>
            </a:r>
            <a:r>
              <a:rPr lang="en-US" b="1" i="0" dirty="0" smtClean="0">
                <a:solidFill>
                  <a:srgbClr val="000000"/>
                </a:solidFill>
                <a:effectLst/>
                <a:latin typeface="Söhne"/>
              </a:rPr>
              <a:t> </a:t>
            </a:r>
            <a:r>
              <a:rPr lang="en-US" b="1" i="0" dirty="0" err="1" smtClean="0">
                <a:solidFill>
                  <a:srgbClr val="000000"/>
                </a:solidFill>
                <a:effectLst/>
                <a:latin typeface="Söhne"/>
              </a:rPr>
              <a:t>Pasar</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Perubahan</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konstan</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dunia</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beradaptasi</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perubahan</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merespons</a:t>
            </a:r>
            <a:r>
              <a:rPr lang="en-US" b="0" i="0" dirty="0" smtClean="0">
                <a:solidFill>
                  <a:srgbClr val="000000"/>
                </a:solidFill>
                <a:effectLst/>
                <a:latin typeface="Söhne"/>
              </a:rPr>
              <a:t> </a:t>
            </a:r>
            <a:r>
              <a:rPr lang="en-US" b="0" i="0" dirty="0" err="1" smtClean="0">
                <a:solidFill>
                  <a:srgbClr val="000000"/>
                </a:solidFill>
                <a:effectLst/>
                <a:latin typeface="Söhne"/>
              </a:rPr>
              <a:t>perubahan</a:t>
            </a:r>
            <a:r>
              <a:rPr lang="en-US" b="0" i="0" dirty="0" smtClean="0">
                <a:solidFill>
                  <a:srgbClr val="000000"/>
                </a:solidFill>
                <a:effectLst/>
                <a:latin typeface="Söhne"/>
              </a:rPr>
              <a:t> </a:t>
            </a:r>
            <a:r>
              <a:rPr lang="en-US" b="0" i="0" dirty="0" err="1" smtClean="0">
                <a:solidFill>
                  <a:srgbClr val="000000"/>
                </a:solidFill>
                <a:effectLst/>
                <a:latin typeface="Söhne"/>
              </a:rPr>
              <a:t>kebutuhan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tren</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persaingan</a:t>
            </a:r>
            <a:r>
              <a:rPr lang="en-US" b="0" i="0" dirty="0" smtClean="0">
                <a:solidFill>
                  <a:srgbClr val="000000"/>
                </a:solidFill>
                <a:effectLst/>
                <a:latin typeface="Söhne"/>
              </a:rPr>
              <a:t> yang </a:t>
            </a:r>
            <a:r>
              <a:rPr lang="en-US" b="0" i="0" dirty="0" err="1" smtClean="0">
                <a:solidFill>
                  <a:srgbClr val="000000"/>
                </a:solidFill>
                <a:effectLst/>
                <a:latin typeface="Söhne"/>
              </a:rPr>
              <a:t>berkembang</a:t>
            </a:r>
            <a:r>
              <a:rPr lang="en-US" b="0" i="0" dirty="0" smtClean="0">
                <a:solidFill>
                  <a:srgbClr val="000000"/>
                </a:solidFill>
                <a:effectLst/>
                <a:latin typeface="Söhne"/>
              </a:rPr>
              <a:t>.</a:t>
            </a:r>
          </a:p>
          <a:p>
            <a:pPr algn="l">
              <a:buFont typeface="+mj-lt"/>
              <a:buAutoNum type="arabicPeriod"/>
            </a:pPr>
            <a:r>
              <a:rPr lang="en-US" b="1" i="0" dirty="0" smtClean="0">
                <a:solidFill>
                  <a:srgbClr val="000000"/>
                </a:solidFill>
                <a:effectLst/>
                <a:latin typeface="Söhne"/>
              </a:rPr>
              <a:t>Pembangunan </a:t>
            </a:r>
            <a:r>
              <a:rPr lang="en-US" b="1" i="0" dirty="0" err="1" smtClean="0">
                <a:solidFill>
                  <a:srgbClr val="000000"/>
                </a:solidFill>
                <a:effectLst/>
                <a:latin typeface="Söhne"/>
              </a:rPr>
              <a:t>Merek</a:t>
            </a:r>
            <a:r>
              <a:rPr lang="en-US" b="1" i="0" dirty="0" smtClean="0">
                <a:solidFill>
                  <a:srgbClr val="000000"/>
                </a:solidFill>
                <a:effectLst/>
                <a:latin typeface="Söhne"/>
              </a:rPr>
              <a:t> yang </a:t>
            </a:r>
            <a:r>
              <a:rPr lang="en-US" b="1" i="0" dirty="0" err="1" smtClean="0">
                <a:solidFill>
                  <a:srgbClr val="000000"/>
                </a:solidFill>
                <a:effectLst/>
                <a:latin typeface="Söhne"/>
              </a:rPr>
              <a:t>Kuat</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membantu</a:t>
            </a:r>
            <a:r>
              <a:rPr lang="en-US" b="0" i="0" dirty="0" smtClean="0">
                <a:solidFill>
                  <a:srgbClr val="000000"/>
                </a:solidFill>
                <a:effectLst/>
                <a:latin typeface="Söhne"/>
              </a:rPr>
              <a:t> </a:t>
            </a:r>
            <a:r>
              <a:rPr lang="en-US" b="0" i="0" dirty="0" err="1" smtClean="0">
                <a:solidFill>
                  <a:srgbClr val="000000"/>
                </a:solidFill>
                <a:effectLst/>
                <a:latin typeface="Söhne"/>
              </a:rPr>
              <a:t>membangun</a:t>
            </a:r>
            <a:r>
              <a:rPr lang="en-US" b="0" i="0" dirty="0" smtClean="0">
                <a:solidFill>
                  <a:srgbClr val="000000"/>
                </a:solidFill>
                <a:effectLst/>
                <a:latin typeface="Söhne"/>
              </a:rPr>
              <a:t> </a:t>
            </a:r>
            <a:r>
              <a:rPr lang="en-US" b="0" i="0" dirty="0" err="1" smtClean="0">
                <a:solidFill>
                  <a:srgbClr val="000000"/>
                </a:solidFill>
                <a:effectLst/>
                <a:latin typeface="Söhne"/>
              </a:rPr>
              <a:t>citra</a:t>
            </a:r>
            <a:r>
              <a:rPr lang="en-US" b="0" i="0" dirty="0" smtClean="0">
                <a:solidFill>
                  <a:srgbClr val="000000"/>
                </a:solidFill>
                <a:effectLst/>
                <a:latin typeface="Söhne"/>
              </a:rPr>
              <a:t> </a:t>
            </a:r>
            <a:r>
              <a:rPr lang="en-US" b="0" i="0" dirty="0" err="1" smtClean="0">
                <a:solidFill>
                  <a:srgbClr val="000000"/>
                </a:solidFill>
                <a:effectLst/>
                <a:latin typeface="Söhne"/>
              </a:rPr>
              <a:t>merek</a:t>
            </a:r>
            <a:r>
              <a:rPr lang="en-US" b="0" i="0" dirty="0" smtClean="0">
                <a:solidFill>
                  <a:srgbClr val="000000"/>
                </a:solidFill>
                <a:effectLst/>
                <a:latin typeface="Söhne"/>
              </a:rPr>
              <a:t> yang </a:t>
            </a:r>
            <a:r>
              <a:rPr lang="en-US" b="0" i="0" dirty="0" err="1" smtClean="0">
                <a:solidFill>
                  <a:srgbClr val="000000"/>
                </a:solidFill>
                <a:effectLst/>
                <a:latin typeface="Söhne"/>
              </a:rPr>
              <a:t>kuat</a:t>
            </a:r>
            <a:r>
              <a:rPr lang="en-US" b="0" i="0" dirty="0" smtClean="0">
                <a:solidFill>
                  <a:srgbClr val="000000"/>
                </a:solidFill>
                <a:effectLst/>
                <a:latin typeface="Söhne"/>
              </a:rPr>
              <a:t>. Perusahaan yang </a:t>
            </a:r>
            <a:r>
              <a:rPr lang="en-US" b="0" i="0" dirty="0" err="1" smtClean="0">
                <a:solidFill>
                  <a:srgbClr val="000000"/>
                </a:solidFill>
                <a:effectLst/>
                <a:latin typeface="Söhne"/>
              </a:rPr>
              <a:t>terus-menerus</a:t>
            </a:r>
            <a:r>
              <a:rPr lang="en-US" b="0" i="0" dirty="0" smtClean="0">
                <a:solidFill>
                  <a:srgbClr val="000000"/>
                </a:solidFill>
                <a:effectLst/>
                <a:latin typeface="Söhne"/>
              </a:rPr>
              <a:t> </a:t>
            </a:r>
            <a:r>
              <a:rPr lang="en-US" b="0" i="0" dirty="0" err="1" smtClean="0">
                <a:solidFill>
                  <a:srgbClr val="000000"/>
                </a:solidFill>
                <a:effectLst/>
                <a:latin typeface="Söhne"/>
              </a:rPr>
              <a:t>menghasilkan</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baru</a:t>
            </a:r>
            <a:r>
              <a:rPr lang="en-US" b="0" i="0" dirty="0" smtClean="0">
                <a:solidFill>
                  <a:srgbClr val="000000"/>
                </a:solidFill>
                <a:effectLst/>
                <a:latin typeface="Söhne"/>
              </a:rPr>
              <a:t> yang </a:t>
            </a:r>
            <a:r>
              <a:rPr lang="en-US" b="0" i="0" dirty="0" err="1" smtClean="0">
                <a:solidFill>
                  <a:srgbClr val="000000"/>
                </a:solidFill>
                <a:effectLst/>
                <a:latin typeface="Söhne"/>
              </a:rPr>
              <a:t>memenuhi</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melampaui</a:t>
            </a:r>
            <a:r>
              <a:rPr lang="en-US" b="0" i="0" dirty="0" smtClean="0">
                <a:solidFill>
                  <a:srgbClr val="000000"/>
                </a:solidFill>
                <a:effectLst/>
                <a:latin typeface="Söhne"/>
              </a:rPr>
              <a:t> </a:t>
            </a:r>
            <a:r>
              <a:rPr lang="en-US" b="0" i="0" dirty="0" err="1" smtClean="0">
                <a:solidFill>
                  <a:srgbClr val="000000"/>
                </a:solidFill>
                <a:effectLst/>
                <a:latin typeface="Söhne"/>
              </a:rPr>
              <a:t>ekspektasi</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mendapatkan</a:t>
            </a:r>
            <a:r>
              <a:rPr lang="en-US" b="0" i="0" dirty="0" smtClean="0">
                <a:solidFill>
                  <a:srgbClr val="000000"/>
                </a:solidFill>
                <a:effectLst/>
                <a:latin typeface="Söhne"/>
              </a:rPr>
              <a:t> </a:t>
            </a:r>
            <a:r>
              <a:rPr lang="en-US" b="0" i="0" dirty="0" err="1" smtClean="0">
                <a:solidFill>
                  <a:srgbClr val="000000"/>
                </a:solidFill>
                <a:effectLst/>
                <a:latin typeface="Söhne"/>
              </a:rPr>
              <a:t>reputasi</a:t>
            </a:r>
            <a:r>
              <a:rPr lang="en-US" b="0" i="0" dirty="0" smtClean="0">
                <a:solidFill>
                  <a:srgbClr val="000000"/>
                </a:solidFill>
                <a:effectLst/>
                <a:latin typeface="Söhne"/>
              </a:rPr>
              <a:t> yang </a:t>
            </a:r>
            <a:r>
              <a:rPr lang="en-US" b="0" i="0" dirty="0" err="1" smtClean="0">
                <a:solidFill>
                  <a:srgbClr val="000000"/>
                </a:solidFill>
                <a:effectLst/>
                <a:latin typeface="Söhne"/>
              </a:rPr>
              <a:t>baik</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Peningkatan</a:t>
            </a:r>
            <a:r>
              <a:rPr lang="en-US" b="1" i="0" dirty="0" smtClean="0">
                <a:solidFill>
                  <a:srgbClr val="000000"/>
                </a:solidFill>
                <a:effectLst/>
                <a:latin typeface="Söhne"/>
              </a:rPr>
              <a:t> </a:t>
            </a:r>
            <a:r>
              <a:rPr lang="en-US" b="1" i="0" dirty="0" err="1" smtClean="0">
                <a:solidFill>
                  <a:srgbClr val="000000"/>
                </a:solidFill>
                <a:effectLst/>
                <a:latin typeface="Söhne"/>
              </a:rPr>
              <a:t>Keunggulan</a:t>
            </a:r>
            <a:r>
              <a:rPr lang="en-US" b="1" i="0" dirty="0" smtClean="0">
                <a:solidFill>
                  <a:srgbClr val="000000"/>
                </a:solidFill>
                <a:effectLst/>
                <a:latin typeface="Söhne"/>
              </a:rPr>
              <a:t> </a:t>
            </a:r>
            <a:r>
              <a:rPr lang="en-US" b="1" i="0" dirty="0" err="1" smtClean="0">
                <a:solidFill>
                  <a:srgbClr val="000000"/>
                </a:solidFill>
                <a:effectLst/>
                <a:latin typeface="Söhne"/>
              </a:rPr>
              <a:t>Kompetitif</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smtClean="0">
                <a:solidFill>
                  <a:srgbClr val="000000"/>
                </a:solidFill>
                <a:effectLst/>
                <a:latin typeface="Söhne"/>
              </a:rPr>
              <a:t>Perusahaan yang </a:t>
            </a:r>
            <a:r>
              <a:rPr lang="en-US" b="0" i="0" dirty="0" err="1" smtClean="0">
                <a:solidFill>
                  <a:srgbClr val="000000"/>
                </a:solidFill>
                <a:effectLst/>
                <a:latin typeface="Söhne"/>
              </a:rPr>
              <a:t>secara</a:t>
            </a:r>
            <a:r>
              <a:rPr lang="en-US" b="0" i="0" dirty="0" smtClean="0">
                <a:solidFill>
                  <a:srgbClr val="000000"/>
                </a:solidFill>
                <a:effectLst/>
                <a:latin typeface="Söhne"/>
              </a:rPr>
              <a:t> </a:t>
            </a:r>
            <a:r>
              <a:rPr lang="en-US" b="0" i="0" dirty="0" err="1" smtClean="0">
                <a:solidFill>
                  <a:srgbClr val="000000"/>
                </a:solidFill>
                <a:effectLst/>
                <a:latin typeface="Söhne"/>
              </a:rPr>
              <a:t>konsisten</a:t>
            </a:r>
            <a:r>
              <a:rPr lang="en-US" b="0" i="0" dirty="0" smtClean="0">
                <a:solidFill>
                  <a:srgbClr val="000000"/>
                </a:solidFill>
                <a:effectLst/>
                <a:latin typeface="Söhne"/>
              </a:rPr>
              <a:t> </a:t>
            </a:r>
            <a:r>
              <a:rPr lang="en-US" b="0" i="0" dirty="0" err="1" smtClean="0">
                <a:solidFill>
                  <a:srgbClr val="000000"/>
                </a:solidFill>
                <a:effectLst/>
                <a:latin typeface="Söhne"/>
              </a:rPr>
              <a:t>berinovasi</a:t>
            </a:r>
            <a:r>
              <a:rPr lang="en-US" b="0" i="0" dirty="0" smtClean="0">
                <a:solidFill>
                  <a:srgbClr val="000000"/>
                </a:solidFill>
                <a:effectLst/>
                <a:latin typeface="Söhne"/>
              </a:rPr>
              <a:t> </a:t>
            </a:r>
            <a:r>
              <a:rPr lang="en-US" b="0" i="0" dirty="0" err="1" smtClean="0">
                <a:solidFill>
                  <a:srgbClr val="000000"/>
                </a:solidFill>
                <a:effectLst/>
                <a:latin typeface="Söhne"/>
              </a:rPr>
              <a:t>memiliki</a:t>
            </a:r>
            <a:r>
              <a:rPr lang="en-US" b="0" i="0" dirty="0" smtClean="0">
                <a:solidFill>
                  <a:srgbClr val="000000"/>
                </a:solidFill>
                <a:effectLst/>
                <a:latin typeface="Söhne"/>
              </a:rPr>
              <a:t> </a:t>
            </a:r>
            <a:r>
              <a:rPr lang="en-US" b="0" i="0" dirty="0" err="1" smtClean="0">
                <a:solidFill>
                  <a:srgbClr val="000000"/>
                </a:solidFill>
                <a:effectLst/>
                <a:latin typeface="Söhne"/>
              </a:rPr>
              <a:t>keunggulan</a:t>
            </a:r>
            <a:r>
              <a:rPr lang="en-US" b="0" i="0" dirty="0" smtClean="0">
                <a:solidFill>
                  <a:srgbClr val="000000"/>
                </a:solidFill>
                <a:effectLst/>
                <a:latin typeface="Söhne"/>
              </a:rPr>
              <a:t> </a:t>
            </a:r>
            <a:r>
              <a:rPr lang="en-US" b="0" i="0" dirty="0" err="1" smtClean="0">
                <a:solidFill>
                  <a:srgbClr val="000000"/>
                </a:solidFill>
                <a:effectLst/>
                <a:latin typeface="Söhne"/>
              </a:rPr>
              <a:t>kompetitif</a:t>
            </a:r>
            <a:r>
              <a:rPr lang="en-US" b="0" i="0" dirty="0" smtClean="0">
                <a:solidFill>
                  <a:srgbClr val="000000"/>
                </a:solidFill>
                <a:effectLst/>
                <a:latin typeface="Söhne"/>
              </a:rPr>
              <a:t>. </a:t>
            </a:r>
            <a:r>
              <a:rPr lang="en-US" b="0" i="0" dirty="0" err="1" smtClean="0">
                <a:solidFill>
                  <a:srgbClr val="000000"/>
                </a:solidFill>
                <a:effectLst/>
                <a:latin typeface="Söhne"/>
              </a:rPr>
              <a:t>Mereka</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mempertahankan</a:t>
            </a:r>
            <a:r>
              <a:rPr lang="en-US" b="0" i="0" dirty="0" smtClean="0">
                <a:solidFill>
                  <a:srgbClr val="000000"/>
                </a:solidFill>
                <a:effectLst/>
                <a:latin typeface="Söhne"/>
              </a:rPr>
              <a:t> </a:t>
            </a:r>
            <a:r>
              <a:rPr lang="en-US" b="0" i="0" dirty="0" err="1" smtClean="0">
                <a:solidFill>
                  <a:srgbClr val="000000"/>
                </a:solidFill>
                <a:effectLst/>
                <a:latin typeface="Söhne"/>
              </a:rPr>
              <a:t>posisi</a:t>
            </a:r>
            <a:r>
              <a:rPr lang="en-US" b="0" i="0" dirty="0" smtClean="0">
                <a:solidFill>
                  <a:srgbClr val="000000"/>
                </a:solidFill>
                <a:effectLst/>
                <a:latin typeface="Söhne"/>
              </a:rPr>
              <a:t> yang </a:t>
            </a:r>
            <a:r>
              <a:rPr lang="en-US" b="0" i="0" dirty="0" err="1" smtClean="0">
                <a:solidFill>
                  <a:srgbClr val="000000"/>
                </a:solidFill>
                <a:effectLst/>
                <a:latin typeface="Söhne"/>
              </a:rPr>
              <a:t>kuat</a:t>
            </a:r>
            <a:r>
              <a:rPr lang="en-US" b="0" i="0" dirty="0" smtClean="0">
                <a:solidFill>
                  <a:srgbClr val="000000"/>
                </a:solidFill>
                <a:effectLst/>
                <a:latin typeface="Söhne"/>
              </a:rPr>
              <a:t> di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merespons</a:t>
            </a:r>
            <a:r>
              <a:rPr lang="en-US" b="0" i="0" dirty="0" smtClean="0">
                <a:solidFill>
                  <a:srgbClr val="000000"/>
                </a:solidFill>
                <a:effectLst/>
                <a:latin typeface="Söhne"/>
              </a:rPr>
              <a:t> </a:t>
            </a:r>
            <a:r>
              <a:rPr lang="en-US" b="0" i="0" dirty="0" err="1" smtClean="0">
                <a:solidFill>
                  <a:srgbClr val="000000"/>
                </a:solidFill>
                <a:effectLst/>
                <a:latin typeface="Söhne"/>
              </a:rPr>
              <a:t>perubahan</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baik</a:t>
            </a:r>
            <a:r>
              <a:rPr lang="en-US" b="0" i="0" dirty="0" smtClean="0">
                <a:solidFill>
                  <a:srgbClr val="000000"/>
                </a:solidFill>
                <a:effectLst/>
                <a:latin typeface="Söhne"/>
              </a:rPr>
              <a:t> </a:t>
            </a:r>
            <a:r>
              <a:rPr lang="en-US" b="0" i="0" dirty="0" err="1" smtClean="0">
                <a:solidFill>
                  <a:srgbClr val="000000"/>
                </a:solidFill>
                <a:effectLst/>
                <a:latin typeface="Söhne"/>
              </a:rPr>
              <a:t>daripada</a:t>
            </a:r>
            <a:r>
              <a:rPr lang="en-US" b="0" i="0" dirty="0" smtClean="0">
                <a:solidFill>
                  <a:srgbClr val="000000"/>
                </a:solidFill>
                <a:effectLst/>
                <a:latin typeface="Söhne"/>
              </a:rPr>
              <a:t> </a:t>
            </a:r>
            <a:r>
              <a:rPr lang="en-US" b="0" i="0" dirty="0" err="1" smtClean="0">
                <a:solidFill>
                  <a:srgbClr val="000000"/>
                </a:solidFill>
                <a:effectLst/>
                <a:latin typeface="Söhne"/>
              </a:rPr>
              <a:t>pesaing</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Mengidentifikasi</a:t>
            </a:r>
            <a:r>
              <a:rPr lang="en-US" b="1" i="0" dirty="0" smtClean="0">
                <a:solidFill>
                  <a:srgbClr val="000000"/>
                </a:solidFill>
                <a:effectLst/>
                <a:latin typeface="Söhne"/>
              </a:rPr>
              <a:t> </a:t>
            </a:r>
            <a:r>
              <a:rPr lang="en-US" b="1" i="0" dirty="0" err="1" smtClean="0">
                <a:solidFill>
                  <a:srgbClr val="000000"/>
                </a:solidFill>
                <a:effectLst/>
                <a:latin typeface="Söhne"/>
              </a:rPr>
              <a:t>Peluang</a:t>
            </a:r>
            <a:r>
              <a:rPr lang="en-US" b="1" i="0" dirty="0" smtClean="0">
                <a:solidFill>
                  <a:srgbClr val="000000"/>
                </a:solidFill>
                <a:effectLst/>
                <a:latin typeface="Söhne"/>
              </a:rPr>
              <a:t> </a:t>
            </a:r>
            <a:r>
              <a:rPr lang="en-US" b="1" i="0" dirty="0" err="1" smtClean="0">
                <a:solidFill>
                  <a:srgbClr val="000000"/>
                </a:solidFill>
                <a:effectLst/>
                <a:latin typeface="Söhne"/>
              </a:rPr>
              <a:t>Baru</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membantu</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mengidentifikasi</a:t>
            </a:r>
            <a:r>
              <a:rPr lang="en-US" b="0" i="0" dirty="0" smtClean="0">
                <a:solidFill>
                  <a:srgbClr val="000000"/>
                </a:solidFill>
                <a:effectLst/>
                <a:latin typeface="Söhne"/>
              </a:rPr>
              <a:t> </a:t>
            </a:r>
            <a:r>
              <a:rPr lang="en-US" b="0" i="0" dirty="0" err="1" smtClean="0">
                <a:solidFill>
                  <a:srgbClr val="000000"/>
                </a:solidFill>
                <a:effectLst/>
                <a:latin typeface="Söhne"/>
              </a:rPr>
              <a:t>peluang</a:t>
            </a:r>
            <a:r>
              <a:rPr lang="en-US" b="0" i="0" dirty="0" smtClean="0">
                <a:solidFill>
                  <a:srgbClr val="000000"/>
                </a:solidFill>
                <a:effectLst/>
                <a:latin typeface="Söhne"/>
              </a:rPr>
              <a:t> </a:t>
            </a:r>
            <a:r>
              <a:rPr lang="en-US" b="0" i="0" dirty="0" err="1" smtClean="0">
                <a:solidFill>
                  <a:srgbClr val="000000"/>
                </a:solidFill>
                <a:effectLst/>
                <a:latin typeface="Söhne"/>
              </a:rPr>
              <a:t>baru</a:t>
            </a:r>
            <a:r>
              <a:rPr lang="en-US" b="0" i="0" dirty="0" smtClean="0">
                <a:solidFill>
                  <a:srgbClr val="000000"/>
                </a:solidFill>
                <a:effectLst/>
                <a:latin typeface="Söhne"/>
              </a:rPr>
              <a:t> yang </a:t>
            </a:r>
            <a:r>
              <a:rPr lang="en-US" b="0" i="0" dirty="0" err="1" smtClean="0">
                <a:solidFill>
                  <a:srgbClr val="000000"/>
                </a:solidFill>
                <a:effectLst/>
                <a:latin typeface="Söhne"/>
              </a:rPr>
              <a:t>mungkin</a:t>
            </a:r>
            <a:r>
              <a:rPr lang="en-US" b="0" i="0" dirty="0" smtClean="0">
                <a:solidFill>
                  <a:srgbClr val="000000"/>
                </a:solidFill>
                <a:effectLst/>
                <a:latin typeface="Söhne"/>
              </a:rPr>
              <a:t> </a:t>
            </a:r>
            <a:r>
              <a:rPr lang="en-US" b="0" i="0" dirty="0" err="1" smtClean="0">
                <a:solidFill>
                  <a:srgbClr val="000000"/>
                </a:solidFill>
                <a:effectLst/>
                <a:latin typeface="Söhne"/>
              </a:rPr>
              <a:t>tidak</a:t>
            </a:r>
            <a:r>
              <a:rPr lang="en-US" b="0" i="0" dirty="0" smtClean="0">
                <a:solidFill>
                  <a:srgbClr val="000000"/>
                </a:solidFill>
                <a:effectLst/>
                <a:latin typeface="Söhne"/>
              </a:rPr>
              <a:t> </a:t>
            </a:r>
            <a:r>
              <a:rPr lang="en-US" b="0" i="0" dirty="0" err="1" smtClean="0">
                <a:solidFill>
                  <a:srgbClr val="000000"/>
                </a:solidFill>
                <a:effectLst/>
                <a:latin typeface="Söhne"/>
              </a:rPr>
              <a:t>terlihat</a:t>
            </a:r>
            <a:r>
              <a:rPr lang="en-US" b="0" i="0" dirty="0" smtClean="0">
                <a:solidFill>
                  <a:srgbClr val="000000"/>
                </a:solidFill>
                <a:effectLst/>
                <a:latin typeface="Söhne"/>
              </a:rPr>
              <a:t> </a:t>
            </a:r>
            <a:r>
              <a:rPr lang="en-US" b="0" i="0" dirty="0" err="1" smtClean="0">
                <a:solidFill>
                  <a:srgbClr val="000000"/>
                </a:solidFill>
                <a:effectLst/>
                <a:latin typeface="Söhne"/>
              </a:rPr>
              <a:t>oleh</a:t>
            </a:r>
            <a:r>
              <a:rPr lang="en-US" b="0" i="0" dirty="0" smtClean="0">
                <a:solidFill>
                  <a:srgbClr val="000000"/>
                </a:solidFill>
                <a:effectLst/>
                <a:latin typeface="Söhne"/>
              </a:rPr>
              <a:t> yang lain. Hal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membuka</a:t>
            </a:r>
            <a:r>
              <a:rPr lang="en-US" b="0" i="0" dirty="0" smtClean="0">
                <a:solidFill>
                  <a:srgbClr val="000000"/>
                </a:solidFill>
                <a:effectLst/>
                <a:latin typeface="Söhne"/>
              </a:rPr>
              <a:t> </a:t>
            </a:r>
            <a:r>
              <a:rPr lang="en-US" b="0" i="0" dirty="0" err="1" smtClean="0">
                <a:solidFill>
                  <a:srgbClr val="000000"/>
                </a:solidFill>
                <a:effectLst/>
                <a:latin typeface="Söhne"/>
              </a:rPr>
              <a:t>pintu</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ekspansi</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pertumbuhan</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Pertumbuhan</a:t>
            </a:r>
            <a:r>
              <a:rPr lang="en-US" b="1" i="0" dirty="0" smtClean="0">
                <a:solidFill>
                  <a:srgbClr val="000000"/>
                </a:solidFill>
                <a:effectLst/>
                <a:latin typeface="Söhne"/>
              </a:rPr>
              <a:t> </a:t>
            </a:r>
            <a:r>
              <a:rPr lang="en-US" b="1" i="0" dirty="0" err="1" smtClean="0">
                <a:solidFill>
                  <a:srgbClr val="000000"/>
                </a:solidFill>
                <a:effectLst/>
                <a:latin typeface="Söhne"/>
              </a:rPr>
              <a:t>dan</a:t>
            </a:r>
            <a:r>
              <a:rPr lang="en-US" b="1" i="0" dirty="0" smtClean="0">
                <a:solidFill>
                  <a:srgbClr val="000000"/>
                </a:solidFill>
                <a:effectLst/>
                <a:latin typeface="Söhne"/>
              </a:rPr>
              <a:t> </a:t>
            </a:r>
            <a:r>
              <a:rPr lang="en-US" b="1" i="0" dirty="0" err="1" smtClean="0">
                <a:solidFill>
                  <a:srgbClr val="000000"/>
                </a:solidFill>
                <a:effectLst/>
                <a:latin typeface="Söhne"/>
              </a:rPr>
              <a:t>Kesinambungan</a:t>
            </a:r>
            <a:r>
              <a:rPr lang="en-US" b="1" i="0" dirty="0" smtClean="0">
                <a:solidFill>
                  <a:srgbClr val="000000"/>
                </a:solidFill>
                <a:effectLst/>
                <a:latin typeface="Söhne"/>
              </a:rPr>
              <a:t> </a:t>
            </a:r>
            <a:r>
              <a:rPr lang="en-US" b="1" i="0" dirty="0" err="1" smtClean="0">
                <a:solidFill>
                  <a:srgbClr val="000000"/>
                </a:solidFill>
                <a:effectLst/>
                <a:latin typeface="Söhne"/>
              </a:rPr>
              <a:t>Bisnis</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Bisnis</a:t>
            </a:r>
            <a:r>
              <a:rPr lang="en-US" b="0" i="0" dirty="0" smtClean="0">
                <a:solidFill>
                  <a:srgbClr val="000000"/>
                </a:solidFill>
                <a:effectLst/>
                <a:latin typeface="Söhne"/>
              </a:rPr>
              <a:t> yang </a:t>
            </a:r>
            <a:r>
              <a:rPr lang="en-US" b="0" i="0" dirty="0" err="1" smtClean="0">
                <a:solidFill>
                  <a:srgbClr val="000000"/>
                </a:solidFill>
                <a:effectLst/>
                <a:latin typeface="Söhne"/>
              </a:rPr>
              <a:t>mengadopsi</a:t>
            </a:r>
            <a:r>
              <a:rPr lang="en-US" b="0" i="0" dirty="0" smtClean="0">
                <a:solidFill>
                  <a:srgbClr val="000000"/>
                </a:solidFill>
                <a:effectLst/>
                <a:latin typeface="Söhne"/>
              </a:rPr>
              <a:t> </a:t>
            </a:r>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cenderung</a:t>
            </a:r>
            <a:r>
              <a:rPr lang="en-US" b="0" i="0" dirty="0" smtClean="0">
                <a:solidFill>
                  <a:srgbClr val="000000"/>
                </a:solidFill>
                <a:effectLst/>
                <a:latin typeface="Söhne"/>
              </a:rPr>
              <a:t> </a:t>
            </a:r>
            <a:r>
              <a:rPr lang="en-US" b="0" i="0" dirty="0" err="1" smtClean="0">
                <a:solidFill>
                  <a:srgbClr val="000000"/>
                </a:solidFill>
                <a:effectLst/>
                <a:latin typeface="Söhne"/>
              </a:rPr>
              <a:t>berkembang</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bertahan</a:t>
            </a:r>
            <a:r>
              <a:rPr lang="en-US" b="0" i="0" dirty="0" smtClean="0">
                <a:solidFill>
                  <a:srgbClr val="000000"/>
                </a:solidFill>
                <a:effectLst/>
                <a:latin typeface="Söhne"/>
              </a:rPr>
              <a:t> </a:t>
            </a:r>
            <a:r>
              <a:rPr lang="en-US" b="0" i="0" dirty="0" err="1" smtClean="0">
                <a:solidFill>
                  <a:srgbClr val="000000"/>
                </a:solidFill>
                <a:effectLst/>
                <a:latin typeface="Söhne"/>
              </a:rPr>
              <a:t>lebih</a:t>
            </a:r>
            <a:r>
              <a:rPr lang="en-US" b="0" i="0" dirty="0" smtClean="0">
                <a:solidFill>
                  <a:srgbClr val="000000"/>
                </a:solidFill>
                <a:effectLst/>
                <a:latin typeface="Söhne"/>
              </a:rPr>
              <a:t> lama. </a:t>
            </a:r>
            <a:r>
              <a:rPr lang="en-US" b="0" i="0" dirty="0" err="1" smtClean="0">
                <a:solidFill>
                  <a:srgbClr val="000000"/>
                </a:solidFill>
                <a:effectLst/>
                <a:latin typeface="Söhne"/>
              </a:rPr>
              <a:t>Mereka</a:t>
            </a:r>
            <a:r>
              <a:rPr lang="en-US" b="0" i="0" dirty="0" smtClean="0">
                <a:solidFill>
                  <a:srgbClr val="000000"/>
                </a:solidFill>
                <a:effectLst/>
                <a:latin typeface="Söhne"/>
              </a:rPr>
              <a:t> </a:t>
            </a:r>
            <a:r>
              <a:rPr lang="en-US" b="0" i="0" dirty="0" err="1" smtClean="0">
                <a:solidFill>
                  <a:srgbClr val="000000"/>
                </a:solidFill>
                <a:effectLst/>
                <a:latin typeface="Söhne"/>
              </a:rPr>
              <a:t>mampu</a:t>
            </a:r>
            <a:r>
              <a:rPr lang="en-US" b="0" i="0" dirty="0" smtClean="0">
                <a:solidFill>
                  <a:srgbClr val="000000"/>
                </a:solidFill>
                <a:effectLst/>
                <a:latin typeface="Söhne"/>
              </a:rPr>
              <a:t> </a:t>
            </a:r>
            <a:r>
              <a:rPr lang="en-US" b="0" i="0" dirty="0" err="1" smtClean="0">
                <a:solidFill>
                  <a:srgbClr val="000000"/>
                </a:solidFill>
                <a:effectLst/>
                <a:latin typeface="Söhne"/>
              </a:rPr>
              <a:t>mengatasi</a:t>
            </a:r>
            <a:r>
              <a:rPr lang="en-US" b="0" i="0" dirty="0" smtClean="0">
                <a:solidFill>
                  <a:srgbClr val="000000"/>
                </a:solidFill>
                <a:effectLst/>
                <a:latin typeface="Söhne"/>
              </a:rPr>
              <a:t> </a:t>
            </a:r>
            <a:r>
              <a:rPr lang="en-US" b="0" i="0" dirty="0" err="1" smtClean="0">
                <a:solidFill>
                  <a:srgbClr val="000000"/>
                </a:solidFill>
                <a:effectLst/>
                <a:latin typeface="Söhne"/>
              </a:rPr>
              <a:t>hambatan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tantangan</a:t>
            </a:r>
            <a:r>
              <a:rPr lang="en-US" b="0" i="0" dirty="0" smtClean="0">
                <a:solidFill>
                  <a:srgbClr val="000000"/>
                </a:solidFill>
                <a:effectLst/>
                <a:latin typeface="Söhne"/>
              </a:rPr>
              <a:t> yang </a:t>
            </a:r>
            <a:r>
              <a:rPr lang="en-US" b="0" i="0" dirty="0" err="1" smtClean="0">
                <a:solidFill>
                  <a:srgbClr val="000000"/>
                </a:solidFill>
                <a:effectLst/>
                <a:latin typeface="Söhne"/>
              </a:rPr>
              <a:t>muncul</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Peningkatan</a:t>
            </a:r>
            <a:r>
              <a:rPr lang="en-US" b="1" i="0" dirty="0" smtClean="0">
                <a:solidFill>
                  <a:srgbClr val="000000"/>
                </a:solidFill>
                <a:effectLst/>
                <a:latin typeface="Söhne"/>
              </a:rPr>
              <a:t> </a:t>
            </a:r>
            <a:r>
              <a:rPr lang="en-US" b="1" i="0" dirty="0" err="1" smtClean="0">
                <a:solidFill>
                  <a:srgbClr val="000000"/>
                </a:solidFill>
                <a:effectLst/>
                <a:latin typeface="Söhne"/>
              </a:rPr>
              <a:t>Kepuasan</a:t>
            </a:r>
            <a:r>
              <a:rPr lang="en-US" b="1" i="0" dirty="0" smtClean="0">
                <a:solidFill>
                  <a:srgbClr val="000000"/>
                </a:solidFill>
                <a:effectLst/>
                <a:latin typeface="Söhne"/>
              </a:rPr>
              <a:t> </a:t>
            </a:r>
            <a:r>
              <a:rPr lang="en-US" b="1" i="0" dirty="0" err="1" smtClean="0">
                <a:solidFill>
                  <a:srgbClr val="000000"/>
                </a:solidFill>
                <a:effectLst/>
                <a:latin typeface="Söhne"/>
              </a:rPr>
              <a:t>Pelanggan</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yang </a:t>
            </a:r>
            <a:r>
              <a:rPr lang="en-US" b="0" i="0" dirty="0" err="1" smtClean="0">
                <a:solidFill>
                  <a:srgbClr val="000000"/>
                </a:solidFill>
                <a:effectLst/>
                <a:latin typeface="Söhne"/>
              </a:rPr>
              <a:t>inovatif</a:t>
            </a:r>
            <a:r>
              <a:rPr lang="en-US" b="0" i="0" dirty="0" smtClean="0">
                <a:solidFill>
                  <a:srgbClr val="000000"/>
                </a:solidFill>
                <a:effectLst/>
                <a:latin typeface="Söhne"/>
              </a:rPr>
              <a:t> </a:t>
            </a:r>
            <a:r>
              <a:rPr lang="en-US" b="0" i="0" dirty="0" err="1" smtClean="0">
                <a:solidFill>
                  <a:srgbClr val="000000"/>
                </a:solidFill>
                <a:effectLst/>
                <a:latin typeface="Söhne"/>
              </a:rPr>
              <a:t>sering</a:t>
            </a:r>
            <a:r>
              <a:rPr lang="en-US" b="0" i="0" dirty="0" smtClean="0">
                <a:solidFill>
                  <a:srgbClr val="000000"/>
                </a:solidFill>
                <a:effectLst/>
                <a:latin typeface="Söhne"/>
              </a:rPr>
              <a:t> kali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sesuai</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kebutuhan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sehingga</a:t>
            </a:r>
            <a:r>
              <a:rPr lang="en-US" b="0" i="0" dirty="0" smtClean="0">
                <a:solidFill>
                  <a:srgbClr val="000000"/>
                </a:solidFill>
                <a:effectLst/>
                <a:latin typeface="Söhne"/>
              </a:rPr>
              <a:t> </a:t>
            </a: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kepuasan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a:t>
            </a:r>
          </a:p>
          <a:p>
            <a:pPr algn="l"/>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bukanlah</a:t>
            </a:r>
            <a:r>
              <a:rPr lang="en-US" b="0" i="0" dirty="0" smtClean="0">
                <a:solidFill>
                  <a:srgbClr val="000000"/>
                </a:solidFill>
                <a:effectLst/>
                <a:latin typeface="Söhne"/>
              </a:rPr>
              <a:t> </a:t>
            </a:r>
            <a:r>
              <a:rPr lang="en-US" b="0" i="0" dirty="0" err="1" smtClean="0">
                <a:solidFill>
                  <a:srgbClr val="000000"/>
                </a:solidFill>
                <a:effectLst/>
                <a:latin typeface="Söhne"/>
              </a:rPr>
              <a:t>sekadar</a:t>
            </a:r>
            <a:r>
              <a:rPr lang="en-US" b="0" i="0" dirty="0" smtClean="0">
                <a:solidFill>
                  <a:srgbClr val="000000"/>
                </a:solidFill>
                <a:effectLst/>
                <a:latin typeface="Söhne"/>
              </a:rPr>
              <a:t> </a:t>
            </a:r>
            <a:r>
              <a:rPr lang="en-US" b="0" i="0" dirty="0" err="1" smtClean="0">
                <a:solidFill>
                  <a:srgbClr val="000000"/>
                </a:solidFill>
                <a:effectLst/>
                <a:latin typeface="Söhne"/>
              </a:rPr>
              <a:t>keinginan</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berpikir</a:t>
            </a:r>
            <a:r>
              <a:rPr lang="en-US" b="0" i="0" dirty="0" smtClean="0">
                <a:solidFill>
                  <a:srgbClr val="000000"/>
                </a:solidFill>
                <a:effectLst/>
                <a:latin typeface="Söhne"/>
              </a:rPr>
              <a:t> "out of the box," </a:t>
            </a:r>
            <a:r>
              <a:rPr lang="en-US" b="0" i="0" dirty="0" err="1" smtClean="0">
                <a:solidFill>
                  <a:srgbClr val="000000"/>
                </a:solidFill>
                <a:effectLst/>
                <a:latin typeface="Söhne"/>
              </a:rPr>
              <a:t>melainkan</a:t>
            </a:r>
            <a:r>
              <a:rPr lang="en-US" b="0" i="0" dirty="0" smtClean="0">
                <a:solidFill>
                  <a:srgbClr val="000000"/>
                </a:solidFill>
                <a:effectLst/>
                <a:latin typeface="Söhne"/>
              </a:rPr>
              <a:t> </a:t>
            </a:r>
            <a:r>
              <a:rPr lang="en-US" b="0" i="0" dirty="0" err="1" smtClean="0">
                <a:solidFill>
                  <a:srgbClr val="000000"/>
                </a:solidFill>
                <a:effectLst/>
                <a:latin typeface="Söhne"/>
              </a:rPr>
              <a:t>suatu</a:t>
            </a:r>
            <a:r>
              <a:rPr lang="en-US" b="0" i="0" dirty="0" smtClean="0">
                <a:solidFill>
                  <a:srgbClr val="000000"/>
                </a:solidFill>
                <a:effectLst/>
                <a:latin typeface="Söhne"/>
              </a:rPr>
              <a:t> </a:t>
            </a:r>
            <a:r>
              <a:rPr lang="en-US" b="0" i="0" dirty="0" err="1" smtClean="0">
                <a:solidFill>
                  <a:srgbClr val="000000"/>
                </a:solidFill>
                <a:effectLst/>
                <a:latin typeface="Söhne"/>
              </a:rPr>
              <a:t>keharusan</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dunia</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yang </a:t>
            </a:r>
            <a:r>
              <a:rPr lang="en-US" b="0" i="0" dirty="0" err="1" smtClean="0">
                <a:solidFill>
                  <a:srgbClr val="000000"/>
                </a:solidFill>
                <a:effectLst/>
                <a:latin typeface="Söhne"/>
              </a:rPr>
              <a:t>cepat</a:t>
            </a:r>
            <a:r>
              <a:rPr lang="en-US" b="0" i="0" dirty="0" smtClean="0">
                <a:solidFill>
                  <a:srgbClr val="000000"/>
                </a:solidFill>
                <a:effectLst/>
                <a:latin typeface="Söhne"/>
              </a:rPr>
              <a:t> </a:t>
            </a:r>
            <a:r>
              <a:rPr lang="en-US" b="0" i="0" dirty="0" err="1" smtClean="0">
                <a:solidFill>
                  <a:srgbClr val="000000"/>
                </a:solidFill>
                <a:effectLst/>
                <a:latin typeface="Söhne"/>
              </a:rPr>
              <a:t>berubah</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yang </a:t>
            </a:r>
            <a:r>
              <a:rPr lang="en-US" b="0" i="0" dirty="0" err="1" smtClean="0">
                <a:solidFill>
                  <a:srgbClr val="000000"/>
                </a:solidFill>
                <a:effectLst/>
                <a:latin typeface="Söhne"/>
              </a:rPr>
              <a:t>memahami</a:t>
            </a:r>
            <a:r>
              <a:rPr lang="en-US" b="0" i="0" dirty="0" smtClean="0">
                <a:solidFill>
                  <a:srgbClr val="000000"/>
                </a:solidFill>
                <a:effectLst/>
                <a:latin typeface="Söhne"/>
              </a:rPr>
              <a:t> </a:t>
            </a:r>
            <a:r>
              <a:rPr lang="en-US" b="0" i="0" dirty="0" err="1" smtClean="0">
                <a:solidFill>
                  <a:srgbClr val="000000"/>
                </a:solidFill>
                <a:effectLst/>
                <a:latin typeface="Söhne"/>
              </a:rPr>
              <a:t>pentingnya</a:t>
            </a:r>
            <a:r>
              <a:rPr lang="en-US" b="0" i="0" dirty="0" smtClean="0">
                <a:solidFill>
                  <a:srgbClr val="000000"/>
                </a:solidFill>
                <a:effectLst/>
                <a:latin typeface="Söhne"/>
              </a:rPr>
              <a:t> </a:t>
            </a:r>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akan</a:t>
            </a:r>
            <a:r>
              <a:rPr lang="en-US" b="0" i="0" dirty="0" smtClean="0">
                <a:solidFill>
                  <a:srgbClr val="000000"/>
                </a:solidFill>
                <a:effectLst/>
                <a:latin typeface="Söhne"/>
              </a:rPr>
              <a:t>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siap</a:t>
            </a:r>
            <a:r>
              <a:rPr lang="en-US" b="0" i="0" dirty="0" smtClean="0">
                <a:solidFill>
                  <a:srgbClr val="000000"/>
                </a:solidFill>
                <a:effectLst/>
                <a:latin typeface="Söhne"/>
              </a:rPr>
              <a:t> </a:t>
            </a:r>
            <a:r>
              <a:rPr lang="en-US" b="0" i="0" dirty="0" err="1" smtClean="0">
                <a:solidFill>
                  <a:srgbClr val="000000"/>
                </a:solidFill>
                <a:effectLst/>
                <a:latin typeface="Söhne"/>
              </a:rPr>
              <a:t>menghadapi</a:t>
            </a:r>
            <a:r>
              <a:rPr lang="en-US" b="0" i="0" dirty="0" smtClean="0">
                <a:solidFill>
                  <a:srgbClr val="000000"/>
                </a:solidFill>
                <a:effectLst/>
                <a:latin typeface="Söhne"/>
              </a:rPr>
              <a:t> masa </a:t>
            </a:r>
            <a:r>
              <a:rPr lang="en-US" b="0" i="0" dirty="0" err="1" smtClean="0">
                <a:solidFill>
                  <a:srgbClr val="000000"/>
                </a:solidFill>
                <a:effectLst/>
                <a:latin typeface="Söhne"/>
              </a:rPr>
              <a:t>depan</a:t>
            </a:r>
            <a:r>
              <a:rPr lang="en-US" b="0" i="0" dirty="0" smtClean="0">
                <a:solidFill>
                  <a:srgbClr val="000000"/>
                </a:solidFill>
                <a:effectLst/>
                <a:latin typeface="Söhne"/>
              </a:rPr>
              <a:t> yang </a:t>
            </a:r>
            <a:r>
              <a:rPr lang="en-US" b="0" i="0" dirty="0" err="1" smtClean="0">
                <a:solidFill>
                  <a:srgbClr val="000000"/>
                </a:solidFill>
                <a:effectLst/>
                <a:latin typeface="Söhne"/>
              </a:rPr>
              <a:t>dinamis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bersaing</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baik</a:t>
            </a:r>
            <a:r>
              <a:rPr lang="en-US" b="0" i="0" dirty="0" smtClean="0">
                <a:solidFill>
                  <a:srgbClr val="000000"/>
                </a:solidFill>
                <a:effectLst/>
                <a:latin typeface="Söhne"/>
              </a:rPr>
              <a:t>.</a:t>
            </a:r>
          </a:p>
          <a:p>
            <a:r>
              <a:rPr lang="en-US" b="0" i="0" dirty="0" smtClean="0">
                <a:solidFill>
                  <a:srgbClr val="000000"/>
                </a:solidFill>
                <a:effectLst/>
                <a:latin typeface="Söhne"/>
              </a:rPr>
              <a:t/>
            </a:r>
            <a:br>
              <a:rPr lang="en-US" b="0" i="0" dirty="0" smtClean="0">
                <a:solidFill>
                  <a:srgbClr val="000000"/>
                </a:solidFill>
                <a:effectLst/>
                <a:latin typeface="Söhne"/>
              </a:rPr>
            </a:br>
            <a:endParaRPr lang="id-ID" noProof="0" dirty="0"/>
          </a:p>
        </p:txBody>
      </p:sp>
      <p:sp>
        <p:nvSpPr>
          <p:cNvPr id="4" name="Slide Number Placeholder 3"/>
          <p:cNvSpPr>
            <a:spLocks noGrp="1"/>
          </p:cNvSpPr>
          <p:nvPr>
            <p:ph type="sldNum" sz="quarter" idx="10"/>
          </p:nvPr>
        </p:nvSpPr>
        <p:spPr/>
        <p:txBody>
          <a:bodyPr/>
          <a:lstStyle/>
          <a:p>
            <a:fld id="{A1C13C50-FEB1-492B-AA05-31BA0E98A26E}" type="slidenum">
              <a:rPr lang="en-US" smtClean="0"/>
              <a:t>12</a:t>
            </a:fld>
            <a:endParaRPr lang="en-US"/>
          </a:p>
        </p:txBody>
      </p:sp>
    </p:spTree>
    <p:extLst>
      <p:ext uri="{BB962C8B-B14F-4D97-AF65-F5344CB8AC3E}">
        <p14:creationId xmlns:p14="http://schemas.microsoft.com/office/powerpoint/2010/main" val="5761045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err="1" smtClean="0">
                <a:solidFill>
                  <a:srgbClr val="000000"/>
                </a:solidFill>
                <a:effectLst/>
                <a:latin typeface="Söhne"/>
              </a:rPr>
              <a:t>Peran</a:t>
            </a:r>
            <a:r>
              <a:rPr lang="en-US" b="0" i="0" dirty="0" smtClean="0">
                <a:solidFill>
                  <a:srgbClr val="000000"/>
                </a:solidFill>
                <a:effectLst/>
                <a:latin typeface="Söhne"/>
              </a:rPr>
              <a:t> </a:t>
            </a: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sangat</a:t>
            </a:r>
            <a:r>
              <a:rPr lang="en-US" b="0" i="0" dirty="0" smtClean="0">
                <a:solidFill>
                  <a:srgbClr val="000000"/>
                </a:solidFill>
                <a:effectLst/>
                <a:latin typeface="Söhne"/>
              </a:rPr>
              <a:t> </a:t>
            </a:r>
            <a:r>
              <a:rPr lang="en-US" b="0" i="0" dirty="0" err="1" smtClean="0">
                <a:solidFill>
                  <a:srgbClr val="000000"/>
                </a:solidFill>
                <a:effectLst/>
                <a:latin typeface="Söhne"/>
              </a:rPr>
              <a:t>signifikan</a:t>
            </a:r>
            <a:r>
              <a:rPr lang="en-US" b="0" i="0" dirty="0" smtClean="0">
                <a:solidFill>
                  <a:srgbClr val="000000"/>
                </a:solidFill>
                <a:effectLst/>
                <a:latin typeface="Söhne"/>
              </a:rPr>
              <a:t>. </a:t>
            </a: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telah</a:t>
            </a:r>
            <a:r>
              <a:rPr lang="en-US" b="0" i="0" dirty="0" smtClean="0">
                <a:solidFill>
                  <a:srgbClr val="000000"/>
                </a:solidFill>
                <a:effectLst/>
                <a:latin typeface="Söhne"/>
              </a:rPr>
              <a:t> </a:t>
            </a:r>
            <a:r>
              <a:rPr lang="en-US" b="0" i="0" dirty="0" err="1" smtClean="0">
                <a:solidFill>
                  <a:srgbClr val="000000"/>
                </a:solidFill>
                <a:effectLst/>
                <a:latin typeface="Söhne"/>
              </a:rPr>
              <a:t>menjadi</a:t>
            </a:r>
            <a:r>
              <a:rPr lang="en-US" b="0" i="0" dirty="0" smtClean="0">
                <a:solidFill>
                  <a:srgbClr val="000000"/>
                </a:solidFill>
                <a:effectLst/>
                <a:latin typeface="Söhne"/>
              </a:rPr>
              <a:t> </a:t>
            </a:r>
            <a:r>
              <a:rPr lang="en-US" b="0" i="0" dirty="0" err="1" smtClean="0">
                <a:solidFill>
                  <a:srgbClr val="000000"/>
                </a:solidFill>
                <a:effectLst/>
                <a:latin typeface="Söhne"/>
              </a:rPr>
              <a:t>katalisator</a:t>
            </a:r>
            <a:r>
              <a:rPr lang="en-US" b="0" i="0" dirty="0" smtClean="0">
                <a:solidFill>
                  <a:srgbClr val="000000"/>
                </a:solidFill>
                <a:effectLst/>
                <a:latin typeface="Söhne"/>
              </a:rPr>
              <a:t> </a:t>
            </a:r>
            <a:r>
              <a:rPr lang="en-US" b="0" i="0" dirty="0" err="1" smtClean="0">
                <a:solidFill>
                  <a:srgbClr val="000000"/>
                </a:solidFill>
                <a:effectLst/>
                <a:latin typeface="Söhne"/>
              </a:rPr>
              <a:t>utama</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memajukan</a:t>
            </a:r>
            <a:r>
              <a:rPr lang="en-US" b="0" i="0" dirty="0" smtClean="0">
                <a:solidFill>
                  <a:srgbClr val="000000"/>
                </a:solidFill>
                <a:effectLst/>
                <a:latin typeface="Söhne"/>
              </a:rPr>
              <a:t> ide </a:t>
            </a:r>
            <a:r>
              <a:rPr lang="en-US" b="0" i="0" dirty="0" err="1" smtClean="0">
                <a:solidFill>
                  <a:srgbClr val="000000"/>
                </a:solidFill>
                <a:effectLst/>
                <a:latin typeface="Söhne"/>
              </a:rPr>
              <a:t>kreatif</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menerapkannya</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solusi</a:t>
            </a:r>
            <a:r>
              <a:rPr lang="en-US" b="0" i="0" dirty="0" smtClean="0">
                <a:solidFill>
                  <a:srgbClr val="000000"/>
                </a:solidFill>
                <a:effectLst/>
                <a:latin typeface="Söhne"/>
              </a:rPr>
              <a:t> </a:t>
            </a:r>
            <a:r>
              <a:rPr lang="en-US" b="0" i="0" dirty="0" err="1" smtClean="0">
                <a:solidFill>
                  <a:srgbClr val="000000"/>
                </a:solidFill>
                <a:effectLst/>
                <a:latin typeface="Söhne"/>
              </a:rPr>
              <a:t>inovatif</a:t>
            </a:r>
            <a:r>
              <a:rPr lang="en-US" b="0" i="0" dirty="0" smtClean="0">
                <a:solidFill>
                  <a:srgbClr val="000000"/>
                </a:solidFill>
                <a:effectLst/>
                <a:latin typeface="Söhne"/>
              </a:rPr>
              <a:t>. </a:t>
            </a:r>
            <a:r>
              <a:rPr lang="en-US" b="0" i="0" dirty="0" err="1" smtClean="0">
                <a:solidFill>
                  <a:srgbClr val="000000"/>
                </a:solidFill>
                <a:effectLst/>
                <a:latin typeface="Söhne"/>
              </a:rPr>
              <a:t>Berikut</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cara</a:t>
            </a:r>
            <a:r>
              <a:rPr lang="en-US" b="0" i="0" dirty="0" smtClean="0">
                <a:solidFill>
                  <a:srgbClr val="000000"/>
                </a:solidFill>
                <a:effectLst/>
                <a:latin typeface="Söhne"/>
              </a:rPr>
              <a:t> </a:t>
            </a: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berdampak</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Peralatan</a:t>
            </a:r>
            <a:r>
              <a:rPr lang="en-US" b="1" i="0" dirty="0" smtClean="0">
                <a:solidFill>
                  <a:srgbClr val="000000"/>
                </a:solidFill>
                <a:effectLst/>
                <a:latin typeface="Söhne"/>
              </a:rPr>
              <a:t> </a:t>
            </a:r>
            <a:r>
              <a:rPr lang="en-US" b="1" i="0" dirty="0" err="1" smtClean="0">
                <a:solidFill>
                  <a:srgbClr val="000000"/>
                </a:solidFill>
                <a:effectLst/>
                <a:latin typeface="Söhne"/>
              </a:rPr>
              <a:t>dan</a:t>
            </a:r>
            <a:r>
              <a:rPr lang="en-US" b="1" i="0" dirty="0" smtClean="0">
                <a:solidFill>
                  <a:srgbClr val="000000"/>
                </a:solidFill>
                <a:effectLst/>
                <a:latin typeface="Söhne"/>
              </a:rPr>
              <a:t> </a:t>
            </a:r>
            <a:r>
              <a:rPr lang="en-US" b="1" i="0" dirty="0" err="1" smtClean="0">
                <a:solidFill>
                  <a:srgbClr val="000000"/>
                </a:solidFill>
                <a:effectLst/>
                <a:latin typeface="Söhne"/>
              </a:rPr>
              <a:t>Perangkat</a:t>
            </a:r>
            <a:r>
              <a:rPr lang="en-US" b="1" i="0" dirty="0" smtClean="0">
                <a:solidFill>
                  <a:srgbClr val="000000"/>
                </a:solidFill>
                <a:effectLst/>
                <a:latin typeface="Söhne"/>
              </a:rPr>
              <a:t> </a:t>
            </a:r>
            <a:r>
              <a:rPr lang="en-US" b="1" i="0" dirty="0" err="1" smtClean="0">
                <a:solidFill>
                  <a:srgbClr val="000000"/>
                </a:solidFill>
                <a:effectLst/>
                <a:latin typeface="Söhne"/>
              </a:rPr>
              <a:t>Kreatif</a:t>
            </a:r>
            <a:r>
              <a:rPr lang="en-US" b="1" i="0" dirty="0" smtClean="0">
                <a:solidFill>
                  <a:srgbClr val="000000"/>
                </a:solidFill>
                <a:effectLst/>
                <a:latin typeface="Söhne"/>
              </a:rPr>
              <a:t>:</a:t>
            </a:r>
            <a:r>
              <a:rPr lang="en-US" b="0" i="0" dirty="0" smtClean="0">
                <a:solidFill>
                  <a:srgbClr val="000000"/>
                </a:solidFill>
                <a:effectLst/>
                <a:latin typeface="Söhne"/>
              </a:rPr>
              <a:t> </a:t>
            </a: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menyediakan</a:t>
            </a:r>
            <a:r>
              <a:rPr lang="en-US" b="0" i="0" dirty="0" smtClean="0">
                <a:solidFill>
                  <a:srgbClr val="000000"/>
                </a:solidFill>
                <a:effectLst/>
                <a:latin typeface="Söhne"/>
              </a:rPr>
              <a:t> </a:t>
            </a:r>
            <a:r>
              <a:rPr lang="en-US" b="0" i="0" dirty="0" err="1" smtClean="0">
                <a:solidFill>
                  <a:srgbClr val="000000"/>
                </a:solidFill>
                <a:effectLst/>
                <a:latin typeface="Söhne"/>
              </a:rPr>
              <a:t>perangkat</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peralatan</a:t>
            </a:r>
            <a:r>
              <a:rPr lang="en-US" b="0" i="0" dirty="0" smtClean="0">
                <a:solidFill>
                  <a:srgbClr val="000000"/>
                </a:solidFill>
                <a:effectLst/>
                <a:latin typeface="Söhne"/>
              </a:rPr>
              <a:t> </a:t>
            </a:r>
            <a:r>
              <a:rPr lang="en-US" b="0" i="0" dirty="0" err="1" smtClean="0">
                <a:solidFill>
                  <a:srgbClr val="000000"/>
                </a:solidFill>
                <a:effectLst/>
                <a:latin typeface="Söhne"/>
              </a:rPr>
              <a:t>kreatif</a:t>
            </a:r>
            <a:r>
              <a:rPr lang="en-US" b="0" i="0" dirty="0" smtClean="0">
                <a:solidFill>
                  <a:srgbClr val="000000"/>
                </a:solidFill>
                <a:effectLst/>
                <a:latin typeface="Söhne"/>
              </a:rPr>
              <a:t> yang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individu</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tim</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menciptakan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mengembangkan</a:t>
            </a:r>
            <a:r>
              <a:rPr lang="en-US" b="0" i="0" dirty="0" smtClean="0">
                <a:solidFill>
                  <a:srgbClr val="000000"/>
                </a:solidFill>
                <a:effectLst/>
                <a:latin typeface="Söhne"/>
              </a:rPr>
              <a:t> ide-ide.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termasuk</a:t>
            </a:r>
            <a:r>
              <a:rPr lang="en-US" b="0" i="0" dirty="0" smtClean="0">
                <a:solidFill>
                  <a:srgbClr val="000000"/>
                </a:solidFill>
                <a:effectLst/>
                <a:latin typeface="Söhne"/>
              </a:rPr>
              <a:t> </a:t>
            </a:r>
            <a:r>
              <a:rPr lang="en-US" b="0" i="0" dirty="0" err="1" smtClean="0">
                <a:solidFill>
                  <a:srgbClr val="000000"/>
                </a:solidFill>
                <a:effectLst/>
                <a:latin typeface="Söhne"/>
              </a:rPr>
              <a:t>perangkat</a:t>
            </a:r>
            <a:r>
              <a:rPr lang="en-US" b="0" i="0" dirty="0" smtClean="0">
                <a:solidFill>
                  <a:srgbClr val="000000"/>
                </a:solidFill>
                <a:effectLst/>
                <a:latin typeface="Söhne"/>
              </a:rPr>
              <a:t> </a:t>
            </a:r>
            <a:r>
              <a:rPr lang="en-US" b="0" i="0" dirty="0" err="1" smtClean="0">
                <a:solidFill>
                  <a:srgbClr val="000000"/>
                </a:solidFill>
                <a:effectLst/>
                <a:latin typeface="Söhne"/>
              </a:rPr>
              <a:t>keras</a:t>
            </a:r>
            <a:r>
              <a:rPr lang="en-US" b="0" i="0" dirty="0" smtClean="0">
                <a:solidFill>
                  <a:srgbClr val="000000"/>
                </a:solidFill>
                <a:effectLst/>
                <a:latin typeface="Söhne"/>
              </a:rPr>
              <a:t> </a:t>
            </a:r>
            <a:r>
              <a:rPr lang="en-US" b="0" i="0" dirty="0" err="1" smtClean="0">
                <a:solidFill>
                  <a:srgbClr val="000000"/>
                </a:solidFill>
                <a:effectLst/>
                <a:latin typeface="Söhne"/>
              </a:rPr>
              <a:t>seperti</a:t>
            </a:r>
            <a:r>
              <a:rPr lang="en-US" b="0" i="0" dirty="0" smtClean="0">
                <a:solidFill>
                  <a:srgbClr val="000000"/>
                </a:solidFill>
                <a:effectLst/>
                <a:latin typeface="Söhne"/>
              </a:rPr>
              <a:t> </a:t>
            </a:r>
            <a:r>
              <a:rPr lang="en-US" b="0" i="0" dirty="0" err="1" smtClean="0">
                <a:solidFill>
                  <a:srgbClr val="000000"/>
                </a:solidFill>
                <a:effectLst/>
                <a:latin typeface="Söhne"/>
              </a:rPr>
              <a:t>komputer</a:t>
            </a:r>
            <a:r>
              <a:rPr lang="en-US" b="0" i="0" dirty="0" smtClean="0">
                <a:solidFill>
                  <a:srgbClr val="000000"/>
                </a:solidFill>
                <a:effectLst/>
                <a:latin typeface="Söhne"/>
              </a:rPr>
              <a:t>, </a:t>
            </a:r>
            <a:r>
              <a:rPr lang="en-US" b="0" i="0" dirty="0" err="1" smtClean="0">
                <a:solidFill>
                  <a:srgbClr val="000000"/>
                </a:solidFill>
                <a:effectLst/>
                <a:latin typeface="Söhne"/>
              </a:rPr>
              <a:t>perangkat</a:t>
            </a:r>
            <a:r>
              <a:rPr lang="en-US" b="0" i="0" dirty="0" smtClean="0">
                <a:solidFill>
                  <a:srgbClr val="000000"/>
                </a:solidFill>
                <a:effectLst/>
                <a:latin typeface="Söhne"/>
              </a:rPr>
              <a:t> </a:t>
            </a:r>
            <a:r>
              <a:rPr lang="en-US" b="0" i="0" dirty="0" err="1" smtClean="0">
                <a:solidFill>
                  <a:srgbClr val="000000"/>
                </a:solidFill>
                <a:effectLst/>
                <a:latin typeface="Söhne"/>
              </a:rPr>
              <a:t>lunak</a:t>
            </a:r>
            <a:r>
              <a:rPr lang="en-US" b="0" i="0" dirty="0" smtClean="0">
                <a:solidFill>
                  <a:srgbClr val="000000"/>
                </a:solidFill>
                <a:effectLst/>
                <a:latin typeface="Söhne"/>
              </a:rPr>
              <a:t> </a:t>
            </a:r>
            <a:r>
              <a:rPr lang="en-US" b="0" i="0" dirty="0" err="1" smtClean="0">
                <a:solidFill>
                  <a:srgbClr val="000000"/>
                </a:solidFill>
                <a:effectLst/>
                <a:latin typeface="Söhne"/>
              </a:rPr>
              <a:t>desain</a:t>
            </a:r>
            <a:r>
              <a:rPr lang="en-US" b="0" i="0" dirty="0" smtClean="0">
                <a:solidFill>
                  <a:srgbClr val="000000"/>
                </a:solidFill>
                <a:effectLst/>
                <a:latin typeface="Söhne"/>
              </a:rPr>
              <a:t> </a:t>
            </a:r>
            <a:r>
              <a:rPr lang="en-US" b="0" i="0" dirty="0" err="1" smtClean="0">
                <a:solidFill>
                  <a:srgbClr val="000000"/>
                </a:solidFill>
                <a:effectLst/>
                <a:latin typeface="Söhne"/>
              </a:rPr>
              <a:t>grafis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peralatan</a:t>
            </a:r>
            <a:r>
              <a:rPr lang="en-US" b="0" i="0" dirty="0" smtClean="0">
                <a:solidFill>
                  <a:srgbClr val="000000"/>
                </a:solidFill>
                <a:effectLst/>
                <a:latin typeface="Söhne"/>
              </a:rPr>
              <a:t> </a:t>
            </a:r>
            <a:r>
              <a:rPr lang="en-US" b="0" i="0" dirty="0" err="1" smtClean="0">
                <a:solidFill>
                  <a:srgbClr val="000000"/>
                </a:solidFill>
                <a:effectLst/>
                <a:latin typeface="Söhne"/>
              </a:rPr>
              <a:t>produksi</a:t>
            </a:r>
            <a:r>
              <a:rPr lang="en-US" b="0" i="0" dirty="0" smtClean="0">
                <a:solidFill>
                  <a:srgbClr val="000000"/>
                </a:solidFill>
                <a:effectLst/>
                <a:latin typeface="Söhne"/>
              </a:rPr>
              <a:t> audio </a:t>
            </a:r>
            <a:r>
              <a:rPr lang="en-US" b="0" i="0" dirty="0" err="1" smtClean="0">
                <a:solidFill>
                  <a:srgbClr val="000000"/>
                </a:solidFill>
                <a:effectLst/>
                <a:latin typeface="Söhne"/>
              </a:rPr>
              <a:t>atau</a:t>
            </a:r>
            <a:r>
              <a:rPr lang="en-US" b="0" i="0" dirty="0" smtClean="0">
                <a:solidFill>
                  <a:srgbClr val="000000"/>
                </a:solidFill>
                <a:effectLst/>
                <a:latin typeface="Söhne"/>
              </a:rPr>
              <a:t> video.</a:t>
            </a:r>
          </a:p>
          <a:p>
            <a:pPr algn="l">
              <a:buFont typeface="+mj-lt"/>
              <a:buAutoNum type="arabicPeriod"/>
            </a:pPr>
            <a:r>
              <a:rPr lang="en-US" b="1" i="0" dirty="0" err="1" smtClean="0">
                <a:solidFill>
                  <a:srgbClr val="000000"/>
                </a:solidFill>
                <a:effectLst/>
                <a:latin typeface="Söhne"/>
              </a:rPr>
              <a:t>Akses</a:t>
            </a:r>
            <a:r>
              <a:rPr lang="en-US" b="1" i="0" dirty="0" smtClean="0">
                <a:solidFill>
                  <a:srgbClr val="000000"/>
                </a:solidFill>
                <a:effectLst/>
                <a:latin typeface="Söhne"/>
              </a:rPr>
              <a:t> </a:t>
            </a:r>
            <a:r>
              <a:rPr lang="en-US" b="1" i="0" dirty="0" err="1" smtClean="0">
                <a:solidFill>
                  <a:srgbClr val="000000"/>
                </a:solidFill>
                <a:effectLst/>
                <a:latin typeface="Söhne"/>
              </a:rPr>
              <a:t>ke</a:t>
            </a:r>
            <a:r>
              <a:rPr lang="en-US" b="1" i="0" dirty="0" smtClean="0">
                <a:solidFill>
                  <a:srgbClr val="000000"/>
                </a:solidFill>
                <a:effectLst/>
                <a:latin typeface="Söhne"/>
              </a:rPr>
              <a:t> </a:t>
            </a:r>
            <a:r>
              <a:rPr lang="en-US" b="1" i="0" dirty="0" err="1" smtClean="0">
                <a:solidFill>
                  <a:srgbClr val="000000"/>
                </a:solidFill>
                <a:effectLst/>
                <a:latin typeface="Söhne"/>
              </a:rPr>
              <a:t>Sumber</a:t>
            </a:r>
            <a:r>
              <a:rPr lang="en-US" b="1" i="0" dirty="0" smtClean="0">
                <a:solidFill>
                  <a:srgbClr val="000000"/>
                </a:solidFill>
                <a:effectLst/>
                <a:latin typeface="Söhne"/>
              </a:rPr>
              <a:t> </a:t>
            </a:r>
            <a:r>
              <a:rPr lang="en-US" b="1" i="0" dirty="0" err="1" smtClean="0">
                <a:solidFill>
                  <a:srgbClr val="000000"/>
                </a:solidFill>
                <a:effectLst/>
                <a:latin typeface="Söhne"/>
              </a:rPr>
              <a:t>Daya</a:t>
            </a:r>
            <a:r>
              <a:rPr lang="en-US" b="1" i="0" dirty="0" smtClean="0">
                <a:solidFill>
                  <a:srgbClr val="000000"/>
                </a:solidFill>
                <a:effectLst/>
                <a:latin typeface="Söhne"/>
              </a:rPr>
              <a:t> </a:t>
            </a:r>
            <a:r>
              <a:rPr lang="en-US" b="1" i="0" dirty="0" err="1" smtClean="0">
                <a:solidFill>
                  <a:srgbClr val="000000"/>
                </a:solidFill>
                <a:effectLst/>
                <a:latin typeface="Söhne"/>
              </a:rPr>
              <a:t>dan</a:t>
            </a:r>
            <a:r>
              <a:rPr lang="en-US" b="1" i="0" dirty="0" smtClean="0">
                <a:solidFill>
                  <a:srgbClr val="000000"/>
                </a:solidFill>
                <a:effectLst/>
                <a:latin typeface="Söhne"/>
              </a:rPr>
              <a:t> </a:t>
            </a:r>
            <a:r>
              <a:rPr lang="en-US" b="1" i="0" dirty="0" err="1" smtClean="0">
                <a:solidFill>
                  <a:srgbClr val="000000"/>
                </a:solidFill>
                <a:effectLst/>
                <a:latin typeface="Söhne"/>
              </a:rPr>
              <a:t>Informasi</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smtClean="0">
                <a:solidFill>
                  <a:srgbClr val="000000"/>
                </a:solidFill>
                <a:effectLst/>
                <a:latin typeface="Söhne"/>
              </a:rPr>
              <a:t>Internet </a:t>
            </a:r>
            <a:r>
              <a:rPr lang="en-US" b="0" i="0" dirty="0" err="1" smtClean="0">
                <a:solidFill>
                  <a:srgbClr val="000000"/>
                </a:solidFill>
                <a:effectLst/>
                <a:latin typeface="Söhne"/>
              </a:rPr>
              <a:t>memberikan</a:t>
            </a:r>
            <a:r>
              <a:rPr lang="en-US" b="0" i="0" dirty="0" smtClean="0">
                <a:solidFill>
                  <a:srgbClr val="000000"/>
                </a:solidFill>
                <a:effectLst/>
                <a:latin typeface="Söhne"/>
              </a:rPr>
              <a:t> </a:t>
            </a:r>
            <a:r>
              <a:rPr lang="en-US" b="0" i="0" dirty="0" err="1" smtClean="0">
                <a:solidFill>
                  <a:srgbClr val="000000"/>
                </a:solidFill>
                <a:effectLst/>
                <a:latin typeface="Söhne"/>
              </a:rPr>
              <a:t>akses</a:t>
            </a:r>
            <a:r>
              <a:rPr lang="en-US" b="0" i="0" dirty="0" smtClean="0">
                <a:solidFill>
                  <a:srgbClr val="000000"/>
                </a:solidFill>
                <a:effectLst/>
                <a:latin typeface="Söhne"/>
              </a:rPr>
              <a:t> </a:t>
            </a:r>
            <a:r>
              <a:rPr lang="en-US" b="0" i="0" dirty="0" err="1" smtClean="0">
                <a:solidFill>
                  <a:srgbClr val="000000"/>
                </a:solidFill>
                <a:effectLst/>
                <a:latin typeface="Söhne"/>
              </a:rPr>
              <a:t>tak</a:t>
            </a:r>
            <a:r>
              <a:rPr lang="en-US" b="0" i="0" dirty="0" smtClean="0">
                <a:solidFill>
                  <a:srgbClr val="000000"/>
                </a:solidFill>
                <a:effectLst/>
                <a:latin typeface="Söhne"/>
              </a:rPr>
              <a:t> </a:t>
            </a:r>
            <a:r>
              <a:rPr lang="en-US" b="0" i="0" dirty="0" err="1" smtClean="0">
                <a:solidFill>
                  <a:srgbClr val="000000"/>
                </a:solidFill>
                <a:effectLst/>
                <a:latin typeface="Söhne"/>
              </a:rPr>
              <a:t>terbatas</a:t>
            </a:r>
            <a:r>
              <a:rPr lang="en-US" b="0" i="0" dirty="0" smtClean="0">
                <a:solidFill>
                  <a:srgbClr val="000000"/>
                </a:solidFill>
                <a:effectLst/>
                <a:latin typeface="Söhne"/>
              </a:rPr>
              <a:t> </a:t>
            </a:r>
            <a:r>
              <a:rPr lang="en-US" b="0" i="0" dirty="0" err="1" smtClean="0">
                <a:solidFill>
                  <a:srgbClr val="000000"/>
                </a:solidFill>
                <a:effectLst/>
                <a:latin typeface="Söhne"/>
              </a:rPr>
              <a:t>ke</a:t>
            </a:r>
            <a:r>
              <a:rPr lang="en-US" b="0" i="0" dirty="0" smtClean="0">
                <a:solidFill>
                  <a:srgbClr val="000000"/>
                </a:solidFill>
                <a:effectLst/>
                <a:latin typeface="Söhne"/>
              </a:rPr>
              <a:t> </a:t>
            </a:r>
            <a:r>
              <a:rPr lang="en-US" b="0" i="0" dirty="0" err="1" smtClean="0">
                <a:solidFill>
                  <a:srgbClr val="000000"/>
                </a:solidFill>
                <a:effectLst/>
                <a:latin typeface="Söhne"/>
              </a:rPr>
              <a:t>informasi</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sumber</a:t>
            </a:r>
            <a:r>
              <a:rPr lang="en-US" b="0" i="0" dirty="0" smtClean="0">
                <a:solidFill>
                  <a:srgbClr val="000000"/>
                </a:solidFill>
                <a:effectLst/>
                <a:latin typeface="Söhne"/>
              </a:rPr>
              <a:t> </a:t>
            </a:r>
            <a:r>
              <a:rPr lang="en-US" b="0" i="0" dirty="0" err="1" smtClean="0">
                <a:solidFill>
                  <a:srgbClr val="000000"/>
                </a:solidFill>
                <a:effectLst/>
                <a:latin typeface="Söhne"/>
              </a:rPr>
              <a:t>daya</a:t>
            </a:r>
            <a:r>
              <a:rPr lang="en-US" b="0" i="0" dirty="0" smtClean="0">
                <a:solidFill>
                  <a:srgbClr val="000000"/>
                </a:solidFill>
                <a:effectLst/>
                <a:latin typeface="Söhne"/>
              </a:rPr>
              <a:t> di </a:t>
            </a:r>
            <a:r>
              <a:rPr lang="en-US" b="0" i="0" dirty="0" err="1" smtClean="0">
                <a:solidFill>
                  <a:srgbClr val="000000"/>
                </a:solidFill>
                <a:effectLst/>
                <a:latin typeface="Söhne"/>
              </a:rPr>
              <a:t>seluruh</a:t>
            </a:r>
            <a:r>
              <a:rPr lang="en-US" b="0" i="0" dirty="0" smtClean="0">
                <a:solidFill>
                  <a:srgbClr val="000000"/>
                </a:solidFill>
                <a:effectLst/>
                <a:latin typeface="Söhne"/>
              </a:rPr>
              <a:t> </a:t>
            </a:r>
            <a:r>
              <a:rPr lang="en-US" b="0" i="0" dirty="0" err="1" smtClean="0">
                <a:solidFill>
                  <a:srgbClr val="000000"/>
                </a:solidFill>
                <a:effectLst/>
                <a:latin typeface="Söhne"/>
              </a:rPr>
              <a:t>dunia</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individu</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mencari</a:t>
            </a:r>
            <a:r>
              <a:rPr lang="en-US" b="0" i="0" dirty="0" smtClean="0">
                <a:solidFill>
                  <a:srgbClr val="000000"/>
                </a:solidFill>
                <a:effectLst/>
                <a:latin typeface="Söhne"/>
              </a:rPr>
              <a:t> </a:t>
            </a:r>
            <a:r>
              <a:rPr lang="en-US" b="0" i="0" dirty="0" err="1" smtClean="0">
                <a:solidFill>
                  <a:srgbClr val="000000"/>
                </a:solidFill>
                <a:effectLst/>
                <a:latin typeface="Söhne"/>
              </a:rPr>
              <a:t>referensi</a:t>
            </a:r>
            <a:r>
              <a:rPr lang="en-US" b="0" i="0" dirty="0" smtClean="0">
                <a:solidFill>
                  <a:srgbClr val="000000"/>
                </a:solidFill>
                <a:effectLst/>
                <a:latin typeface="Söhne"/>
              </a:rPr>
              <a:t>, </a:t>
            </a:r>
            <a:r>
              <a:rPr lang="en-US" b="0" i="0" dirty="0" err="1" smtClean="0">
                <a:solidFill>
                  <a:srgbClr val="000000"/>
                </a:solidFill>
                <a:effectLst/>
                <a:latin typeface="Söhne"/>
              </a:rPr>
              <a:t>mempelajari</a:t>
            </a:r>
            <a:r>
              <a:rPr lang="en-US" b="0" i="0" dirty="0" smtClean="0">
                <a:solidFill>
                  <a:srgbClr val="000000"/>
                </a:solidFill>
                <a:effectLst/>
                <a:latin typeface="Söhne"/>
              </a:rPr>
              <a:t> </a:t>
            </a:r>
            <a:r>
              <a:rPr lang="en-US" b="0" i="0" dirty="0" err="1" smtClean="0">
                <a:solidFill>
                  <a:srgbClr val="000000"/>
                </a:solidFill>
                <a:effectLst/>
                <a:latin typeface="Söhne"/>
              </a:rPr>
              <a:t>tren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mendapatkan</a:t>
            </a:r>
            <a:r>
              <a:rPr lang="en-US" b="0" i="0" dirty="0" smtClean="0">
                <a:solidFill>
                  <a:srgbClr val="000000"/>
                </a:solidFill>
                <a:effectLst/>
                <a:latin typeface="Söhne"/>
              </a:rPr>
              <a:t> </a:t>
            </a:r>
            <a:r>
              <a:rPr lang="en-US" b="0" i="0" dirty="0" err="1" smtClean="0">
                <a:solidFill>
                  <a:srgbClr val="000000"/>
                </a:solidFill>
                <a:effectLst/>
                <a:latin typeface="Söhne"/>
              </a:rPr>
              <a:t>inspirasi</a:t>
            </a:r>
            <a:r>
              <a:rPr lang="en-US" b="0" i="0" dirty="0" smtClean="0">
                <a:solidFill>
                  <a:srgbClr val="000000"/>
                </a:solidFill>
                <a:effectLst/>
                <a:latin typeface="Söhne"/>
              </a:rPr>
              <a:t> </a:t>
            </a:r>
            <a:r>
              <a:rPr lang="en-US" b="0" i="0" dirty="0" err="1" smtClean="0">
                <a:solidFill>
                  <a:srgbClr val="000000"/>
                </a:solidFill>
                <a:effectLst/>
                <a:latin typeface="Söhne"/>
              </a:rPr>
              <a:t>dari</a:t>
            </a:r>
            <a:r>
              <a:rPr lang="en-US" b="0" i="0" dirty="0" smtClean="0">
                <a:solidFill>
                  <a:srgbClr val="000000"/>
                </a:solidFill>
                <a:effectLst/>
                <a:latin typeface="Söhne"/>
              </a:rPr>
              <a:t> </a:t>
            </a:r>
            <a:r>
              <a:rPr lang="en-US" b="0" i="0" dirty="0" err="1" smtClean="0">
                <a:solidFill>
                  <a:srgbClr val="000000"/>
                </a:solidFill>
                <a:effectLst/>
                <a:latin typeface="Söhne"/>
              </a:rPr>
              <a:t>berbagai</a:t>
            </a:r>
            <a:r>
              <a:rPr lang="en-US" b="0" i="0" dirty="0" smtClean="0">
                <a:solidFill>
                  <a:srgbClr val="000000"/>
                </a:solidFill>
                <a:effectLst/>
                <a:latin typeface="Söhne"/>
              </a:rPr>
              <a:t> </a:t>
            </a:r>
            <a:r>
              <a:rPr lang="en-US" b="0" i="0" dirty="0" err="1" smtClean="0">
                <a:solidFill>
                  <a:srgbClr val="000000"/>
                </a:solidFill>
                <a:effectLst/>
                <a:latin typeface="Söhne"/>
              </a:rPr>
              <a:t>sumber</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Kolaborasi</a:t>
            </a:r>
            <a:r>
              <a:rPr lang="en-US" b="1" i="0" dirty="0" smtClean="0">
                <a:solidFill>
                  <a:srgbClr val="000000"/>
                </a:solidFill>
                <a:effectLst/>
                <a:latin typeface="Söhne"/>
              </a:rPr>
              <a:t> Online:</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kolaborasi</a:t>
            </a:r>
            <a:r>
              <a:rPr lang="en-US" b="0" i="0" dirty="0" smtClean="0">
                <a:solidFill>
                  <a:srgbClr val="000000"/>
                </a:solidFill>
                <a:effectLst/>
                <a:latin typeface="Söhne"/>
              </a:rPr>
              <a:t> global. Tim yang </a:t>
            </a:r>
            <a:r>
              <a:rPr lang="en-US" b="0" i="0" dirty="0" err="1" smtClean="0">
                <a:solidFill>
                  <a:srgbClr val="000000"/>
                </a:solidFill>
                <a:effectLst/>
                <a:latin typeface="Söhne"/>
              </a:rPr>
              <a:t>berbeda</a:t>
            </a:r>
            <a:r>
              <a:rPr lang="en-US" b="0" i="0" dirty="0" smtClean="0">
                <a:solidFill>
                  <a:srgbClr val="000000"/>
                </a:solidFill>
                <a:effectLst/>
                <a:latin typeface="Söhne"/>
              </a:rPr>
              <a:t> </a:t>
            </a:r>
            <a:r>
              <a:rPr lang="en-US" b="0" i="0" dirty="0" err="1" smtClean="0">
                <a:solidFill>
                  <a:srgbClr val="000000"/>
                </a:solidFill>
                <a:effectLst/>
                <a:latin typeface="Söhne"/>
              </a:rPr>
              <a:t>lokasi</a:t>
            </a:r>
            <a:r>
              <a:rPr lang="en-US" b="0" i="0" dirty="0" smtClean="0">
                <a:solidFill>
                  <a:srgbClr val="000000"/>
                </a:solidFill>
                <a:effectLst/>
                <a:latin typeface="Söhne"/>
              </a:rPr>
              <a:t> </a:t>
            </a:r>
            <a:r>
              <a:rPr lang="en-US" b="0" i="0" dirty="0" err="1" smtClean="0">
                <a:solidFill>
                  <a:srgbClr val="000000"/>
                </a:solidFill>
                <a:effectLst/>
                <a:latin typeface="Söhne"/>
              </a:rPr>
              <a:t>geografis</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bekerja</a:t>
            </a:r>
            <a:r>
              <a:rPr lang="en-US" b="0" i="0" dirty="0" smtClean="0">
                <a:solidFill>
                  <a:srgbClr val="000000"/>
                </a:solidFill>
                <a:effectLst/>
                <a:latin typeface="Söhne"/>
              </a:rPr>
              <a:t> </a:t>
            </a:r>
            <a:r>
              <a:rPr lang="en-US" b="0" i="0" dirty="0" err="1" smtClean="0">
                <a:solidFill>
                  <a:srgbClr val="000000"/>
                </a:solidFill>
                <a:effectLst/>
                <a:latin typeface="Söhne"/>
              </a:rPr>
              <a:t>sama</a:t>
            </a:r>
            <a:r>
              <a:rPr lang="en-US" b="0" i="0" dirty="0" smtClean="0">
                <a:solidFill>
                  <a:srgbClr val="000000"/>
                </a:solidFill>
                <a:effectLst/>
                <a:latin typeface="Söhne"/>
              </a:rPr>
              <a:t> </a:t>
            </a:r>
            <a:r>
              <a:rPr lang="en-US" b="0" i="0" dirty="0" err="1" smtClean="0">
                <a:solidFill>
                  <a:srgbClr val="000000"/>
                </a:solidFill>
                <a:effectLst/>
                <a:latin typeface="Söhne"/>
              </a:rPr>
              <a:t>secara</a:t>
            </a:r>
            <a:r>
              <a:rPr lang="en-US" b="0" i="0" dirty="0" smtClean="0">
                <a:solidFill>
                  <a:srgbClr val="000000"/>
                </a:solidFill>
                <a:effectLst/>
                <a:latin typeface="Söhne"/>
              </a:rPr>
              <a:t> </a:t>
            </a:r>
            <a:r>
              <a:rPr lang="en-US" b="0" i="0" dirty="0" err="1" smtClean="0">
                <a:solidFill>
                  <a:srgbClr val="000000"/>
                </a:solidFill>
                <a:effectLst/>
                <a:latin typeface="Söhne"/>
              </a:rPr>
              <a:t>efektif</a:t>
            </a:r>
            <a:r>
              <a:rPr lang="en-US" b="0" i="0" dirty="0" smtClean="0">
                <a:solidFill>
                  <a:srgbClr val="000000"/>
                </a:solidFill>
                <a:effectLst/>
                <a:latin typeface="Söhne"/>
              </a:rPr>
              <a:t> </a:t>
            </a:r>
            <a:r>
              <a:rPr lang="en-US" b="0" i="0" dirty="0" err="1" smtClean="0">
                <a:solidFill>
                  <a:srgbClr val="000000"/>
                </a:solidFill>
                <a:effectLst/>
                <a:latin typeface="Söhne"/>
              </a:rPr>
              <a:t>melalui</a:t>
            </a:r>
            <a:r>
              <a:rPr lang="en-US" b="0" i="0" dirty="0" smtClean="0">
                <a:solidFill>
                  <a:srgbClr val="000000"/>
                </a:solidFill>
                <a:effectLst/>
                <a:latin typeface="Söhne"/>
              </a:rPr>
              <a:t> </a:t>
            </a:r>
            <a:r>
              <a:rPr lang="en-US" b="0" i="0" dirty="0" err="1" smtClean="0">
                <a:solidFill>
                  <a:srgbClr val="000000"/>
                </a:solidFill>
                <a:effectLst/>
                <a:latin typeface="Söhne"/>
              </a:rPr>
              <a:t>alat</a:t>
            </a:r>
            <a:r>
              <a:rPr lang="en-US" b="0" i="0" dirty="0" smtClean="0">
                <a:solidFill>
                  <a:srgbClr val="000000"/>
                </a:solidFill>
                <a:effectLst/>
                <a:latin typeface="Söhne"/>
              </a:rPr>
              <a:t> </a:t>
            </a:r>
            <a:r>
              <a:rPr lang="en-US" b="0" i="0" dirty="0" err="1" smtClean="0">
                <a:solidFill>
                  <a:srgbClr val="000000"/>
                </a:solidFill>
                <a:effectLst/>
                <a:latin typeface="Söhne"/>
              </a:rPr>
              <a:t>kolaborasi</a:t>
            </a:r>
            <a:r>
              <a:rPr lang="en-US" b="0" i="0" dirty="0" smtClean="0">
                <a:solidFill>
                  <a:srgbClr val="000000"/>
                </a:solidFill>
                <a:effectLst/>
                <a:latin typeface="Söhne"/>
              </a:rPr>
              <a:t> online, </a:t>
            </a:r>
            <a:r>
              <a:rPr lang="en-US" b="0" i="0" dirty="0" err="1" smtClean="0">
                <a:solidFill>
                  <a:srgbClr val="000000"/>
                </a:solidFill>
                <a:effectLst/>
                <a:latin typeface="Söhne"/>
              </a:rPr>
              <a:t>seperti</a:t>
            </a:r>
            <a:r>
              <a:rPr lang="en-US" b="0" i="0" dirty="0" smtClean="0">
                <a:solidFill>
                  <a:srgbClr val="000000"/>
                </a:solidFill>
                <a:effectLst/>
                <a:latin typeface="Söhne"/>
              </a:rPr>
              <a:t> </a:t>
            </a:r>
            <a:r>
              <a:rPr lang="en-US" b="0" i="0" dirty="0" err="1" smtClean="0">
                <a:solidFill>
                  <a:srgbClr val="000000"/>
                </a:solidFill>
                <a:effectLst/>
                <a:latin typeface="Söhne"/>
              </a:rPr>
              <a:t>konferensi</a:t>
            </a:r>
            <a:r>
              <a:rPr lang="en-US" b="0" i="0" dirty="0" smtClean="0">
                <a:solidFill>
                  <a:srgbClr val="000000"/>
                </a:solidFill>
                <a:effectLst/>
                <a:latin typeface="Söhne"/>
              </a:rPr>
              <a:t> video, </a:t>
            </a:r>
            <a:r>
              <a:rPr lang="en-US" b="0" i="0" dirty="0" err="1" smtClean="0">
                <a:solidFill>
                  <a:srgbClr val="000000"/>
                </a:solidFill>
                <a:effectLst/>
                <a:latin typeface="Söhne"/>
              </a:rPr>
              <a:t>alat</a:t>
            </a:r>
            <a:r>
              <a:rPr lang="en-US" b="0" i="0" dirty="0" smtClean="0">
                <a:solidFill>
                  <a:srgbClr val="000000"/>
                </a:solidFill>
                <a:effectLst/>
                <a:latin typeface="Söhne"/>
              </a:rPr>
              <a:t> </a:t>
            </a:r>
            <a:r>
              <a:rPr lang="en-US" b="0" i="0" dirty="0" err="1" smtClean="0">
                <a:solidFill>
                  <a:srgbClr val="000000"/>
                </a:solidFill>
                <a:effectLst/>
                <a:latin typeface="Söhne"/>
              </a:rPr>
              <a:t>berbagi</a:t>
            </a:r>
            <a:r>
              <a:rPr lang="en-US" b="0" i="0" dirty="0" smtClean="0">
                <a:solidFill>
                  <a:srgbClr val="000000"/>
                </a:solidFill>
                <a:effectLst/>
                <a:latin typeface="Söhne"/>
              </a:rPr>
              <a:t> file, </a:t>
            </a:r>
            <a:r>
              <a:rPr lang="en-US" b="0" i="0" dirty="0" err="1" smtClean="0">
                <a:solidFill>
                  <a:srgbClr val="000000"/>
                </a:solidFill>
                <a:effectLst/>
                <a:latin typeface="Söhne"/>
              </a:rPr>
              <a:t>dan</a:t>
            </a:r>
            <a:r>
              <a:rPr lang="en-US" b="0" i="0" dirty="0" smtClean="0">
                <a:solidFill>
                  <a:srgbClr val="000000"/>
                </a:solidFill>
                <a:effectLst/>
                <a:latin typeface="Söhne"/>
              </a:rPr>
              <a:t> platform </a:t>
            </a:r>
            <a:r>
              <a:rPr lang="en-US" b="0" i="0" dirty="0" err="1" smtClean="0">
                <a:solidFill>
                  <a:srgbClr val="000000"/>
                </a:solidFill>
                <a:effectLst/>
                <a:latin typeface="Söhne"/>
              </a:rPr>
              <a:t>kolaborasi</a:t>
            </a:r>
            <a:r>
              <a:rPr lang="en-US" b="0" i="0" dirty="0" smtClean="0">
                <a:solidFill>
                  <a:srgbClr val="000000"/>
                </a:solidFill>
                <a:effectLst/>
                <a:latin typeface="Söhne"/>
              </a:rPr>
              <a:t> </a:t>
            </a:r>
            <a:r>
              <a:rPr lang="en-US" b="0" i="0" dirty="0" err="1" smtClean="0">
                <a:solidFill>
                  <a:srgbClr val="000000"/>
                </a:solidFill>
                <a:effectLst/>
                <a:latin typeface="Söhne"/>
              </a:rPr>
              <a:t>proyek</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Analitik</a:t>
            </a:r>
            <a:r>
              <a:rPr lang="en-US" b="1" i="0" dirty="0" smtClean="0">
                <a:solidFill>
                  <a:srgbClr val="000000"/>
                </a:solidFill>
                <a:effectLst/>
                <a:latin typeface="Söhne"/>
              </a:rPr>
              <a:t> Data:</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pengumpulan</a:t>
            </a:r>
            <a:r>
              <a:rPr lang="en-US" b="0" i="0" dirty="0" smtClean="0">
                <a:solidFill>
                  <a:srgbClr val="000000"/>
                </a:solidFill>
                <a:effectLst/>
                <a:latin typeface="Söhne"/>
              </a:rPr>
              <a:t>, </a:t>
            </a:r>
            <a:r>
              <a:rPr lang="en-US" b="0" i="0" dirty="0" err="1" smtClean="0">
                <a:solidFill>
                  <a:srgbClr val="000000"/>
                </a:solidFill>
                <a:effectLst/>
                <a:latin typeface="Söhne"/>
              </a:rPr>
              <a:t>analisis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interpretasi</a:t>
            </a:r>
            <a:r>
              <a:rPr lang="en-US" b="0" i="0" dirty="0" smtClean="0">
                <a:solidFill>
                  <a:srgbClr val="000000"/>
                </a:solidFill>
                <a:effectLst/>
                <a:latin typeface="Söhne"/>
              </a:rPr>
              <a:t> data </a:t>
            </a:r>
            <a:r>
              <a:rPr lang="en-US" b="0" i="0" dirty="0" err="1" smtClean="0">
                <a:solidFill>
                  <a:srgbClr val="000000"/>
                </a:solidFill>
                <a:effectLst/>
                <a:latin typeface="Söhne"/>
              </a:rPr>
              <a:t>secara</a:t>
            </a:r>
            <a:r>
              <a:rPr lang="en-US" b="0" i="0" dirty="0" smtClean="0">
                <a:solidFill>
                  <a:srgbClr val="000000"/>
                </a:solidFill>
                <a:effectLst/>
                <a:latin typeface="Söhne"/>
              </a:rPr>
              <a:t> </a:t>
            </a:r>
            <a:r>
              <a:rPr lang="en-US" b="0" i="0" dirty="0" err="1" smtClean="0">
                <a:solidFill>
                  <a:srgbClr val="000000"/>
                </a:solidFill>
                <a:effectLst/>
                <a:latin typeface="Söhne"/>
              </a:rPr>
              <a:t>cepat</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efisien</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membantu</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mengidentifikasi</a:t>
            </a:r>
            <a:r>
              <a:rPr lang="en-US" b="0" i="0" dirty="0" smtClean="0">
                <a:solidFill>
                  <a:srgbClr val="000000"/>
                </a:solidFill>
                <a:effectLst/>
                <a:latin typeface="Söhne"/>
              </a:rPr>
              <a:t> </a:t>
            </a:r>
            <a:r>
              <a:rPr lang="en-US" b="0" i="0" dirty="0" err="1" smtClean="0">
                <a:solidFill>
                  <a:srgbClr val="000000"/>
                </a:solidFill>
                <a:effectLst/>
                <a:latin typeface="Söhne"/>
              </a:rPr>
              <a:t>tren</a:t>
            </a:r>
            <a:r>
              <a:rPr lang="en-US" b="0" i="0" dirty="0" smtClean="0">
                <a:solidFill>
                  <a:srgbClr val="000000"/>
                </a:solidFill>
                <a:effectLst/>
                <a:latin typeface="Söhne"/>
              </a:rPr>
              <a:t>, </a:t>
            </a:r>
            <a:r>
              <a:rPr lang="en-US" b="0" i="0" dirty="0" err="1" smtClean="0">
                <a:solidFill>
                  <a:srgbClr val="000000"/>
                </a:solidFill>
                <a:effectLst/>
                <a:latin typeface="Söhne"/>
              </a:rPr>
              <a:t>preferensi</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peluang</a:t>
            </a:r>
            <a:r>
              <a:rPr lang="en-US" b="0" i="0" dirty="0" smtClean="0">
                <a:solidFill>
                  <a:srgbClr val="000000"/>
                </a:solidFill>
                <a:effectLst/>
                <a:latin typeface="Söhne"/>
              </a:rPr>
              <a:t> yang </a:t>
            </a:r>
            <a:r>
              <a:rPr lang="en-US" b="0" i="0" dirty="0" err="1" smtClean="0">
                <a:solidFill>
                  <a:srgbClr val="000000"/>
                </a:solidFill>
                <a:effectLst/>
                <a:latin typeface="Söhne"/>
              </a:rPr>
              <a:t>mungkin</a:t>
            </a:r>
            <a:r>
              <a:rPr lang="en-US" b="0" i="0" dirty="0" smtClean="0">
                <a:solidFill>
                  <a:srgbClr val="000000"/>
                </a:solidFill>
                <a:effectLst/>
                <a:latin typeface="Söhne"/>
              </a:rPr>
              <a:t> </a:t>
            </a:r>
            <a:r>
              <a:rPr lang="en-US" b="0" i="0" dirty="0" err="1" smtClean="0">
                <a:solidFill>
                  <a:srgbClr val="000000"/>
                </a:solidFill>
                <a:effectLst/>
                <a:latin typeface="Söhne"/>
              </a:rPr>
              <a:t>tidak</a:t>
            </a:r>
            <a:r>
              <a:rPr lang="en-US" b="0" i="0" dirty="0" smtClean="0">
                <a:solidFill>
                  <a:srgbClr val="000000"/>
                </a:solidFill>
                <a:effectLst/>
                <a:latin typeface="Söhne"/>
              </a:rPr>
              <a:t> </a:t>
            </a:r>
            <a:r>
              <a:rPr lang="en-US" b="0" i="0" dirty="0" err="1" smtClean="0">
                <a:solidFill>
                  <a:srgbClr val="000000"/>
                </a:solidFill>
                <a:effectLst/>
                <a:latin typeface="Söhne"/>
              </a:rPr>
              <a:t>terlihat</a:t>
            </a:r>
            <a:r>
              <a:rPr lang="en-US" b="0" i="0" dirty="0" smtClean="0">
                <a:solidFill>
                  <a:srgbClr val="000000"/>
                </a:solidFill>
                <a:effectLst/>
                <a:latin typeface="Söhne"/>
              </a:rPr>
              <a:t> </a:t>
            </a:r>
            <a:r>
              <a:rPr lang="en-US" b="0" i="0" dirty="0" err="1" smtClean="0">
                <a:solidFill>
                  <a:srgbClr val="000000"/>
                </a:solidFill>
                <a:effectLst/>
                <a:latin typeface="Söhne"/>
              </a:rPr>
              <a:t>sebelumnya</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Pengembangan</a:t>
            </a:r>
            <a:r>
              <a:rPr lang="en-US" b="1" i="0" dirty="0" smtClean="0">
                <a:solidFill>
                  <a:srgbClr val="000000"/>
                </a:solidFill>
                <a:effectLst/>
                <a:latin typeface="Söhne"/>
              </a:rPr>
              <a:t> </a:t>
            </a:r>
            <a:r>
              <a:rPr lang="en-US" b="1" i="0" dirty="0" err="1" smtClean="0">
                <a:solidFill>
                  <a:srgbClr val="000000"/>
                </a:solidFill>
                <a:effectLst/>
                <a:latin typeface="Söhne"/>
              </a:rPr>
              <a:t>Aplikasi</a:t>
            </a:r>
            <a:r>
              <a:rPr lang="en-US" b="1" i="0" dirty="0" smtClean="0">
                <a:solidFill>
                  <a:srgbClr val="000000"/>
                </a:solidFill>
                <a:effectLst/>
                <a:latin typeface="Söhne"/>
              </a:rPr>
              <a:t> </a:t>
            </a:r>
            <a:r>
              <a:rPr lang="en-US" b="1" i="0" dirty="0" err="1" smtClean="0">
                <a:solidFill>
                  <a:srgbClr val="000000"/>
                </a:solidFill>
                <a:effectLst/>
                <a:latin typeface="Söhne"/>
              </a:rPr>
              <a:t>Inovatif</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pengembangan</a:t>
            </a:r>
            <a:r>
              <a:rPr lang="en-US" b="0" i="0" dirty="0" smtClean="0">
                <a:solidFill>
                  <a:srgbClr val="000000"/>
                </a:solidFill>
                <a:effectLst/>
                <a:latin typeface="Söhne"/>
              </a:rPr>
              <a:t> </a:t>
            </a:r>
            <a:r>
              <a:rPr lang="en-US" b="0" i="0" dirty="0" err="1" smtClean="0">
                <a:solidFill>
                  <a:srgbClr val="000000"/>
                </a:solidFill>
                <a:effectLst/>
                <a:latin typeface="Söhne"/>
              </a:rPr>
              <a:t>aplikasi</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perangkat</a:t>
            </a:r>
            <a:r>
              <a:rPr lang="en-US" b="0" i="0" dirty="0" smtClean="0">
                <a:solidFill>
                  <a:srgbClr val="000000"/>
                </a:solidFill>
                <a:effectLst/>
                <a:latin typeface="Söhne"/>
              </a:rPr>
              <a:t> </a:t>
            </a:r>
            <a:r>
              <a:rPr lang="en-US" b="0" i="0" dirty="0" err="1" smtClean="0">
                <a:solidFill>
                  <a:srgbClr val="000000"/>
                </a:solidFill>
                <a:effectLst/>
                <a:latin typeface="Söhne"/>
              </a:rPr>
              <a:t>lunak</a:t>
            </a:r>
            <a:r>
              <a:rPr lang="en-US" b="0" i="0" dirty="0" smtClean="0">
                <a:solidFill>
                  <a:srgbClr val="000000"/>
                </a:solidFill>
                <a:effectLst/>
                <a:latin typeface="Söhne"/>
              </a:rPr>
              <a:t> </a:t>
            </a:r>
            <a:r>
              <a:rPr lang="en-US" b="0" i="0" dirty="0" err="1" smtClean="0">
                <a:solidFill>
                  <a:srgbClr val="000000"/>
                </a:solidFill>
                <a:effectLst/>
                <a:latin typeface="Söhne"/>
              </a:rPr>
              <a:t>khusus</a:t>
            </a:r>
            <a:r>
              <a:rPr lang="en-US" b="0" i="0" dirty="0" smtClean="0">
                <a:solidFill>
                  <a:srgbClr val="000000"/>
                </a:solidFill>
                <a:effectLst/>
                <a:latin typeface="Söhne"/>
              </a:rPr>
              <a:t> yang </a:t>
            </a:r>
            <a:r>
              <a:rPr lang="en-US" b="0" i="0" dirty="0" err="1" smtClean="0">
                <a:solidFill>
                  <a:srgbClr val="000000"/>
                </a:solidFill>
                <a:effectLst/>
                <a:latin typeface="Söhne"/>
              </a:rPr>
              <a:t>memecahkan</a:t>
            </a:r>
            <a:r>
              <a:rPr lang="en-US" b="0" i="0" dirty="0" smtClean="0">
                <a:solidFill>
                  <a:srgbClr val="000000"/>
                </a:solidFill>
                <a:effectLst/>
                <a:latin typeface="Söhne"/>
              </a:rPr>
              <a:t> </a:t>
            </a:r>
            <a:r>
              <a:rPr lang="en-US" b="0" i="0" dirty="0" err="1" smtClean="0">
                <a:solidFill>
                  <a:srgbClr val="000000"/>
                </a:solidFill>
                <a:effectLst/>
                <a:latin typeface="Söhne"/>
              </a:rPr>
              <a:t>masalah</a:t>
            </a:r>
            <a:r>
              <a:rPr lang="en-US" b="0" i="0" dirty="0" smtClean="0">
                <a:solidFill>
                  <a:srgbClr val="000000"/>
                </a:solidFill>
                <a:effectLst/>
                <a:latin typeface="Söhne"/>
              </a:rPr>
              <a:t>, </a:t>
            </a:r>
            <a:r>
              <a:rPr lang="en-US" b="0" i="0" dirty="0" err="1" smtClean="0">
                <a:solidFill>
                  <a:srgbClr val="000000"/>
                </a:solidFill>
                <a:effectLst/>
                <a:latin typeface="Söhne"/>
              </a:rPr>
              <a:t>memenuhi</a:t>
            </a:r>
            <a:r>
              <a:rPr lang="en-US" b="0" i="0" dirty="0" smtClean="0">
                <a:solidFill>
                  <a:srgbClr val="000000"/>
                </a:solidFill>
                <a:effectLst/>
                <a:latin typeface="Söhne"/>
              </a:rPr>
              <a:t> </a:t>
            </a:r>
            <a:r>
              <a:rPr lang="en-US" b="0" i="0" dirty="0" err="1" smtClean="0">
                <a:solidFill>
                  <a:srgbClr val="000000"/>
                </a:solidFill>
                <a:effectLst/>
                <a:latin typeface="Söhne"/>
              </a:rPr>
              <a:t>kebutuhan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menciptakan</a:t>
            </a:r>
            <a:r>
              <a:rPr lang="en-US" b="0" i="0" dirty="0" smtClean="0">
                <a:solidFill>
                  <a:srgbClr val="000000"/>
                </a:solidFill>
                <a:effectLst/>
                <a:latin typeface="Söhne"/>
              </a:rPr>
              <a:t> </a:t>
            </a:r>
            <a:r>
              <a:rPr lang="en-US" b="0" i="0" dirty="0" err="1" smtClean="0">
                <a:solidFill>
                  <a:srgbClr val="000000"/>
                </a:solidFill>
                <a:effectLst/>
                <a:latin typeface="Söhne"/>
              </a:rPr>
              <a:t>pengalaman</a:t>
            </a:r>
            <a:r>
              <a:rPr lang="en-US" b="0" i="0" dirty="0" smtClean="0">
                <a:solidFill>
                  <a:srgbClr val="000000"/>
                </a:solidFill>
                <a:effectLst/>
                <a:latin typeface="Söhne"/>
              </a:rPr>
              <a:t> yang </a:t>
            </a:r>
            <a:r>
              <a:rPr lang="en-US" b="0" i="0" dirty="0" err="1" smtClean="0">
                <a:solidFill>
                  <a:srgbClr val="000000"/>
                </a:solidFill>
                <a:effectLst/>
                <a:latin typeface="Söhne"/>
              </a:rPr>
              <a:t>inovatif</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Automatisasi</a:t>
            </a:r>
            <a:r>
              <a:rPr lang="en-US" b="1" i="0" dirty="0" smtClean="0">
                <a:solidFill>
                  <a:srgbClr val="000000"/>
                </a:solidFill>
                <a:effectLst/>
                <a:latin typeface="Söhne"/>
              </a:rPr>
              <a:t> </a:t>
            </a:r>
            <a:r>
              <a:rPr lang="en-US" b="1" i="0" dirty="0" err="1" smtClean="0">
                <a:solidFill>
                  <a:srgbClr val="000000"/>
                </a:solidFill>
                <a:effectLst/>
                <a:latin typeface="Söhne"/>
              </a:rPr>
              <a:t>dan</a:t>
            </a:r>
            <a:r>
              <a:rPr lang="en-US" b="1" i="0" dirty="0" smtClean="0">
                <a:solidFill>
                  <a:srgbClr val="000000"/>
                </a:solidFill>
                <a:effectLst/>
                <a:latin typeface="Söhne"/>
              </a:rPr>
              <a:t> Proses </a:t>
            </a:r>
            <a:r>
              <a:rPr lang="en-US" b="1" i="0" dirty="0" err="1" smtClean="0">
                <a:solidFill>
                  <a:srgbClr val="000000"/>
                </a:solidFill>
                <a:effectLst/>
                <a:latin typeface="Söhne"/>
              </a:rPr>
              <a:t>Cerdas</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seperti</a:t>
            </a:r>
            <a:r>
              <a:rPr lang="en-US" b="0" i="0" dirty="0" smtClean="0">
                <a:solidFill>
                  <a:srgbClr val="000000"/>
                </a:solidFill>
                <a:effectLst/>
                <a:latin typeface="Söhne"/>
              </a:rPr>
              <a:t> </a:t>
            </a:r>
            <a:r>
              <a:rPr lang="en-US" b="0" i="0" dirty="0" err="1" smtClean="0">
                <a:solidFill>
                  <a:srgbClr val="000000"/>
                </a:solidFill>
                <a:effectLst/>
                <a:latin typeface="Söhne"/>
              </a:rPr>
              <a:t>kecerdasan</a:t>
            </a:r>
            <a:r>
              <a:rPr lang="en-US" b="0" i="0" dirty="0" smtClean="0">
                <a:solidFill>
                  <a:srgbClr val="000000"/>
                </a:solidFill>
                <a:effectLst/>
                <a:latin typeface="Söhne"/>
              </a:rPr>
              <a:t> </a:t>
            </a:r>
            <a:r>
              <a:rPr lang="en-US" b="0" i="0" dirty="0" err="1" smtClean="0">
                <a:solidFill>
                  <a:srgbClr val="000000"/>
                </a:solidFill>
                <a:effectLst/>
                <a:latin typeface="Söhne"/>
              </a:rPr>
              <a:t>buatan</a:t>
            </a:r>
            <a:r>
              <a:rPr lang="en-US" b="0" i="0" dirty="0" smtClean="0">
                <a:solidFill>
                  <a:srgbClr val="000000"/>
                </a:solidFill>
                <a:effectLst/>
                <a:latin typeface="Söhne"/>
              </a:rPr>
              <a:t> (AI)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otomatisasi</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efisiensi</a:t>
            </a:r>
            <a:r>
              <a:rPr lang="en-US" b="0" i="0" dirty="0" smtClean="0">
                <a:solidFill>
                  <a:srgbClr val="000000"/>
                </a:solidFill>
                <a:effectLst/>
                <a:latin typeface="Söhne"/>
              </a:rPr>
              <a:t> proses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fokus</a:t>
            </a:r>
            <a:r>
              <a:rPr lang="en-US" b="0" i="0" dirty="0" smtClean="0">
                <a:solidFill>
                  <a:srgbClr val="000000"/>
                </a:solidFill>
                <a:effectLst/>
                <a:latin typeface="Söhne"/>
              </a:rPr>
              <a:t> </a:t>
            </a:r>
            <a:r>
              <a:rPr lang="en-US" b="0" i="0" dirty="0" err="1" smtClean="0">
                <a:solidFill>
                  <a:srgbClr val="000000"/>
                </a:solidFill>
                <a:effectLst/>
                <a:latin typeface="Söhne"/>
              </a:rPr>
              <a:t>pada</a:t>
            </a:r>
            <a:r>
              <a:rPr lang="en-US" b="0" i="0" dirty="0" smtClean="0">
                <a:solidFill>
                  <a:srgbClr val="000000"/>
                </a:solidFill>
                <a:effectLst/>
                <a:latin typeface="Söhne"/>
              </a:rPr>
              <a:t> </a:t>
            </a:r>
            <a:r>
              <a:rPr lang="en-US" b="0" i="0" dirty="0" err="1" smtClean="0">
                <a:solidFill>
                  <a:srgbClr val="000000"/>
                </a:solidFill>
                <a:effectLst/>
                <a:latin typeface="Söhne"/>
              </a:rPr>
              <a:t>tugas</a:t>
            </a:r>
            <a:r>
              <a:rPr lang="en-US" b="0" i="0" dirty="0" smtClean="0">
                <a:solidFill>
                  <a:srgbClr val="000000"/>
                </a:solidFill>
                <a:effectLst/>
                <a:latin typeface="Söhne"/>
              </a:rPr>
              <a:t> </a:t>
            </a:r>
            <a:r>
              <a:rPr lang="en-US" b="0" i="0" dirty="0" err="1" smtClean="0">
                <a:solidFill>
                  <a:srgbClr val="000000"/>
                </a:solidFill>
                <a:effectLst/>
                <a:latin typeface="Söhne"/>
              </a:rPr>
              <a:t>kreatif</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strategis</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Riset</a:t>
            </a:r>
            <a:r>
              <a:rPr lang="en-US" b="1" i="0" dirty="0" smtClean="0">
                <a:solidFill>
                  <a:srgbClr val="000000"/>
                </a:solidFill>
                <a:effectLst/>
                <a:latin typeface="Söhne"/>
              </a:rPr>
              <a:t> </a:t>
            </a:r>
            <a:r>
              <a:rPr lang="en-US" b="1" i="0" dirty="0" err="1" smtClean="0">
                <a:solidFill>
                  <a:srgbClr val="000000"/>
                </a:solidFill>
                <a:effectLst/>
                <a:latin typeface="Söhne"/>
              </a:rPr>
              <a:t>dan</a:t>
            </a:r>
            <a:r>
              <a:rPr lang="en-US" b="1" i="0" dirty="0" smtClean="0">
                <a:solidFill>
                  <a:srgbClr val="000000"/>
                </a:solidFill>
                <a:effectLst/>
                <a:latin typeface="Söhne"/>
              </a:rPr>
              <a:t> </a:t>
            </a:r>
            <a:r>
              <a:rPr lang="en-US" b="1" i="0" dirty="0" err="1" smtClean="0">
                <a:solidFill>
                  <a:srgbClr val="000000"/>
                </a:solidFill>
                <a:effectLst/>
                <a:latin typeface="Söhne"/>
              </a:rPr>
              <a:t>Pengembangan</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memfasilitasi</a:t>
            </a:r>
            <a:r>
              <a:rPr lang="en-US" b="0" i="0" dirty="0" smtClean="0">
                <a:solidFill>
                  <a:srgbClr val="000000"/>
                </a:solidFill>
                <a:effectLst/>
                <a:latin typeface="Söhne"/>
              </a:rPr>
              <a:t> </a:t>
            </a:r>
            <a:r>
              <a:rPr lang="en-US" b="0" i="0" dirty="0" err="1" smtClean="0">
                <a:solidFill>
                  <a:srgbClr val="000000"/>
                </a:solidFill>
                <a:effectLst/>
                <a:latin typeface="Söhne"/>
              </a:rPr>
              <a:t>penelitian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pengembangan</a:t>
            </a:r>
            <a:r>
              <a:rPr lang="en-US" b="0" i="0" dirty="0" smtClean="0">
                <a:solidFill>
                  <a:srgbClr val="000000"/>
                </a:solidFill>
                <a:effectLst/>
                <a:latin typeface="Söhne"/>
              </a:rPr>
              <a:t> (R&amp;D).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simulasi</a:t>
            </a:r>
            <a:r>
              <a:rPr lang="en-US" b="0" i="0" dirty="0" smtClean="0">
                <a:solidFill>
                  <a:srgbClr val="000000"/>
                </a:solidFill>
                <a:effectLst/>
                <a:latin typeface="Söhne"/>
              </a:rPr>
              <a:t> </a:t>
            </a:r>
            <a:r>
              <a:rPr lang="en-US" b="0" i="0" dirty="0" err="1" smtClean="0">
                <a:solidFill>
                  <a:srgbClr val="000000"/>
                </a:solidFill>
                <a:effectLst/>
                <a:latin typeface="Söhne"/>
              </a:rPr>
              <a:t>komputer</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perangkat</a:t>
            </a:r>
            <a:r>
              <a:rPr lang="en-US" b="0" i="0" dirty="0" smtClean="0">
                <a:solidFill>
                  <a:srgbClr val="000000"/>
                </a:solidFill>
                <a:effectLst/>
                <a:latin typeface="Söhne"/>
              </a:rPr>
              <a:t> </a:t>
            </a:r>
            <a:r>
              <a:rPr lang="en-US" b="0" i="0" dirty="0" err="1" smtClean="0">
                <a:solidFill>
                  <a:srgbClr val="000000"/>
                </a:solidFill>
                <a:effectLst/>
                <a:latin typeface="Söhne"/>
              </a:rPr>
              <a:t>lunak</a:t>
            </a:r>
            <a:r>
              <a:rPr lang="en-US" b="0" i="0" dirty="0" smtClean="0">
                <a:solidFill>
                  <a:srgbClr val="000000"/>
                </a:solidFill>
                <a:effectLst/>
                <a:latin typeface="Söhne"/>
              </a:rPr>
              <a:t> </a:t>
            </a:r>
            <a:r>
              <a:rPr lang="en-US" b="0" i="0" dirty="0" err="1" smtClean="0">
                <a:solidFill>
                  <a:srgbClr val="000000"/>
                </a:solidFill>
                <a:effectLst/>
                <a:latin typeface="Söhne"/>
              </a:rPr>
              <a:t>analitik</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menguji</a:t>
            </a:r>
            <a:r>
              <a:rPr lang="en-US" b="0" i="0" dirty="0" smtClean="0">
                <a:solidFill>
                  <a:srgbClr val="000000"/>
                </a:solidFill>
                <a:effectLst/>
                <a:latin typeface="Söhne"/>
              </a:rPr>
              <a:t> </a:t>
            </a:r>
            <a:r>
              <a:rPr lang="en-US" b="0" i="0" dirty="0" err="1" smtClean="0">
                <a:solidFill>
                  <a:srgbClr val="000000"/>
                </a:solidFill>
                <a:effectLst/>
                <a:latin typeface="Söhne"/>
              </a:rPr>
              <a:t>konsep</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baru</a:t>
            </a:r>
            <a:r>
              <a:rPr lang="en-US" b="0" i="0" dirty="0" smtClean="0">
                <a:solidFill>
                  <a:srgbClr val="000000"/>
                </a:solidFill>
                <a:effectLst/>
                <a:latin typeface="Söhne"/>
              </a:rPr>
              <a:t> </a:t>
            </a:r>
            <a:r>
              <a:rPr lang="en-US" b="0" i="0" dirty="0" err="1" smtClean="0">
                <a:solidFill>
                  <a:srgbClr val="000000"/>
                </a:solidFill>
                <a:effectLst/>
                <a:latin typeface="Söhne"/>
              </a:rPr>
              <a:t>tanpa</a:t>
            </a:r>
            <a:r>
              <a:rPr lang="en-US" b="0" i="0" dirty="0" smtClean="0">
                <a:solidFill>
                  <a:srgbClr val="000000"/>
                </a:solidFill>
                <a:effectLst/>
                <a:latin typeface="Söhne"/>
              </a:rPr>
              <a:t> </a:t>
            </a:r>
            <a:r>
              <a:rPr lang="en-US" b="0" i="0" dirty="0" err="1" smtClean="0">
                <a:solidFill>
                  <a:srgbClr val="000000"/>
                </a:solidFill>
                <a:effectLst/>
                <a:latin typeface="Söhne"/>
              </a:rPr>
              <a:t>harus</a:t>
            </a:r>
            <a:r>
              <a:rPr lang="en-US" b="0" i="0" dirty="0" smtClean="0">
                <a:solidFill>
                  <a:srgbClr val="000000"/>
                </a:solidFill>
                <a:effectLst/>
                <a:latin typeface="Söhne"/>
              </a:rPr>
              <a:t> </a:t>
            </a:r>
            <a:r>
              <a:rPr lang="en-US" b="0" i="0" dirty="0" err="1" smtClean="0">
                <a:solidFill>
                  <a:srgbClr val="000000"/>
                </a:solidFill>
                <a:effectLst/>
                <a:latin typeface="Söhne"/>
              </a:rPr>
              <a:t>membuat</a:t>
            </a:r>
            <a:r>
              <a:rPr lang="en-US" b="0" i="0" dirty="0" smtClean="0">
                <a:solidFill>
                  <a:srgbClr val="000000"/>
                </a:solidFill>
                <a:effectLst/>
                <a:latin typeface="Söhne"/>
              </a:rPr>
              <a:t> </a:t>
            </a:r>
            <a:r>
              <a:rPr lang="en-US" b="0" i="0" dirty="0" err="1" smtClean="0">
                <a:solidFill>
                  <a:srgbClr val="000000"/>
                </a:solidFill>
                <a:effectLst/>
                <a:latin typeface="Söhne"/>
              </a:rPr>
              <a:t>prototipe</a:t>
            </a:r>
            <a:r>
              <a:rPr lang="en-US" b="0" i="0" dirty="0" smtClean="0">
                <a:solidFill>
                  <a:srgbClr val="000000"/>
                </a:solidFill>
                <a:effectLst/>
                <a:latin typeface="Söhne"/>
              </a:rPr>
              <a:t> </a:t>
            </a:r>
            <a:r>
              <a:rPr lang="en-US" b="0" i="0" dirty="0" err="1" smtClean="0">
                <a:solidFill>
                  <a:srgbClr val="000000"/>
                </a:solidFill>
                <a:effectLst/>
                <a:latin typeface="Söhne"/>
              </a:rPr>
              <a:t>fisik</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Akses</a:t>
            </a:r>
            <a:r>
              <a:rPr lang="en-US" b="1" i="0" dirty="0" smtClean="0">
                <a:solidFill>
                  <a:srgbClr val="000000"/>
                </a:solidFill>
                <a:effectLst/>
                <a:latin typeface="Söhne"/>
              </a:rPr>
              <a:t> </a:t>
            </a:r>
            <a:r>
              <a:rPr lang="en-US" b="1" i="0" dirty="0" err="1" smtClean="0">
                <a:solidFill>
                  <a:srgbClr val="000000"/>
                </a:solidFill>
                <a:effectLst/>
                <a:latin typeface="Söhne"/>
              </a:rPr>
              <a:t>ke</a:t>
            </a:r>
            <a:r>
              <a:rPr lang="en-US" b="1" i="0" dirty="0" smtClean="0">
                <a:solidFill>
                  <a:srgbClr val="000000"/>
                </a:solidFill>
                <a:effectLst/>
                <a:latin typeface="Söhne"/>
              </a:rPr>
              <a:t> </a:t>
            </a:r>
            <a:r>
              <a:rPr lang="en-US" b="1" i="0" dirty="0" err="1" smtClean="0">
                <a:solidFill>
                  <a:srgbClr val="000000"/>
                </a:solidFill>
                <a:effectLst/>
                <a:latin typeface="Söhne"/>
              </a:rPr>
              <a:t>Pasar</a:t>
            </a:r>
            <a:r>
              <a:rPr lang="en-US" b="1" i="0" dirty="0" smtClean="0">
                <a:solidFill>
                  <a:srgbClr val="000000"/>
                </a:solidFill>
                <a:effectLst/>
                <a:latin typeface="Söhne"/>
              </a:rPr>
              <a:t> Global:</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merambah</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global. E-commerce, platform </a:t>
            </a:r>
            <a:r>
              <a:rPr lang="en-US" b="0" i="0" dirty="0" err="1" smtClean="0">
                <a:solidFill>
                  <a:srgbClr val="000000"/>
                </a:solidFill>
                <a:effectLst/>
                <a:latin typeface="Söhne"/>
              </a:rPr>
              <a:t>perdagangan</a:t>
            </a:r>
            <a:r>
              <a:rPr lang="en-US" b="0" i="0" dirty="0" smtClean="0">
                <a:solidFill>
                  <a:srgbClr val="000000"/>
                </a:solidFill>
                <a:effectLst/>
                <a:latin typeface="Söhne"/>
              </a:rPr>
              <a:t> online,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ekspansi</a:t>
            </a:r>
            <a:r>
              <a:rPr lang="en-US" b="0" i="0" dirty="0" smtClean="0">
                <a:solidFill>
                  <a:srgbClr val="000000"/>
                </a:solidFill>
                <a:effectLst/>
                <a:latin typeface="Söhne"/>
              </a:rPr>
              <a:t> daring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mencapai</a:t>
            </a:r>
            <a:r>
              <a:rPr lang="en-US" b="0" i="0" dirty="0" smtClean="0">
                <a:solidFill>
                  <a:srgbClr val="000000"/>
                </a:solidFill>
                <a:effectLst/>
                <a:latin typeface="Söhne"/>
              </a:rPr>
              <a:t> </a:t>
            </a:r>
            <a:r>
              <a:rPr lang="en-US" b="0" i="0" dirty="0" err="1" smtClean="0">
                <a:solidFill>
                  <a:srgbClr val="000000"/>
                </a:solidFill>
                <a:effectLst/>
                <a:latin typeface="Söhne"/>
              </a:rPr>
              <a:t>audiens</a:t>
            </a:r>
            <a:r>
              <a:rPr lang="en-US" b="0" i="0" dirty="0" smtClean="0">
                <a:solidFill>
                  <a:srgbClr val="000000"/>
                </a:solidFill>
                <a:effectLst/>
                <a:latin typeface="Söhne"/>
              </a:rPr>
              <a:t> yang </a:t>
            </a:r>
            <a:r>
              <a:rPr lang="en-US" b="0" i="0" dirty="0" err="1" smtClean="0">
                <a:solidFill>
                  <a:srgbClr val="000000"/>
                </a:solidFill>
                <a:effectLst/>
                <a:latin typeface="Söhne"/>
              </a:rPr>
              <a:t>jauh</a:t>
            </a:r>
            <a:r>
              <a:rPr lang="en-US" b="0" i="0" dirty="0" smtClean="0">
                <a:solidFill>
                  <a:srgbClr val="000000"/>
                </a:solidFill>
                <a:effectLst/>
                <a:latin typeface="Söhne"/>
              </a:rPr>
              <a:t>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luas</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Keamanan</a:t>
            </a:r>
            <a:r>
              <a:rPr lang="en-US" b="1" i="0" dirty="0" smtClean="0">
                <a:solidFill>
                  <a:srgbClr val="000000"/>
                </a:solidFill>
                <a:effectLst/>
                <a:latin typeface="Söhne"/>
              </a:rPr>
              <a:t> </a:t>
            </a:r>
            <a:r>
              <a:rPr lang="en-US" b="1" i="0" dirty="0" err="1" smtClean="0">
                <a:solidFill>
                  <a:srgbClr val="000000"/>
                </a:solidFill>
                <a:effectLst/>
                <a:latin typeface="Söhne"/>
              </a:rPr>
              <a:t>dan</a:t>
            </a:r>
            <a:r>
              <a:rPr lang="en-US" b="1" i="0" dirty="0" smtClean="0">
                <a:solidFill>
                  <a:srgbClr val="000000"/>
                </a:solidFill>
                <a:effectLst/>
                <a:latin typeface="Söhne"/>
              </a:rPr>
              <a:t> </a:t>
            </a:r>
            <a:r>
              <a:rPr lang="en-US" b="1" i="0" dirty="0" err="1" smtClean="0">
                <a:solidFill>
                  <a:srgbClr val="000000"/>
                </a:solidFill>
                <a:effectLst/>
                <a:latin typeface="Söhne"/>
              </a:rPr>
              <a:t>Privasi</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juga</a:t>
            </a:r>
            <a:r>
              <a:rPr lang="en-US" b="0" i="0" dirty="0" smtClean="0">
                <a:solidFill>
                  <a:srgbClr val="000000"/>
                </a:solidFill>
                <a:effectLst/>
                <a:latin typeface="Söhne"/>
              </a:rPr>
              <a:t> </a:t>
            </a:r>
            <a:r>
              <a:rPr lang="en-US" b="0" i="0" dirty="0" err="1" smtClean="0">
                <a:solidFill>
                  <a:srgbClr val="000000"/>
                </a:solidFill>
                <a:effectLst/>
                <a:latin typeface="Söhne"/>
              </a:rPr>
              <a:t>berperan</a:t>
            </a:r>
            <a:r>
              <a:rPr lang="en-US" b="0" i="0" dirty="0" smtClean="0">
                <a:solidFill>
                  <a:srgbClr val="000000"/>
                </a:solidFill>
                <a:effectLst/>
                <a:latin typeface="Söhne"/>
              </a:rPr>
              <a:t> </a:t>
            </a:r>
            <a:r>
              <a:rPr lang="en-US" b="0" i="0" dirty="0" err="1" smtClean="0">
                <a:solidFill>
                  <a:srgbClr val="000000"/>
                </a:solidFill>
                <a:effectLst/>
                <a:latin typeface="Söhne"/>
              </a:rPr>
              <a:t>penting</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melindungi</a:t>
            </a:r>
            <a:r>
              <a:rPr lang="en-US" b="0" i="0" dirty="0" smtClean="0">
                <a:solidFill>
                  <a:srgbClr val="000000"/>
                </a:solidFill>
                <a:effectLst/>
                <a:latin typeface="Söhne"/>
              </a:rPr>
              <a:t> data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informasi</a:t>
            </a:r>
            <a:r>
              <a:rPr lang="en-US" b="0" i="0" dirty="0" smtClean="0">
                <a:solidFill>
                  <a:srgbClr val="000000"/>
                </a:solidFill>
                <a:effectLst/>
                <a:latin typeface="Söhne"/>
              </a:rPr>
              <a:t> </a:t>
            </a:r>
            <a:r>
              <a:rPr lang="en-US" b="0" i="0" dirty="0" err="1" smtClean="0">
                <a:solidFill>
                  <a:srgbClr val="000000"/>
                </a:solidFill>
                <a:effectLst/>
                <a:latin typeface="Söhne"/>
              </a:rPr>
              <a:t>sensitif</a:t>
            </a:r>
            <a:r>
              <a:rPr lang="en-US" b="0" i="0" dirty="0" smtClean="0">
                <a:solidFill>
                  <a:srgbClr val="000000"/>
                </a:solidFill>
                <a:effectLst/>
                <a:latin typeface="Söhne"/>
              </a:rPr>
              <a:t>, yang </a:t>
            </a:r>
            <a:r>
              <a:rPr lang="en-US" b="0" i="0" dirty="0" err="1" smtClean="0">
                <a:solidFill>
                  <a:srgbClr val="000000"/>
                </a:solidFill>
                <a:effectLst/>
                <a:latin typeface="Söhne"/>
              </a:rPr>
              <a:t>penting</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menjaga</a:t>
            </a:r>
            <a:r>
              <a:rPr lang="en-US" b="0" i="0" dirty="0" smtClean="0">
                <a:solidFill>
                  <a:srgbClr val="000000"/>
                </a:solidFill>
                <a:effectLst/>
                <a:latin typeface="Söhne"/>
              </a:rPr>
              <a:t> </a:t>
            </a:r>
            <a:r>
              <a:rPr lang="en-US" b="0" i="0" dirty="0" err="1" smtClean="0">
                <a:solidFill>
                  <a:srgbClr val="000000"/>
                </a:solidFill>
                <a:effectLst/>
                <a:latin typeface="Söhne"/>
              </a:rPr>
              <a:t>kepercayaan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menjalankan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yang </a:t>
            </a:r>
            <a:r>
              <a:rPr lang="en-US" b="0" i="0" dirty="0" err="1" smtClean="0">
                <a:solidFill>
                  <a:srgbClr val="000000"/>
                </a:solidFill>
                <a:effectLst/>
                <a:latin typeface="Söhne"/>
              </a:rPr>
              <a:t>aman</a:t>
            </a:r>
            <a:r>
              <a:rPr lang="en-US" b="0" i="0" dirty="0" smtClean="0">
                <a:solidFill>
                  <a:srgbClr val="000000"/>
                </a:solidFill>
                <a:effectLst/>
                <a:latin typeface="Söhne"/>
              </a:rPr>
              <a:t>.</a:t>
            </a:r>
          </a:p>
          <a:p>
            <a:pPr algn="l"/>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ringkas</a:t>
            </a:r>
            <a:r>
              <a:rPr lang="en-US" b="0" i="0" dirty="0" smtClean="0">
                <a:solidFill>
                  <a:srgbClr val="000000"/>
                </a:solidFill>
                <a:effectLst/>
                <a:latin typeface="Söhne"/>
              </a:rPr>
              <a:t>, </a:t>
            </a: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berperan</a:t>
            </a:r>
            <a:r>
              <a:rPr lang="en-US" b="0" i="0" dirty="0" smtClean="0">
                <a:solidFill>
                  <a:srgbClr val="000000"/>
                </a:solidFill>
                <a:effectLst/>
                <a:latin typeface="Söhne"/>
              </a:rPr>
              <a:t> </a:t>
            </a:r>
            <a:r>
              <a:rPr lang="en-US" b="0" i="0" dirty="0" err="1" smtClean="0">
                <a:solidFill>
                  <a:srgbClr val="000000"/>
                </a:solidFill>
                <a:effectLst/>
                <a:latin typeface="Söhne"/>
              </a:rPr>
              <a:t>sebagai</a:t>
            </a:r>
            <a:r>
              <a:rPr lang="en-US" b="0" i="0" dirty="0" smtClean="0">
                <a:solidFill>
                  <a:srgbClr val="000000"/>
                </a:solidFill>
                <a:effectLst/>
                <a:latin typeface="Söhne"/>
              </a:rPr>
              <a:t> </a:t>
            </a:r>
            <a:r>
              <a:rPr lang="en-US" b="0" i="0" dirty="0" err="1" smtClean="0">
                <a:solidFill>
                  <a:srgbClr val="000000"/>
                </a:solidFill>
                <a:effectLst/>
                <a:latin typeface="Söhne"/>
              </a:rPr>
              <a:t>alat</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merangsang</a:t>
            </a:r>
            <a:r>
              <a:rPr lang="en-US" b="0" i="0" dirty="0" smtClean="0">
                <a:solidFill>
                  <a:srgbClr val="000000"/>
                </a:solidFill>
                <a:effectLst/>
                <a:latin typeface="Söhne"/>
              </a:rPr>
              <a:t>, </a:t>
            </a:r>
            <a:r>
              <a:rPr lang="en-US" b="0" i="0" dirty="0" err="1" smtClean="0">
                <a:solidFill>
                  <a:srgbClr val="000000"/>
                </a:solidFill>
                <a:effectLst/>
                <a:latin typeface="Söhne"/>
              </a:rPr>
              <a:t>memfasilitasi</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mengoptimalkan</a:t>
            </a:r>
            <a:r>
              <a:rPr lang="en-US" b="0" i="0" dirty="0" smtClean="0">
                <a:solidFill>
                  <a:srgbClr val="000000"/>
                </a:solidFill>
                <a:effectLst/>
                <a:latin typeface="Söhne"/>
              </a:rPr>
              <a:t> proses </a:t>
            </a:r>
            <a:r>
              <a:rPr lang="en-US" b="0" i="0" dirty="0" err="1" smtClean="0">
                <a:solidFill>
                  <a:srgbClr val="000000"/>
                </a:solidFill>
                <a:effectLst/>
                <a:latin typeface="Söhne"/>
              </a:rPr>
              <a:t>kreatif</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inovatif</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teknologi</a:t>
            </a:r>
            <a:r>
              <a:rPr lang="en-US" b="0" i="0" dirty="0" smtClean="0">
                <a:solidFill>
                  <a:srgbClr val="000000"/>
                </a:solidFill>
                <a:effectLst/>
                <a:latin typeface="Söhne"/>
              </a:rPr>
              <a:t> yang </a:t>
            </a:r>
            <a:r>
              <a:rPr lang="en-US" b="0" i="0" dirty="0" err="1" smtClean="0">
                <a:solidFill>
                  <a:srgbClr val="000000"/>
                </a:solidFill>
                <a:effectLst/>
                <a:latin typeface="Söhne"/>
              </a:rPr>
              <a:t>tepat</a:t>
            </a:r>
            <a:r>
              <a:rPr lang="en-US" b="0" i="0" dirty="0" smtClean="0">
                <a:solidFill>
                  <a:srgbClr val="000000"/>
                </a:solidFill>
                <a:effectLst/>
                <a:latin typeface="Söhne"/>
              </a:rPr>
              <a:t>, </a:t>
            </a:r>
            <a:r>
              <a:rPr lang="en-US" b="0" i="0" dirty="0" err="1" smtClean="0">
                <a:solidFill>
                  <a:srgbClr val="000000"/>
                </a:solidFill>
                <a:effectLst/>
                <a:latin typeface="Söhne"/>
              </a:rPr>
              <a:t>individu</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merespons</a:t>
            </a:r>
            <a:r>
              <a:rPr lang="en-US" b="0" i="0" dirty="0" smtClean="0">
                <a:solidFill>
                  <a:srgbClr val="000000"/>
                </a:solidFill>
                <a:effectLst/>
                <a:latin typeface="Söhne"/>
              </a:rPr>
              <a:t> </a:t>
            </a:r>
            <a:r>
              <a:rPr lang="en-US" b="0" i="0" dirty="0" err="1" smtClean="0">
                <a:solidFill>
                  <a:srgbClr val="000000"/>
                </a:solidFill>
                <a:effectLst/>
                <a:latin typeface="Söhne"/>
              </a:rPr>
              <a:t>perubahan</a:t>
            </a:r>
            <a:r>
              <a:rPr lang="en-US" b="0" i="0" dirty="0" smtClean="0">
                <a:solidFill>
                  <a:srgbClr val="000000"/>
                </a:solidFill>
                <a:effectLst/>
                <a:latin typeface="Söhne"/>
              </a:rPr>
              <a:t>, </a:t>
            </a:r>
            <a:r>
              <a:rPr lang="en-US" b="0" i="0" dirty="0" err="1" smtClean="0">
                <a:solidFill>
                  <a:srgbClr val="000000"/>
                </a:solidFill>
                <a:effectLst/>
                <a:latin typeface="Söhne"/>
              </a:rPr>
              <a:t>merancang</a:t>
            </a:r>
            <a:r>
              <a:rPr lang="en-US" b="0" i="0" dirty="0" smtClean="0">
                <a:solidFill>
                  <a:srgbClr val="000000"/>
                </a:solidFill>
                <a:effectLst/>
                <a:latin typeface="Söhne"/>
              </a:rPr>
              <a:t> </a:t>
            </a:r>
            <a:r>
              <a:rPr lang="en-US" b="0" i="0" dirty="0" err="1" smtClean="0">
                <a:solidFill>
                  <a:srgbClr val="000000"/>
                </a:solidFill>
                <a:effectLst/>
                <a:latin typeface="Söhne"/>
              </a:rPr>
              <a:t>solusi</a:t>
            </a:r>
            <a:r>
              <a:rPr lang="en-US" b="0" i="0" dirty="0" smtClean="0">
                <a:solidFill>
                  <a:srgbClr val="000000"/>
                </a:solidFill>
                <a:effectLst/>
                <a:latin typeface="Söhne"/>
              </a:rPr>
              <a:t> </a:t>
            </a:r>
            <a:r>
              <a:rPr lang="en-US" b="0" i="0" dirty="0" err="1" smtClean="0">
                <a:solidFill>
                  <a:srgbClr val="000000"/>
                </a:solidFill>
                <a:effectLst/>
                <a:latin typeface="Söhne"/>
              </a:rPr>
              <a:t>baru</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menciptakan</a:t>
            </a:r>
            <a:r>
              <a:rPr lang="en-US" b="0" i="0" dirty="0" smtClean="0">
                <a:solidFill>
                  <a:srgbClr val="000000"/>
                </a:solidFill>
                <a:effectLst/>
                <a:latin typeface="Söhne"/>
              </a:rPr>
              <a:t> </a:t>
            </a:r>
            <a:r>
              <a:rPr lang="en-US" b="0" i="0" dirty="0" err="1" smtClean="0">
                <a:solidFill>
                  <a:srgbClr val="000000"/>
                </a:solidFill>
                <a:effectLst/>
                <a:latin typeface="Söhne"/>
              </a:rPr>
              <a:t>nilai</a:t>
            </a:r>
            <a:r>
              <a:rPr lang="en-US" b="0" i="0" dirty="0" smtClean="0">
                <a:solidFill>
                  <a:srgbClr val="000000"/>
                </a:solidFill>
                <a:effectLst/>
                <a:latin typeface="Söhne"/>
              </a:rPr>
              <a:t> </a:t>
            </a:r>
            <a:r>
              <a:rPr lang="en-US" b="0" i="0" dirty="0" err="1" smtClean="0">
                <a:solidFill>
                  <a:srgbClr val="000000"/>
                </a:solidFill>
                <a:effectLst/>
                <a:latin typeface="Söhne"/>
              </a:rPr>
              <a:t>tambah</a:t>
            </a:r>
            <a:r>
              <a:rPr lang="en-US" b="0" i="0" dirty="0" smtClean="0">
                <a:solidFill>
                  <a:srgbClr val="000000"/>
                </a:solidFill>
                <a:effectLst/>
                <a:latin typeface="Söhne"/>
              </a:rPr>
              <a:t> yang </a:t>
            </a:r>
            <a:r>
              <a:rPr lang="en-US" b="0" i="0" dirty="0" err="1" smtClean="0">
                <a:solidFill>
                  <a:srgbClr val="000000"/>
                </a:solidFill>
                <a:effectLst/>
                <a:latin typeface="Söhne"/>
              </a:rPr>
              <a:t>signifikan</a:t>
            </a:r>
            <a:r>
              <a:rPr lang="en-US" b="0" i="0" dirty="0" smtClean="0">
                <a:solidFill>
                  <a:srgbClr val="000000"/>
                </a:solidFill>
                <a:effectLst/>
                <a:latin typeface="Söhne"/>
              </a:rPr>
              <a:t>.</a:t>
            </a:r>
          </a:p>
          <a:p>
            <a:r>
              <a:rPr lang="en-US" b="0" i="0" dirty="0" smtClean="0">
                <a:solidFill>
                  <a:srgbClr val="000000"/>
                </a:solidFill>
                <a:effectLst/>
                <a:latin typeface="Söhne"/>
              </a:rPr>
              <a:t/>
            </a:r>
            <a:br>
              <a:rPr lang="en-US" b="0" i="0" dirty="0" smtClean="0">
                <a:solidFill>
                  <a:srgbClr val="000000"/>
                </a:solidFill>
                <a:effectLst/>
                <a:latin typeface="Söhne"/>
              </a:rPr>
            </a:br>
            <a:endParaRPr lang="id-ID" noProof="0" dirty="0"/>
          </a:p>
        </p:txBody>
      </p:sp>
      <p:sp>
        <p:nvSpPr>
          <p:cNvPr id="4" name="Slide Number Placeholder 3"/>
          <p:cNvSpPr>
            <a:spLocks noGrp="1"/>
          </p:cNvSpPr>
          <p:nvPr>
            <p:ph type="sldNum" sz="quarter" idx="10"/>
          </p:nvPr>
        </p:nvSpPr>
        <p:spPr/>
        <p:txBody>
          <a:bodyPr/>
          <a:lstStyle/>
          <a:p>
            <a:fld id="{A1C13C50-FEB1-492B-AA05-31BA0E98A26E}" type="slidenum">
              <a:rPr lang="en-US" smtClean="0"/>
              <a:t>13</a:t>
            </a:fld>
            <a:endParaRPr lang="en-US"/>
          </a:p>
        </p:txBody>
      </p:sp>
    </p:spTree>
    <p:extLst>
      <p:ext uri="{BB962C8B-B14F-4D97-AF65-F5344CB8AC3E}">
        <p14:creationId xmlns:p14="http://schemas.microsoft.com/office/powerpoint/2010/main" val="36114635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err="1" smtClean="0">
                <a:solidFill>
                  <a:srgbClr val="000000"/>
                </a:solidFill>
                <a:effectLst/>
                <a:latin typeface="Söhne"/>
              </a:rPr>
              <a:t>Dampak</a:t>
            </a:r>
            <a:r>
              <a:rPr lang="en-US" b="0" i="0" dirty="0" smtClean="0">
                <a:solidFill>
                  <a:srgbClr val="000000"/>
                </a:solidFill>
                <a:effectLst/>
                <a:latin typeface="Söhne"/>
              </a:rPr>
              <a:t> </a:t>
            </a: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sangat</a:t>
            </a:r>
            <a:r>
              <a:rPr lang="en-US" b="0" i="0" dirty="0" smtClean="0">
                <a:solidFill>
                  <a:srgbClr val="000000"/>
                </a:solidFill>
                <a:effectLst/>
                <a:latin typeface="Söhne"/>
              </a:rPr>
              <a:t> </a:t>
            </a:r>
            <a:r>
              <a:rPr lang="en-US" b="0" i="0" dirty="0" err="1" smtClean="0">
                <a:solidFill>
                  <a:srgbClr val="000000"/>
                </a:solidFill>
                <a:effectLst/>
                <a:latin typeface="Söhne"/>
              </a:rPr>
              <a:t>signifikan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telah</a:t>
            </a:r>
            <a:r>
              <a:rPr lang="en-US" b="0" i="0" dirty="0" smtClean="0">
                <a:solidFill>
                  <a:srgbClr val="000000"/>
                </a:solidFill>
                <a:effectLst/>
                <a:latin typeface="Söhne"/>
              </a:rPr>
              <a:t> </a:t>
            </a:r>
            <a:r>
              <a:rPr lang="en-US" b="0" i="0" dirty="0" err="1" smtClean="0">
                <a:solidFill>
                  <a:srgbClr val="000000"/>
                </a:solidFill>
                <a:effectLst/>
                <a:latin typeface="Söhne"/>
              </a:rPr>
              <a:t>menjadi</a:t>
            </a:r>
            <a:r>
              <a:rPr lang="en-US" b="0" i="0" dirty="0" smtClean="0">
                <a:solidFill>
                  <a:srgbClr val="000000"/>
                </a:solidFill>
                <a:effectLst/>
                <a:latin typeface="Söhne"/>
              </a:rPr>
              <a:t> </a:t>
            </a:r>
            <a:r>
              <a:rPr lang="en-US" b="0" i="0" dirty="0" err="1" smtClean="0">
                <a:solidFill>
                  <a:srgbClr val="000000"/>
                </a:solidFill>
                <a:effectLst/>
                <a:latin typeface="Söhne"/>
              </a:rPr>
              <a:t>pendorong</a:t>
            </a:r>
            <a:r>
              <a:rPr lang="en-US" b="0" i="0" dirty="0" smtClean="0">
                <a:solidFill>
                  <a:srgbClr val="000000"/>
                </a:solidFill>
                <a:effectLst/>
                <a:latin typeface="Söhne"/>
              </a:rPr>
              <a:t> </a:t>
            </a:r>
            <a:r>
              <a:rPr lang="en-US" b="0" i="0" dirty="0" err="1" smtClean="0">
                <a:solidFill>
                  <a:srgbClr val="000000"/>
                </a:solidFill>
                <a:effectLst/>
                <a:latin typeface="Söhne"/>
              </a:rPr>
              <a:t>utama</a:t>
            </a:r>
            <a:r>
              <a:rPr lang="en-US" b="0" i="0" dirty="0" smtClean="0">
                <a:solidFill>
                  <a:srgbClr val="000000"/>
                </a:solidFill>
                <a:effectLst/>
                <a:latin typeface="Söhne"/>
              </a:rPr>
              <a:t> </a:t>
            </a:r>
            <a:r>
              <a:rPr lang="en-US" b="0" i="0" dirty="0" err="1" smtClean="0">
                <a:solidFill>
                  <a:srgbClr val="000000"/>
                </a:solidFill>
                <a:effectLst/>
                <a:latin typeface="Söhne"/>
              </a:rPr>
              <a:t>perubahan</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berbagai</a:t>
            </a:r>
            <a:r>
              <a:rPr lang="en-US" b="0" i="0" dirty="0" smtClean="0">
                <a:solidFill>
                  <a:srgbClr val="000000"/>
                </a:solidFill>
                <a:effectLst/>
                <a:latin typeface="Söhne"/>
              </a:rPr>
              <a:t> </a:t>
            </a:r>
            <a:r>
              <a:rPr lang="en-US" b="0" i="0" dirty="0" err="1" smtClean="0">
                <a:solidFill>
                  <a:srgbClr val="000000"/>
                </a:solidFill>
                <a:effectLst/>
                <a:latin typeface="Söhne"/>
              </a:rPr>
              <a:t>aspek</a:t>
            </a:r>
            <a:r>
              <a:rPr lang="en-US" b="0" i="0" dirty="0" smtClean="0">
                <a:solidFill>
                  <a:srgbClr val="000000"/>
                </a:solidFill>
                <a:effectLst/>
                <a:latin typeface="Söhne"/>
              </a:rPr>
              <a:t> </a:t>
            </a:r>
            <a:r>
              <a:rPr lang="en-US" b="0" i="0" dirty="0" err="1" smtClean="0">
                <a:solidFill>
                  <a:srgbClr val="000000"/>
                </a:solidFill>
                <a:effectLst/>
                <a:latin typeface="Söhne"/>
              </a:rPr>
              <a:t>kehidupan</a:t>
            </a:r>
            <a:r>
              <a:rPr lang="en-US" b="0" i="0" dirty="0" smtClean="0">
                <a:solidFill>
                  <a:srgbClr val="000000"/>
                </a:solidFill>
                <a:effectLst/>
                <a:latin typeface="Söhne"/>
              </a:rPr>
              <a:t> </a:t>
            </a:r>
            <a:r>
              <a:rPr lang="en-US" b="0" i="0" dirty="0" err="1" smtClean="0">
                <a:solidFill>
                  <a:srgbClr val="000000"/>
                </a:solidFill>
                <a:effectLst/>
                <a:latin typeface="Söhne"/>
              </a:rPr>
              <a:t>kita</a:t>
            </a:r>
            <a:r>
              <a:rPr lang="en-US" b="0" i="0" dirty="0" smtClean="0">
                <a:solidFill>
                  <a:srgbClr val="000000"/>
                </a:solidFill>
                <a:effectLst/>
                <a:latin typeface="Söhne"/>
              </a:rPr>
              <a:t>. </a:t>
            </a:r>
            <a:r>
              <a:rPr lang="en-US" b="0" i="0" dirty="0" err="1" smtClean="0">
                <a:solidFill>
                  <a:srgbClr val="000000"/>
                </a:solidFill>
                <a:effectLst/>
                <a:latin typeface="Söhne"/>
              </a:rPr>
              <a:t>Berikut</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beberapa</a:t>
            </a:r>
            <a:r>
              <a:rPr lang="en-US" b="0" i="0" dirty="0" smtClean="0">
                <a:solidFill>
                  <a:srgbClr val="000000"/>
                </a:solidFill>
                <a:effectLst/>
                <a:latin typeface="Söhne"/>
              </a:rPr>
              <a:t> </a:t>
            </a:r>
            <a:r>
              <a:rPr lang="en-US" b="0" i="0" dirty="0" err="1" smtClean="0">
                <a:solidFill>
                  <a:srgbClr val="000000"/>
                </a:solidFill>
                <a:effectLst/>
                <a:latin typeface="Söhne"/>
              </a:rPr>
              <a:t>cara</a:t>
            </a:r>
            <a:r>
              <a:rPr lang="en-US" b="0" i="0" dirty="0" smtClean="0">
                <a:solidFill>
                  <a:srgbClr val="000000"/>
                </a:solidFill>
                <a:effectLst/>
                <a:latin typeface="Söhne"/>
              </a:rPr>
              <a:t> di mana </a:t>
            </a: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memengaruhi</a:t>
            </a:r>
            <a:r>
              <a:rPr lang="en-US" b="0" i="0" dirty="0" smtClean="0">
                <a:solidFill>
                  <a:srgbClr val="000000"/>
                </a:solidFill>
                <a:effectLst/>
                <a:latin typeface="Söhne"/>
              </a:rPr>
              <a:t> </a:t>
            </a:r>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Akses</a:t>
            </a:r>
            <a:r>
              <a:rPr lang="en-US" b="1" i="0" dirty="0" smtClean="0">
                <a:solidFill>
                  <a:srgbClr val="000000"/>
                </a:solidFill>
                <a:effectLst/>
                <a:latin typeface="Söhne"/>
              </a:rPr>
              <a:t> </a:t>
            </a:r>
            <a:r>
              <a:rPr lang="en-US" b="1" i="0" dirty="0" err="1" smtClean="0">
                <a:solidFill>
                  <a:srgbClr val="000000"/>
                </a:solidFill>
                <a:effectLst/>
                <a:latin typeface="Söhne"/>
              </a:rPr>
              <a:t>ke</a:t>
            </a:r>
            <a:r>
              <a:rPr lang="en-US" b="1" i="0" dirty="0" smtClean="0">
                <a:solidFill>
                  <a:srgbClr val="000000"/>
                </a:solidFill>
                <a:effectLst/>
                <a:latin typeface="Söhne"/>
              </a:rPr>
              <a:t> </a:t>
            </a:r>
            <a:r>
              <a:rPr lang="en-US" b="1" i="0" dirty="0" err="1" smtClean="0">
                <a:solidFill>
                  <a:srgbClr val="000000"/>
                </a:solidFill>
                <a:effectLst/>
                <a:latin typeface="Söhne"/>
              </a:rPr>
              <a:t>Informasi</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khususnya</a:t>
            </a:r>
            <a:r>
              <a:rPr lang="en-US" b="0" i="0" dirty="0" smtClean="0">
                <a:solidFill>
                  <a:srgbClr val="000000"/>
                </a:solidFill>
                <a:effectLst/>
                <a:latin typeface="Söhne"/>
              </a:rPr>
              <a:t> internet, </a:t>
            </a:r>
            <a:r>
              <a:rPr lang="en-US" b="0" i="0" dirty="0" err="1" smtClean="0">
                <a:solidFill>
                  <a:srgbClr val="000000"/>
                </a:solidFill>
                <a:effectLst/>
                <a:latin typeface="Söhne"/>
              </a:rPr>
              <a:t>memberikan</a:t>
            </a:r>
            <a:r>
              <a:rPr lang="en-US" b="0" i="0" dirty="0" smtClean="0">
                <a:solidFill>
                  <a:srgbClr val="000000"/>
                </a:solidFill>
                <a:effectLst/>
                <a:latin typeface="Söhne"/>
              </a:rPr>
              <a:t> </a:t>
            </a:r>
            <a:r>
              <a:rPr lang="en-US" b="0" i="0" dirty="0" err="1" smtClean="0">
                <a:solidFill>
                  <a:srgbClr val="000000"/>
                </a:solidFill>
                <a:effectLst/>
                <a:latin typeface="Söhne"/>
              </a:rPr>
              <a:t>akses</a:t>
            </a:r>
            <a:r>
              <a:rPr lang="en-US" b="0" i="0" dirty="0" smtClean="0">
                <a:solidFill>
                  <a:srgbClr val="000000"/>
                </a:solidFill>
                <a:effectLst/>
                <a:latin typeface="Söhne"/>
              </a:rPr>
              <a:t> </a:t>
            </a:r>
            <a:r>
              <a:rPr lang="en-US" b="0" i="0" dirty="0" err="1" smtClean="0">
                <a:solidFill>
                  <a:srgbClr val="000000"/>
                </a:solidFill>
                <a:effectLst/>
                <a:latin typeface="Söhne"/>
              </a:rPr>
              <a:t>tak</a:t>
            </a:r>
            <a:r>
              <a:rPr lang="en-US" b="0" i="0" dirty="0" smtClean="0">
                <a:solidFill>
                  <a:srgbClr val="000000"/>
                </a:solidFill>
                <a:effectLst/>
                <a:latin typeface="Söhne"/>
              </a:rPr>
              <a:t> </a:t>
            </a:r>
            <a:r>
              <a:rPr lang="en-US" b="0" i="0" dirty="0" err="1" smtClean="0">
                <a:solidFill>
                  <a:srgbClr val="000000"/>
                </a:solidFill>
                <a:effectLst/>
                <a:latin typeface="Söhne"/>
              </a:rPr>
              <a:t>terbatas</a:t>
            </a:r>
            <a:r>
              <a:rPr lang="en-US" b="0" i="0" dirty="0" smtClean="0">
                <a:solidFill>
                  <a:srgbClr val="000000"/>
                </a:solidFill>
                <a:effectLst/>
                <a:latin typeface="Söhne"/>
              </a:rPr>
              <a:t> </a:t>
            </a:r>
            <a:r>
              <a:rPr lang="en-US" b="0" i="0" dirty="0" err="1" smtClean="0">
                <a:solidFill>
                  <a:srgbClr val="000000"/>
                </a:solidFill>
                <a:effectLst/>
                <a:latin typeface="Söhne"/>
              </a:rPr>
              <a:t>ke</a:t>
            </a:r>
            <a:r>
              <a:rPr lang="en-US" b="0" i="0" dirty="0" smtClean="0">
                <a:solidFill>
                  <a:srgbClr val="000000"/>
                </a:solidFill>
                <a:effectLst/>
                <a:latin typeface="Söhne"/>
              </a:rPr>
              <a:t> </a:t>
            </a:r>
            <a:r>
              <a:rPr lang="en-US" b="0" i="0" dirty="0" err="1" smtClean="0">
                <a:solidFill>
                  <a:srgbClr val="000000"/>
                </a:solidFill>
                <a:effectLst/>
                <a:latin typeface="Söhne"/>
              </a:rPr>
              <a:t>informasi</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pengetahuan</a:t>
            </a:r>
            <a:r>
              <a:rPr lang="en-US" b="0" i="0" dirty="0" smtClean="0">
                <a:solidFill>
                  <a:srgbClr val="000000"/>
                </a:solidFill>
                <a:effectLst/>
                <a:latin typeface="Söhne"/>
              </a:rPr>
              <a:t> </a:t>
            </a:r>
            <a:r>
              <a:rPr lang="en-US" b="0" i="0" dirty="0" err="1" smtClean="0">
                <a:solidFill>
                  <a:srgbClr val="000000"/>
                </a:solidFill>
                <a:effectLst/>
                <a:latin typeface="Söhne"/>
              </a:rPr>
              <a:t>dari</a:t>
            </a:r>
            <a:r>
              <a:rPr lang="en-US" b="0" i="0" dirty="0" smtClean="0">
                <a:solidFill>
                  <a:srgbClr val="000000"/>
                </a:solidFill>
                <a:effectLst/>
                <a:latin typeface="Söhne"/>
              </a:rPr>
              <a:t> </a:t>
            </a:r>
            <a:r>
              <a:rPr lang="en-US" b="0" i="0" dirty="0" err="1" smtClean="0">
                <a:solidFill>
                  <a:srgbClr val="000000"/>
                </a:solidFill>
                <a:effectLst/>
                <a:latin typeface="Söhne"/>
              </a:rPr>
              <a:t>seluruh</a:t>
            </a:r>
            <a:r>
              <a:rPr lang="en-US" b="0" i="0" dirty="0" smtClean="0">
                <a:solidFill>
                  <a:srgbClr val="000000"/>
                </a:solidFill>
                <a:effectLst/>
                <a:latin typeface="Söhne"/>
              </a:rPr>
              <a:t> </a:t>
            </a:r>
            <a:r>
              <a:rPr lang="en-US" b="0" i="0" dirty="0" err="1" smtClean="0">
                <a:solidFill>
                  <a:srgbClr val="000000"/>
                </a:solidFill>
                <a:effectLst/>
                <a:latin typeface="Söhne"/>
              </a:rPr>
              <a:t>dunia</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individu</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mencari</a:t>
            </a:r>
            <a:r>
              <a:rPr lang="en-US" b="0" i="0" dirty="0" smtClean="0">
                <a:solidFill>
                  <a:srgbClr val="000000"/>
                </a:solidFill>
                <a:effectLst/>
                <a:latin typeface="Söhne"/>
              </a:rPr>
              <a:t> </a:t>
            </a:r>
            <a:r>
              <a:rPr lang="en-US" b="0" i="0" dirty="0" err="1" smtClean="0">
                <a:solidFill>
                  <a:srgbClr val="000000"/>
                </a:solidFill>
                <a:effectLst/>
                <a:latin typeface="Söhne"/>
              </a:rPr>
              <a:t>referensi</a:t>
            </a:r>
            <a:r>
              <a:rPr lang="en-US" b="0" i="0" dirty="0" smtClean="0">
                <a:solidFill>
                  <a:srgbClr val="000000"/>
                </a:solidFill>
                <a:effectLst/>
                <a:latin typeface="Söhne"/>
              </a:rPr>
              <a:t>, </a:t>
            </a:r>
            <a:r>
              <a:rPr lang="en-US" b="0" i="0" dirty="0" err="1" smtClean="0">
                <a:solidFill>
                  <a:srgbClr val="000000"/>
                </a:solidFill>
                <a:effectLst/>
                <a:latin typeface="Söhne"/>
              </a:rPr>
              <a:t>mempelajari</a:t>
            </a:r>
            <a:r>
              <a:rPr lang="en-US" b="0" i="0" dirty="0" smtClean="0">
                <a:solidFill>
                  <a:srgbClr val="000000"/>
                </a:solidFill>
                <a:effectLst/>
                <a:latin typeface="Söhne"/>
              </a:rPr>
              <a:t> </a:t>
            </a:r>
            <a:r>
              <a:rPr lang="en-US" b="0" i="0" dirty="0" err="1" smtClean="0">
                <a:solidFill>
                  <a:srgbClr val="000000"/>
                </a:solidFill>
                <a:effectLst/>
                <a:latin typeface="Söhne"/>
              </a:rPr>
              <a:t>tren</a:t>
            </a:r>
            <a:r>
              <a:rPr lang="en-US" b="0" i="0" dirty="0" smtClean="0">
                <a:solidFill>
                  <a:srgbClr val="000000"/>
                </a:solidFill>
                <a:effectLst/>
                <a:latin typeface="Söhne"/>
              </a:rPr>
              <a:t> </a:t>
            </a:r>
            <a:r>
              <a:rPr lang="en-US" b="0" i="0" dirty="0" err="1" smtClean="0">
                <a:solidFill>
                  <a:srgbClr val="000000"/>
                </a:solidFill>
                <a:effectLst/>
                <a:latin typeface="Söhne"/>
              </a:rPr>
              <a:t>terbaru</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mendapatkan</a:t>
            </a:r>
            <a:r>
              <a:rPr lang="en-US" b="0" i="0" dirty="0" smtClean="0">
                <a:solidFill>
                  <a:srgbClr val="000000"/>
                </a:solidFill>
                <a:effectLst/>
                <a:latin typeface="Söhne"/>
              </a:rPr>
              <a:t> </a:t>
            </a:r>
            <a:r>
              <a:rPr lang="en-US" b="0" i="0" dirty="0" err="1" smtClean="0">
                <a:solidFill>
                  <a:srgbClr val="000000"/>
                </a:solidFill>
                <a:effectLst/>
                <a:latin typeface="Söhne"/>
              </a:rPr>
              <a:t>inspirasi</a:t>
            </a:r>
            <a:r>
              <a:rPr lang="en-US" b="0" i="0" dirty="0" smtClean="0">
                <a:solidFill>
                  <a:srgbClr val="000000"/>
                </a:solidFill>
                <a:effectLst/>
                <a:latin typeface="Söhne"/>
              </a:rPr>
              <a:t> </a:t>
            </a:r>
            <a:r>
              <a:rPr lang="en-US" b="0" i="0" dirty="0" err="1" smtClean="0">
                <a:solidFill>
                  <a:srgbClr val="000000"/>
                </a:solidFill>
                <a:effectLst/>
                <a:latin typeface="Söhne"/>
              </a:rPr>
              <a:t>dari</a:t>
            </a:r>
            <a:r>
              <a:rPr lang="en-US" b="0" i="0" dirty="0" smtClean="0">
                <a:solidFill>
                  <a:srgbClr val="000000"/>
                </a:solidFill>
                <a:effectLst/>
                <a:latin typeface="Söhne"/>
              </a:rPr>
              <a:t> </a:t>
            </a:r>
            <a:r>
              <a:rPr lang="en-US" b="0" i="0" dirty="0" err="1" smtClean="0">
                <a:solidFill>
                  <a:srgbClr val="000000"/>
                </a:solidFill>
                <a:effectLst/>
                <a:latin typeface="Söhne"/>
              </a:rPr>
              <a:t>berbagai</a:t>
            </a:r>
            <a:r>
              <a:rPr lang="en-US" b="0" i="0" dirty="0" smtClean="0">
                <a:solidFill>
                  <a:srgbClr val="000000"/>
                </a:solidFill>
                <a:effectLst/>
                <a:latin typeface="Söhne"/>
              </a:rPr>
              <a:t> </a:t>
            </a:r>
            <a:r>
              <a:rPr lang="en-US" b="0" i="0" dirty="0" err="1" smtClean="0">
                <a:solidFill>
                  <a:srgbClr val="000000"/>
                </a:solidFill>
                <a:effectLst/>
                <a:latin typeface="Söhne"/>
              </a:rPr>
              <a:t>sumber</a:t>
            </a:r>
            <a:r>
              <a:rPr lang="en-US" b="0" i="0" dirty="0" smtClean="0">
                <a:solidFill>
                  <a:srgbClr val="000000"/>
                </a:solidFill>
                <a:effectLst/>
                <a:latin typeface="Söhne"/>
              </a:rPr>
              <a:t>, yang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merangsang</a:t>
            </a:r>
            <a:r>
              <a:rPr lang="en-US" b="0" i="0" dirty="0" smtClean="0">
                <a:solidFill>
                  <a:srgbClr val="000000"/>
                </a:solidFill>
                <a:effectLst/>
                <a:latin typeface="Söhne"/>
              </a:rPr>
              <a:t> </a:t>
            </a:r>
            <a:r>
              <a:rPr lang="en-US" b="0" i="0" dirty="0" err="1" smtClean="0">
                <a:solidFill>
                  <a:srgbClr val="000000"/>
                </a:solidFill>
                <a:effectLst/>
                <a:latin typeface="Söhne"/>
              </a:rPr>
              <a:t>kreativitas</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Alat</a:t>
            </a:r>
            <a:r>
              <a:rPr lang="en-US" b="1" i="0" dirty="0" smtClean="0">
                <a:solidFill>
                  <a:srgbClr val="000000"/>
                </a:solidFill>
                <a:effectLst/>
                <a:latin typeface="Söhne"/>
              </a:rPr>
              <a:t> </a:t>
            </a:r>
            <a:r>
              <a:rPr lang="en-US" b="1" i="0" dirty="0" err="1" smtClean="0">
                <a:solidFill>
                  <a:srgbClr val="000000"/>
                </a:solidFill>
                <a:effectLst/>
                <a:latin typeface="Söhne"/>
              </a:rPr>
              <a:t>Kreatif</a:t>
            </a:r>
            <a:r>
              <a:rPr lang="en-US" b="1" i="0" dirty="0" smtClean="0">
                <a:solidFill>
                  <a:srgbClr val="000000"/>
                </a:solidFill>
                <a:effectLst/>
                <a:latin typeface="Söhne"/>
              </a:rPr>
              <a:t> </a:t>
            </a:r>
            <a:r>
              <a:rPr lang="en-US" b="1" i="0" dirty="0" err="1" smtClean="0">
                <a:solidFill>
                  <a:srgbClr val="000000"/>
                </a:solidFill>
                <a:effectLst/>
                <a:latin typeface="Söhne"/>
              </a:rPr>
              <a:t>dan</a:t>
            </a:r>
            <a:r>
              <a:rPr lang="en-US" b="1" i="0" dirty="0" smtClean="0">
                <a:solidFill>
                  <a:srgbClr val="000000"/>
                </a:solidFill>
                <a:effectLst/>
                <a:latin typeface="Söhne"/>
              </a:rPr>
              <a:t> </a:t>
            </a:r>
            <a:r>
              <a:rPr lang="en-US" b="1" i="0" dirty="0" err="1" smtClean="0">
                <a:solidFill>
                  <a:srgbClr val="000000"/>
                </a:solidFill>
                <a:effectLst/>
                <a:latin typeface="Söhne"/>
              </a:rPr>
              <a:t>Perangkat</a:t>
            </a:r>
            <a:r>
              <a:rPr lang="en-US" b="1" i="0" dirty="0" smtClean="0">
                <a:solidFill>
                  <a:srgbClr val="000000"/>
                </a:solidFill>
                <a:effectLst/>
                <a:latin typeface="Söhne"/>
              </a:rPr>
              <a:t> </a:t>
            </a:r>
            <a:r>
              <a:rPr lang="en-US" b="1" i="0" dirty="0" err="1" smtClean="0">
                <a:solidFill>
                  <a:srgbClr val="000000"/>
                </a:solidFill>
                <a:effectLst/>
                <a:latin typeface="Söhne"/>
              </a:rPr>
              <a:t>Lunak</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Perangkat</a:t>
            </a:r>
            <a:r>
              <a:rPr lang="en-US" b="0" i="0" dirty="0" smtClean="0">
                <a:solidFill>
                  <a:srgbClr val="000000"/>
                </a:solidFill>
                <a:effectLst/>
                <a:latin typeface="Söhne"/>
              </a:rPr>
              <a:t> </a:t>
            </a:r>
            <a:r>
              <a:rPr lang="en-US" b="0" i="0" dirty="0" err="1" smtClean="0">
                <a:solidFill>
                  <a:srgbClr val="000000"/>
                </a:solidFill>
                <a:effectLst/>
                <a:latin typeface="Söhne"/>
              </a:rPr>
              <a:t>lunak</a:t>
            </a:r>
            <a:r>
              <a:rPr lang="en-US" b="0" i="0" dirty="0" smtClean="0">
                <a:solidFill>
                  <a:srgbClr val="000000"/>
                </a:solidFill>
                <a:effectLst/>
                <a:latin typeface="Söhne"/>
              </a:rPr>
              <a:t> </a:t>
            </a:r>
            <a:r>
              <a:rPr lang="en-US" b="0" i="0" dirty="0" err="1" smtClean="0">
                <a:solidFill>
                  <a:srgbClr val="000000"/>
                </a:solidFill>
                <a:effectLst/>
                <a:latin typeface="Söhne"/>
              </a:rPr>
              <a:t>desain</a:t>
            </a:r>
            <a:r>
              <a:rPr lang="en-US" b="0" i="0" dirty="0" smtClean="0">
                <a:solidFill>
                  <a:srgbClr val="000000"/>
                </a:solidFill>
                <a:effectLst/>
                <a:latin typeface="Söhne"/>
              </a:rPr>
              <a:t> </a:t>
            </a:r>
            <a:r>
              <a:rPr lang="en-US" b="0" i="0" dirty="0" err="1" smtClean="0">
                <a:solidFill>
                  <a:srgbClr val="000000"/>
                </a:solidFill>
                <a:effectLst/>
                <a:latin typeface="Söhne"/>
              </a:rPr>
              <a:t>grafis</a:t>
            </a:r>
            <a:r>
              <a:rPr lang="en-US" b="0" i="0" dirty="0" smtClean="0">
                <a:solidFill>
                  <a:srgbClr val="000000"/>
                </a:solidFill>
                <a:effectLst/>
                <a:latin typeface="Söhne"/>
              </a:rPr>
              <a:t>, </a:t>
            </a:r>
            <a:r>
              <a:rPr lang="en-US" b="0" i="0" dirty="0" err="1" smtClean="0">
                <a:solidFill>
                  <a:srgbClr val="000000"/>
                </a:solidFill>
                <a:effectLst/>
                <a:latin typeface="Söhne"/>
              </a:rPr>
              <a:t>alat</a:t>
            </a:r>
            <a:r>
              <a:rPr lang="en-US" b="0" i="0" dirty="0" smtClean="0">
                <a:solidFill>
                  <a:srgbClr val="000000"/>
                </a:solidFill>
                <a:effectLst/>
                <a:latin typeface="Söhne"/>
              </a:rPr>
              <a:t> </a:t>
            </a:r>
            <a:r>
              <a:rPr lang="en-US" b="0" i="0" dirty="0" err="1" smtClean="0">
                <a:solidFill>
                  <a:srgbClr val="000000"/>
                </a:solidFill>
                <a:effectLst/>
                <a:latin typeface="Söhne"/>
              </a:rPr>
              <a:t>pengeditan</a:t>
            </a:r>
            <a:r>
              <a:rPr lang="en-US" b="0" i="0" dirty="0" smtClean="0">
                <a:solidFill>
                  <a:srgbClr val="000000"/>
                </a:solidFill>
                <a:effectLst/>
                <a:latin typeface="Söhne"/>
              </a:rPr>
              <a:t> video, </a:t>
            </a:r>
            <a:r>
              <a:rPr lang="en-US" b="0" i="0" dirty="0" err="1" smtClean="0">
                <a:solidFill>
                  <a:srgbClr val="000000"/>
                </a:solidFill>
                <a:effectLst/>
                <a:latin typeface="Söhne"/>
              </a:rPr>
              <a:t>perangkat</a:t>
            </a:r>
            <a:r>
              <a:rPr lang="en-US" b="0" i="0" dirty="0" smtClean="0">
                <a:solidFill>
                  <a:srgbClr val="000000"/>
                </a:solidFill>
                <a:effectLst/>
                <a:latin typeface="Söhne"/>
              </a:rPr>
              <a:t> </a:t>
            </a:r>
            <a:r>
              <a:rPr lang="en-US" b="0" i="0" dirty="0" err="1" smtClean="0">
                <a:solidFill>
                  <a:srgbClr val="000000"/>
                </a:solidFill>
                <a:effectLst/>
                <a:latin typeface="Söhne"/>
              </a:rPr>
              <a:t>keras</a:t>
            </a:r>
            <a:r>
              <a:rPr lang="en-US" b="0" i="0" dirty="0" smtClean="0">
                <a:solidFill>
                  <a:srgbClr val="000000"/>
                </a:solidFill>
                <a:effectLst/>
                <a:latin typeface="Söhne"/>
              </a:rPr>
              <a:t> </a:t>
            </a:r>
            <a:r>
              <a:rPr lang="en-US" b="0" i="0" dirty="0" err="1" smtClean="0">
                <a:solidFill>
                  <a:srgbClr val="000000"/>
                </a:solidFill>
                <a:effectLst/>
                <a:latin typeface="Söhne"/>
              </a:rPr>
              <a:t>komputer</a:t>
            </a:r>
            <a:r>
              <a:rPr lang="en-US" b="0" i="0" dirty="0" smtClean="0">
                <a:solidFill>
                  <a:srgbClr val="000000"/>
                </a:solidFill>
                <a:effectLst/>
                <a:latin typeface="Söhne"/>
              </a:rPr>
              <a:t> yang </a:t>
            </a:r>
            <a:r>
              <a:rPr lang="en-US" b="0" i="0" dirty="0" err="1" smtClean="0">
                <a:solidFill>
                  <a:srgbClr val="000000"/>
                </a:solidFill>
                <a:effectLst/>
                <a:latin typeface="Söhne"/>
              </a:rPr>
              <a:t>kuat</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aplikasi</a:t>
            </a:r>
            <a:r>
              <a:rPr lang="en-US" b="0" i="0" dirty="0" smtClean="0">
                <a:solidFill>
                  <a:srgbClr val="000000"/>
                </a:solidFill>
                <a:effectLst/>
                <a:latin typeface="Söhne"/>
              </a:rPr>
              <a:t> </a:t>
            </a:r>
            <a:r>
              <a:rPr lang="en-US" b="0" i="0" dirty="0" err="1" smtClean="0">
                <a:solidFill>
                  <a:srgbClr val="000000"/>
                </a:solidFill>
                <a:effectLst/>
                <a:latin typeface="Söhne"/>
              </a:rPr>
              <a:t>kreatif</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individu</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menciptakan</a:t>
            </a:r>
            <a:r>
              <a:rPr lang="en-US" b="0" i="0" dirty="0" smtClean="0">
                <a:solidFill>
                  <a:srgbClr val="000000"/>
                </a:solidFill>
                <a:effectLst/>
                <a:latin typeface="Söhne"/>
              </a:rPr>
              <a:t> </a:t>
            </a:r>
            <a:r>
              <a:rPr lang="en-US" b="0" i="0" dirty="0" err="1" smtClean="0">
                <a:solidFill>
                  <a:srgbClr val="000000"/>
                </a:solidFill>
                <a:effectLst/>
                <a:latin typeface="Söhne"/>
              </a:rPr>
              <a:t>konten</a:t>
            </a:r>
            <a:r>
              <a:rPr lang="en-US" b="0" i="0" dirty="0" smtClean="0">
                <a:solidFill>
                  <a:srgbClr val="000000"/>
                </a:solidFill>
                <a:effectLst/>
                <a:latin typeface="Söhne"/>
              </a:rPr>
              <a:t> visual, audio,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interaktif</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cara</a:t>
            </a:r>
            <a:r>
              <a:rPr lang="en-US" b="0" i="0" dirty="0" smtClean="0">
                <a:solidFill>
                  <a:srgbClr val="000000"/>
                </a:solidFill>
                <a:effectLst/>
                <a:latin typeface="Söhne"/>
              </a:rPr>
              <a:t> yang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kreatif</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inovatif</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Kolaborasi</a:t>
            </a:r>
            <a:r>
              <a:rPr lang="en-US" b="1" i="0" dirty="0" smtClean="0">
                <a:solidFill>
                  <a:srgbClr val="000000"/>
                </a:solidFill>
                <a:effectLst/>
                <a:latin typeface="Söhne"/>
              </a:rPr>
              <a:t> Global:</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kolaborasi</a:t>
            </a:r>
            <a:r>
              <a:rPr lang="en-US" b="0" i="0" dirty="0" smtClean="0">
                <a:solidFill>
                  <a:srgbClr val="000000"/>
                </a:solidFill>
                <a:effectLst/>
                <a:latin typeface="Söhne"/>
              </a:rPr>
              <a:t> </a:t>
            </a:r>
            <a:r>
              <a:rPr lang="en-US" b="0" i="0" dirty="0" err="1" smtClean="0">
                <a:solidFill>
                  <a:srgbClr val="000000"/>
                </a:solidFill>
                <a:effectLst/>
                <a:latin typeface="Söhne"/>
              </a:rPr>
              <a:t>seperti</a:t>
            </a:r>
            <a:r>
              <a:rPr lang="en-US" b="0" i="0" dirty="0" smtClean="0">
                <a:solidFill>
                  <a:srgbClr val="000000"/>
                </a:solidFill>
                <a:effectLst/>
                <a:latin typeface="Söhne"/>
              </a:rPr>
              <a:t> </a:t>
            </a:r>
            <a:r>
              <a:rPr lang="en-US" b="0" i="0" dirty="0" err="1" smtClean="0">
                <a:solidFill>
                  <a:srgbClr val="000000"/>
                </a:solidFill>
                <a:effectLst/>
                <a:latin typeface="Söhne"/>
              </a:rPr>
              <a:t>konferensi</a:t>
            </a:r>
            <a:r>
              <a:rPr lang="en-US" b="0" i="0" dirty="0" smtClean="0">
                <a:solidFill>
                  <a:srgbClr val="000000"/>
                </a:solidFill>
                <a:effectLst/>
                <a:latin typeface="Söhne"/>
              </a:rPr>
              <a:t> video, </a:t>
            </a:r>
            <a:r>
              <a:rPr lang="en-US" b="0" i="0" dirty="0" err="1" smtClean="0">
                <a:solidFill>
                  <a:srgbClr val="000000"/>
                </a:solidFill>
                <a:effectLst/>
                <a:latin typeface="Söhne"/>
              </a:rPr>
              <a:t>alat</a:t>
            </a:r>
            <a:r>
              <a:rPr lang="en-US" b="0" i="0" dirty="0" smtClean="0">
                <a:solidFill>
                  <a:srgbClr val="000000"/>
                </a:solidFill>
                <a:effectLst/>
                <a:latin typeface="Söhne"/>
              </a:rPr>
              <a:t> </a:t>
            </a:r>
            <a:r>
              <a:rPr lang="en-US" b="0" i="0" dirty="0" err="1" smtClean="0">
                <a:solidFill>
                  <a:srgbClr val="000000"/>
                </a:solidFill>
                <a:effectLst/>
                <a:latin typeface="Söhne"/>
              </a:rPr>
              <a:t>berbagi</a:t>
            </a:r>
            <a:r>
              <a:rPr lang="en-US" b="0" i="0" dirty="0" smtClean="0">
                <a:solidFill>
                  <a:srgbClr val="000000"/>
                </a:solidFill>
                <a:effectLst/>
                <a:latin typeface="Söhne"/>
              </a:rPr>
              <a:t> file, </a:t>
            </a:r>
            <a:r>
              <a:rPr lang="en-US" b="0" i="0" dirty="0" err="1" smtClean="0">
                <a:solidFill>
                  <a:srgbClr val="000000"/>
                </a:solidFill>
                <a:effectLst/>
                <a:latin typeface="Söhne"/>
              </a:rPr>
              <a:t>dan</a:t>
            </a:r>
            <a:r>
              <a:rPr lang="en-US" b="0" i="0" dirty="0" smtClean="0">
                <a:solidFill>
                  <a:srgbClr val="000000"/>
                </a:solidFill>
                <a:effectLst/>
                <a:latin typeface="Söhne"/>
              </a:rPr>
              <a:t> platform </a:t>
            </a:r>
            <a:r>
              <a:rPr lang="en-US" b="0" i="0" dirty="0" err="1" smtClean="0">
                <a:solidFill>
                  <a:srgbClr val="000000"/>
                </a:solidFill>
                <a:effectLst/>
                <a:latin typeface="Söhne"/>
              </a:rPr>
              <a:t>kolaborasi</a:t>
            </a:r>
            <a:r>
              <a:rPr lang="en-US" b="0" i="0" dirty="0" smtClean="0">
                <a:solidFill>
                  <a:srgbClr val="000000"/>
                </a:solidFill>
                <a:effectLst/>
                <a:latin typeface="Söhne"/>
              </a:rPr>
              <a:t> </a:t>
            </a:r>
            <a:r>
              <a:rPr lang="en-US" b="0" i="0" dirty="0" err="1" smtClean="0">
                <a:solidFill>
                  <a:srgbClr val="000000"/>
                </a:solidFill>
                <a:effectLst/>
                <a:latin typeface="Söhne"/>
              </a:rPr>
              <a:t>proyek</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individu</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tim</a:t>
            </a:r>
            <a:r>
              <a:rPr lang="en-US" b="0" i="0" dirty="0" smtClean="0">
                <a:solidFill>
                  <a:srgbClr val="000000"/>
                </a:solidFill>
                <a:effectLst/>
                <a:latin typeface="Söhne"/>
              </a:rPr>
              <a:t> yang </a:t>
            </a:r>
            <a:r>
              <a:rPr lang="en-US" b="0" i="0" dirty="0" err="1" smtClean="0">
                <a:solidFill>
                  <a:srgbClr val="000000"/>
                </a:solidFill>
                <a:effectLst/>
                <a:latin typeface="Söhne"/>
              </a:rPr>
              <a:t>berbeda</a:t>
            </a:r>
            <a:r>
              <a:rPr lang="en-US" b="0" i="0" dirty="0" smtClean="0">
                <a:solidFill>
                  <a:srgbClr val="000000"/>
                </a:solidFill>
                <a:effectLst/>
                <a:latin typeface="Söhne"/>
              </a:rPr>
              <a:t> </a:t>
            </a:r>
            <a:r>
              <a:rPr lang="en-US" b="0" i="0" dirty="0" err="1" smtClean="0">
                <a:solidFill>
                  <a:srgbClr val="000000"/>
                </a:solidFill>
                <a:effectLst/>
                <a:latin typeface="Söhne"/>
              </a:rPr>
              <a:t>lokasi</a:t>
            </a:r>
            <a:r>
              <a:rPr lang="en-US" b="0" i="0" dirty="0" smtClean="0">
                <a:solidFill>
                  <a:srgbClr val="000000"/>
                </a:solidFill>
                <a:effectLst/>
                <a:latin typeface="Söhne"/>
              </a:rPr>
              <a:t> </a:t>
            </a:r>
            <a:r>
              <a:rPr lang="en-US" b="0" i="0" dirty="0" err="1" smtClean="0">
                <a:solidFill>
                  <a:srgbClr val="000000"/>
                </a:solidFill>
                <a:effectLst/>
                <a:latin typeface="Söhne"/>
              </a:rPr>
              <a:t>geografis</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bekerja</a:t>
            </a:r>
            <a:r>
              <a:rPr lang="en-US" b="0" i="0" dirty="0" smtClean="0">
                <a:solidFill>
                  <a:srgbClr val="000000"/>
                </a:solidFill>
                <a:effectLst/>
                <a:latin typeface="Söhne"/>
              </a:rPr>
              <a:t> </a:t>
            </a:r>
            <a:r>
              <a:rPr lang="en-US" b="0" i="0" dirty="0" err="1" smtClean="0">
                <a:solidFill>
                  <a:srgbClr val="000000"/>
                </a:solidFill>
                <a:effectLst/>
                <a:latin typeface="Söhne"/>
              </a:rPr>
              <a:t>sama</a:t>
            </a:r>
            <a:r>
              <a:rPr lang="en-US" b="0" i="0" dirty="0" smtClean="0">
                <a:solidFill>
                  <a:srgbClr val="000000"/>
                </a:solidFill>
                <a:effectLst/>
                <a:latin typeface="Söhne"/>
              </a:rPr>
              <a:t> </a:t>
            </a:r>
            <a:r>
              <a:rPr lang="en-US" b="0" i="0" dirty="0" err="1" smtClean="0">
                <a:solidFill>
                  <a:srgbClr val="000000"/>
                </a:solidFill>
                <a:effectLst/>
                <a:latin typeface="Söhne"/>
              </a:rPr>
              <a:t>secara</a:t>
            </a:r>
            <a:r>
              <a:rPr lang="en-US" b="0" i="0" dirty="0" smtClean="0">
                <a:solidFill>
                  <a:srgbClr val="000000"/>
                </a:solidFill>
                <a:effectLst/>
                <a:latin typeface="Söhne"/>
              </a:rPr>
              <a:t> </a:t>
            </a:r>
            <a:r>
              <a:rPr lang="en-US" b="0" i="0" dirty="0" err="1" smtClean="0">
                <a:solidFill>
                  <a:srgbClr val="000000"/>
                </a:solidFill>
                <a:effectLst/>
                <a:latin typeface="Söhne"/>
              </a:rPr>
              <a:t>efektif</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membuka</a:t>
            </a:r>
            <a:r>
              <a:rPr lang="en-US" b="0" i="0" dirty="0" smtClean="0">
                <a:solidFill>
                  <a:srgbClr val="000000"/>
                </a:solidFill>
                <a:effectLst/>
                <a:latin typeface="Söhne"/>
              </a:rPr>
              <a:t> </a:t>
            </a:r>
            <a:r>
              <a:rPr lang="en-US" b="0" i="0" dirty="0" err="1" smtClean="0">
                <a:solidFill>
                  <a:srgbClr val="000000"/>
                </a:solidFill>
                <a:effectLst/>
                <a:latin typeface="Söhne"/>
              </a:rPr>
              <a:t>peluang</a:t>
            </a:r>
            <a:r>
              <a:rPr lang="en-US" b="0" i="0" dirty="0" smtClean="0">
                <a:solidFill>
                  <a:srgbClr val="000000"/>
                </a:solidFill>
                <a:effectLst/>
                <a:latin typeface="Söhne"/>
              </a:rPr>
              <a:t> </a:t>
            </a:r>
            <a:r>
              <a:rPr lang="en-US" b="0" i="0" dirty="0" err="1" smtClean="0">
                <a:solidFill>
                  <a:srgbClr val="000000"/>
                </a:solidFill>
                <a:effectLst/>
                <a:latin typeface="Söhne"/>
              </a:rPr>
              <a:t>kolaborasi</a:t>
            </a:r>
            <a:r>
              <a:rPr lang="en-US" b="0" i="0" dirty="0" smtClean="0">
                <a:solidFill>
                  <a:srgbClr val="000000"/>
                </a:solidFill>
                <a:effectLst/>
                <a:latin typeface="Söhne"/>
              </a:rPr>
              <a:t> global yang </a:t>
            </a: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Analitik</a:t>
            </a:r>
            <a:r>
              <a:rPr lang="en-US" b="1" i="0" dirty="0" smtClean="0">
                <a:solidFill>
                  <a:srgbClr val="000000"/>
                </a:solidFill>
                <a:effectLst/>
                <a:latin typeface="Söhne"/>
              </a:rPr>
              <a:t> Data:</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mengumpulkan</a:t>
            </a:r>
            <a:r>
              <a:rPr lang="en-US" b="0" i="0" dirty="0" smtClean="0">
                <a:solidFill>
                  <a:srgbClr val="000000"/>
                </a:solidFill>
                <a:effectLst/>
                <a:latin typeface="Söhne"/>
              </a:rPr>
              <a:t>, </a:t>
            </a:r>
            <a:r>
              <a:rPr lang="en-US" b="0" i="0" dirty="0" err="1" smtClean="0">
                <a:solidFill>
                  <a:srgbClr val="000000"/>
                </a:solidFill>
                <a:effectLst/>
                <a:latin typeface="Söhne"/>
              </a:rPr>
              <a:t>menganalisis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menginterpretasi</a:t>
            </a:r>
            <a:r>
              <a:rPr lang="en-US" b="0" i="0" dirty="0" smtClean="0">
                <a:solidFill>
                  <a:srgbClr val="000000"/>
                </a:solidFill>
                <a:effectLst/>
                <a:latin typeface="Söhne"/>
              </a:rPr>
              <a:t> data </a:t>
            </a:r>
            <a:r>
              <a:rPr lang="en-US" b="0" i="0" dirty="0" err="1" smtClean="0">
                <a:solidFill>
                  <a:srgbClr val="000000"/>
                </a:solidFill>
                <a:effectLst/>
                <a:latin typeface="Söhne"/>
              </a:rPr>
              <a:t>secara</a:t>
            </a:r>
            <a:r>
              <a:rPr lang="en-US" b="0" i="0" dirty="0" smtClean="0">
                <a:solidFill>
                  <a:srgbClr val="000000"/>
                </a:solidFill>
                <a:effectLst/>
                <a:latin typeface="Söhne"/>
              </a:rPr>
              <a:t> </a:t>
            </a:r>
            <a:r>
              <a:rPr lang="en-US" b="0" i="0" dirty="0" err="1" smtClean="0">
                <a:solidFill>
                  <a:srgbClr val="000000"/>
                </a:solidFill>
                <a:effectLst/>
                <a:latin typeface="Söhne"/>
              </a:rPr>
              <a:t>cepat</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membantu</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mengidentifikasi</a:t>
            </a:r>
            <a:r>
              <a:rPr lang="en-US" b="0" i="0" dirty="0" smtClean="0">
                <a:solidFill>
                  <a:srgbClr val="000000"/>
                </a:solidFill>
                <a:effectLst/>
                <a:latin typeface="Söhne"/>
              </a:rPr>
              <a:t> </a:t>
            </a:r>
            <a:r>
              <a:rPr lang="en-US" b="0" i="0" dirty="0" err="1" smtClean="0">
                <a:solidFill>
                  <a:srgbClr val="000000"/>
                </a:solidFill>
                <a:effectLst/>
                <a:latin typeface="Söhne"/>
              </a:rPr>
              <a:t>tren</a:t>
            </a:r>
            <a:r>
              <a:rPr lang="en-US" b="0" i="0" dirty="0" smtClean="0">
                <a:solidFill>
                  <a:srgbClr val="000000"/>
                </a:solidFill>
                <a:effectLst/>
                <a:latin typeface="Söhne"/>
              </a:rPr>
              <a:t>, </a:t>
            </a:r>
            <a:r>
              <a:rPr lang="en-US" b="0" i="0" dirty="0" err="1" smtClean="0">
                <a:solidFill>
                  <a:srgbClr val="000000"/>
                </a:solidFill>
                <a:effectLst/>
                <a:latin typeface="Söhne"/>
              </a:rPr>
              <a:t>pola</a:t>
            </a:r>
            <a:r>
              <a:rPr lang="en-US" b="0" i="0" dirty="0" smtClean="0">
                <a:solidFill>
                  <a:srgbClr val="000000"/>
                </a:solidFill>
                <a:effectLst/>
                <a:latin typeface="Söhne"/>
              </a:rPr>
              <a:t>, </a:t>
            </a:r>
            <a:r>
              <a:rPr lang="en-US" b="0" i="0" dirty="0" err="1" smtClean="0">
                <a:solidFill>
                  <a:srgbClr val="000000"/>
                </a:solidFill>
                <a:effectLst/>
                <a:latin typeface="Söhne"/>
              </a:rPr>
              <a:t>preferensi</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peluang</a:t>
            </a:r>
            <a:r>
              <a:rPr lang="en-US" b="0" i="0" dirty="0" smtClean="0">
                <a:solidFill>
                  <a:srgbClr val="000000"/>
                </a:solidFill>
                <a:effectLst/>
                <a:latin typeface="Söhne"/>
              </a:rPr>
              <a:t> yang </a:t>
            </a:r>
            <a:r>
              <a:rPr lang="en-US" b="0" i="0" dirty="0" err="1" smtClean="0">
                <a:solidFill>
                  <a:srgbClr val="000000"/>
                </a:solidFill>
                <a:effectLst/>
                <a:latin typeface="Söhne"/>
              </a:rPr>
              <a:t>mungkin</a:t>
            </a:r>
            <a:r>
              <a:rPr lang="en-US" b="0" i="0" dirty="0" smtClean="0">
                <a:solidFill>
                  <a:srgbClr val="000000"/>
                </a:solidFill>
                <a:effectLst/>
                <a:latin typeface="Söhne"/>
              </a:rPr>
              <a:t> </a:t>
            </a:r>
            <a:r>
              <a:rPr lang="en-US" b="0" i="0" dirty="0" err="1" smtClean="0">
                <a:solidFill>
                  <a:srgbClr val="000000"/>
                </a:solidFill>
                <a:effectLst/>
                <a:latin typeface="Söhne"/>
              </a:rPr>
              <a:t>tidak</a:t>
            </a:r>
            <a:r>
              <a:rPr lang="en-US" b="0" i="0" dirty="0" smtClean="0">
                <a:solidFill>
                  <a:srgbClr val="000000"/>
                </a:solidFill>
                <a:effectLst/>
                <a:latin typeface="Söhne"/>
              </a:rPr>
              <a:t> </a:t>
            </a:r>
            <a:r>
              <a:rPr lang="en-US" b="0" i="0" dirty="0" err="1" smtClean="0">
                <a:solidFill>
                  <a:srgbClr val="000000"/>
                </a:solidFill>
                <a:effectLst/>
                <a:latin typeface="Söhne"/>
              </a:rPr>
              <a:t>terlihat</a:t>
            </a:r>
            <a:r>
              <a:rPr lang="en-US" b="0" i="0" dirty="0" smtClean="0">
                <a:solidFill>
                  <a:srgbClr val="000000"/>
                </a:solidFill>
                <a:effectLst/>
                <a:latin typeface="Söhne"/>
              </a:rPr>
              <a:t> </a:t>
            </a:r>
            <a:r>
              <a:rPr lang="en-US" b="0" i="0" dirty="0" err="1" smtClean="0">
                <a:solidFill>
                  <a:srgbClr val="000000"/>
                </a:solidFill>
                <a:effectLst/>
                <a:latin typeface="Söhne"/>
              </a:rPr>
              <a:t>sebelumnya</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Pengembangan</a:t>
            </a:r>
            <a:r>
              <a:rPr lang="en-US" b="1" i="0" dirty="0" smtClean="0">
                <a:solidFill>
                  <a:srgbClr val="000000"/>
                </a:solidFill>
                <a:effectLst/>
                <a:latin typeface="Söhne"/>
              </a:rPr>
              <a:t> </a:t>
            </a:r>
            <a:r>
              <a:rPr lang="en-US" b="1" i="0" dirty="0" err="1" smtClean="0">
                <a:solidFill>
                  <a:srgbClr val="000000"/>
                </a:solidFill>
                <a:effectLst/>
                <a:latin typeface="Söhne"/>
              </a:rPr>
              <a:t>Aplikasi</a:t>
            </a:r>
            <a:r>
              <a:rPr lang="en-US" b="1" i="0" dirty="0" smtClean="0">
                <a:solidFill>
                  <a:srgbClr val="000000"/>
                </a:solidFill>
                <a:effectLst/>
                <a:latin typeface="Söhne"/>
              </a:rPr>
              <a:t> </a:t>
            </a:r>
            <a:r>
              <a:rPr lang="en-US" b="1" i="0" dirty="0" err="1" smtClean="0">
                <a:solidFill>
                  <a:srgbClr val="000000"/>
                </a:solidFill>
                <a:effectLst/>
                <a:latin typeface="Söhne"/>
              </a:rPr>
              <a:t>Inovatif</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memfasilitasi</a:t>
            </a:r>
            <a:r>
              <a:rPr lang="en-US" b="0" i="0" dirty="0" smtClean="0">
                <a:solidFill>
                  <a:srgbClr val="000000"/>
                </a:solidFill>
                <a:effectLst/>
                <a:latin typeface="Söhne"/>
              </a:rPr>
              <a:t> </a:t>
            </a:r>
            <a:r>
              <a:rPr lang="en-US" b="0" i="0" dirty="0" err="1" smtClean="0">
                <a:solidFill>
                  <a:srgbClr val="000000"/>
                </a:solidFill>
                <a:effectLst/>
                <a:latin typeface="Söhne"/>
              </a:rPr>
              <a:t>pengembangan</a:t>
            </a:r>
            <a:r>
              <a:rPr lang="en-US" b="0" i="0" dirty="0" smtClean="0">
                <a:solidFill>
                  <a:srgbClr val="000000"/>
                </a:solidFill>
                <a:effectLst/>
                <a:latin typeface="Söhne"/>
              </a:rPr>
              <a:t> </a:t>
            </a:r>
            <a:r>
              <a:rPr lang="en-US" b="0" i="0" dirty="0" err="1" smtClean="0">
                <a:solidFill>
                  <a:srgbClr val="000000"/>
                </a:solidFill>
                <a:effectLst/>
                <a:latin typeface="Söhne"/>
              </a:rPr>
              <a:t>aplikasi</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perangkat</a:t>
            </a:r>
            <a:r>
              <a:rPr lang="en-US" b="0" i="0" dirty="0" smtClean="0">
                <a:solidFill>
                  <a:srgbClr val="000000"/>
                </a:solidFill>
                <a:effectLst/>
                <a:latin typeface="Söhne"/>
              </a:rPr>
              <a:t> </a:t>
            </a:r>
            <a:r>
              <a:rPr lang="en-US" b="0" i="0" dirty="0" err="1" smtClean="0">
                <a:solidFill>
                  <a:srgbClr val="000000"/>
                </a:solidFill>
                <a:effectLst/>
                <a:latin typeface="Söhne"/>
              </a:rPr>
              <a:t>lunak</a:t>
            </a:r>
            <a:r>
              <a:rPr lang="en-US" b="0" i="0" dirty="0" smtClean="0">
                <a:solidFill>
                  <a:srgbClr val="000000"/>
                </a:solidFill>
                <a:effectLst/>
                <a:latin typeface="Söhne"/>
              </a:rPr>
              <a:t> </a:t>
            </a:r>
            <a:r>
              <a:rPr lang="en-US" b="0" i="0" dirty="0" err="1" smtClean="0">
                <a:solidFill>
                  <a:srgbClr val="000000"/>
                </a:solidFill>
                <a:effectLst/>
                <a:latin typeface="Söhne"/>
              </a:rPr>
              <a:t>khusus</a:t>
            </a:r>
            <a:r>
              <a:rPr lang="en-US" b="0" i="0" dirty="0" smtClean="0">
                <a:solidFill>
                  <a:srgbClr val="000000"/>
                </a:solidFill>
                <a:effectLst/>
                <a:latin typeface="Söhne"/>
              </a:rPr>
              <a:t> yang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memecahkan</a:t>
            </a:r>
            <a:r>
              <a:rPr lang="en-US" b="0" i="0" dirty="0" smtClean="0">
                <a:solidFill>
                  <a:srgbClr val="000000"/>
                </a:solidFill>
                <a:effectLst/>
                <a:latin typeface="Söhne"/>
              </a:rPr>
              <a:t> </a:t>
            </a:r>
            <a:r>
              <a:rPr lang="en-US" b="0" i="0" dirty="0" err="1" smtClean="0">
                <a:solidFill>
                  <a:srgbClr val="000000"/>
                </a:solidFill>
                <a:effectLst/>
                <a:latin typeface="Söhne"/>
              </a:rPr>
              <a:t>masalah</a:t>
            </a:r>
            <a:r>
              <a:rPr lang="en-US" b="0" i="0" dirty="0" smtClean="0">
                <a:solidFill>
                  <a:srgbClr val="000000"/>
                </a:solidFill>
                <a:effectLst/>
                <a:latin typeface="Söhne"/>
              </a:rPr>
              <a:t>, </a:t>
            </a:r>
            <a:r>
              <a:rPr lang="en-US" b="0" i="0" dirty="0" err="1" smtClean="0">
                <a:solidFill>
                  <a:srgbClr val="000000"/>
                </a:solidFill>
                <a:effectLst/>
                <a:latin typeface="Söhne"/>
              </a:rPr>
              <a:t>memenuhi</a:t>
            </a:r>
            <a:r>
              <a:rPr lang="en-US" b="0" i="0" dirty="0" smtClean="0">
                <a:solidFill>
                  <a:srgbClr val="000000"/>
                </a:solidFill>
                <a:effectLst/>
                <a:latin typeface="Söhne"/>
              </a:rPr>
              <a:t> </a:t>
            </a:r>
            <a:r>
              <a:rPr lang="en-US" b="0" i="0" dirty="0" err="1" smtClean="0">
                <a:solidFill>
                  <a:srgbClr val="000000"/>
                </a:solidFill>
                <a:effectLst/>
                <a:latin typeface="Söhne"/>
              </a:rPr>
              <a:t>kebutuhan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menciptakan</a:t>
            </a:r>
            <a:r>
              <a:rPr lang="en-US" b="0" i="0" dirty="0" smtClean="0">
                <a:solidFill>
                  <a:srgbClr val="000000"/>
                </a:solidFill>
                <a:effectLst/>
                <a:latin typeface="Söhne"/>
              </a:rPr>
              <a:t> </a:t>
            </a:r>
            <a:r>
              <a:rPr lang="en-US" b="0" i="0" dirty="0" err="1" smtClean="0">
                <a:solidFill>
                  <a:srgbClr val="000000"/>
                </a:solidFill>
                <a:effectLst/>
                <a:latin typeface="Söhne"/>
              </a:rPr>
              <a:t>pengalaman</a:t>
            </a:r>
            <a:r>
              <a:rPr lang="en-US" b="0" i="0" dirty="0" smtClean="0">
                <a:solidFill>
                  <a:srgbClr val="000000"/>
                </a:solidFill>
                <a:effectLst/>
                <a:latin typeface="Söhne"/>
              </a:rPr>
              <a:t> yang </a:t>
            </a:r>
            <a:r>
              <a:rPr lang="en-US" b="0" i="0" dirty="0" err="1" smtClean="0">
                <a:solidFill>
                  <a:srgbClr val="000000"/>
                </a:solidFill>
                <a:effectLst/>
                <a:latin typeface="Söhne"/>
              </a:rPr>
              <a:t>inovatif</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Pengembangan</a:t>
            </a:r>
            <a:r>
              <a:rPr lang="en-US" b="1" i="0" dirty="0" smtClean="0">
                <a:solidFill>
                  <a:srgbClr val="000000"/>
                </a:solidFill>
                <a:effectLst/>
                <a:latin typeface="Söhne"/>
              </a:rPr>
              <a:t> </a:t>
            </a:r>
            <a:r>
              <a:rPr lang="en-US" b="1" i="0" dirty="0" err="1" smtClean="0">
                <a:solidFill>
                  <a:srgbClr val="000000"/>
                </a:solidFill>
                <a:effectLst/>
                <a:latin typeface="Söhne"/>
              </a:rPr>
              <a:t>Kecerdasan</a:t>
            </a:r>
            <a:r>
              <a:rPr lang="en-US" b="1" i="0" dirty="0" smtClean="0">
                <a:solidFill>
                  <a:srgbClr val="000000"/>
                </a:solidFill>
                <a:effectLst/>
                <a:latin typeface="Söhne"/>
              </a:rPr>
              <a:t> </a:t>
            </a:r>
            <a:r>
              <a:rPr lang="en-US" b="1" i="0" dirty="0" err="1" smtClean="0">
                <a:solidFill>
                  <a:srgbClr val="000000"/>
                </a:solidFill>
                <a:effectLst/>
                <a:latin typeface="Söhne"/>
              </a:rPr>
              <a:t>Buatan</a:t>
            </a:r>
            <a:r>
              <a:rPr lang="en-US" b="1" i="0" dirty="0" smtClean="0">
                <a:solidFill>
                  <a:srgbClr val="000000"/>
                </a:solidFill>
                <a:effectLst/>
                <a:latin typeface="Söhne"/>
              </a:rPr>
              <a:t> (AI):</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Kecerdasan</a:t>
            </a:r>
            <a:r>
              <a:rPr lang="en-US" b="0" i="0" dirty="0" smtClean="0">
                <a:solidFill>
                  <a:srgbClr val="000000"/>
                </a:solidFill>
                <a:effectLst/>
                <a:latin typeface="Söhne"/>
              </a:rPr>
              <a:t> </a:t>
            </a:r>
            <a:r>
              <a:rPr lang="en-US" b="0" i="0" dirty="0" err="1" smtClean="0">
                <a:solidFill>
                  <a:srgbClr val="000000"/>
                </a:solidFill>
                <a:effectLst/>
                <a:latin typeface="Söhne"/>
              </a:rPr>
              <a:t>Buatan</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analisis</a:t>
            </a:r>
            <a:r>
              <a:rPr lang="en-US" b="0" i="0" dirty="0" smtClean="0">
                <a:solidFill>
                  <a:srgbClr val="000000"/>
                </a:solidFill>
                <a:effectLst/>
                <a:latin typeface="Söhne"/>
              </a:rPr>
              <a:t> </a:t>
            </a:r>
            <a:r>
              <a:rPr lang="en-US" b="0" i="0" dirty="0" err="1" smtClean="0">
                <a:solidFill>
                  <a:srgbClr val="000000"/>
                </a:solidFill>
                <a:effectLst/>
                <a:latin typeface="Söhne"/>
              </a:rPr>
              <a:t>prediktif</a:t>
            </a:r>
            <a:r>
              <a:rPr lang="en-US" b="0" i="0" dirty="0" smtClean="0">
                <a:solidFill>
                  <a:srgbClr val="000000"/>
                </a:solidFill>
                <a:effectLst/>
                <a:latin typeface="Söhne"/>
              </a:rPr>
              <a:t>, </a:t>
            </a:r>
            <a:r>
              <a:rPr lang="en-US" b="0" i="0" dirty="0" err="1" smtClean="0">
                <a:solidFill>
                  <a:srgbClr val="000000"/>
                </a:solidFill>
                <a:effectLst/>
                <a:latin typeface="Söhne"/>
              </a:rPr>
              <a:t>otomatisasi</a:t>
            </a:r>
            <a:r>
              <a:rPr lang="en-US" b="0" i="0" dirty="0" smtClean="0">
                <a:solidFill>
                  <a:srgbClr val="000000"/>
                </a:solidFill>
                <a:effectLst/>
                <a:latin typeface="Söhne"/>
              </a:rPr>
              <a:t> </a:t>
            </a:r>
            <a:r>
              <a:rPr lang="en-US" b="0" i="0" dirty="0" err="1" smtClean="0">
                <a:solidFill>
                  <a:srgbClr val="000000"/>
                </a:solidFill>
                <a:effectLst/>
                <a:latin typeface="Söhne"/>
              </a:rPr>
              <a:t>tugas</a:t>
            </a:r>
            <a:r>
              <a:rPr lang="en-US" b="0" i="0" dirty="0" smtClean="0">
                <a:solidFill>
                  <a:srgbClr val="000000"/>
                </a:solidFill>
                <a:effectLst/>
                <a:latin typeface="Söhne"/>
              </a:rPr>
              <a:t> </a:t>
            </a:r>
            <a:r>
              <a:rPr lang="en-US" b="0" i="0" dirty="0" err="1" smtClean="0">
                <a:solidFill>
                  <a:srgbClr val="000000"/>
                </a:solidFill>
                <a:effectLst/>
                <a:latin typeface="Söhne"/>
              </a:rPr>
              <a:t>rutin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pemahaman</a:t>
            </a:r>
            <a:r>
              <a:rPr lang="en-US" b="0" i="0" dirty="0" smtClean="0">
                <a:solidFill>
                  <a:srgbClr val="000000"/>
                </a:solidFill>
                <a:effectLst/>
                <a:latin typeface="Söhne"/>
              </a:rPr>
              <a:t>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tentang</a:t>
            </a:r>
            <a:r>
              <a:rPr lang="en-US" b="0" i="0" dirty="0" smtClean="0">
                <a:solidFill>
                  <a:srgbClr val="000000"/>
                </a:solidFill>
                <a:effectLst/>
                <a:latin typeface="Söhne"/>
              </a:rPr>
              <a:t> data.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membantu</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pengambilan</a:t>
            </a:r>
            <a:r>
              <a:rPr lang="en-US" b="0" i="0" dirty="0" smtClean="0">
                <a:solidFill>
                  <a:srgbClr val="000000"/>
                </a:solidFill>
                <a:effectLst/>
                <a:latin typeface="Söhne"/>
              </a:rPr>
              <a:t> </a:t>
            </a:r>
            <a:r>
              <a:rPr lang="en-US" b="0" i="0" dirty="0" err="1" smtClean="0">
                <a:solidFill>
                  <a:srgbClr val="000000"/>
                </a:solidFill>
                <a:effectLst/>
                <a:latin typeface="Söhne"/>
              </a:rPr>
              <a:t>keputusan</a:t>
            </a:r>
            <a:r>
              <a:rPr lang="en-US" b="0" i="0" dirty="0" smtClean="0">
                <a:solidFill>
                  <a:srgbClr val="000000"/>
                </a:solidFill>
                <a:effectLst/>
                <a:latin typeface="Söhne"/>
              </a:rPr>
              <a:t> yang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cerdas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merangsang</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berbagai</a:t>
            </a:r>
            <a:r>
              <a:rPr lang="en-US" b="0" i="0" dirty="0" smtClean="0">
                <a:solidFill>
                  <a:srgbClr val="000000"/>
                </a:solidFill>
                <a:effectLst/>
                <a:latin typeface="Söhne"/>
              </a:rPr>
              <a:t> </a:t>
            </a:r>
            <a:r>
              <a:rPr lang="en-US" b="0" i="0" dirty="0" err="1" smtClean="0">
                <a:solidFill>
                  <a:srgbClr val="000000"/>
                </a:solidFill>
                <a:effectLst/>
                <a:latin typeface="Söhne"/>
              </a:rPr>
              <a:t>sektor</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Simulasi</a:t>
            </a:r>
            <a:r>
              <a:rPr lang="en-US" b="1" i="0" dirty="0" smtClean="0">
                <a:solidFill>
                  <a:srgbClr val="000000"/>
                </a:solidFill>
                <a:effectLst/>
                <a:latin typeface="Söhne"/>
              </a:rPr>
              <a:t> </a:t>
            </a:r>
            <a:r>
              <a:rPr lang="en-US" b="1" i="0" dirty="0" err="1" smtClean="0">
                <a:solidFill>
                  <a:srgbClr val="000000"/>
                </a:solidFill>
                <a:effectLst/>
                <a:latin typeface="Söhne"/>
              </a:rPr>
              <a:t>dan</a:t>
            </a:r>
            <a:r>
              <a:rPr lang="en-US" b="1" i="0" dirty="0" smtClean="0">
                <a:solidFill>
                  <a:srgbClr val="000000"/>
                </a:solidFill>
                <a:effectLst/>
                <a:latin typeface="Söhne"/>
              </a:rPr>
              <a:t> </a:t>
            </a:r>
            <a:r>
              <a:rPr lang="en-US" b="1" i="0" dirty="0" err="1" smtClean="0">
                <a:solidFill>
                  <a:srgbClr val="000000"/>
                </a:solidFill>
                <a:effectLst/>
                <a:latin typeface="Söhne"/>
              </a:rPr>
              <a:t>Riset</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memfasilitasi</a:t>
            </a:r>
            <a:r>
              <a:rPr lang="en-US" b="0" i="0" dirty="0" smtClean="0">
                <a:solidFill>
                  <a:srgbClr val="000000"/>
                </a:solidFill>
                <a:effectLst/>
                <a:latin typeface="Söhne"/>
              </a:rPr>
              <a:t> </a:t>
            </a:r>
            <a:r>
              <a:rPr lang="en-US" b="0" i="0" dirty="0" err="1" smtClean="0">
                <a:solidFill>
                  <a:srgbClr val="000000"/>
                </a:solidFill>
                <a:effectLst/>
                <a:latin typeface="Söhne"/>
              </a:rPr>
              <a:t>simulasi</a:t>
            </a:r>
            <a:r>
              <a:rPr lang="en-US" b="0" i="0" dirty="0" smtClean="0">
                <a:solidFill>
                  <a:srgbClr val="000000"/>
                </a:solidFill>
                <a:effectLst/>
                <a:latin typeface="Söhne"/>
              </a:rPr>
              <a:t> </a:t>
            </a:r>
            <a:r>
              <a:rPr lang="en-US" b="0" i="0" dirty="0" err="1" smtClean="0">
                <a:solidFill>
                  <a:srgbClr val="000000"/>
                </a:solidFill>
                <a:effectLst/>
                <a:latin typeface="Söhne"/>
              </a:rPr>
              <a:t>komputer</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pengembangan</a:t>
            </a:r>
            <a:r>
              <a:rPr lang="en-US" b="0" i="0" dirty="0" smtClean="0">
                <a:solidFill>
                  <a:srgbClr val="000000"/>
                </a:solidFill>
                <a:effectLst/>
                <a:latin typeface="Söhne"/>
              </a:rPr>
              <a:t> </a:t>
            </a:r>
            <a:r>
              <a:rPr lang="en-US" b="0" i="0" dirty="0" err="1" smtClean="0">
                <a:solidFill>
                  <a:srgbClr val="000000"/>
                </a:solidFill>
                <a:effectLst/>
                <a:latin typeface="Söhne"/>
              </a:rPr>
              <a:t>perangkat</a:t>
            </a:r>
            <a:r>
              <a:rPr lang="en-US" b="0" i="0" dirty="0" smtClean="0">
                <a:solidFill>
                  <a:srgbClr val="000000"/>
                </a:solidFill>
                <a:effectLst/>
                <a:latin typeface="Söhne"/>
              </a:rPr>
              <a:t> </a:t>
            </a:r>
            <a:r>
              <a:rPr lang="en-US" b="0" i="0" dirty="0" err="1" smtClean="0">
                <a:solidFill>
                  <a:srgbClr val="000000"/>
                </a:solidFill>
                <a:effectLst/>
                <a:latin typeface="Söhne"/>
              </a:rPr>
              <a:t>lunak</a:t>
            </a:r>
            <a:r>
              <a:rPr lang="en-US" b="0" i="0" dirty="0" smtClean="0">
                <a:solidFill>
                  <a:srgbClr val="000000"/>
                </a:solidFill>
                <a:effectLst/>
                <a:latin typeface="Söhne"/>
              </a:rPr>
              <a:t> </a:t>
            </a:r>
            <a:r>
              <a:rPr lang="en-US" b="0" i="0" dirty="0" err="1" smtClean="0">
                <a:solidFill>
                  <a:srgbClr val="000000"/>
                </a:solidFill>
                <a:effectLst/>
                <a:latin typeface="Söhne"/>
              </a:rPr>
              <a:t>analitik</a:t>
            </a:r>
            <a:r>
              <a:rPr lang="en-US" b="0" i="0" dirty="0" smtClean="0">
                <a:solidFill>
                  <a:srgbClr val="000000"/>
                </a:solidFill>
                <a:effectLst/>
                <a:latin typeface="Söhne"/>
              </a:rPr>
              <a:t> yang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menguji</a:t>
            </a:r>
            <a:r>
              <a:rPr lang="en-US" b="0" i="0" dirty="0" smtClean="0">
                <a:solidFill>
                  <a:srgbClr val="000000"/>
                </a:solidFill>
                <a:effectLst/>
                <a:latin typeface="Söhne"/>
              </a:rPr>
              <a:t> </a:t>
            </a:r>
            <a:r>
              <a:rPr lang="en-US" b="0" i="0" dirty="0" err="1" smtClean="0">
                <a:solidFill>
                  <a:srgbClr val="000000"/>
                </a:solidFill>
                <a:effectLst/>
                <a:latin typeface="Söhne"/>
              </a:rPr>
              <a:t>konsep</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baru</a:t>
            </a:r>
            <a:r>
              <a:rPr lang="en-US" b="0" i="0" dirty="0" smtClean="0">
                <a:solidFill>
                  <a:srgbClr val="000000"/>
                </a:solidFill>
                <a:effectLst/>
                <a:latin typeface="Söhne"/>
              </a:rPr>
              <a:t> </a:t>
            </a:r>
            <a:r>
              <a:rPr lang="en-US" b="0" i="0" dirty="0" err="1" smtClean="0">
                <a:solidFill>
                  <a:srgbClr val="000000"/>
                </a:solidFill>
                <a:effectLst/>
                <a:latin typeface="Söhne"/>
              </a:rPr>
              <a:t>tanpa</a:t>
            </a:r>
            <a:r>
              <a:rPr lang="en-US" b="0" i="0" dirty="0" smtClean="0">
                <a:solidFill>
                  <a:srgbClr val="000000"/>
                </a:solidFill>
                <a:effectLst/>
                <a:latin typeface="Söhne"/>
              </a:rPr>
              <a:t> </a:t>
            </a:r>
            <a:r>
              <a:rPr lang="en-US" b="0" i="0" dirty="0" err="1" smtClean="0">
                <a:solidFill>
                  <a:srgbClr val="000000"/>
                </a:solidFill>
                <a:effectLst/>
                <a:latin typeface="Söhne"/>
              </a:rPr>
              <a:t>harus</a:t>
            </a:r>
            <a:r>
              <a:rPr lang="en-US" b="0" i="0" dirty="0" smtClean="0">
                <a:solidFill>
                  <a:srgbClr val="000000"/>
                </a:solidFill>
                <a:effectLst/>
                <a:latin typeface="Söhne"/>
              </a:rPr>
              <a:t> </a:t>
            </a:r>
            <a:r>
              <a:rPr lang="en-US" b="0" i="0" dirty="0" err="1" smtClean="0">
                <a:solidFill>
                  <a:srgbClr val="000000"/>
                </a:solidFill>
                <a:effectLst/>
                <a:latin typeface="Söhne"/>
              </a:rPr>
              <a:t>membuat</a:t>
            </a:r>
            <a:r>
              <a:rPr lang="en-US" b="0" i="0" dirty="0" smtClean="0">
                <a:solidFill>
                  <a:srgbClr val="000000"/>
                </a:solidFill>
                <a:effectLst/>
                <a:latin typeface="Söhne"/>
              </a:rPr>
              <a:t> </a:t>
            </a:r>
            <a:r>
              <a:rPr lang="en-US" b="0" i="0" dirty="0" err="1" smtClean="0">
                <a:solidFill>
                  <a:srgbClr val="000000"/>
                </a:solidFill>
                <a:effectLst/>
                <a:latin typeface="Söhne"/>
              </a:rPr>
              <a:t>prototipe</a:t>
            </a:r>
            <a:r>
              <a:rPr lang="en-US" b="0" i="0" dirty="0" smtClean="0">
                <a:solidFill>
                  <a:srgbClr val="000000"/>
                </a:solidFill>
                <a:effectLst/>
                <a:latin typeface="Söhne"/>
              </a:rPr>
              <a:t> </a:t>
            </a:r>
            <a:r>
              <a:rPr lang="en-US" b="0" i="0" dirty="0" err="1" smtClean="0">
                <a:solidFill>
                  <a:srgbClr val="000000"/>
                </a:solidFill>
                <a:effectLst/>
                <a:latin typeface="Söhne"/>
              </a:rPr>
              <a:t>fisik</a:t>
            </a:r>
            <a:r>
              <a:rPr lang="en-US" b="0" i="0" dirty="0" smtClean="0">
                <a:solidFill>
                  <a:srgbClr val="000000"/>
                </a:solidFill>
                <a:effectLst/>
                <a:latin typeface="Söhne"/>
              </a:rPr>
              <a:t>, </a:t>
            </a:r>
            <a:r>
              <a:rPr lang="en-US" b="0" i="0" dirty="0" err="1" smtClean="0">
                <a:solidFill>
                  <a:srgbClr val="000000"/>
                </a:solidFill>
                <a:effectLst/>
                <a:latin typeface="Söhne"/>
              </a:rPr>
              <a:t>menghemat</a:t>
            </a:r>
            <a:r>
              <a:rPr lang="en-US" b="0" i="0" dirty="0" smtClean="0">
                <a:solidFill>
                  <a:srgbClr val="000000"/>
                </a:solidFill>
                <a:effectLst/>
                <a:latin typeface="Söhne"/>
              </a:rPr>
              <a:t> </a:t>
            </a:r>
            <a:r>
              <a:rPr lang="en-US" b="0" i="0" dirty="0" err="1" smtClean="0">
                <a:solidFill>
                  <a:srgbClr val="000000"/>
                </a:solidFill>
                <a:effectLst/>
                <a:latin typeface="Söhne"/>
              </a:rPr>
              <a:t>waktu</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Ekspansi</a:t>
            </a:r>
            <a:r>
              <a:rPr lang="en-US" b="1" i="0" dirty="0" smtClean="0">
                <a:solidFill>
                  <a:srgbClr val="000000"/>
                </a:solidFill>
                <a:effectLst/>
                <a:latin typeface="Söhne"/>
              </a:rPr>
              <a:t> Daring:</a:t>
            </a:r>
            <a:endParaRPr lang="en-US" b="0" i="0" dirty="0" smtClean="0">
              <a:solidFill>
                <a:srgbClr val="000000"/>
              </a:solidFill>
              <a:effectLst/>
              <a:latin typeface="Söhne"/>
            </a:endParaRPr>
          </a:p>
          <a:p>
            <a:pPr marL="742950" lvl="1" indent="-285750" algn="l">
              <a:buFont typeface="+mj-lt"/>
              <a:buAutoNum type="arabicPeriod"/>
            </a:pPr>
            <a:r>
              <a:rPr lang="en-US" b="0" i="0" dirty="0" smtClean="0">
                <a:solidFill>
                  <a:srgbClr val="000000"/>
                </a:solidFill>
                <a:effectLst/>
                <a:latin typeface="Söhne"/>
              </a:rPr>
              <a:t>E-commerce </a:t>
            </a:r>
            <a:r>
              <a:rPr lang="en-US" b="0" i="0" dirty="0" err="1" smtClean="0">
                <a:solidFill>
                  <a:srgbClr val="000000"/>
                </a:solidFill>
                <a:effectLst/>
                <a:latin typeface="Söhne"/>
              </a:rPr>
              <a:t>dan</a:t>
            </a:r>
            <a:r>
              <a:rPr lang="en-US" b="0" i="0" dirty="0" smtClean="0">
                <a:solidFill>
                  <a:srgbClr val="000000"/>
                </a:solidFill>
                <a:effectLst/>
                <a:latin typeface="Söhne"/>
              </a:rPr>
              <a:t> platform </a:t>
            </a:r>
            <a:r>
              <a:rPr lang="en-US" b="0" i="0" dirty="0" err="1" smtClean="0">
                <a:solidFill>
                  <a:srgbClr val="000000"/>
                </a:solidFill>
                <a:effectLst/>
                <a:latin typeface="Söhne"/>
              </a:rPr>
              <a:t>perdagangan</a:t>
            </a:r>
            <a:r>
              <a:rPr lang="en-US" b="0" i="0" dirty="0" smtClean="0">
                <a:solidFill>
                  <a:srgbClr val="000000"/>
                </a:solidFill>
                <a:effectLst/>
                <a:latin typeface="Söhne"/>
              </a:rPr>
              <a:t> online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merambah</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global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mudah</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membuka</a:t>
            </a:r>
            <a:r>
              <a:rPr lang="en-US" b="0" i="0" dirty="0" smtClean="0">
                <a:solidFill>
                  <a:srgbClr val="000000"/>
                </a:solidFill>
                <a:effectLst/>
                <a:latin typeface="Söhne"/>
              </a:rPr>
              <a:t> </a:t>
            </a:r>
            <a:r>
              <a:rPr lang="en-US" b="0" i="0" dirty="0" err="1" smtClean="0">
                <a:solidFill>
                  <a:srgbClr val="000000"/>
                </a:solidFill>
                <a:effectLst/>
                <a:latin typeface="Söhne"/>
              </a:rPr>
              <a:t>peluang</a:t>
            </a:r>
            <a:r>
              <a:rPr lang="en-US" b="0" i="0" dirty="0" smtClean="0">
                <a:solidFill>
                  <a:srgbClr val="000000"/>
                </a:solidFill>
                <a:effectLst/>
                <a:latin typeface="Söhne"/>
              </a:rPr>
              <a:t> </a:t>
            </a:r>
            <a:r>
              <a:rPr lang="en-US" b="0" i="0" dirty="0" err="1" smtClean="0">
                <a:solidFill>
                  <a:srgbClr val="000000"/>
                </a:solidFill>
                <a:effectLst/>
                <a:latin typeface="Söhne"/>
              </a:rPr>
              <a:t>ekspansi</a:t>
            </a:r>
            <a:r>
              <a:rPr lang="en-US" b="0" i="0" dirty="0" smtClean="0">
                <a:solidFill>
                  <a:srgbClr val="000000"/>
                </a:solidFill>
                <a:effectLst/>
                <a:latin typeface="Söhne"/>
              </a:rPr>
              <a:t> yang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besar</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model </a:t>
            </a:r>
            <a:r>
              <a:rPr lang="en-US" b="0" i="0" dirty="0" err="1" smtClean="0">
                <a:solidFill>
                  <a:srgbClr val="000000"/>
                </a:solidFill>
                <a:effectLst/>
                <a:latin typeface="Söhne"/>
              </a:rPr>
              <a:t>bisnis</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Keamanan</a:t>
            </a:r>
            <a:r>
              <a:rPr lang="en-US" b="1" i="0" dirty="0" smtClean="0">
                <a:solidFill>
                  <a:srgbClr val="000000"/>
                </a:solidFill>
                <a:effectLst/>
                <a:latin typeface="Söhne"/>
              </a:rPr>
              <a:t> </a:t>
            </a:r>
            <a:r>
              <a:rPr lang="en-US" b="1" i="0" dirty="0" err="1" smtClean="0">
                <a:solidFill>
                  <a:srgbClr val="000000"/>
                </a:solidFill>
                <a:effectLst/>
                <a:latin typeface="Söhne"/>
              </a:rPr>
              <a:t>dan</a:t>
            </a:r>
            <a:r>
              <a:rPr lang="en-US" b="1" i="0" dirty="0" smtClean="0">
                <a:solidFill>
                  <a:srgbClr val="000000"/>
                </a:solidFill>
                <a:effectLst/>
                <a:latin typeface="Söhne"/>
              </a:rPr>
              <a:t> </a:t>
            </a:r>
            <a:r>
              <a:rPr lang="en-US" b="1" i="0" dirty="0" err="1" smtClean="0">
                <a:solidFill>
                  <a:srgbClr val="000000"/>
                </a:solidFill>
                <a:effectLst/>
                <a:latin typeface="Söhne"/>
              </a:rPr>
              <a:t>Privasi</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juga</a:t>
            </a:r>
            <a:r>
              <a:rPr lang="en-US" b="0" i="0" dirty="0" smtClean="0">
                <a:solidFill>
                  <a:srgbClr val="000000"/>
                </a:solidFill>
                <a:effectLst/>
                <a:latin typeface="Söhne"/>
              </a:rPr>
              <a:t> </a:t>
            </a:r>
            <a:r>
              <a:rPr lang="en-US" b="0" i="0" dirty="0" err="1" smtClean="0">
                <a:solidFill>
                  <a:srgbClr val="000000"/>
                </a:solidFill>
                <a:effectLst/>
                <a:latin typeface="Söhne"/>
              </a:rPr>
              <a:t>memainkan</a:t>
            </a:r>
            <a:r>
              <a:rPr lang="en-US" b="0" i="0" dirty="0" smtClean="0">
                <a:solidFill>
                  <a:srgbClr val="000000"/>
                </a:solidFill>
                <a:effectLst/>
                <a:latin typeface="Söhne"/>
              </a:rPr>
              <a:t> </a:t>
            </a:r>
            <a:r>
              <a:rPr lang="en-US" b="0" i="0" dirty="0" err="1" smtClean="0">
                <a:solidFill>
                  <a:srgbClr val="000000"/>
                </a:solidFill>
                <a:effectLst/>
                <a:latin typeface="Söhne"/>
              </a:rPr>
              <a:t>peran</a:t>
            </a:r>
            <a:r>
              <a:rPr lang="en-US" b="0" i="0" dirty="0" smtClean="0">
                <a:solidFill>
                  <a:srgbClr val="000000"/>
                </a:solidFill>
                <a:effectLst/>
                <a:latin typeface="Söhne"/>
              </a:rPr>
              <a:t> </a:t>
            </a:r>
            <a:r>
              <a:rPr lang="en-US" b="0" i="0" dirty="0" err="1" smtClean="0">
                <a:solidFill>
                  <a:srgbClr val="000000"/>
                </a:solidFill>
                <a:effectLst/>
                <a:latin typeface="Söhne"/>
              </a:rPr>
              <a:t>penting</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melindungi</a:t>
            </a:r>
            <a:r>
              <a:rPr lang="en-US" b="0" i="0" dirty="0" smtClean="0">
                <a:solidFill>
                  <a:srgbClr val="000000"/>
                </a:solidFill>
                <a:effectLst/>
                <a:latin typeface="Söhne"/>
              </a:rPr>
              <a:t> data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informasi</a:t>
            </a:r>
            <a:r>
              <a:rPr lang="en-US" b="0" i="0" dirty="0" smtClean="0">
                <a:solidFill>
                  <a:srgbClr val="000000"/>
                </a:solidFill>
                <a:effectLst/>
                <a:latin typeface="Söhne"/>
              </a:rPr>
              <a:t> </a:t>
            </a:r>
            <a:r>
              <a:rPr lang="en-US" b="0" i="0" dirty="0" err="1" smtClean="0">
                <a:solidFill>
                  <a:srgbClr val="000000"/>
                </a:solidFill>
                <a:effectLst/>
                <a:latin typeface="Söhne"/>
              </a:rPr>
              <a:t>sensitif</a:t>
            </a:r>
            <a:r>
              <a:rPr lang="en-US" b="0" i="0" dirty="0" smtClean="0">
                <a:solidFill>
                  <a:srgbClr val="000000"/>
                </a:solidFill>
                <a:effectLst/>
                <a:latin typeface="Söhne"/>
              </a:rPr>
              <a:t>, yang </a:t>
            </a:r>
            <a:r>
              <a:rPr lang="en-US" b="0" i="0" dirty="0" err="1" smtClean="0">
                <a:solidFill>
                  <a:srgbClr val="000000"/>
                </a:solidFill>
                <a:effectLst/>
                <a:latin typeface="Söhne"/>
              </a:rPr>
              <a:t>penting</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menjaga</a:t>
            </a:r>
            <a:r>
              <a:rPr lang="en-US" b="0" i="0" dirty="0" smtClean="0">
                <a:solidFill>
                  <a:srgbClr val="000000"/>
                </a:solidFill>
                <a:effectLst/>
                <a:latin typeface="Söhne"/>
              </a:rPr>
              <a:t> </a:t>
            </a:r>
            <a:r>
              <a:rPr lang="en-US" b="0" i="0" dirty="0" err="1" smtClean="0">
                <a:solidFill>
                  <a:srgbClr val="000000"/>
                </a:solidFill>
                <a:effectLst/>
                <a:latin typeface="Söhne"/>
              </a:rPr>
              <a:t>kepercayaan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menjalankan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yang </a:t>
            </a:r>
            <a:r>
              <a:rPr lang="en-US" b="0" i="0" dirty="0" err="1" smtClean="0">
                <a:solidFill>
                  <a:srgbClr val="000000"/>
                </a:solidFill>
                <a:effectLst/>
                <a:latin typeface="Söhne"/>
              </a:rPr>
              <a:t>aman</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Peningkatan</a:t>
            </a:r>
            <a:r>
              <a:rPr lang="en-US" b="1" i="0" dirty="0" smtClean="0">
                <a:solidFill>
                  <a:srgbClr val="000000"/>
                </a:solidFill>
                <a:effectLst/>
                <a:latin typeface="Söhne"/>
              </a:rPr>
              <a:t> </a:t>
            </a:r>
            <a:r>
              <a:rPr lang="en-US" b="1" i="0" dirty="0" err="1" smtClean="0">
                <a:solidFill>
                  <a:srgbClr val="000000"/>
                </a:solidFill>
                <a:effectLst/>
                <a:latin typeface="Söhne"/>
              </a:rPr>
              <a:t>Produktivitas</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Otomatisasi</a:t>
            </a:r>
            <a:r>
              <a:rPr lang="en-US" b="0" i="0" dirty="0" smtClean="0">
                <a:solidFill>
                  <a:srgbClr val="000000"/>
                </a:solidFill>
                <a:effectLst/>
                <a:latin typeface="Söhne"/>
              </a:rPr>
              <a:t> </a:t>
            </a:r>
            <a:r>
              <a:rPr lang="en-US" b="0" i="0" dirty="0" err="1" smtClean="0">
                <a:solidFill>
                  <a:srgbClr val="000000"/>
                </a:solidFill>
                <a:effectLst/>
                <a:latin typeface="Söhne"/>
              </a:rPr>
              <a:t>tugas-tugas</a:t>
            </a:r>
            <a:r>
              <a:rPr lang="en-US" b="0" i="0" dirty="0" smtClean="0">
                <a:solidFill>
                  <a:srgbClr val="000000"/>
                </a:solidFill>
                <a:effectLst/>
                <a:latin typeface="Söhne"/>
              </a:rPr>
              <a:t> </a:t>
            </a:r>
            <a:r>
              <a:rPr lang="en-US" b="0" i="0" dirty="0" err="1" smtClean="0">
                <a:solidFill>
                  <a:srgbClr val="000000"/>
                </a:solidFill>
                <a:effectLst/>
                <a:latin typeface="Söhne"/>
              </a:rPr>
              <a:t>rutin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perangkat</a:t>
            </a:r>
            <a:r>
              <a:rPr lang="en-US" b="0" i="0" dirty="0" smtClean="0">
                <a:solidFill>
                  <a:srgbClr val="000000"/>
                </a:solidFill>
                <a:effectLst/>
                <a:latin typeface="Söhne"/>
              </a:rPr>
              <a:t> </a:t>
            </a:r>
            <a:r>
              <a:rPr lang="en-US" b="0" i="0" dirty="0" err="1" smtClean="0">
                <a:solidFill>
                  <a:srgbClr val="000000"/>
                </a:solidFill>
                <a:effectLst/>
                <a:latin typeface="Söhne"/>
              </a:rPr>
              <a:t>lunak</a:t>
            </a:r>
            <a:r>
              <a:rPr lang="en-US" b="0" i="0" dirty="0" smtClean="0">
                <a:solidFill>
                  <a:srgbClr val="000000"/>
                </a:solidFill>
                <a:effectLst/>
                <a:latin typeface="Söhne"/>
              </a:rPr>
              <a:t> </a:t>
            </a:r>
            <a:r>
              <a:rPr lang="en-US" b="0" i="0" dirty="0" err="1" smtClean="0">
                <a:solidFill>
                  <a:srgbClr val="000000"/>
                </a:solidFill>
                <a:effectLst/>
                <a:latin typeface="Söhne"/>
              </a:rPr>
              <a:t>produktivitas</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produktivitas</a:t>
            </a:r>
            <a:r>
              <a:rPr lang="en-US" b="0" i="0" dirty="0" smtClean="0">
                <a:solidFill>
                  <a:srgbClr val="000000"/>
                </a:solidFill>
                <a:effectLst/>
                <a:latin typeface="Söhne"/>
              </a:rPr>
              <a:t> </a:t>
            </a:r>
            <a:r>
              <a:rPr lang="en-US" b="0" i="0" dirty="0" err="1" smtClean="0">
                <a:solidFill>
                  <a:srgbClr val="000000"/>
                </a:solidFill>
                <a:effectLst/>
                <a:latin typeface="Söhne"/>
              </a:rPr>
              <a:t>individu</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tim</a:t>
            </a:r>
            <a:r>
              <a:rPr lang="en-US" b="0" i="0" dirty="0" smtClean="0">
                <a:solidFill>
                  <a:srgbClr val="000000"/>
                </a:solidFill>
                <a:effectLst/>
                <a:latin typeface="Söhne"/>
              </a:rPr>
              <a:t>, </a:t>
            </a:r>
            <a:r>
              <a:rPr lang="en-US" b="0" i="0" dirty="0" err="1" smtClean="0">
                <a:solidFill>
                  <a:srgbClr val="000000"/>
                </a:solidFill>
                <a:effectLst/>
                <a:latin typeface="Söhne"/>
              </a:rPr>
              <a:t>meninggalkan</a:t>
            </a:r>
            <a:r>
              <a:rPr lang="en-US" b="0" i="0" dirty="0" smtClean="0">
                <a:solidFill>
                  <a:srgbClr val="000000"/>
                </a:solidFill>
                <a:effectLst/>
                <a:latin typeface="Söhne"/>
              </a:rPr>
              <a:t>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banyak</a:t>
            </a:r>
            <a:r>
              <a:rPr lang="en-US" b="0" i="0" dirty="0" smtClean="0">
                <a:solidFill>
                  <a:srgbClr val="000000"/>
                </a:solidFill>
                <a:effectLst/>
                <a:latin typeface="Söhne"/>
              </a:rPr>
              <a:t> </a:t>
            </a:r>
            <a:r>
              <a:rPr lang="en-US" b="0" i="0" dirty="0" err="1" smtClean="0">
                <a:solidFill>
                  <a:srgbClr val="000000"/>
                </a:solidFill>
                <a:effectLst/>
                <a:latin typeface="Söhne"/>
              </a:rPr>
              <a:t>waktu</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a:t>
            </a:r>
          </a:p>
          <a:p>
            <a:pPr algn="l"/>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teknologi</a:t>
            </a:r>
            <a:r>
              <a:rPr lang="en-US" b="0" i="0" dirty="0" smtClean="0">
                <a:solidFill>
                  <a:srgbClr val="000000"/>
                </a:solidFill>
                <a:effectLst/>
                <a:latin typeface="Söhne"/>
              </a:rPr>
              <a:t> yang </a:t>
            </a:r>
            <a:r>
              <a:rPr lang="en-US" b="0" i="0" dirty="0" err="1" smtClean="0">
                <a:solidFill>
                  <a:srgbClr val="000000"/>
                </a:solidFill>
                <a:effectLst/>
                <a:latin typeface="Söhne"/>
              </a:rPr>
              <a:t>tepat</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manusia</a:t>
            </a:r>
            <a:r>
              <a:rPr lang="en-US" b="0" i="0" dirty="0" smtClean="0">
                <a:solidFill>
                  <a:srgbClr val="000000"/>
                </a:solidFill>
                <a:effectLst/>
                <a:latin typeface="Söhne"/>
              </a:rPr>
              <a:t>, </a:t>
            </a:r>
            <a:r>
              <a:rPr lang="en-US" b="0" i="0" dirty="0" err="1" smtClean="0">
                <a:solidFill>
                  <a:srgbClr val="000000"/>
                </a:solidFill>
                <a:effectLst/>
                <a:latin typeface="Söhne"/>
              </a:rPr>
              <a:t>kita</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mengidentifikasi</a:t>
            </a:r>
            <a:r>
              <a:rPr lang="en-US" b="0" i="0" dirty="0" smtClean="0">
                <a:solidFill>
                  <a:srgbClr val="000000"/>
                </a:solidFill>
                <a:effectLst/>
                <a:latin typeface="Söhne"/>
              </a:rPr>
              <a:t> </a:t>
            </a:r>
            <a:r>
              <a:rPr lang="en-US" b="0" i="0" dirty="0" err="1" smtClean="0">
                <a:solidFill>
                  <a:srgbClr val="000000"/>
                </a:solidFill>
                <a:effectLst/>
                <a:latin typeface="Söhne"/>
              </a:rPr>
              <a:t>masalah</a:t>
            </a:r>
            <a:r>
              <a:rPr lang="en-US" b="0" i="0" dirty="0" smtClean="0">
                <a:solidFill>
                  <a:srgbClr val="000000"/>
                </a:solidFill>
                <a:effectLst/>
                <a:latin typeface="Söhne"/>
              </a:rPr>
              <a:t> yang </a:t>
            </a:r>
            <a:r>
              <a:rPr lang="en-US" b="0" i="0" dirty="0" err="1" smtClean="0">
                <a:solidFill>
                  <a:srgbClr val="000000"/>
                </a:solidFill>
                <a:effectLst/>
                <a:latin typeface="Söhne"/>
              </a:rPr>
              <a:t>perlu</a:t>
            </a:r>
            <a:r>
              <a:rPr lang="en-US" b="0" i="0" dirty="0" smtClean="0">
                <a:solidFill>
                  <a:srgbClr val="000000"/>
                </a:solidFill>
                <a:effectLst/>
                <a:latin typeface="Söhne"/>
              </a:rPr>
              <a:t> </a:t>
            </a:r>
            <a:r>
              <a:rPr lang="en-US" b="0" i="0" dirty="0" err="1" smtClean="0">
                <a:solidFill>
                  <a:srgbClr val="000000"/>
                </a:solidFill>
                <a:effectLst/>
                <a:latin typeface="Söhne"/>
              </a:rPr>
              <a:t>dipecahkan</a:t>
            </a:r>
            <a:r>
              <a:rPr lang="en-US" b="0" i="0" dirty="0" smtClean="0">
                <a:solidFill>
                  <a:srgbClr val="000000"/>
                </a:solidFill>
                <a:effectLst/>
                <a:latin typeface="Söhne"/>
              </a:rPr>
              <a:t>, </a:t>
            </a:r>
            <a:r>
              <a:rPr lang="en-US" b="0" i="0" dirty="0" err="1" smtClean="0">
                <a:solidFill>
                  <a:srgbClr val="000000"/>
                </a:solidFill>
                <a:effectLst/>
                <a:latin typeface="Söhne"/>
              </a:rPr>
              <a:t>menciptakan</a:t>
            </a:r>
            <a:r>
              <a:rPr lang="en-US" b="0" i="0" dirty="0" smtClean="0">
                <a:solidFill>
                  <a:srgbClr val="000000"/>
                </a:solidFill>
                <a:effectLst/>
                <a:latin typeface="Söhne"/>
              </a:rPr>
              <a:t> </a:t>
            </a:r>
            <a:r>
              <a:rPr lang="en-US" b="0" i="0" dirty="0" err="1" smtClean="0">
                <a:solidFill>
                  <a:srgbClr val="000000"/>
                </a:solidFill>
                <a:effectLst/>
                <a:latin typeface="Söhne"/>
              </a:rPr>
              <a:t>solusi</a:t>
            </a:r>
            <a:r>
              <a:rPr lang="en-US" b="0" i="0" dirty="0" smtClean="0">
                <a:solidFill>
                  <a:srgbClr val="000000"/>
                </a:solidFill>
                <a:effectLst/>
                <a:latin typeface="Söhne"/>
              </a:rPr>
              <a:t> yang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baik</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mencapai</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yang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menghasilkan</a:t>
            </a:r>
            <a:r>
              <a:rPr lang="en-US" b="0" i="0" dirty="0" smtClean="0">
                <a:solidFill>
                  <a:srgbClr val="000000"/>
                </a:solidFill>
                <a:effectLst/>
                <a:latin typeface="Söhne"/>
              </a:rPr>
              <a:t> </a:t>
            </a:r>
            <a:r>
              <a:rPr lang="en-US" b="0" i="0" dirty="0" err="1" smtClean="0">
                <a:solidFill>
                  <a:srgbClr val="000000"/>
                </a:solidFill>
                <a:effectLst/>
                <a:latin typeface="Söhne"/>
              </a:rPr>
              <a:t>nilai</a:t>
            </a:r>
            <a:r>
              <a:rPr lang="en-US" b="0" i="0" dirty="0" smtClean="0">
                <a:solidFill>
                  <a:srgbClr val="000000"/>
                </a:solidFill>
                <a:effectLst/>
                <a:latin typeface="Söhne"/>
              </a:rPr>
              <a:t> </a:t>
            </a:r>
            <a:r>
              <a:rPr lang="en-US" b="0" i="0" dirty="0" err="1" smtClean="0">
                <a:solidFill>
                  <a:srgbClr val="000000"/>
                </a:solidFill>
                <a:effectLst/>
                <a:latin typeface="Söhne"/>
              </a:rPr>
              <a:t>tambah</a:t>
            </a:r>
            <a:r>
              <a:rPr lang="en-US" b="0" i="0" dirty="0" smtClean="0">
                <a:solidFill>
                  <a:srgbClr val="000000"/>
                </a:solidFill>
                <a:effectLst/>
                <a:latin typeface="Söhne"/>
              </a:rPr>
              <a:t> yang </a:t>
            </a:r>
            <a:r>
              <a:rPr lang="en-US" b="0" i="0" dirty="0" err="1" smtClean="0">
                <a:solidFill>
                  <a:srgbClr val="000000"/>
                </a:solidFill>
                <a:effectLst/>
                <a:latin typeface="Söhne"/>
              </a:rPr>
              <a:t>signifikan</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berbagai</a:t>
            </a:r>
            <a:r>
              <a:rPr lang="en-US" b="0" i="0" dirty="0" smtClean="0">
                <a:solidFill>
                  <a:srgbClr val="000000"/>
                </a:solidFill>
                <a:effectLst/>
                <a:latin typeface="Söhne"/>
              </a:rPr>
              <a:t> </a:t>
            </a:r>
            <a:r>
              <a:rPr lang="en-US" b="0" i="0" dirty="0" err="1" smtClean="0">
                <a:solidFill>
                  <a:srgbClr val="000000"/>
                </a:solidFill>
                <a:effectLst/>
                <a:latin typeface="Söhne"/>
              </a:rPr>
              <a:t>bidang</a:t>
            </a:r>
            <a:r>
              <a:rPr lang="en-US" b="0" i="0" dirty="0" smtClean="0">
                <a:solidFill>
                  <a:srgbClr val="000000"/>
                </a:solidFill>
                <a:effectLst/>
                <a:latin typeface="Söhne"/>
              </a:rPr>
              <a:t>. </a:t>
            </a: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telah</a:t>
            </a:r>
            <a:r>
              <a:rPr lang="en-US" b="0" i="0" dirty="0" smtClean="0">
                <a:solidFill>
                  <a:srgbClr val="000000"/>
                </a:solidFill>
                <a:effectLst/>
                <a:latin typeface="Söhne"/>
              </a:rPr>
              <a:t> </a:t>
            </a:r>
            <a:r>
              <a:rPr lang="en-US" b="0" i="0" dirty="0" err="1" smtClean="0">
                <a:solidFill>
                  <a:srgbClr val="000000"/>
                </a:solidFill>
                <a:effectLst/>
                <a:latin typeface="Söhne"/>
              </a:rPr>
              <a:t>merangsang</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cara</a:t>
            </a:r>
            <a:r>
              <a:rPr lang="en-US" b="0" i="0" dirty="0" smtClean="0">
                <a:solidFill>
                  <a:srgbClr val="000000"/>
                </a:solidFill>
                <a:effectLst/>
                <a:latin typeface="Söhne"/>
              </a:rPr>
              <a:t> </a:t>
            </a:r>
            <a:r>
              <a:rPr lang="en-US" b="0" i="0" dirty="0" err="1" smtClean="0">
                <a:solidFill>
                  <a:srgbClr val="000000"/>
                </a:solidFill>
                <a:effectLst/>
                <a:latin typeface="Söhne"/>
              </a:rPr>
              <a:t>kita</a:t>
            </a:r>
            <a:r>
              <a:rPr lang="en-US" b="0" i="0" dirty="0" smtClean="0">
                <a:solidFill>
                  <a:srgbClr val="000000"/>
                </a:solidFill>
                <a:effectLst/>
                <a:latin typeface="Söhne"/>
              </a:rPr>
              <a:t> </a:t>
            </a:r>
            <a:r>
              <a:rPr lang="en-US" b="0" i="0" dirty="0" err="1" smtClean="0">
                <a:solidFill>
                  <a:srgbClr val="000000"/>
                </a:solidFill>
                <a:effectLst/>
                <a:latin typeface="Söhne"/>
              </a:rPr>
              <a:t>bekerja</a:t>
            </a:r>
            <a:r>
              <a:rPr lang="en-US" b="0" i="0" dirty="0" smtClean="0">
                <a:solidFill>
                  <a:srgbClr val="000000"/>
                </a:solidFill>
                <a:effectLst/>
                <a:latin typeface="Söhne"/>
              </a:rPr>
              <a:t>, </a:t>
            </a:r>
            <a:r>
              <a:rPr lang="en-US" b="0" i="0" dirty="0" err="1" smtClean="0">
                <a:solidFill>
                  <a:srgbClr val="000000"/>
                </a:solidFill>
                <a:effectLst/>
                <a:latin typeface="Söhne"/>
              </a:rPr>
              <a:t>berkomunikasi</a:t>
            </a:r>
            <a:r>
              <a:rPr lang="en-US" b="0" i="0" dirty="0" smtClean="0">
                <a:solidFill>
                  <a:srgbClr val="000000"/>
                </a:solidFill>
                <a:effectLst/>
                <a:latin typeface="Söhne"/>
              </a:rPr>
              <a:t>, </a:t>
            </a:r>
            <a:r>
              <a:rPr lang="en-US" b="0" i="0" dirty="0" err="1" smtClean="0">
                <a:solidFill>
                  <a:srgbClr val="000000"/>
                </a:solidFill>
                <a:effectLst/>
                <a:latin typeface="Söhne"/>
              </a:rPr>
              <a:t>berbelanja</a:t>
            </a:r>
            <a:r>
              <a:rPr lang="en-US" b="0" i="0" dirty="0" smtClean="0">
                <a:solidFill>
                  <a:srgbClr val="000000"/>
                </a:solidFill>
                <a:effectLst/>
                <a:latin typeface="Söhne"/>
              </a:rPr>
              <a:t>, </a:t>
            </a:r>
            <a:r>
              <a:rPr lang="en-US" b="0" i="0" dirty="0" err="1" smtClean="0">
                <a:solidFill>
                  <a:srgbClr val="000000"/>
                </a:solidFill>
                <a:effectLst/>
                <a:latin typeface="Söhne"/>
              </a:rPr>
              <a:t>bermain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menjalani</a:t>
            </a:r>
            <a:r>
              <a:rPr lang="en-US" b="0" i="0" dirty="0" smtClean="0">
                <a:solidFill>
                  <a:srgbClr val="000000"/>
                </a:solidFill>
                <a:effectLst/>
                <a:latin typeface="Söhne"/>
              </a:rPr>
              <a:t> </a:t>
            </a:r>
            <a:r>
              <a:rPr lang="en-US" b="0" i="0" dirty="0" err="1" smtClean="0">
                <a:solidFill>
                  <a:srgbClr val="000000"/>
                </a:solidFill>
                <a:effectLst/>
                <a:latin typeface="Söhne"/>
              </a:rPr>
              <a:t>kehidupan</a:t>
            </a:r>
            <a:r>
              <a:rPr lang="en-US" b="0" i="0" dirty="0" smtClean="0">
                <a:solidFill>
                  <a:srgbClr val="000000"/>
                </a:solidFill>
                <a:effectLst/>
                <a:latin typeface="Söhne"/>
              </a:rPr>
              <a:t> </a:t>
            </a:r>
            <a:r>
              <a:rPr lang="en-US" b="0" i="0" dirty="0" err="1" smtClean="0">
                <a:solidFill>
                  <a:srgbClr val="000000"/>
                </a:solidFill>
                <a:effectLst/>
                <a:latin typeface="Söhne"/>
              </a:rPr>
              <a:t>kita</a:t>
            </a:r>
            <a:r>
              <a:rPr lang="en-US" b="0" i="0" dirty="0" smtClean="0">
                <a:solidFill>
                  <a:srgbClr val="000000"/>
                </a:solidFill>
                <a:effectLst/>
                <a:latin typeface="Söhne"/>
              </a:rPr>
              <a:t>.</a:t>
            </a:r>
          </a:p>
          <a:p>
            <a:r>
              <a:rPr lang="en-US" b="0" i="0" dirty="0" smtClean="0">
                <a:solidFill>
                  <a:srgbClr val="000000"/>
                </a:solidFill>
                <a:effectLst/>
                <a:latin typeface="Söhne"/>
              </a:rPr>
              <a:t/>
            </a:r>
            <a:br>
              <a:rPr lang="en-US" b="0" i="0" dirty="0" smtClean="0">
                <a:solidFill>
                  <a:srgbClr val="000000"/>
                </a:solidFill>
                <a:effectLst/>
                <a:latin typeface="Söhne"/>
              </a:rPr>
            </a:br>
            <a:endParaRPr lang="id-ID" noProof="0" dirty="0"/>
          </a:p>
        </p:txBody>
      </p:sp>
      <p:sp>
        <p:nvSpPr>
          <p:cNvPr id="4" name="Slide Number Placeholder 3"/>
          <p:cNvSpPr>
            <a:spLocks noGrp="1"/>
          </p:cNvSpPr>
          <p:nvPr>
            <p:ph type="sldNum" sz="quarter" idx="10"/>
          </p:nvPr>
        </p:nvSpPr>
        <p:spPr/>
        <p:txBody>
          <a:bodyPr/>
          <a:lstStyle/>
          <a:p>
            <a:fld id="{A1C13C50-FEB1-492B-AA05-31BA0E98A26E}" type="slidenum">
              <a:rPr lang="en-US" smtClean="0"/>
              <a:t>14</a:t>
            </a:fld>
            <a:endParaRPr lang="en-US"/>
          </a:p>
        </p:txBody>
      </p:sp>
    </p:spTree>
    <p:extLst>
      <p:ext uri="{BB962C8B-B14F-4D97-AF65-F5344CB8AC3E}">
        <p14:creationId xmlns:p14="http://schemas.microsoft.com/office/powerpoint/2010/main" val="11534285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id-ID" b="0" i="0" noProof="0" dirty="0" smtClean="0">
                <a:solidFill>
                  <a:srgbClr val="000000"/>
                </a:solidFill>
                <a:effectLst/>
                <a:latin typeface="Söhne"/>
              </a:rPr>
              <a:t>Definisi Business Model adalah sebuah kerangka kerja atau rencana yang menggambarkan cara suatu bisnis akan menghasilkan nilai dan pendapatan dengan menggambarkan elemen-elemen utama yang membentuk cara bisnis tersebut beroperasi. Business model memberikan gambaran tentang bagaimana sebuah perusahaan akan menghasilkan produk atau layanan, menjualnya kepada pelanggan, dan menghasilkan keuntungan.</a:t>
            </a:r>
          </a:p>
          <a:p>
            <a:pPr algn="l"/>
            <a:r>
              <a:rPr lang="id-ID" b="0" i="0" noProof="0" dirty="0" smtClean="0">
                <a:solidFill>
                  <a:srgbClr val="000000"/>
                </a:solidFill>
                <a:effectLst/>
                <a:latin typeface="Söhne"/>
              </a:rPr>
              <a:t>Secara lebih rinci, dalam sebuah business model, terdapat beberapa komponen kunci yang menjelaskan bagaimana bisnis tersebut berfungsi:</a:t>
            </a:r>
          </a:p>
          <a:p>
            <a:pPr algn="l">
              <a:buFont typeface="+mj-lt"/>
              <a:buAutoNum type="arabicPeriod"/>
            </a:pPr>
            <a:r>
              <a:rPr lang="id-ID" b="1" i="0" noProof="0" dirty="0" smtClean="0">
                <a:solidFill>
                  <a:srgbClr val="000000"/>
                </a:solidFill>
                <a:effectLst/>
                <a:latin typeface="Söhne"/>
              </a:rPr>
              <a:t>Segmen Pasar (Market Segmentation)</a:t>
            </a:r>
            <a:r>
              <a:rPr lang="id-ID" b="0" i="0" noProof="0" dirty="0" smtClean="0">
                <a:solidFill>
                  <a:srgbClr val="000000"/>
                </a:solidFill>
                <a:effectLst/>
                <a:latin typeface="Söhne"/>
              </a:rPr>
              <a:t>: Ini adalah pengidentifikasian dan pengelompokan pelanggan potensial ke dalam kelompok yang memiliki karakteristik serupa. Business model perlu memahami siapa pelanggan targetnya.</a:t>
            </a:r>
          </a:p>
          <a:p>
            <a:pPr algn="l">
              <a:buFont typeface="+mj-lt"/>
              <a:buAutoNum type="arabicPeriod"/>
            </a:pPr>
            <a:r>
              <a:rPr lang="id-ID" b="1" i="0" noProof="0" dirty="0" smtClean="0">
                <a:solidFill>
                  <a:srgbClr val="000000"/>
                </a:solidFill>
                <a:effectLst/>
                <a:latin typeface="Söhne"/>
              </a:rPr>
              <a:t>Proposisi Nilai (Value Proposition)</a:t>
            </a:r>
            <a:r>
              <a:rPr lang="id-ID" b="0" i="0" noProof="0" dirty="0" smtClean="0">
                <a:solidFill>
                  <a:srgbClr val="000000"/>
                </a:solidFill>
                <a:effectLst/>
                <a:latin typeface="Söhne"/>
              </a:rPr>
              <a:t>: Ini menjelaskan produk atau layanan apa yang ditawarkan oleh perusahaan dan mengapa hal tersebut berharga bagi pelanggan. Proposisi nilai mencakup fitur, manfaat, dan keunggulan yang membedakan bisnis dari pesaing.</a:t>
            </a:r>
          </a:p>
          <a:p>
            <a:pPr algn="l">
              <a:buFont typeface="+mj-lt"/>
              <a:buAutoNum type="arabicPeriod"/>
            </a:pPr>
            <a:r>
              <a:rPr lang="id-ID" b="1" i="0" noProof="0" dirty="0" smtClean="0">
                <a:solidFill>
                  <a:srgbClr val="000000"/>
                </a:solidFill>
                <a:effectLst/>
                <a:latin typeface="Söhne"/>
              </a:rPr>
              <a:t>Saluran Distribusi (Distribution Channels)</a:t>
            </a:r>
            <a:r>
              <a:rPr lang="id-ID" b="0" i="0" noProof="0" dirty="0" smtClean="0">
                <a:solidFill>
                  <a:srgbClr val="000000"/>
                </a:solidFill>
                <a:effectLst/>
                <a:latin typeface="Söhne"/>
              </a:rPr>
              <a:t>: Ini merujuk pada cara produk atau layanan disampaikan kepada pelanggan. Ini bisa meliputi penjualan langsung, penjualan online, penjualan melalui mitra, atau saluran lainnya.</a:t>
            </a:r>
          </a:p>
          <a:p>
            <a:pPr algn="l">
              <a:buFont typeface="+mj-lt"/>
              <a:buAutoNum type="arabicPeriod"/>
            </a:pPr>
            <a:r>
              <a:rPr lang="id-ID" b="1" i="0" noProof="0" dirty="0" smtClean="0">
                <a:solidFill>
                  <a:srgbClr val="000000"/>
                </a:solidFill>
                <a:effectLst/>
                <a:latin typeface="Söhne"/>
              </a:rPr>
              <a:t>Sumber Pendapatan (Revenue Streams)</a:t>
            </a:r>
            <a:r>
              <a:rPr lang="id-ID" b="0" i="0" noProof="0" dirty="0" smtClean="0">
                <a:solidFill>
                  <a:srgbClr val="000000"/>
                </a:solidFill>
                <a:effectLst/>
                <a:latin typeface="Söhne"/>
              </a:rPr>
              <a:t>: Ini adalah cara perusahaan menghasilkan pendapatan, baik melalui penjualan langsung, berlangganan, lisensi, iklan, atau metode lainnya.</a:t>
            </a:r>
          </a:p>
          <a:p>
            <a:pPr algn="l">
              <a:buFont typeface="+mj-lt"/>
              <a:buAutoNum type="arabicPeriod"/>
            </a:pPr>
            <a:r>
              <a:rPr lang="id-ID" b="1" i="0" noProof="0" dirty="0" smtClean="0">
                <a:solidFill>
                  <a:srgbClr val="000000"/>
                </a:solidFill>
                <a:effectLst/>
                <a:latin typeface="Söhne"/>
              </a:rPr>
              <a:t>Struktur Biaya (Cost Structure)</a:t>
            </a:r>
            <a:r>
              <a:rPr lang="id-ID" b="0" i="0" noProof="0" dirty="0" smtClean="0">
                <a:solidFill>
                  <a:srgbClr val="000000"/>
                </a:solidFill>
                <a:effectLst/>
                <a:latin typeface="Söhne"/>
              </a:rPr>
              <a:t>: Ini mencakup semua biaya yang terkait dengan menjalankan bisnis, termasuk biaya produksi, biaya operasional, biaya pemasaran, dan lain-lain.</a:t>
            </a:r>
          </a:p>
          <a:p>
            <a:pPr algn="l"/>
            <a:r>
              <a:rPr lang="id-ID" b="0" i="0" noProof="0" dirty="0" smtClean="0">
                <a:solidFill>
                  <a:srgbClr val="000000"/>
                </a:solidFill>
                <a:effectLst/>
                <a:latin typeface="Söhne"/>
              </a:rPr>
              <a:t>Business model memberikan pandangan yang komprehensif tentang bagaimana semua elemen ini saling terhubung dan bekerja bersama untuk mencapai kesuksesan bisnis. Setiap bisnis dapat memiliki business model yang unik, dan mengembangkan business model yang efektif adalah kunci untuk mencapai tujuan bisnis, seperti profitabilitas, pertumbuhan, dan keberlanjutan. Business model juga dapat berkembang seiring waktu seiring dengan perubahan pasar, teknologi, dan strategi perusahaan.</a:t>
            </a:r>
          </a:p>
          <a:p>
            <a:r>
              <a:rPr lang="id-ID" b="0" i="0" noProof="0" dirty="0" smtClean="0">
                <a:solidFill>
                  <a:srgbClr val="000000"/>
                </a:solidFill>
                <a:effectLst/>
                <a:latin typeface="Söhne"/>
              </a:rPr>
              <a:t/>
            </a:r>
            <a:br>
              <a:rPr lang="id-ID" b="0" i="0" noProof="0" dirty="0" smtClean="0">
                <a:solidFill>
                  <a:srgbClr val="000000"/>
                </a:solidFill>
                <a:effectLst/>
                <a:latin typeface="Söhne"/>
              </a:rPr>
            </a:br>
            <a:endParaRPr lang="id-ID" noProof="0" dirty="0"/>
          </a:p>
        </p:txBody>
      </p:sp>
      <p:sp>
        <p:nvSpPr>
          <p:cNvPr id="4" name="Slide Number Placeholder 3"/>
          <p:cNvSpPr>
            <a:spLocks noGrp="1"/>
          </p:cNvSpPr>
          <p:nvPr>
            <p:ph type="sldNum" sz="quarter" idx="10"/>
          </p:nvPr>
        </p:nvSpPr>
        <p:spPr/>
        <p:txBody>
          <a:bodyPr/>
          <a:lstStyle/>
          <a:p>
            <a:fld id="{A1C13C50-FEB1-492B-AA05-31BA0E98A26E}" type="slidenum">
              <a:rPr lang="en-US" smtClean="0"/>
              <a:t>15</a:t>
            </a:fld>
            <a:endParaRPr lang="en-US"/>
          </a:p>
        </p:txBody>
      </p:sp>
    </p:spTree>
    <p:extLst>
      <p:ext uri="{BB962C8B-B14F-4D97-AF65-F5344CB8AC3E}">
        <p14:creationId xmlns:p14="http://schemas.microsoft.com/office/powerpoint/2010/main" val="4252192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dirty="0" smtClean="0"/>
              <a:t>K</a:t>
            </a:r>
            <a:r>
              <a:rPr lang="id-ID" b="1" dirty="0" smtClean="0"/>
              <a:t>omponen-komponen inti dari sebuah business model</a:t>
            </a:r>
            <a:endParaRPr lang="en-US" b="0" i="0" noProof="0" dirty="0" smtClean="0">
              <a:solidFill>
                <a:srgbClr val="000000"/>
              </a:solidFill>
              <a:effectLst/>
              <a:latin typeface="Söhne"/>
            </a:endParaRPr>
          </a:p>
          <a:p>
            <a:pPr algn="l"/>
            <a:r>
              <a:rPr lang="id-ID" b="0" i="0" noProof="0" dirty="0" smtClean="0">
                <a:solidFill>
                  <a:srgbClr val="000000"/>
                </a:solidFill>
                <a:effectLst/>
                <a:latin typeface="Söhne"/>
              </a:rPr>
              <a:t>Definisi Business Model adalah sebuah kerangka kerja atau rencana yang menggambarkan cara suatu bisnis akan menghasilkan nilai dan pendapatan dengan menggambarkan elemen-elemen utama yang membentuk cara bisnis tersebut beroperasi. Business model memberikan gambaran tentang bagaimana sebuah perusahaan akan menghasilkan produk atau layanan, menjualnya kepada pelanggan, dan menghasilkan keuntungan.</a:t>
            </a:r>
          </a:p>
          <a:p>
            <a:pPr algn="l"/>
            <a:r>
              <a:rPr lang="id-ID" b="0" i="0" noProof="0" dirty="0" smtClean="0">
                <a:solidFill>
                  <a:srgbClr val="000000"/>
                </a:solidFill>
                <a:effectLst/>
                <a:latin typeface="Söhne"/>
              </a:rPr>
              <a:t>Secara lebih rinci, dalam sebuah business model, terdapat beberapa komponen kunci yang menjelaskan bagaimana bisnis tersebut berfungsi:</a:t>
            </a:r>
          </a:p>
          <a:p>
            <a:pPr algn="l">
              <a:buFont typeface="+mj-lt"/>
              <a:buAutoNum type="arabicPeriod"/>
            </a:pPr>
            <a:r>
              <a:rPr lang="id-ID" b="1" i="0" noProof="0" dirty="0" smtClean="0">
                <a:solidFill>
                  <a:srgbClr val="000000"/>
                </a:solidFill>
                <a:effectLst/>
                <a:latin typeface="Söhne"/>
              </a:rPr>
              <a:t>Segmen Pasar (Market Segmentation)</a:t>
            </a:r>
            <a:r>
              <a:rPr lang="id-ID" b="0" i="0" noProof="0" dirty="0" smtClean="0">
                <a:solidFill>
                  <a:srgbClr val="000000"/>
                </a:solidFill>
                <a:effectLst/>
                <a:latin typeface="Söhne"/>
              </a:rPr>
              <a:t>: Ini adalah pengidentifikasian dan pengelompokan pelanggan potensial ke dalam kelompok yang memiliki karakteristik serupa. Business model perlu memahami siapa pelanggan targetnya.</a:t>
            </a:r>
          </a:p>
          <a:p>
            <a:pPr algn="l">
              <a:buFont typeface="+mj-lt"/>
              <a:buAutoNum type="arabicPeriod"/>
            </a:pPr>
            <a:r>
              <a:rPr lang="id-ID" b="1" i="0" noProof="0" dirty="0" smtClean="0">
                <a:solidFill>
                  <a:srgbClr val="000000"/>
                </a:solidFill>
                <a:effectLst/>
                <a:latin typeface="Söhne"/>
              </a:rPr>
              <a:t>Proposisi Nilai (Value Proposition)</a:t>
            </a:r>
            <a:r>
              <a:rPr lang="id-ID" b="0" i="0" noProof="0" dirty="0" smtClean="0">
                <a:solidFill>
                  <a:srgbClr val="000000"/>
                </a:solidFill>
                <a:effectLst/>
                <a:latin typeface="Söhne"/>
              </a:rPr>
              <a:t>: Ini menjelaskan produk atau layanan apa yang ditawarkan oleh perusahaan dan mengapa hal tersebut berharga bagi pelanggan. Proposisi nilai mencakup fitur, manfaat, dan keunggulan yang membedakan bisnis dari pesaing.</a:t>
            </a:r>
          </a:p>
          <a:p>
            <a:pPr algn="l">
              <a:buFont typeface="+mj-lt"/>
              <a:buAutoNum type="arabicPeriod"/>
            </a:pPr>
            <a:r>
              <a:rPr lang="id-ID" b="1" i="0" noProof="0" dirty="0" smtClean="0">
                <a:solidFill>
                  <a:srgbClr val="000000"/>
                </a:solidFill>
                <a:effectLst/>
                <a:latin typeface="Söhne"/>
              </a:rPr>
              <a:t>Saluran Distribusi (Distribution Channels)</a:t>
            </a:r>
            <a:r>
              <a:rPr lang="id-ID" b="0" i="0" noProof="0" dirty="0" smtClean="0">
                <a:solidFill>
                  <a:srgbClr val="000000"/>
                </a:solidFill>
                <a:effectLst/>
                <a:latin typeface="Söhne"/>
              </a:rPr>
              <a:t>: Ini merujuk pada cara produk atau layanan disampaikan kepada pelanggan. Ini bisa meliputi penjualan langsung, penjualan online, penjualan melalui mitra, atau saluran lainnya.</a:t>
            </a:r>
          </a:p>
          <a:p>
            <a:pPr algn="l">
              <a:buFont typeface="+mj-lt"/>
              <a:buAutoNum type="arabicPeriod"/>
            </a:pPr>
            <a:r>
              <a:rPr lang="id-ID" b="1" i="0" noProof="0" dirty="0" smtClean="0">
                <a:solidFill>
                  <a:srgbClr val="000000"/>
                </a:solidFill>
                <a:effectLst/>
                <a:latin typeface="Söhne"/>
              </a:rPr>
              <a:t>Sumber Pendapatan (Revenue Streams)</a:t>
            </a:r>
            <a:r>
              <a:rPr lang="id-ID" b="0" i="0" noProof="0" dirty="0" smtClean="0">
                <a:solidFill>
                  <a:srgbClr val="000000"/>
                </a:solidFill>
                <a:effectLst/>
                <a:latin typeface="Söhne"/>
              </a:rPr>
              <a:t>: Ini adalah cara perusahaan menghasilkan pendapatan, baik melalui penjualan langsung, berlangganan, lisensi, iklan, atau metode lainnya.</a:t>
            </a:r>
          </a:p>
          <a:p>
            <a:pPr algn="l">
              <a:buFont typeface="+mj-lt"/>
              <a:buAutoNum type="arabicPeriod"/>
            </a:pPr>
            <a:r>
              <a:rPr lang="id-ID" b="1" i="0" noProof="0" dirty="0" smtClean="0">
                <a:solidFill>
                  <a:srgbClr val="000000"/>
                </a:solidFill>
                <a:effectLst/>
                <a:latin typeface="Söhne"/>
              </a:rPr>
              <a:t>Struktur Biaya (Cost Structure)</a:t>
            </a:r>
            <a:r>
              <a:rPr lang="id-ID" b="0" i="0" noProof="0" dirty="0" smtClean="0">
                <a:solidFill>
                  <a:srgbClr val="000000"/>
                </a:solidFill>
                <a:effectLst/>
                <a:latin typeface="Söhne"/>
              </a:rPr>
              <a:t>: Ini mencakup semua biaya yang terkait dengan menjalankan bisnis, termasuk biaya produksi, biaya operasional, biaya pemasaran, dan lain-lain.</a:t>
            </a:r>
          </a:p>
          <a:p>
            <a:pPr algn="l"/>
            <a:r>
              <a:rPr lang="id-ID" b="0" i="0" noProof="0" dirty="0" smtClean="0">
                <a:solidFill>
                  <a:srgbClr val="000000"/>
                </a:solidFill>
                <a:effectLst/>
                <a:latin typeface="Söhne"/>
              </a:rPr>
              <a:t>Business model memberikan pandangan yang komprehensif tentang bagaimana semua elemen ini saling terhubung dan bekerja bersama untuk mencapai kesuksesan bisnis. Setiap bisnis dapat memiliki business model yang unik, dan mengembangkan business model yang efektif adalah kunci untuk mencapai tujuan bisnis, seperti profitabilitas, pertumbuhan, dan keberlanjutan. Business model juga dapat berkembang seiring waktu seiring dengan perubahan pasar, teknologi, dan strategi perusahaan.</a:t>
            </a:r>
            <a:endParaRPr lang="en-US" b="0" i="0" noProof="0" dirty="0" smtClean="0">
              <a:solidFill>
                <a:srgbClr val="000000"/>
              </a:solidFill>
              <a:effectLst/>
              <a:latin typeface="Söhne"/>
            </a:endParaRPr>
          </a:p>
          <a:p>
            <a:pPr algn="l"/>
            <a:endParaRPr lang="en-US" b="0" i="0" noProof="0" dirty="0" smtClean="0">
              <a:solidFill>
                <a:srgbClr val="000000"/>
              </a:solidFill>
              <a:effectLst/>
              <a:latin typeface="Söhne"/>
            </a:endParaRPr>
          </a:p>
        </p:txBody>
      </p:sp>
      <p:sp>
        <p:nvSpPr>
          <p:cNvPr id="4" name="Slide Number Placeholder 3"/>
          <p:cNvSpPr>
            <a:spLocks noGrp="1"/>
          </p:cNvSpPr>
          <p:nvPr>
            <p:ph type="sldNum" sz="quarter" idx="10"/>
          </p:nvPr>
        </p:nvSpPr>
        <p:spPr/>
        <p:txBody>
          <a:bodyPr/>
          <a:lstStyle/>
          <a:p>
            <a:fld id="{A1C13C50-FEB1-492B-AA05-31BA0E98A26E}" type="slidenum">
              <a:rPr lang="en-US" smtClean="0"/>
              <a:t>3</a:t>
            </a:fld>
            <a:endParaRPr lang="en-US"/>
          </a:p>
        </p:txBody>
      </p:sp>
    </p:spTree>
    <p:extLst>
      <p:ext uri="{BB962C8B-B14F-4D97-AF65-F5344CB8AC3E}">
        <p14:creationId xmlns:p14="http://schemas.microsoft.com/office/powerpoint/2010/main" val="3550363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id-ID" b="1" i="0" dirty="0" smtClean="0">
                <a:solidFill>
                  <a:srgbClr val="374151"/>
                </a:solidFill>
                <a:effectLst/>
                <a:latin typeface="Söhne"/>
              </a:rPr>
              <a:t>Memahami Target Pasar</a:t>
            </a:r>
            <a:r>
              <a:rPr lang="id-ID" b="0" i="0" dirty="0" smtClean="0">
                <a:solidFill>
                  <a:srgbClr val="374151"/>
                </a:solidFill>
                <a:effectLst/>
                <a:latin typeface="Söhne"/>
              </a:rPr>
              <a:t/>
            </a:r>
            <a:br>
              <a:rPr lang="id-ID" b="0" i="0" dirty="0" smtClean="0">
                <a:solidFill>
                  <a:srgbClr val="374151"/>
                </a:solidFill>
                <a:effectLst/>
                <a:latin typeface="Söhne"/>
              </a:rPr>
            </a:br>
            <a:endParaRPr lang="en-US" b="0" i="0" dirty="0" smtClean="0">
              <a:solidFill>
                <a:srgbClr val="000000"/>
              </a:solidFill>
              <a:effectLst/>
              <a:latin typeface="Söhne"/>
            </a:endParaRPr>
          </a:p>
          <a:p>
            <a:pPr algn="l"/>
            <a:r>
              <a:rPr lang="en-US" b="0" i="0" dirty="0" err="1" smtClean="0">
                <a:solidFill>
                  <a:srgbClr val="000000"/>
                </a:solidFill>
                <a:effectLst/>
                <a:latin typeface="Söhne"/>
              </a:rPr>
              <a:t>Mengidentifikasi</a:t>
            </a:r>
            <a:r>
              <a:rPr lang="en-US" b="0" i="0" dirty="0" smtClean="0">
                <a:solidFill>
                  <a:srgbClr val="000000"/>
                </a:solidFill>
                <a:effectLst/>
                <a:latin typeface="Söhne"/>
              </a:rPr>
              <a:t> </a:t>
            </a:r>
            <a:r>
              <a:rPr lang="en-US" b="0" i="0" dirty="0" err="1" smtClean="0">
                <a:solidFill>
                  <a:srgbClr val="000000"/>
                </a:solidFill>
                <a:effectLst/>
                <a:latin typeface="Söhne"/>
              </a:rPr>
              <a:t>siapa</a:t>
            </a:r>
            <a:r>
              <a:rPr lang="en-US" b="0" i="0" dirty="0" smtClean="0">
                <a:solidFill>
                  <a:srgbClr val="000000"/>
                </a:solidFill>
                <a:effectLst/>
                <a:latin typeface="Söhne"/>
              </a:rPr>
              <a:t> target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memahami</a:t>
            </a:r>
            <a:r>
              <a:rPr lang="en-US" b="0" i="0" dirty="0" smtClean="0">
                <a:solidFill>
                  <a:srgbClr val="000000"/>
                </a:solidFill>
                <a:effectLst/>
                <a:latin typeface="Söhne"/>
              </a:rPr>
              <a:t> </a:t>
            </a:r>
            <a:r>
              <a:rPr lang="en-US" b="0" i="0" dirty="0" err="1" smtClean="0">
                <a:solidFill>
                  <a:srgbClr val="000000"/>
                </a:solidFill>
                <a:effectLst/>
                <a:latin typeface="Söhne"/>
              </a:rPr>
              <a:t>kebutuhan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preferensi</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serta</a:t>
            </a:r>
            <a:r>
              <a:rPr lang="en-US" b="0" i="0" dirty="0" smtClean="0">
                <a:solidFill>
                  <a:srgbClr val="000000"/>
                </a:solidFill>
                <a:effectLst/>
                <a:latin typeface="Söhne"/>
              </a:rPr>
              <a:t> </a:t>
            </a:r>
            <a:r>
              <a:rPr lang="en-US" b="0" i="0" dirty="0" err="1" smtClean="0">
                <a:solidFill>
                  <a:srgbClr val="000000"/>
                </a:solidFill>
                <a:effectLst/>
                <a:latin typeface="Söhne"/>
              </a:rPr>
              <a:t>melakukan</a:t>
            </a:r>
            <a:r>
              <a:rPr lang="en-US" b="0" i="0" dirty="0" smtClean="0">
                <a:solidFill>
                  <a:srgbClr val="000000"/>
                </a:solidFill>
                <a:effectLst/>
                <a:latin typeface="Söhne"/>
              </a:rPr>
              <a:t> </a:t>
            </a:r>
            <a:r>
              <a:rPr lang="en-US" b="0" i="0" dirty="0" err="1" smtClean="0">
                <a:solidFill>
                  <a:srgbClr val="000000"/>
                </a:solidFill>
                <a:effectLst/>
                <a:latin typeface="Söhne"/>
              </a:rPr>
              <a:t>analisis</a:t>
            </a:r>
            <a:r>
              <a:rPr lang="en-US" b="0" i="0" dirty="0" smtClean="0">
                <a:solidFill>
                  <a:srgbClr val="000000"/>
                </a:solidFill>
                <a:effectLst/>
                <a:latin typeface="Söhne"/>
              </a:rPr>
              <a:t> </a:t>
            </a:r>
            <a:r>
              <a:rPr lang="en-US" b="0" i="0" dirty="0" err="1" smtClean="0">
                <a:solidFill>
                  <a:srgbClr val="000000"/>
                </a:solidFill>
                <a:effectLst/>
                <a:latin typeface="Söhne"/>
              </a:rPr>
              <a:t>pesaing</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peluang</a:t>
            </a:r>
            <a:r>
              <a:rPr lang="en-US" b="0" i="0" dirty="0" smtClean="0">
                <a:solidFill>
                  <a:srgbClr val="000000"/>
                </a:solidFill>
                <a:effectLst/>
                <a:latin typeface="Söhne"/>
              </a:rPr>
              <a:t> di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langkah-langkah</a:t>
            </a:r>
            <a:r>
              <a:rPr lang="en-US" b="0" i="0" dirty="0" smtClean="0">
                <a:solidFill>
                  <a:srgbClr val="000000"/>
                </a:solidFill>
                <a:effectLst/>
                <a:latin typeface="Söhne"/>
              </a:rPr>
              <a:t> </a:t>
            </a:r>
            <a:r>
              <a:rPr lang="en-US" b="0" i="0" dirty="0" err="1" smtClean="0">
                <a:solidFill>
                  <a:srgbClr val="000000"/>
                </a:solidFill>
                <a:effectLst/>
                <a:latin typeface="Söhne"/>
              </a:rPr>
              <a:t>penting</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merumuskan</a:t>
            </a:r>
            <a:r>
              <a:rPr lang="en-US" b="0" i="0" dirty="0" smtClean="0">
                <a:solidFill>
                  <a:srgbClr val="000000"/>
                </a:solidFill>
                <a:effectLst/>
                <a:latin typeface="Söhne"/>
              </a:rPr>
              <a:t> business model yang </a:t>
            </a:r>
            <a:r>
              <a:rPr lang="en-US" b="0" i="0" dirty="0" err="1" smtClean="0">
                <a:solidFill>
                  <a:srgbClr val="000000"/>
                </a:solidFill>
                <a:effectLst/>
                <a:latin typeface="Söhne"/>
              </a:rPr>
              <a:t>efektif</a:t>
            </a:r>
            <a:r>
              <a:rPr lang="en-US" b="0" i="0" dirty="0" smtClean="0">
                <a:solidFill>
                  <a:srgbClr val="000000"/>
                </a:solidFill>
                <a:effectLst/>
                <a:latin typeface="Söhne"/>
              </a:rPr>
              <a:t>. </a:t>
            </a:r>
            <a:r>
              <a:rPr lang="en-US" b="0" i="0" dirty="0" err="1" smtClean="0">
                <a:solidFill>
                  <a:srgbClr val="000000"/>
                </a:solidFill>
                <a:effectLst/>
                <a:latin typeface="Söhne"/>
              </a:rPr>
              <a:t>Berikut</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penjelasan</a:t>
            </a:r>
            <a:r>
              <a:rPr lang="en-US" b="0" i="0" dirty="0" smtClean="0">
                <a:solidFill>
                  <a:srgbClr val="000000"/>
                </a:solidFill>
                <a:effectLst/>
                <a:latin typeface="Söhne"/>
              </a:rPr>
              <a:t> </a:t>
            </a:r>
            <a:r>
              <a:rPr lang="en-US" b="0" i="0" dirty="0" err="1" smtClean="0">
                <a:solidFill>
                  <a:srgbClr val="000000"/>
                </a:solidFill>
                <a:effectLst/>
                <a:latin typeface="Söhne"/>
              </a:rPr>
              <a:t>singkat</a:t>
            </a:r>
            <a:r>
              <a:rPr lang="en-US" b="0" i="0" dirty="0" smtClean="0">
                <a:solidFill>
                  <a:srgbClr val="000000"/>
                </a:solidFill>
                <a:effectLst/>
                <a:latin typeface="Söhne"/>
              </a:rPr>
              <a:t> </a:t>
            </a:r>
            <a:r>
              <a:rPr lang="en-US" b="0" i="0" dirty="0" err="1" smtClean="0">
                <a:solidFill>
                  <a:srgbClr val="000000"/>
                </a:solidFill>
                <a:effectLst/>
                <a:latin typeface="Söhne"/>
              </a:rPr>
              <a:t>tentang</a:t>
            </a:r>
            <a:r>
              <a:rPr lang="en-US" b="0" i="0" dirty="0" smtClean="0">
                <a:solidFill>
                  <a:srgbClr val="000000"/>
                </a:solidFill>
                <a:effectLst/>
                <a:latin typeface="Söhne"/>
              </a:rPr>
              <a:t> </a:t>
            </a:r>
            <a:r>
              <a:rPr lang="en-US" b="0" i="0" dirty="0" err="1" smtClean="0">
                <a:solidFill>
                  <a:srgbClr val="000000"/>
                </a:solidFill>
                <a:effectLst/>
                <a:latin typeface="Söhne"/>
              </a:rPr>
              <a:t>setiap</a:t>
            </a:r>
            <a:r>
              <a:rPr lang="en-US" b="0" i="0" dirty="0" smtClean="0">
                <a:solidFill>
                  <a:srgbClr val="000000"/>
                </a:solidFill>
                <a:effectLst/>
                <a:latin typeface="Söhne"/>
              </a:rPr>
              <a:t> </a:t>
            </a:r>
            <a:r>
              <a:rPr lang="en-US" b="0" i="0" dirty="0" err="1" smtClean="0">
                <a:solidFill>
                  <a:srgbClr val="000000"/>
                </a:solidFill>
                <a:effectLst/>
                <a:latin typeface="Söhne"/>
              </a:rPr>
              <a:t>langkah</a:t>
            </a:r>
            <a:r>
              <a:rPr lang="en-US" b="0" i="0" dirty="0" smtClean="0">
                <a:solidFill>
                  <a:srgbClr val="000000"/>
                </a:solidFill>
                <a:effectLst/>
                <a:latin typeface="Söhne"/>
              </a:rPr>
              <a:t> </a:t>
            </a:r>
            <a:r>
              <a:rPr lang="en-US" b="0" i="0" dirty="0" err="1" smtClean="0">
                <a:solidFill>
                  <a:srgbClr val="000000"/>
                </a:solidFill>
                <a:effectLst/>
                <a:latin typeface="Söhne"/>
              </a:rPr>
              <a:t>tersebut</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Mengidentifikasi</a:t>
            </a:r>
            <a:r>
              <a:rPr lang="en-US" b="1" i="0" dirty="0" smtClean="0">
                <a:solidFill>
                  <a:srgbClr val="000000"/>
                </a:solidFill>
                <a:effectLst/>
                <a:latin typeface="Söhne"/>
              </a:rPr>
              <a:t> </a:t>
            </a:r>
            <a:r>
              <a:rPr lang="en-US" b="1" i="0" dirty="0" err="1" smtClean="0">
                <a:solidFill>
                  <a:srgbClr val="000000"/>
                </a:solidFill>
                <a:effectLst/>
                <a:latin typeface="Söhne"/>
              </a:rPr>
              <a:t>siapa</a:t>
            </a:r>
            <a:r>
              <a:rPr lang="en-US" b="1" i="0" dirty="0" smtClean="0">
                <a:solidFill>
                  <a:srgbClr val="000000"/>
                </a:solidFill>
                <a:effectLst/>
                <a:latin typeface="Söhne"/>
              </a:rPr>
              <a:t> target </a:t>
            </a:r>
            <a:r>
              <a:rPr lang="en-US" b="1" i="0" dirty="0" err="1" smtClean="0">
                <a:solidFill>
                  <a:srgbClr val="000000"/>
                </a:solidFill>
                <a:effectLst/>
                <a:latin typeface="Söhne"/>
              </a:rPr>
              <a:t>pasar</a:t>
            </a:r>
            <a:r>
              <a:rPr lang="en-US" b="1" i="0" dirty="0" smtClean="0">
                <a:solidFill>
                  <a:srgbClr val="000000"/>
                </a:solidFill>
                <a:effectLst/>
                <a:latin typeface="Söhne"/>
              </a:rPr>
              <a:t> </a:t>
            </a:r>
            <a:r>
              <a:rPr lang="en-US" b="1" i="0" dirty="0" err="1" smtClean="0">
                <a:solidFill>
                  <a:srgbClr val="000000"/>
                </a:solidFill>
                <a:effectLst/>
                <a:latin typeface="Söhne"/>
              </a:rPr>
              <a:t>Anda</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proses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menentukan</a:t>
            </a:r>
            <a:r>
              <a:rPr lang="en-US" b="0" i="0" dirty="0" smtClean="0">
                <a:solidFill>
                  <a:srgbClr val="000000"/>
                </a:solidFill>
                <a:effectLst/>
                <a:latin typeface="Söhne"/>
              </a:rPr>
              <a:t> </a:t>
            </a:r>
            <a:r>
              <a:rPr lang="en-US" b="0" i="0" dirty="0" err="1" smtClean="0">
                <a:solidFill>
                  <a:srgbClr val="000000"/>
                </a:solidFill>
                <a:effectLst/>
                <a:latin typeface="Söhne"/>
              </a:rPr>
              <a:t>siapa</a:t>
            </a:r>
            <a:r>
              <a:rPr lang="en-US" b="0" i="0" dirty="0" smtClean="0">
                <a:solidFill>
                  <a:srgbClr val="000000"/>
                </a:solidFill>
                <a:effectLst/>
                <a:latin typeface="Söhne"/>
              </a:rPr>
              <a:t> yang </a:t>
            </a:r>
            <a:r>
              <a:rPr lang="en-US" b="0" i="0" dirty="0" err="1" smtClean="0">
                <a:solidFill>
                  <a:srgbClr val="000000"/>
                </a:solidFill>
                <a:effectLst/>
                <a:latin typeface="Söhne"/>
              </a:rPr>
              <a:t>akan</a:t>
            </a:r>
            <a:r>
              <a:rPr lang="en-US" b="0" i="0" dirty="0" smtClean="0">
                <a:solidFill>
                  <a:srgbClr val="000000"/>
                </a:solidFill>
                <a:effectLst/>
                <a:latin typeface="Söhne"/>
              </a:rPr>
              <a:t> </a:t>
            </a:r>
            <a:r>
              <a:rPr lang="en-US" b="0" i="0" dirty="0" err="1" smtClean="0">
                <a:solidFill>
                  <a:srgbClr val="000000"/>
                </a:solidFill>
                <a:effectLst/>
                <a:latin typeface="Söhne"/>
              </a:rPr>
              <a:t>menjadi</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utama</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segmen</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melibatkan</a:t>
            </a:r>
            <a:r>
              <a:rPr lang="en-US" b="0" i="0" dirty="0" smtClean="0">
                <a:solidFill>
                  <a:srgbClr val="000000"/>
                </a:solidFill>
                <a:effectLst/>
                <a:latin typeface="Söhne"/>
              </a:rPr>
              <a:t> </a:t>
            </a:r>
            <a:r>
              <a:rPr lang="en-US" b="0" i="0" dirty="0" err="1" smtClean="0">
                <a:solidFill>
                  <a:srgbClr val="000000"/>
                </a:solidFill>
                <a:effectLst/>
                <a:latin typeface="Söhne"/>
              </a:rPr>
              <a:t>pengidentifikasian</a:t>
            </a:r>
            <a:r>
              <a:rPr lang="en-US" b="0" i="0" dirty="0" smtClean="0">
                <a:solidFill>
                  <a:srgbClr val="000000"/>
                </a:solidFill>
                <a:effectLst/>
                <a:latin typeface="Söhne"/>
              </a:rPr>
              <a:t> </a:t>
            </a:r>
            <a:r>
              <a:rPr lang="en-US" b="0" i="0" dirty="0" err="1" smtClean="0">
                <a:solidFill>
                  <a:srgbClr val="000000"/>
                </a:solidFill>
                <a:effectLst/>
                <a:latin typeface="Söhne"/>
              </a:rPr>
              <a:t>kelompok-kelompok</a:t>
            </a:r>
            <a:r>
              <a:rPr lang="en-US" b="0" i="0" dirty="0" smtClean="0">
                <a:solidFill>
                  <a:srgbClr val="000000"/>
                </a:solidFill>
                <a:effectLst/>
                <a:latin typeface="Söhne"/>
              </a:rPr>
              <a:t> orang yang </a:t>
            </a:r>
            <a:r>
              <a:rPr lang="en-US" b="0" i="0" dirty="0" err="1" smtClean="0">
                <a:solidFill>
                  <a:srgbClr val="000000"/>
                </a:solidFill>
                <a:effectLst/>
                <a:latin typeface="Söhne"/>
              </a:rPr>
              <a:t>memiliki</a:t>
            </a:r>
            <a:r>
              <a:rPr lang="en-US" b="0" i="0" dirty="0" smtClean="0">
                <a:solidFill>
                  <a:srgbClr val="000000"/>
                </a:solidFill>
                <a:effectLst/>
                <a:latin typeface="Söhne"/>
              </a:rPr>
              <a:t> </a:t>
            </a:r>
            <a:r>
              <a:rPr lang="en-US" b="0" i="0" dirty="0" err="1" smtClean="0">
                <a:solidFill>
                  <a:srgbClr val="000000"/>
                </a:solidFill>
                <a:effectLst/>
                <a:latin typeface="Söhne"/>
              </a:rPr>
              <a:t>karakteristik</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kebutuhan</a:t>
            </a:r>
            <a:r>
              <a:rPr lang="en-US" b="0" i="0" dirty="0" smtClean="0">
                <a:solidFill>
                  <a:srgbClr val="000000"/>
                </a:solidFill>
                <a:effectLst/>
                <a:latin typeface="Söhne"/>
              </a:rPr>
              <a:t> yang </a:t>
            </a:r>
            <a:r>
              <a:rPr lang="en-US" b="0" i="0" dirty="0" err="1" smtClean="0">
                <a:solidFill>
                  <a:srgbClr val="000000"/>
                </a:solidFill>
                <a:effectLst/>
                <a:latin typeface="Söhne"/>
              </a:rPr>
              <a:t>serupa</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tahap</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harus</a:t>
            </a:r>
            <a:r>
              <a:rPr lang="en-US" b="0" i="0" dirty="0" smtClean="0">
                <a:solidFill>
                  <a:srgbClr val="000000"/>
                </a:solidFill>
                <a:effectLst/>
                <a:latin typeface="Söhne"/>
              </a:rPr>
              <a:t> </a:t>
            </a:r>
            <a:r>
              <a:rPr lang="en-US" b="0" i="0" dirty="0" err="1" smtClean="0">
                <a:solidFill>
                  <a:srgbClr val="000000"/>
                </a:solidFill>
                <a:effectLst/>
                <a:latin typeface="Söhne"/>
              </a:rPr>
              <a:t>menentukan</a:t>
            </a:r>
            <a:r>
              <a:rPr lang="en-US" b="0" i="0" dirty="0" smtClean="0">
                <a:solidFill>
                  <a:srgbClr val="000000"/>
                </a:solidFill>
                <a:effectLst/>
                <a:latin typeface="Söhne"/>
              </a:rPr>
              <a:t> </a:t>
            </a:r>
            <a:r>
              <a:rPr lang="en-US" b="0" i="0" dirty="0" err="1" smtClean="0">
                <a:solidFill>
                  <a:srgbClr val="000000"/>
                </a:solidFill>
                <a:effectLst/>
                <a:latin typeface="Söhne"/>
              </a:rPr>
              <a:t>siapa</a:t>
            </a:r>
            <a:r>
              <a:rPr lang="en-US" b="0" i="0" dirty="0" smtClean="0">
                <a:solidFill>
                  <a:srgbClr val="000000"/>
                </a:solidFill>
                <a:effectLst/>
                <a:latin typeface="Söhne"/>
              </a:rPr>
              <a:t> yang </a:t>
            </a:r>
            <a:r>
              <a:rPr lang="en-US" b="0" i="0" dirty="0" err="1" smtClean="0">
                <a:solidFill>
                  <a:srgbClr val="000000"/>
                </a:solidFill>
                <a:effectLst/>
                <a:latin typeface="Söhne"/>
              </a:rPr>
              <a:t>akan</a:t>
            </a:r>
            <a:r>
              <a:rPr lang="en-US" b="0" i="0" dirty="0" smtClean="0">
                <a:solidFill>
                  <a:srgbClr val="000000"/>
                </a:solidFill>
                <a:effectLst/>
                <a:latin typeface="Söhne"/>
              </a:rPr>
              <a:t> </a:t>
            </a:r>
            <a:r>
              <a:rPr lang="en-US" b="0" i="0" dirty="0" err="1" smtClean="0">
                <a:solidFill>
                  <a:srgbClr val="000000"/>
                </a:solidFill>
                <a:effectLst/>
                <a:latin typeface="Söhne"/>
              </a:rPr>
              <a:t>menjadi</a:t>
            </a:r>
            <a:r>
              <a:rPr lang="en-US" b="0" i="0" dirty="0" smtClean="0">
                <a:solidFill>
                  <a:srgbClr val="000000"/>
                </a:solidFill>
                <a:effectLst/>
                <a:latin typeface="Söhne"/>
              </a:rPr>
              <a:t> </a:t>
            </a:r>
            <a:r>
              <a:rPr lang="en-US" b="0" i="0" dirty="0" err="1" smtClean="0">
                <a:solidFill>
                  <a:srgbClr val="000000"/>
                </a:solidFill>
                <a:effectLst/>
                <a:latin typeface="Söhne"/>
              </a:rPr>
              <a:t>audiens</a:t>
            </a:r>
            <a:r>
              <a:rPr lang="en-US" b="0" i="0" dirty="0" smtClean="0">
                <a:solidFill>
                  <a:srgbClr val="000000"/>
                </a:solidFill>
                <a:effectLst/>
                <a:latin typeface="Söhne"/>
              </a:rPr>
              <a:t> </a:t>
            </a:r>
            <a:r>
              <a:rPr lang="en-US" b="0" i="0" dirty="0" err="1" smtClean="0">
                <a:solidFill>
                  <a:srgbClr val="000000"/>
                </a:solidFill>
                <a:effectLst/>
                <a:latin typeface="Söhne"/>
              </a:rPr>
              <a:t>utama</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mencakup</a:t>
            </a:r>
            <a:r>
              <a:rPr lang="en-US" b="0" i="0" dirty="0" smtClean="0">
                <a:solidFill>
                  <a:srgbClr val="000000"/>
                </a:solidFill>
                <a:effectLst/>
                <a:latin typeface="Söhne"/>
              </a:rPr>
              <a:t> </a:t>
            </a:r>
            <a:r>
              <a:rPr lang="en-US" b="0" i="0" dirty="0" err="1" smtClean="0">
                <a:solidFill>
                  <a:srgbClr val="000000"/>
                </a:solidFill>
                <a:effectLst/>
                <a:latin typeface="Söhne"/>
              </a:rPr>
              <a:t>karakteristik</a:t>
            </a:r>
            <a:r>
              <a:rPr lang="en-US" b="0" i="0" dirty="0" smtClean="0">
                <a:solidFill>
                  <a:srgbClr val="000000"/>
                </a:solidFill>
                <a:effectLst/>
                <a:latin typeface="Söhne"/>
              </a:rPr>
              <a:t> </a:t>
            </a:r>
            <a:r>
              <a:rPr lang="en-US" b="0" i="0" dirty="0" err="1" smtClean="0">
                <a:solidFill>
                  <a:srgbClr val="000000"/>
                </a:solidFill>
                <a:effectLst/>
                <a:latin typeface="Söhne"/>
              </a:rPr>
              <a:t>seperti</a:t>
            </a:r>
            <a:r>
              <a:rPr lang="en-US" b="0" i="0" dirty="0" smtClean="0">
                <a:solidFill>
                  <a:srgbClr val="000000"/>
                </a:solidFill>
                <a:effectLst/>
                <a:latin typeface="Söhne"/>
              </a:rPr>
              <a:t> </a:t>
            </a:r>
            <a:r>
              <a:rPr lang="en-US" b="0" i="0" dirty="0" err="1" smtClean="0">
                <a:solidFill>
                  <a:srgbClr val="000000"/>
                </a:solidFill>
                <a:effectLst/>
                <a:latin typeface="Söhne"/>
              </a:rPr>
              <a:t>usia</a:t>
            </a:r>
            <a:r>
              <a:rPr lang="en-US" b="0" i="0" dirty="0" smtClean="0">
                <a:solidFill>
                  <a:srgbClr val="000000"/>
                </a:solidFill>
                <a:effectLst/>
                <a:latin typeface="Söhne"/>
              </a:rPr>
              <a:t>, </a:t>
            </a:r>
            <a:r>
              <a:rPr lang="en-US" b="0" i="0" dirty="0" err="1" smtClean="0">
                <a:solidFill>
                  <a:srgbClr val="000000"/>
                </a:solidFill>
                <a:effectLst/>
                <a:latin typeface="Söhne"/>
              </a:rPr>
              <a:t>jenis</a:t>
            </a:r>
            <a:r>
              <a:rPr lang="en-US" b="0" i="0" dirty="0" smtClean="0">
                <a:solidFill>
                  <a:srgbClr val="000000"/>
                </a:solidFill>
                <a:effectLst/>
                <a:latin typeface="Söhne"/>
              </a:rPr>
              <a:t> </a:t>
            </a:r>
            <a:r>
              <a:rPr lang="en-US" b="0" i="0" dirty="0" err="1" smtClean="0">
                <a:solidFill>
                  <a:srgbClr val="000000"/>
                </a:solidFill>
                <a:effectLst/>
                <a:latin typeface="Söhne"/>
              </a:rPr>
              <a:t>kelamin</a:t>
            </a:r>
            <a:r>
              <a:rPr lang="en-US" b="0" i="0" dirty="0" smtClean="0">
                <a:solidFill>
                  <a:srgbClr val="000000"/>
                </a:solidFill>
                <a:effectLst/>
                <a:latin typeface="Söhne"/>
              </a:rPr>
              <a:t>, </a:t>
            </a:r>
            <a:r>
              <a:rPr lang="en-US" b="0" i="0" dirty="0" err="1" smtClean="0">
                <a:solidFill>
                  <a:srgbClr val="000000"/>
                </a:solidFill>
                <a:effectLst/>
                <a:latin typeface="Söhne"/>
              </a:rPr>
              <a:t>lokasi</a:t>
            </a:r>
            <a:r>
              <a:rPr lang="en-US" b="0" i="0" dirty="0" smtClean="0">
                <a:solidFill>
                  <a:srgbClr val="000000"/>
                </a:solidFill>
                <a:effectLst/>
                <a:latin typeface="Söhne"/>
              </a:rPr>
              <a:t> </a:t>
            </a:r>
            <a:r>
              <a:rPr lang="en-US" b="0" i="0" dirty="0" err="1" smtClean="0">
                <a:solidFill>
                  <a:srgbClr val="000000"/>
                </a:solidFill>
                <a:effectLst/>
                <a:latin typeface="Söhne"/>
              </a:rPr>
              <a:t>geografis</a:t>
            </a:r>
            <a:r>
              <a:rPr lang="en-US" b="0" i="0" dirty="0" smtClean="0">
                <a:solidFill>
                  <a:srgbClr val="000000"/>
                </a:solidFill>
                <a:effectLst/>
                <a:latin typeface="Söhne"/>
              </a:rPr>
              <a:t>,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bahkan</a:t>
            </a:r>
            <a:r>
              <a:rPr lang="en-US" b="0" i="0" dirty="0" smtClean="0">
                <a:solidFill>
                  <a:srgbClr val="000000"/>
                </a:solidFill>
                <a:effectLst/>
                <a:latin typeface="Söhne"/>
              </a:rPr>
              <a:t> </a:t>
            </a:r>
            <a:r>
              <a:rPr lang="en-US" b="0" i="0" dirty="0" err="1" smtClean="0">
                <a:solidFill>
                  <a:srgbClr val="000000"/>
                </a:solidFill>
                <a:effectLst/>
                <a:latin typeface="Söhne"/>
              </a:rPr>
              <a:t>preferensi</a:t>
            </a:r>
            <a:r>
              <a:rPr lang="en-US" b="0" i="0" dirty="0" smtClean="0">
                <a:solidFill>
                  <a:srgbClr val="000000"/>
                </a:solidFill>
                <a:effectLst/>
                <a:latin typeface="Söhne"/>
              </a:rPr>
              <a:t> </a:t>
            </a:r>
            <a:r>
              <a:rPr lang="en-US" b="0" i="0" dirty="0" err="1" smtClean="0">
                <a:solidFill>
                  <a:srgbClr val="000000"/>
                </a:solidFill>
                <a:effectLst/>
                <a:latin typeface="Söhne"/>
              </a:rPr>
              <a:t>khusus</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Memahami</a:t>
            </a:r>
            <a:r>
              <a:rPr lang="en-US" b="1" i="0" dirty="0" smtClean="0">
                <a:solidFill>
                  <a:srgbClr val="000000"/>
                </a:solidFill>
                <a:effectLst/>
                <a:latin typeface="Söhne"/>
              </a:rPr>
              <a:t> </a:t>
            </a:r>
            <a:r>
              <a:rPr lang="en-US" b="1" i="0" dirty="0" err="1" smtClean="0">
                <a:solidFill>
                  <a:srgbClr val="000000"/>
                </a:solidFill>
                <a:effectLst/>
                <a:latin typeface="Söhne"/>
              </a:rPr>
              <a:t>kebutuhan</a:t>
            </a:r>
            <a:r>
              <a:rPr lang="en-US" b="1" i="0" dirty="0" smtClean="0">
                <a:solidFill>
                  <a:srgbClr val="000000"/>
                </a:solidFill>
                <a:effectLst/>
                <a:latin typeface="Söhne"/>
              </a:rPr>
              <a:t> </a:t>
            </a:r>
            <a:r>
              <a:rPr lang="en-US" b="1" i="0" dirty="0" err="1" smtClean="0">
                <a:solidFill>
                  <a:srgbClr val="000000"/>
                </a:solidFill>
                <a:effectLst/>
                <a:latin typeface="Söhne"/>
              </a:rPr>
              <a:t>dan</a:t>
            </a:r>
            <a:r>
              <a:rPr lang="en-US" b="1" i="0" dirty="0" smtClean="0">
                <a:solidFill>
                  <a:srgbClr val="000000"/>
                </a:solidFill>
                <a:effectLst/>
                <a:latin typeface="Söhne"/>
              </a:rPr>
              <a:t> </a:t>
            </a:r>
            <a:r>
              <a:rPr lang="en-US" b="1" i="0" dirty="0" err="1" smtClean="0">
                <a:solidFill>
                  <a:srgbClr val="000000"/>
                </a:solidFill>
                <a:effectLst/>
                <a:latin typeface="Söhne"/>
              </a:rPr>
              <a:t>preferensi</a:t>
            </a:r>
            <a:r>
              <a:rPr lang="en-US" b="1" i="0" dirty="0" smtClean="0">
                <a:solidFill>
                  <a:srgbClr val="000000"/>
                </a:solidFill>
                <a:effectLst/>
                <a:latin typeface="Söhne"/>
              </a:rPr>
              <a:t> </a:t>
            </a:r>
            <a:r>
              <a:rPr lang="en-US" b="1" i="0" dirty="0" err="1" smtClean="0">
                <a:solidFill>
                  <a:srgbClr val="000000"/>
                </a:solidFill>
                <a:effectLst/>
                <a:latin typeface="Söhne"/>
              </a:rPr>
              <a:t>pelanggan</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Setelah</a:t>
            </a:r>
            <a:r>
              <a:rPr lang="en-US" b="0" i="0" dirty="0" smtClean="0">
                <a:solidFill>
                  <a:srgbClr val="000000"/>
                </a:solidFill>
                <a:effectLst/>
                <a:latin typeface="Söhne"/>
              </a:rPr>
              <a:t> </a:t>
            </a:r>
            <a:r>
              <a:rPr lang="en-US" b="0" i="0" dirty="0" err="1" smtClean="0">
                <a:solidFill>
                  <a:srgbClr val="000000"/>
                </a:solidFill>
                <a:effectLst/>
                <a:latin typeface="Söhne"/>
              </a:rPr>
              <a:t>mengidentifikasi</a:t>
            </a:r>
            <a:r>
              <a:rPr lang="en-US" b="0" i="0" dirty="0" smtClean="0">
                <a:solidFill>
                  <a:srgbClr val="000000"/>
                </a:solidFill>
                <a:effectLst/>
                <a:latin typeface="Söhne"/>
              </a:rPr>
              <a:t> </a:t>
            </a:r>
            <a:r>
              <a:rPr lang="en-US" b="0" i="0" dirty="0" err="1" smtClean="0">
                <a:solidFill>
                  <a:srgbClr val="000000"/>
                </a:solidFill>
                <a:effectLst/>
                <a:latin typeface="Söhne"/>
              </a:rPr>
              <a:t>siapa</a:t>
            </a:r>
            <a:r>
              <a:rPr lang="en-US" b="0" i="0" dirty="0" smtClean="0">
                <a:solidFill>
                  <a:srgbClr val="000000"/>
                </a:solidFill>
                <a:effectLst/>
                <a:latin typeface="Söhne"/>
              </a:rPr>
              <a:t> target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langkah</a:t>
            </a:r>
            <a:r>
              <a:rPr lang="en-US" b="0" i="0" dirty="0" smtClean="0">
                <a:solidFill>
                  <a:srgbClr val="000000"/>
                </a:solidFill>
                <a:effectLst/>
                <a:latin typeface="Söhne"/>
              </a:rPr>
              <a:t> </a:t>
            </a:r>
            <a:r>
              <a:rPr lang="en-US" b="0" i="0" dirty="0" err="1" smtClean="0">
                <a:solidFill>
                  <a:srgbClr val="000000"/>
                </a:solidFill>
                <a:effectLst/>
                <a:latin typeface="Söhne"/>
              </a:rPr>
              <a:t>selanjutnya</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memahami</a:t>
            </a:r>
            <a:r>
              <a:rPr lang="en-US" b="0" i="0" dirty="0" smtClean="0">
                <a:solidFill>
                  <a:srgbClr val="000000"/>
                </a:solidFill>
                <a:effectLst/>
                <a:latin typeface="Söhne"/>
              </a:rPr>
              <a:t> </a:t>
            </a:r>
            <a:r>
              <a:rPr lang="en-US" b="0" i="0" dirty="0" err="1" smtClean="0">
                <a:solidFill>
                  <a:srgbClr val="000000"/>
                </a:solidFill>
                <a:effectLst/>
                <a:latin typeface="Söhne"/>
              </a:rPr>
              <a:t>kebutuhan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preferensi</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di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segmen</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tersebut</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melibatkan</a:t>
            </a:r>
            <a:r>
              <a:rPr lang="en-US" b="0" i="0" dirty="0" smtClean="0">
                <a:solidFill>
                  <a:srgbClr val="000000"/>
                </a:solidFill>
                <a:effectLst/>
                <a:latin typeface="Söhne"/>
              </a:rPr>
              <a:t> </a:t>
            </a:r>
            <a:r>
              <a:rPr lang="en-US" b="0" i="0" dirty="0" err="1" smtClean="0">
                <a:solidFill>
                  <a:srgbClr val="000000"/>
                </a:solidFill>
                <a:effectLst/>
                <a:latin typeface="Söhne"/>
              </a:rPr>
              <a:t>penelitian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interaksi</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calon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memahami</a:t>
            </a:r>
            <a:r>
              <a:rPr lang="en-US" b="0" i="0" dirty="0" smtClean="0">
                <a:solidFill>
                  <a:srgbClr val="000000"/>
                </a:solidFill>
                <a:effectLst/>
                <a:latin typeface="Söhne"/>
              </a:rPr>
              <a:t> </a:t>
            </a:r>
            <a:r>
              <a:rPr lang="en-US" b="0" i="0" dirty="0" err="1" smtClean="0">
                <a:solidFill>
                  <a:srgbClr val="000000"/>
                </a:solidFill>
                <a:effectLst/>
                <a:latin typeface="Söhne"/>
              </a:rPr>
              <a:t>apa</a:t>
            </a:r>
            <a:r>
              <a:rPr lang="en-US" b="0" i="0" dirty="0" smtClean="0">
                <a:solidFill>
                  <a:srgbClr val="000000"/>
                </a:solidFill>
                <a:effectLst/>
                <a:latin typeface="Söhne"/>
              </a:rPr>
              <a:t> yang </a:t>
            </a:r>
            <a:r>
              <a:rPr lang="en-US" b="0" i="0" dirty="0" err="1" smtClean="0">
                <a:solidFill>
                  <a:srgbClr val="000000"/>
                </a:solidFill>
                <a:effectLst/>
                <a:latin typeface="Söhne"/>
              </a:rPr>
              <a:t>mereka</a:t>
            </a:r>
            <a:r>
              <a:rPr lang="en-US" b="0" i="0" dirty="0" smtClean="0">
                <a:solidFill>
                  <a:srgbClr val="000000"/>
                </a:solidFill>
                <a:effectLst/>
                <a:latin typeface="Söhne"/>
              </a:rPr>
              <a:t> </a:t>
            </a:r>
            <a:r>
              <a:rPr lang="en-US" b="0" i="0" dirty="0" err="1" smtClean="0">
                <a:solidFill>
                  <a:srgbClr val="000000"/>
                </a:solidFill>
                <a:effectLst/>
                <a:latin typeface="Söhne"/>
              </a:rPr>
              <a:t>cari</a:t>
            </a:r>
            <a:r>
              <a:rPr lang="en-US" b="0" i="0" dirty="0" smtClean="0">
                <a:solidFill>
                  <a:srgbClr val="000000"/>
                </a:solidFill>
                <a:effectLst/>
                <a:latin typeface="Söhne"/>
              </a:rPr>
              <a:t>, </a:t>
            </a:r>
            <a:r>
              <a:rPr lang="en-US" b="0" i="0" dirty="0" err="1" smtClean="0">
                <a:solidFill>
                  <a:srgbClr val="000000"/>
                </a:solidFill>
                <a:effectLst/>
                <a:latin typeface="Söhne"/>
              </a:rPr>
              <a:t>apa</a:t>
            </a:r>
            <a:r>
              <a:rPr lang="en-US" b="0" i="0" dirty="0" smtClean="0">
                <a:solidFill>
                  <a:srgbClr val="000000"/>
                </a:solidFill>
                <a:effectLst/>
                <a:latin typeface="Söhne"/>
              </a:rPr>
              <a:t> </a:t>
            </a:r>
            <a:r>
              <a:rPr lang="en-US" b="0" i="0" dirty="0" err="1" smtClean="0">
                <a:solidFill>
                  <a:srgbClr val="000000"/>
                </a:solidFill>
                <a:effectLst/>
                <a:latin typeface="Söhne"/>
              </a:rPr>
              <a:t>masalah</a:t>
            </a:r>
            <a:r>
              <a:rPr lang="en-US" b="0" i="0" dirty="0" smtClean="0">
                <a:solidFill>
                  <a:srgbClr val="000000"/>
                </a:solidFill>
                <a:effectLst/>
                <a:latin typeface="Söhne"/>
              </a:rPr>
              <a:t> yang </a:t>
            </a:r>
            <a:r>
              <a:rPr lang="en-US" b="0" i="0" dirty="0" err="1" smtClean="0">
                <a:solidFill>
                  <a:srgbClr val="000000"/>
                </a:solidFill>
                <a:effectLst/>
                <a:latin typeface="Söhne"/>
              </a:rPr>
              <a:t>perlu</a:t>
            </a:r>
            <a:r>
              <a:rPr lang="en-US" b="0" i="0" dirty="0" smtClean="0">
                <a:solidFill>
                  <a:srgbClr val="000000"/>
                </a:solidFill>
                <a:effectLst/>
                <a:latin typeface="Söhne"/>
              </a:rPr>
              <a:t> </a:t>
            </a:r>
            <a:r>
              <a:rPr lang="en-US" b="0" i="0" dirty="0" err="1" smtClean="0">
                <a:solidFill>
                  <a:srgbClr val="000000"/>
                </a:solidFill>
                <a:effectLst/>
                <a:latin typeface="Söhne"/>
              </a:rPr>
              <a:t>dipecahkan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apa</a:t>
            </a:r>
            <a:r>
              <a:rPr lang="en-US" b="0" i="0" dirty="0" smtClean="0">
                <a:solidFill>
                  <a:srgbClr val="000000"/>
                </a:solidFill>
                <a:effectLst/>
                <a:latin typeface="Söhne"/>
              </a:rPr>
              <a:t> yang </a:t>
            </a:r>
            <a:r>
              <a:rPr lang="en-US" b="0" i="0" dirty="0" err="1" smtClean="0">
                <a:solidFill>
                  <a:srgbClr val="000000"/>
                </a:solidFill>
                <a:effectLst/>
                <a:latin typeface="Söhne"/>
              </a:rPr>
              <a:t>mereka</a:t>
            </a:r>
            <a:r>
              <a:rPr lang="en-US" b="0" i="0" dirty="0" smtClean="0">
                <a:solidFill>
                  <a:srgbClr val="000000"/>
                </a:solidFill>
                <a:effectLst/>
                <a:latin typeface="Söhne"/>
              </a:rPr>
              <a:t> </a:t>
            </a:r>
            <a:r>
              <a:rPr lang="en-US" b="0" i="0" dirty="0" err="1" smtClean="0">
                <a:solidFill>
                  <a:srgbClr val="000000"/>
                </a:solidFill>
                <a:effectLst/>
                <a:latin typeface="Söhne"/>
              </a:rPr>
              <a:t>nilai</a:t>
            </a:r>
            <a:r>
              <a:rPr lang="en-US" b="0" i="0" dirty="0" smtClean="0">
                <a:solidFill>
                  <a:srgbClr val="000000"/>
                </a:solidFill>
                <a:effectLst/>
                <a:latin typeface="Söhne"/>
              </a:rPr>
              <a:t> </a:t>
            </a:r>
            <a:r>
              <a:rPr lang="en-US" b="0" i="0" dirty="0" err="1" smtClean="0">
                <a:solidFill>
                  <a:srgbClr val="000000"/>
                </a:solidFill>
                <a:effectLst/>
                <a:latin typeface="Söhne"/>
              </a:rPr>
              <a:t>dari</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membantu</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merancang</a:t>
            </a:r>
            <a:r>
              <a:rPr lang="en-US" b="0" i="0" dirty="0" smtClean="0">
                <a:solidFill>
                  <a:srgbClr val="000000"/>
                </a:solidFill>
                <a:effectLst/>
                <a:latin typeface="Söhne"/>
              </a:rPr>
              <a:t> </a:t>
            </a:r>
            <a:r>
              <a:rPr lang="en-US" b="0" i="0" dirty="0" err="1" smtClean="0">
                <a:solidFill>
                  <a:srgbClr val="000000"/>
                </a:solidFill>
                <a:effectLst/>
                <a:latin typeface="Söhne"/>
              </a:rPr>
              <a:t>proposisi</a:t>
            </a:r>
            <a:r>
              <a:rPr lang="en-US" b="0" i="0" dirty="0" smtClean="0">
                <a:solidFill>
                  <a:srgbClr val="000000"/>
                </a:solidFill>
                <a:effectLst/>
                <a:latin typeface="Söhne"/>
              </a:rPr>
              <a:t> </a:t>
            </a:r>
            <a:r>
              <a:rPr lang="en-US" b="0" i="0" dirty="0" err="1" smtClean="0">
                <a:solidFill>
                  <a:srgbClr val="000000"/>
                </a:solidFill>
                <a:effectLst/>
                <a:latin typeface="Söhne"/>
              </a:rPr>
              <a:t>nilai</a:t>
            </a:r>
            <a:r>
              <a:rPr lang="en-US" b="0" i="0" dirty="0" smtClean="0">
                <a:solidFill>
                  <a:srgbClr val="000000"/>
                </a:solidFill>
                <a:effectLst/>
                <a:latin typeface="Söhne"/>
              </a:rPr>
              <a:t> yang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sesuai</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menarik</a:t>
            </a:r>
            <a:r>
              <a:rPr lang="en-US" b="0" i="0" dirty="0" smtClean="0">
                <a:solidFill>
                  <a:srgbClr val="000000"/>
                </a:solidFill>
                <a:effectLst/>
                <a:latin typeface="Söhne"/>
              </a:rPr>
              <a:t> </a:t>
            </a:r>
            <a:r>
              <a:rPr lang="en-US" b="0" i="0" dirty="0" err="1" smtClean="0">
                <a:solidFill>
                  <a:srgbClr val="000000"/>
                </a:solidFill>
                <a:effectLst/>
                <a:latin typeface="Söhne"/>
              </a:rPr>
              <a:t>bagi</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Analisis</a:t>
            </a:r>
            <a:r>
              <a:rPr lang="en-US" b="1" i="0" dirty="0" smtClean="0">
                <a:solidFill>
                  <a:srgbClr val="000000"/>
                </a:solidFill>
                <a:effectLst/>
                <a:latin typeface="Söhne"/>
              </a:rPr>
              <a:t> </a:t>
            </a:r>
            <a:r>
              <a:rPr lang="en-US" b="1" i="0" dirty="0" err="1" smtClean="0">
                <a:solidFill>
                  <a:srgbClr val="000000"/>
                </a:solidFill>
                <a:effectLst/>
                <a:latin typeface="Söhne"/>
              </a:rPr>
              <a:t>pesaing</a:t>
            </a:r>
            <a:r>
              <a:rPr lang="en-US" b="1" i="0" dirty="0" smtClean="0">
                <a:solidFill>
                  <a:srgbClr val="000000"/>
                </a:solidFill>
                <a:effectLst/>
                <a:latin typeface="Söhne"/>
              </a:rPr>
              <a:t> </a:t>
            </a:r>
            <a:r>
              <a:rPr lang="en-US" b="1" i="0" dirty="0" err="1" smtClean="0">
                <a:solidFill>
                  <a:srgbClr val="000000"/>
                </a:solidFill>
                <a:effectLst/>
                <a:latin typeface="Söhne"/>
              </a:rPr>
              <a:t>dan</a:t>
            </a:r>
            <a:r>
              <a:rPr lang="en-US" b="1" i="0" dirty="0" smtClean="0">
                <a:solidFill>
                  <a:srgbClr val="000000"/>
                </a:solidFill>
                <a:effectLst/>
                <a:latin typeface="Söhne"/>
              </a:rPr>
              <a:t> </a:t>
            </a:r>
            <a:r>
              <a:rPr lang="en-US" b="1" i="0" dirty="0" err="1" smtClean="0">
                <a:solidFill>
                  <a:srgbClr val="000000"/>
                </a:solidFill>
                <a:effectLst/>
                <a:latin typeface="Söhne"/>
              </a:rPr>
              <a:t>peluang</a:t>
            </a:r>
            <a:r>
              <a:rPr lang="en-US" b="1" i="0" dirty="0" smtClean="0">
                <a:solidFill>
                  <a:srgbClr val="000000"/>
                </a:solidFill>
                <a:effectLst/>
                <a:latin typeface="Söhne"/>
              </a:rPr>
              <a:t> di </a:t>
            </a:r>
            <a:r>
              <a:rPr lang="en-US" b="1" i="0" dirty="0" err="1" smtClean="0">
                <a:solidFill>
                  <a:srgbClr val="000000"/>
                </a:solidFill>
                <a:effectLst/>
                <a:latin typeface="Söhne"/>
              </a:rPr>
              <a:t>pasar</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Analisis</a:t>
            </a:r>
            <a:r>
              <a:rPr lang="en-US" b="0" i="0" dirty="0" smtClean="0">
                <a:solidFill>
                  <a:srgbClr val="000000"/>
                </a:solidFill>
                <a:effectLst/>
                <a:latin typeface="Söhne"/>
              </a:rPr>
              <a:t> </a:t>
            </a:r>
            <a:r>
              <a:rPr lang="en-US" b="0" i="0" dirty="0" err="1" smtClean="0">
                <a:solidFill>
                  <a:srgbClr val="000000"/>
                </a:solidFill>
                <a:effectLst/>
                <a:latin typeface="Söhne"/>
              </a:rPr>
              <a:t>pesaing</a:t>
            </a:r>
            <a:r>
              <a:rPr lang="en-US" b="0" i="0" dirty="0" smtClean="0">
                <a:solidFill>
                  <a:srgbClr val="000000"/>
                </a:solidFill>
                <a:effectLst/>
                <a:latin typeface="Söhne"/>
              </a:rPr>
              <a:t> </a:t>
            </a:r>
            <a:r>
              <a:rPr lang="en-US" b="0" i="0" dirty="0" err="1" smtClean="0">
                <a:solidFill>
                  <a:srgbClr val="000000"/>
                </a:solidFill>
                <a:effectLst/>
                <a:latin typeface="Söhne"/>
              </a:rPr>
              <a:t>melibatkan</a:t>
            </a:r>
            <a:r>
              <a:rPr lang="en-US" b="0" i="0" dirty="0" smtClean="0">
                <a:solidFill>
                  <a:srgbClr val="000000"/>
                </a:solidFill>
                <a:effectLst/>
                <a:latin typeface="Söhne"/>
              </a:rPr>
              <a:t> </a:t>
            </a:r>
            <a:r>
              <a:rPr lang="en-US" b="0" i="0" dirty="0" err="1" smtClean="0">
                <a:solidFill>
                  <a:srgbClr val="000000"/>
                </a:solidFill>
                <a:effectLst/>
                <a:latin typeface="Söhne"/>
              </a:rPr>
              <a:t>pengidentifikasian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pemahaman</a:t>
            </a:r>
            <a:r>
              <a:rPr lang="en-US" b="0" i="0" dirty="0" smtClean="0">
                <a:solidFill>
                  <a:srgbClr val="000000"/>
                </a:solidFill>
                <a:effectLst/>
                <a:latin typeface="Söhne"/>
              </a:rPr>
              <a:t> </a:t>
            </a:r>
            <a:r>
              <a:rPr lang="en-US" b="0" i="0" dirty="0" err="1" smtClean="0">
                <a:solidFill>
                  <a:srgbClr val="000000"/>
                </a:solidFill>
                <a:effectLst/>
                <a:latin typeface="Söhne"/>
              </a:rPr>
              <a:t>pesaing</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yang </a:t>
            </a:r>
            <a:r>
              <a:rPr lang="en-US" b="0" i="0" dirty="0" err="1" smtClean="0">
                <a:solidFill>
                  <a:srgbClr val="000000"/>
                </a:solidFill>
                <a:effectLst/>
                <a:latin typeface="Söhne"/>
              </a:rPr>
              <a:t>sama</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mencakup</a:t>
            </a:r>
            <a:r>
              <a:rPr lang="en-US" b="0" i="0" dirty="0" smtClean="0">
                <a:solidFill>
                  <a:srgbClr val="000000"/>
                </a:solidFill>
                <a:effectLst/>
                <a:latin typeface="Söhne"/>
              </a:rPr>
              <a:t> </a:t>
            </a:r>
            <a:r>
              <a:rPr lang="en-US" b="0" i="0" dirty="0" err="1" smtClean="0">
                <a:solidFill>
                  <a:srgbClr val="000000"/>
                </a:solidFill>
                <a:effectLst/>
                <a:latin typeface="Söhne"/>
              </a:rPr>
              <a:t>siapa</a:t>
            </a:r>
            <a:r>
              <a:rPr lang="en-US" b="0" i="0" dirty="0" smtClean="0">
                <a:solidFill>
                  <a:srgbClr val="000000"/>
                </a:solidFill>
                <a:effectLst/>
                <a:latin typeface="Söhne"/>
              </a:rPr>
              <a:t> </a:t>
            </a:r>
            <a:r>
              <a:rPr lang="en-US" b="0" i="0" dirty="0" err="1" smtClean="0">
                <a:solidFill>
                  <a:srgbClr val="000000"/>
                </a:solidFill>
                <a:effectLst/>
                <a:latin typeface="Söhne"/>
              </a:rPr>
              <a:t>pesaing</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apa</a:t>
            </a:r>
            <a:r>
              <a:rPr lang="en-US" b="0" i="0" dirty="0" smtClean="0">
                <a:solidFill>
                  <a:srgbClr val="000000"/>
                </a:solidFill>
                <a:effectLst/>
                <a:latin typeface="Söhne"/>
              </a:rPr>
              <a:t> yang </a:t>
            </a:r>
            <a:r>
              <a:rPr lang="en-US" b="0" i="0" dirty="0" err="1" smtClean="0">
                <a:solidFill>
                  <a:srgbClr val="000000"/>
                </a:solidFill>
                <a:effectLst/>
                <a:latin typeface="Söhne"/>
              </a:rPr>
              <a:t>mereka</a:t>
            </a:r>
            <a:r>
              <a:rPr lang="en-US" b="0" i="0" dirty="0" smtClean="0">
                <a:solidFill>
                  <a:srgbClr val="000000"/>
                </a:solidFill>
                <a:effectLst/>
                <a:latin typeface="Söhne"/>
              </a:rPr>
              <a:t> </a:t>
            </a:r>
            <a:r>
              <a:rPr lang="en-US" b="0" i="0" dirty="0" err="1" smtClean="0">
                <a:solidFill>
                  <a:srgbClr val="000000"/>
                </a:solidFill>
                <a:effectLst/>
                <a:latin typeface="Söhne"/>
              </a:rPr>
              <a:t>tawarkan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bagaimana</a:t>
            </a:r>
            <a:r>
              <a:rPr lang="en-US" b="0" i="0" dirty="0" smtClean="0">
                <a:solidFill>
                  <a:srgbClr val="000000"/>
                </a:solidFill>
                <a:effectLst/>
                <a:latin typeface="Söhne"/>
              </a:rPr>
              <a:t> </a:t>
            </a:r>
            <a:r>
              <a:rPr lang="en-US" b="0" i="0" dirty="0" err="1" smtClean="0">
                <a:solidFill>
                  <a:srgbClr val="000000"/>
                </a:solidFill>
                <a:effectLst/>
                <a:latin typeface="Söhne"/>
              </a:rPr>
              <a:t>mereka</a:t>
            </a:r>
            <a:r>
              <a:rPr lang="en-US" b="0" i="0" dirty="0" smtClean="0">
                <a:solidFill>
                  <a:srgbClr val="000000"/>
                </a:solidFill>
                <a:effectLst/>
                <a:latin typeface="Söhne"/>
              </a:rPr>
              <a:t> </a:t>
            </a:r>
            <a:r>
              <a:rPr lang="en-US" b="0" i="0" dirty="0" err="1" smtClean="0">
                <a:solidFill>
                  <a:srgbClr val="000000"/>
                </a:solidFill>
                <a:effectLst/>
                <a:latin typeface="Söhne"/>
              </a:rPr>
              <a:t>beroperasi</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analisis</a:t>
            </a:r>
            <a:r>
              <a:rPr lang="en-US" b="0" i="0" dirty="0" smtClean="0">
                <a:solidFill>
                  <a:srgbClr val="000000"/>
                </a:solidFill>
                <a:effectLst/>
                <a:latin typeface="Söhne"/>
              </a:rPr>
              <a:t> </a:t>
            </a:r>
            <a:r>
              <a:rPr lang="en-US" b="0" i="0" dirty="0" err="1" smtClean="0">
                <a:solidFill>
                  <a:srgbClr val="000000"/>
                </a:solidFill>
                <a:effectLst/>
                <a:latin typeface="Söhne"/>
              </a:rPr>
              <a:t>pesaing</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mengidentifikasi</a:t>
            </a:r>
            <a:r>
              <a:rPr lang="en-US" b="0" i="0" dirty="0" smtClean="0">
                <a:solidFill>
                  <a:srgbClr val="000000"/>
                </a:solidFill>
                <a:effectLst/>
                <a:latin typeface="Söhne"/>
              </a:rPr>
              <a:t> </a:t>
            </a:r>
            <a:r>
              <a:rPr lang="en-US" b="0" i="0" dirty="0" err="1" smtClean="0">
                <a:solidFill>
                  <a:srgbClr val="000000"/>
                </a:solidFill>
                <a:effectLst/>
                <a:latin typeface="Söhne"/>
              </a:rPr>
              <a:t>kelebihan</a:t>
            </a:r>
            <a:r>
              <a:rPr lang="en-US" b="0" i="0" dirty="0" smtClean="0">
                <a:solidFill>
                  <a:srgbClr val="000000"/>
                </a:solidFill>
                <a:effectLst/>
                <a:latin typeface="Söhne"/>
              </a:rPr>
              <a:t> </a:t>
            </a:r>
            <a:r>
              <a:rPr lang="en-US" b="0" i="0" dirty="0" err="1" smtClean="0">
                <a:solidFill>
                  <a:srgbClr val="000000"/>
                </a:solidFill>
                <a:effectLst/>
                <a:latin typeface="Söhne"/>
              </a:rPr>
              <a:t>kompetitif</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menciptakan</a:t>
            </a:r>
            <a:r>
              <a:rPr lang="en-US" b="0" i="0" dirty="0" smtClean="0">
                <a:solidFill>
                  <a:srgbClr val="000000"/>
                </a:solidFill>
                <a:effectLst/>
                <a:latin typeface="Söhne"/>
              </a:rPr>
              <a:t> </a:t>
            </a:r>
            <a:r>
              <a:rPr lang="en-US" b="0" i="0" dirty="0" err="1" smtClean="0">
                <a:solidFill>
                  <a:srgbClr val="000000"/>
                </a:solidFill>
                <a:effectLst/>
                <a:latin typeface="Söhne"/>
              </a:rPr>
              <a:t>strategi</a:t>
            </a:r>
            <a:r>
              <a:rPr lang="en-US" b="0" i="0" dirty="0" smtClean="0">
                <a:solidFill>
                  <a:srgbClr val="000000"/>
                </a:solidFill>
                <a:effectLst/>
                <a:latin typeface="Söhne"/>
              </a:rPr>
              <a:t> yang </a:t>
            </a:r>
            <a:r>
              <a:rPr lang="en-US" b="0" i="0" dirty="0" err="1" smtClean="0">
                <a:solidFill>
                  <a:srgbClr val="000000"/>
                </a:solidFill>
                <a:effectLst/>
                <a:latin typeface="Söhne"/>
              </a:rPr>
              <a:t>membedakan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dari</a:t>
            </a:r>
            <a:r>
              <a:rPr lang="en-US" b="0" i="0" dirty="0" smtClean="0">
                <a:solidFill>
                  <a:srgbClr val="000000"/>
                </a:solidFill>
                <a:effectLst/>
                <a:latin typeface="Söhne"/>
              </a:rPr>
              <a:t> </a:t>
            </a:r>
            <a:r>
              <a:rPr lang="en-US" b="0" i="0" dirty="0" err="1" smtClean="0">
                <a:solidFill>
                  <a:srgbClr val="000000"/>
                </a:solidFill>
                <a:effectLst/>
                <a:latin typeface="Söhne"/>
              </a:rPr>
              <a:t>pesaing</a:t>
            </a:r>
            <a:r>
              <a:rPr lang="en-US" b="0" i="0" dirty="0" smtClean="0">
                <a:solidFill>
                  <a:srgbClr val="000000"/>
                </a:solidFill>
                <a:effectLst/>
                <a:latin typeface="Söhne"/>
              </a:rPr>
              <a:t>.</a:t>
            </a:r>
          </a:p>
          <a:p>
            <a:pPr marL="742950" lvl="1" indent="-285750" algn="l">
              <a:buFont typeface="+mj-lt"/>
              <a:buAutoNum type="arabicPeriod"/>
            </a:pPr>
            <a:r>
              <a:rPr lang="en-US" b="0" i="0" dirty="0" err="1" smtClean="0">
                <a:solidFill>
                  <a:srgbClr val="000000"/>
                </a:solidFill>
                <a:effectLst/>
                <a:latin typeface="Söhne"/>
              </a:rPr>
              <a:t>Analisis</a:t>
            </a:r>
            <a:r>
              <a:rPr lang="en-US" b="0" i="0" dirty="0" smtClean="0">
                <a:solidFill>
                  <a:srgbClr val="000000"/>
                </a:solidFill>
                <a:effectLst/>
                <a:latin typeface="Söhne"/>
              </a:rPr>
              <a:t> </a:t>
            </a:r>
            <a:r>
              <a:rPr lang="en-US" b="0" i="0" dirty="0" err="1" smtClean="0">
                <a:solidFill>
                  <a:srgbClr val="000000"/>
                </a:solidFill>
                <a:effectLst/>
                <a:latin typeface="Söhne"/>
              </a:rPr>
              <a:t>peluang</a:t>
            </a:r>
            <a:r>
              <a:rPr lang="en-US" b="0" i="0" dirty="0" smtClean="0">
                <a:solidFill>
                  <a:srgbClr val="000000"/>
                </a:solidFill>
                <a:effectLst/>
                <a:latin typeface="Söhne"/>
              </a:rPr>
              <a:t> di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melibatkan</a:t>
            </a:r>
            <a:r>
              <a:rPr lang="en-US" b="0" i="0" dirty="0" smtClean="0">
                <a:solidFill>
                  <a:srgbClr val="000000"/>
                </a:solidFill>
                <a:effectLst/>
                <a:latin typeface="Söhne"/>
              </a:rPr>
              <a:t> </a:t>
            </a:r>
            <a:r>
              <a:rPr lang="en-US" b="0" i="0" dirty="0" err="1" smtClean="0">
                <a:solidFill>
                  <a:srgbClr val="000000"/>
                </a:solidFill>
                <a:effectLst/>
                <a:latin typeface="Söhne"/>
              </a:rPr>
              <a:t>identifikasi</a:t>
            </a:r>
            <a:r>
              <a:rPr lang="en-US" b="0" i="0" dirty="0" smtClean="0">
                <a:solidFill>
                  <a:srgbClr val="000000"/>
                </a:solidFill>
                <a:effectLst/>
                <a:latin typeface="Söhne"/>
              </a:rPr>
              <a:t> </a:t>
            </a:r>
            <a:r>
              <a:rPr lang="en-US" b="0" i="0" dirty="0" err="1" smtClean="0">
                <a:solidFill>
                  <a:srgbClr val="000000"/>
                </a:solidFill>
                <a:effectLst/>
                <a:latin typeface="Söhne"/>
              </a:rPr>
              <a:t>tren</a:t>
            </a:r>
            <a:r>
              <a:rPr lang="en-US" b="0" i="0" dirty="0" smtClean="0">
                <a:solidFill>
                  <a:srgbClr val="000000"/>
                </a:solidFill>
                <a:effectLst/>
                <a:latin typeface="Söhne"/>
              </a:rPr>
              <a:t>, </a:t>
            </a:r>
            <a:r>
              <a:rPr lang="en-US" b="0" i="0" dirty="0" err="1" smtClean="0">
                <a:solidFill>
                  <a:srgbClr val="000000"/>
                </a:solidFill>
                <a:effectLst/>
                <a:latin typeface="Söhne"/>
              </a:rPr>
              <a:t>perubahan</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kekosongan</a:t>
            </a:r>
            <a:r>
              <a:rPr lang="en-US" b="0" i="0" dirty="0" smtClean="0">
                <a:solidFill>
                  <a:srgbClr val="000000"/>
                </a:solidFill>
                <a:effectLst/>
                <a:latin typeface="Söhne"/>
              </a:rPr>
              <a:t> yang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diisi</a:t>
            </a:r>
            <a:r>
              <a:rPr lang="en-US" b="0" i="0" dirty="0" smtClean="0">
                <a:solidFill>
                  <a:srgbClr val="000000"/>
                </a:solidFill>
                <a:effectLst/>
                <a:latin typeface="Söhne"/>
              </a:rPr>
              <a:t> </a:t>
            </a:r>
            <a:r>
              <a:rPr lang="en-US" b="0" i="0" dirty="0" err="1" smtClean="0">
                <a:solidFill>
                  <a:srgbClr val="000000"/>
                </a:solidFill>
                <a:effectLst/>
                <a:latin typeface="Söhne"/>
              </a:rPr>
              <a:t>oleh</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membantu</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memahami</a:t>
            </a:r>
            <a:r>
              <a:rPr lang="en-US" b="0" i="0" dirty="0" smtClean="0">
                <a:solidFill>
                  <a:srgbClr val="000000"/>
                </a:solidFill>
                <a:effectLst/>
                <a:latin typeface="Söhne"/>
              </a:rPr>
              <a:t> di mana </a:t>
            </a:r>
            <a:r>
              <a:rPr lang="en-US" b="0" i="0" dirty="0" err="1" smtClean="0">
                <a:solidFill>
                  <a:srgbClr val="000000"/>
                </a:solidFill>
                <a:effectLst/>
                <a:latin typeface="Söhne"/>
              </a:rPr>
              <a:t>ada</a:t>
            </a:r>
            <a:r>
              <a:rPr lang="en-US" b="0" i="0" dirty="0" smtClean="0">
                <a:solidFill>
                  <a:srgbClr val="000000"/>
                </a:solidFill>
                <a:effectLst/>
                <a:latin typeface="Söhne"/>
              </a:rPr>
              <a:t> </a:t>
            </a:r>
            <a:r>
              <a:rPr lang="en-US" b="0" i="0" dirty="0" err="1" smtClean="0">
                <a:solidFill>
                  <a:srgbClr val="000000"/>
                </a:solidFill>
                <a:effectLst/>
                <a:latin typeface="Söhne"/>
              </a:rPr>
              <a:t>peluang</a:t>
            </a:r>
            <a:r>
              <a:rPr lang="en-US" b="0" i="0" dirty="0" smtClean="0">
                <a:solidFill>
                  <a:srgbClr val="000000"/>
                </a:solidFill>
                <a:effectLst/>
                <a:latin typeface="Söhne"/>
              </a:rPr>
              <a:t> </a:t>
            </a:r>
            <a:r>
              <a:rPr lang="en-US" b="0" i="0" dirty="0" err="1" smtClean="0">
                <a:solidFill>
                  <a:srgbClr val="000000"/>
                </a:solidFill>
                <a:effectLst/>
                <a:latin typeface="Söhne"/>
              </a:rPr>
              <a:t>pertumbuhan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bagaimana</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memanfaatkannya</a:t>
            </a:r>
            <a:r>
              <a:rPr lang="en-US" b="0" i="0" dirty="0" smtClean="0">
                <a:solidFill>
                  <a:srgbClr val="000000"/>
                </a:solidFill>
                <a:effectLst/>
                <a:latin typeface="Söhne"/>
              </a:rPr>
              <a:t>.</a:t>
            </a:r>
          </a:p>
          <a:p>
            <a:pPr algn="l"/>
            <a:r>
              <a:rPr lang="en-US" b="0" i="0" dirty="0" err="1" smtClean="0">
                <a:solidFill>
                  <a:srgbClr val="000000"/>
                </a:solidFill>
                <a:effectLst/>
                <a:latin typeface="Söhne"/>
              </a:rPr>
              <a:t>Kombinasi</a:t>
            </a:r>
            <a:r>
              <a:rPr lang="en-US" b="0" i="0" dirty="0" smtClean="0">
                <a:solidFill>
                  <a:srgbClr val="000000"/>
                </a:solidFill>
                <a:effectLst/>
                <a:latin typeface="Söhne"/>
              </a:rPr>
              <a:t> </a:t>
            </a:r>
            <a:r>
              <a:rPr lang="en-US" b="0" i="0" dirty="0" err="1" smtClean="0">
                <a:solidFill>
                  <a:srgbClr val="000000"/>
                </a:solidFill>
                <a:effectLst/>
                <a:latin typeface="Söhne"/>
              </a:rPr>
              <a:t>dari</a:t>
            </a:r>
            <a:r>
              <a:rPr lang="en-US" b="0" i="0" dirty="0" smtClean="0">
                <a:solidFill>
                  <a:srgbClr val="000000"/>
                </a:solidFill>
                <a:effectLst/>
                <a:latin typeface="Söhne"/>
              </a:rPr>
              <a:t> </a:t>
            </a:r>
            <a:r>
              <a:rPr lang="en-US" b="0" i="0" dirty="0" err="1" smtClean="0">
                <a:solidFill>
                  <a:srgbClr val="000000"/>
                </a:solidFill>
                <a:effectLst/>
                <a:latin typeface="Söhne"/>
              </a:rPr>
              <a:t>ketiga</a:t>
            </a:r>
            <a:r>
              <a:rPr lang="en-US" b="0" i="0" dirty="0" smtClean="0">
                <a:solidFill>
                  <a:srgbClr val="000000"/>
                </a:solidFill>
                <a:effectLst/>
                <a:latin typeface="Söhne"/>
              </a:rPr>
              <a:t> </a:t>
            </a:r>
            <a:r>
              <a:rPr lang="en-US" b="0" i="0" dirty="0" err="1" smtClean="0">
                <a:solidFill>
                  <a:srgbClr val="000000"/>
                </a:solidFill>
                <a:effectLst/>
                <a:latin typeface="Söhne"/>
              </a:rPr>
              <a:t>langkah</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membantu</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merancang</a:t>
            </a:r>
            <a:r>
              <a:rPr lang="en-US" b="0" i="0" dirty="0" smtClean="0">
                <a:solidFill>
                  <a:srgbClr val="000000"/>
                </a:solidFill>
                <a:effectLst/>
                <a:latin typeface="Söhne"/>
              </a:rPr>
              <a:t> business model yang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efektif</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mengetahui</a:t>
            </a:r>
            <a:r>
              <a:rPr lang="en-US" b="0" i="0" dirty="0" smtClean="0">
                <a:solidFill>
                  <a:srgbClr val="000000"/>
                </a:solidFill>
                <a:effectLst/>
                <a:latin typeface="Söhne"/>
              </a:rPr>
              <a:t> </a:t>
            </a:r>
            <a:r>
              <a:rPr lang="en-US" b="0" i="0" dirty="0" err="1" smtClean="0">
                <a:solidFill>
                  <a:srgbClr val="000000"/>
                </a:solidFill>
                <a:effectLst/>
                <a:latin typeface="Söhne"/>
              </a:rPr>
              <a:t>siapa</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memahami</a:t>
            </a:r>
            <a:r>
              <a:rPr lang="en-US" b="0" i="0" dirty="0" smtClean="0">
                <a:solidFill>
                  <a:srgbClr val="000000"/>
                </a:solidFill>
                <a:effectLst/>
                <a:latin typeface="Söhne"/>
              </a:rPr>
              <a:t> </a:t>
            </a:r>
            <a:r>
              <a:rPr lang="en-US" b="0" i="0" dirty="0" err="1" smtClean="0">
                <a:solidFill>
                  <a:srgbClr val="000000"/>
                </a:solidFill>
                <a:effectLst/>
                <a:latin typeface="Söhne"/>
              </a:rPr>
              <a:t>kebutuhan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preferensi</a:t>
            </a:r>
            <a:r>
              <a:rPr lang="en-US" b="0" i="0" dirty="0" smtClean="0">
                <a:solidFill>
                  <a:srgbClr val="000000"/>
                </a:solidFill>
                <a:effectLst/>
                <a:latin typeface="Söhne"/>
              </a:rPr>
              <a:t> </a:t>
            </a:r>
            <a:r>
              <a:rPr lang="en-US" b="0" i="0" dirty="0" err="1" smtClean="0">
                <a:solidFill>
                  <a:srgbClr val="000000"/>
                </a:solidFill>
                <a:effectLst/>
                <a:latin typeface="Söhne"/>
              </a:rPr>
              <a:t>mereka</a:t>
            </a:r>
            <a:r>
              <a:rPr lang="en-US" b="0" i="0" dirty="0" smtClean="0">
                <a:solidFill>
                  <a:srgbClr val="000000"/>
                </a:solidFill>
                <a:effectLst/>
                <a:latin typeface="Söhne"/>
              </a:rPr>
              <a:t>, </a:t>
            </a:r>
            <a:r>
              <a:rPr lang="en-US" b="0" i="0" dirty="0" err="1" smtClean="0">
                <a:solidFill>
                  <a:srgbClr val="000000"/>
                </a:solidFill>
                <a:effectLst/>
                <a:latin typeface="Söhne"/>
              </a:rPr>
              <a:t>serta</a:t>
            </a:r>
            <a:r>
              <a:rPr lang="en-US" b="0" i="0" dirty="0" smtClean="0">
                <a:solidFill>
                  <a:srgbClr val="000000"/>
                </a:solidFill>
                <a:effectLst/>
                <a:latin typeface="Söhne"/>
              </a:rPr>
              <a:t> </a:t>
            </a:r>
            <a:r>
              <a:rPr lang="en-US" b="0" i="0" dirty="0" err="1" smtClean="0">
                <a:solidFill>
                  <a:srgbClr val="000000"/>
                </a:solidFill>
                <a:effectLst/>
                <a:latin typeface="Söhne"/>
              </a:rPr>
              <a:t>memahami</a:t>
            </a:r>
            <a:r>
              <a:rPr lang="en-US" b="0" i="0" dirty="0" smtClean="0">
                <a:solidFill>
                  <a:srgbClr val="000000"/>
                </a:solidFill>
                <a:effectLst/>
                <a:latin typeface="Söhne"/>
              </a:rPr>
              <a:t> </a:t>
            </a:r>
            <a:r>
              <a:rPr lang="en-US" b="0" i="0" dirty="0" err="1" smtClean="0">
                <a:solidFill>
                  <a:srgbClr val="000000"/>
                </a:solidFill>
                <a:effectLst/>
                <a:latin typeface="Söhne"/>
              </a:rPr>
              <a:t>pesaing</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peluang</a:t>
            </a:r>
            <a:r>
              <a:rPr lang="en-US" b="0" i="0" dirty="0" smtClean="0">
                <a:solidFill>
                  <a:srgbClr val="000000"/>
                </a:solidFill>
                <a:effectLst/>
                <a:latin typeface="Söhne"/>
              </a:rPr>
              <a:t> di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mengembangkan</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yang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sesuai</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kebutuhan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kompetitif</a:t>
            </a:r>
            <a:r>
              <a:rPr lang="en-US" b="0" i="0" dirty="0" smtClean="0">
                <a:solidFill>
                  <a:srgbClr val="000000"/>
                </a:solidFill>
                <a:effectLst/>
                <a:latin typeface="Söhne"/>
              </a:rPr>
              <a:t> di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merupakan</a:t>
            </a:r>
            <a:r>
              <a:rPr lang="en-US" b="0" i="0" dirty="0" smtClean="0">
                <a:solidFill>
                  <a:srgbClr val="000000"/>
                </a:solidFill>
                <a:effectLst/>
                <a:latin typeface="Söhne"/>
              </a:rPr>
              <a:t> </a:t>
            </a:r>
            <a:r>
              <a:rPr lang="en-US" b="0" i="0" dirty="0" err="1" smtClean="0">
                <a:solidFill>
                  <a:srgbClr val="000000"/>
                </a:solidFill>
                <a:effectLst/>
                <a:latin typeface="Söhne"/>
              </a:rPr>
              <a:t>dasar</a:t>
            </a:r>
            <a:r>
              <a:rPr lang="en-US" b="0" i="0" dirty="0" smtClean="0">
                <a:solidFill>
                  <a:srgbClr val="000000"/>
                </a:solidFill>
                <a:effectLst/>
                <a:latin typeface="Söhne"/>
              </a:rPr>
              <a:t> yang </a:t>
            </a:r>
            <a:r>
              <a:rPr lang="en-US" b="0" i="0" dirty="0" err="1" smtClean="0">
                <a:solidFill>
                  <a:srgbClr val="000000"/>
                </a:solidFill>
                <a:effectLst/>
                <a:latin typeface="Söhne"/>
              </a:rPr>
              <a:t>penting</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mencapai</a:t>
            </a:r>
            <a:r>
              <a:rPr lang="en-US" b="0" i="0" dirty="0" smtClean="0">
                <a:solidFill>
                  <a:srgbClr val="000000"/>
                </a:solidFill>
                <a:effectLst/>
                <a:latin typeface="Söhne"/>
              </a:rPr>
              <a:t> </a:t>
            </a:r>
            <a:r>
              <a:rPr lang="en-US" b="0" i="0" dirty="0" err="1" smtClean="0">
                <a:solidFill>
                  <a:srgbClr val="000000"/>
                </a:solidFill>
                <a:effectLst/>
                <a:latin typeface="Söhne"/>
              </a:rPr>
              <a:t>kesuksesan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mengembangkan</a:t>
            </a:r>
            <a:r>
              <a:rPr lang="en-US" b="0" i="0" dirty="0" smtClean="0">
                <a:solidFill>
                  <a:srgbClr val="000000"/>
                </a:solidFill>
                <a:effectLst/>
                <a:latin typeface="Söhne"/>
              </a:rPr>
              <a:t> </a:t>
            </a:r>
            <a:r>
              <a:rPr lang="en-US" b="0" i="0" dirty="0" err="1" smtClean="0">
                <a:solidFill>
                  <a:srgbClr val="000000"/>
                </a:solidFill>
                <a:effectLst/>
                <a:latin typeface="Söhne"/>
              </a:rPr>
              <a:t>strategi</a:t>
            </a:r>
            <a:r>
              <a:rPr lang="en-US" b="0" i="0" dirty="0" smtClean="0">
                <a:solidFill>
                  <a:srgbClr val="000000"/>
                </a:solidFill>
                <a:effectLst/>
                <a:latin typeface="Söhne"/>
              </a:rPr>
              <a:t> yang </a:t>
            </a:r>
            <a:r>
              <a:rPr lang="en-US" b="0" i="0" dirty="0" err="1" smtClean="0">
                <a:solidFill>
                  <a:srgbClr val="000000"/>
                </a:solidFill>
                <a:effectLst/>
                <a:latin typeface="Söhne"/>
              </a:rPr>
              <a:t>efektif</a:t>
            </a:r>
            <a:r>
              <a:rPr lang="en-US" b="0" i="0" dirty="0" smtClean="0">
                <a:solidFill>
                  <a:srgbClr val="000000"/>
                </a:solidFill>
                <a:effectLst/>
                <a:latin typeface="Söhne"/>
              </a:rPr>
              <a:t>.</a:t>
            </a:r>
          </a:p>
          <a:p>
            <a:pPr algn="l"/>
            <a:r>
              <a:rPr lang="en-US" b="0" i="0" dirty="0" err="1" smtClean="0">
                <a:solidFill>
                  <a:srgbClr val="000000"/>
                </a:solidFill>
                <a:effectLst/>
                <a:latin typeface="Söhne"/>
              </a:rPr>
              <a:t>jelaskan</a:t>
            </a:r>
            <a:r>
              <a:rPr lang="en-US" b="0" i="0" dirty="0" smtClean="0">
                <a:solidFill>
                  <a:srgbClr val="000000"/>
                </a:solidFill>
                <a:effectLst/>
                <a:latin typeface="Söhne"/>
              </a:rPr>
              <a:t>: </a:t>
            </a:r>
            <a:r>
              <a:rPr lang="en-US" b="0" i="0" dirty="0" err="1" smtClean="0">
                <a:solidFill>
                  <a:srgbClr val="000000"/>
                </a:solidFill>
                <a:effectLst/>
                <a:latin typeface="Söhne"/>
              </a:rPr>
              <a:t>apa</a:t>
            </a:r>
            <a:r>
              <a:rPr lang="en-US" b="0" i="0" dirty="0" smtClean="0">
                <a:solidFill>
                  <a:srgbClr val="000000"/>
                </a:solidFill>
                <a:effectLst/>
                <a:latin typeface="Söhne"/>
              </a:rPr>
              <a:t> yang </a:t>
            </a:r>
            <a:r>
              <a:rPr lang="en-US" b="0" i="0" dirty="0" err="1" smtClean="0">
                <a:solidFill>
                  <a:srgbClr val="000000"/>
                </a:solidFill>
                <a:effectLst/>
                <a:latin typeface="Söhne"/>
              </a:rPr>
              <a:t>membuat</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unik</a:t>
            </a:r>
            <a:r>
              <a:rPr lang="en-US" b="0" i="0" dirty="0" smtClean="0">
                <a:solidFill>
                  <a:srgbClr val="000000"/>
                </a:solidFill>
                <a:effectLst/>
                <a:latin typeface="Söhne"/>
              </a:rPr>
              <a:t>. </a:t>
            </a:r>
            <a:r>
              <a:rPr lang="en-US" b="0" i="0" dirty="0" err="1" smtClean="0">
                <a:solidFill>
                  <a:srgbClr val="000000"/>
                </a:solidFill>
                <a:effectLst/>
                <a:latin typeface="Söhne"/>
              </a:rPr>
              <a:t>Menyoroti</a:t>
            </a:r>
            <a:r>
              <a:rPr lang="en-US" b="0" i="0" dirty="0" smtClean="0">
                <a:solidFill>
                  <a:srgbClr val="000000"/>
                </a:solidFill>
                <a:effectLst/>
                <a:latin typeface="Söhne"/>
              </a:rPr>
              <a:t> </a:t>
            </a:r>
            <a:r>
              <a:rPr lang="en-US" b="0" i="0" dirty="0" err="1" smtClean="0">
                <a:solidFill>
                  <a:srgbClr val="000000"/>
                </a:solidFill>
                <a:effectLst/>
                <a:latin typeface="Söhne"/>
              </a:rPr>
              <a:t>nilai</a:t>
            </a:r>
            <a:r>
              <a:rPr lang="en-US" b="0" i="0" dirty="0" smtClean="0">
                <a:solidFill>
                  <a:srgbClr val="000000"/>
                </a:solidFill>
                <a:effectLst/>
                <a:latin typeface="Söhne"/>
              </a:rPr>
              <a:t> </a:t>
            </a:r>
            <a:r>
              <a:rPr lang="en-US" b="0" i="0" dirty="0" err="1" smtClean="0">
                <a:solidFill>
                  <a:srgbClr val="000000"/>
                </a:solidFill>
                <a:effectLst/>
                <a:latin typeface="Söhne"/>
              </a:rPr>
              <a:t>tambah</a:t>
            </a:r>
            <a:r>
              <a:rPr lang="en-US" b="0" i="0" dirty="0" smtClean="0">
                <a:solidFill>
                  <a:srgbClr val="000000"/>
                </a:solidFill>
                <a:effectLst/>
                <a:latin typeface="Söhne"/>
              </a:rPr>
              <a:t> yang </a:t>
            </a:r>
            <a:r>
              <a:rPr lang="en-US" b="0" i="0" dirty="0" err="1" smtClean="0">
                <a:solidFill>
                  <a:srgbClr val="000000"/>
                </a:solidFill>
                <a:effectLst/>
                <a:latin typeface="Söhne"/>
              </a:rPr>
              <a:t>ditawarkan</a:t>
            </a:r>
            <a:r>
              <a:rPr lang="en-US" b="0" i="0" dirty="0" smtClean="0">
                <a:solidFill>
                  <a:srgbClr val="000000"/>
                </a:solidFill>
                <a:effectLst/>
                <a:latin typeface="Söhne"/>
              </a:rPr>
              <a:t> </a:t>
            </a:r>
            <a:r>
              <a:rPr lang="en-US" b="0" i="0" dirty="0" err="1" smtClean="0">
                <a:solidFill>
                  <a:srgbClr val="000000"/>
                </a:solidFill>
                <a:effectLst/>
                <a:latin typeface="Söhne"/>
              </a:rPr>
              <a:t>kepada</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Mengapa</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harus</a:t>
            </a:r>
            <a:r>
              <a:rPr lang="en-US" b="0" i="0" dirty="0" smtClean="0">
                <a:solidFill>
                  <a:srgbClr val="000000"/>
                </a:solidFill>
                <a:effectLst/>
                <a:latin typeface="Söhne"/>
              </a:rPr>
              <a:t> </a:t>
            </a:r>
            <a:r>
              <a:rPr lang="en-US" b="0" i="0" dirty="0" err="1" smtClean="0">
                <a:solidFill>
                  <a:srgbClr val="000000"/>
                </a:solidFill>
                <a:effectLst/>
                <a:latin typeface="Söhne"/>
              </a:rPr>
              <a:t>memilih</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a:t>
            </a:r>
          </a:p>
          <a:p>
            <a:pPr algn="l"/>
            <a:r>
              <a:rPr lang="en-US" b="0" i="0" dirty="0" err="1" smtClean="0">
                <a:solidFill>
                  <a:srgbClr val="000000"/>
                </a:solidFill>
                <a:effectLst/>
                <a:latin typeface="Söhne"/>
              </a:rPr>
              <a:t>ChatGPT</a:t>
            </a:r>
            <a:endParaRPr lang="en-US" b="0" i="0" dirty="0" smtClean="0">
              <a:solidFill>
                <a:srgbClr val="000000"/>
              </a:solidFill>
              <a:effectLst/>
              <a:latin typeface="Söhne"/>
            </a:endParaRPr>
          </a:p>
          <a:p>
            <a:pPr algn="l"/>
            <a:r>
              <a:rPr lang="en-US" b="0" i="0" dirty="0" err="1" smtClean="0">
                <a:solidFill>
                  <a:srgbClr val="000000"/>
                </a:solidFill>
                <a:effectLst/>
                <a:latin typeface="Söhne"/>
              </a:rPr>
              <a:t>Apa</a:t>
            </a:r>
            <a:r>
              <a:rPr lang="en-US" b="0" i="0" dirty="0" smtClean="0">
                <a:solidFill>
                  <a:srgbClr val="000000"/>
                </a:solidFill>
                <a:effectLst/>
                <a:latin typeface="Söhne"/>
              </a:rPr>
              <a:t> yang </a:t>
            </a:r>
            <a:r>
              <a:rPr lang="en-US" b="0" i="0" dirty="0" err="1" smtClean="0">
                <a:solidFill>
                  <a:srgbClr val="000000"/>
                </a:solidFill>
                <a:effectLst/>
                <a:latin typeface="Söhne"/>
              </a:rPr>
              <a:t>membuat</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unik</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tentang</a:t>
            </a:r>
            <a:r>
              <a:rPr lang="en-US" b="0" i="0" dirty="0" smtClean="0">
                <a:solidFill>
                  <a:srgbClr val="000000"/>
                </a:solidFill>
                <a:effectLst/>
                <a:latin typeface="Söhne"/>
              </a:rPr>
              <a:t> </a:t>
            </a:r>
            <a:r>
              <a:rPr lang="en-US" b="0" i="0" dirty="0" err="1" smtClean="0">
                <a:solidFill>
                  <a:srgbClr val="000000"/>
                </a:solidFill>
                <a:effectLst/>
                <a:latin typeface="Söhne"/>
              </a:rPr>
              <a:t>mengidentifikasi</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menonjolkan</a:t>
            </a:r>
            <a:r>
              <a:rPr lang="en-US" b="0" i="0" dirty="0" smtClean="0">
                <a:solidFill>
                  <a:srgbClr val="000000"/>
                </a:solidFill>
                <a:effectLst/>
                <a:latin typeface="Söhne"/>
              </a:rPr>
              <a:t> </a:t>
            </a:r>
            <a:r>
              <a:rPr lang="en-US" b="0" i="0" dirty="0" err="1" smtClean="0">
                <a:solidFill>
                  <a:srgbClr val="000000"/>
                </a:solidFill>
                <a:effectLst/>
                <a:latin typeface="Söhne"/>
              </a:rPr>
              <a:t>aspek-aspek</a:t>
            </a:r>
            <a:r>
              <a:rPr lang="en-US" b="0" i="0" dirty="0" smtClean="0">
                <a:solidFill>
                  <a:srgbClr val="000000"/>
                </a:solidFill>
                <a:effectLst/>
                <a:latin typeface="Söhne"/>
              </a:rPr>
              <a:t> yang </a:t>
            </a:r>
            <a:r>
              <a:rPr lang="en-US" b="0" i="0" dirty="0" err="1" smtClean="0">
                <a:solidFill>
                  <a:srgbClr val="000000"/>
                </a:solidFill>
                <a:effectLst/>
                <a:latin typeface="Söhne"/>
              </a:rPr>
              <a:t>membedakan</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dari</a:t>
            </a:r>
            <a:r>
              <a:rPr lang="en-US" b="0" i="0" dirty="0" smtClean="0">
                <a:solidFill>
                  <a:srgbClr val="000000"/>
                </a:solidFill>
                <a:effectLst/>
                <a:latin typeface="Söhne"/>
              </a:rPr>
              <a:t> </a:t>
            </a:r>
            <a:r>
              <a:rPr lang="en-US" b="0" i="0" dirty="0" err="1" smtClean="0">
                <a:solidFill>
                  <a:srgbClr val="000000"/>
                </a:solidFill>
                <a:effectLst/>
                <a:latin typeface="Söhne"/>
              </a:rPr>
              <a:t>pesaing</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elemen</a:t>
            </a:r>
            <a:r>
              <a:rPr lang="en-US" b="0" i="0" dirty="0" smtClean="0">
                <a:solidFill>
                  <a:srgbClr val="000000"/>
                </a:solidFill>
                <a:effectLst/>
                <a:latin typeface="Söhne"/>
              </a:rPr>
              <a:t> </a:t>
            </a:r>
            <a:r>
              <a:rPr lang="en-US" b="0" i="0" dirty="0" err="1" smtClean="0">
                <a:solidFill>
                  <a:srgbClr val="000000"/>
                </a:solidFill>
                <a:effectLst/>
                <a:latin typeface="Söhne"/>
              </a:rPr>
              <a:t>penting</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merancang</a:t>
            </a:r>
            <a:r>
              <a:rPr lang="en-US" b="0" i="0" dirty="0" smtClean="0">
                <a:solidFill>
                  <a:srgbClr val="000000"/>
                </a:solidFill>
                <a:effectLst/>
                <a:latin typeface="Söhne"/>
              </a:rPr>
              <a:t> </a:t>
            </a:r>
            <a:r>
              <a:rPr lang="en-US" b="0" i="0" dirty="0" err="1" smtClean="0">
                <a:solidFill>
                  <a:srgbClr val="000000"/>
                </a:solidFill>
                <a:effectLst/>
                <a:latin typeface="Söhne"/>
              </a:rPr>
              <a:t>proposisi</a:t>
            </a:r>
            <a:r>
              <a:rPr lang="en-US" b="0" i="0" dirty="0" smtClean="0">
                <a:solidFill>
                  <a:srgbClr val="000000"/>
                </a:solidFill>
                <a:effectLst/>
                <a:latin typeface="Söhne"/>
              </a:rPr>
              <a:t> </a:t>
            </a:r>
            <a:r>
              <a:rPr lang="en-US" b="0" i="0" dirty="0" err="1" smtClean="0">
                <a:solidFill>
                  <a:srgbClr val="000000"/>
                </a:solidFill>
                <a:effectLst/>
                <a:latin typeface="Söhne"/>
              </a:rPr>
              <a:t>nilai</a:t>
            </a:r>
            <a:r>
              <a:rPr lang="en-US" b="0" i="0" dirty="0" smtClean="0">
                <a:solidFill>
                  <a:srgbClr val="000000"/>
                </a:solidFill>
                <a:effectLst/>
                <a:latin typeface="Söhne"/>
              </a:rPr>
              <a:t> yang </a:t>
            </a:r>
            <a:r>
              <a:rPr lang="en-US" b="0" i="0" dirty="0" err="1" smtClean="0">
                <a:solidFill>
                  <a:srgbClr val="000000"/>
                </a:solidFill>
                <a:effectLst/>
                <a:latin typeface="Söhne"/>
              </a:rPr>
              <a:t>efektif</a:t>
            </a:r>
            <a:r>
              <a:rPr lang="en-US" b="0" i="0" dirty="0" smtClean="0">
                <a:solidFill>
                  <a:srgbClr val="000000"/>
                </a:solidFill>
                <a:effectLst/>
                <a:latin typeface="Söhne"/>
              </a:rPr>
              <a:t>. </a:t>
            </a:r>
            <a:r>
              <a:rPr lang="en-US" b="0" i="0" dirty="0" err="1" smtClean="0">
                <a:solidFill>
                  <a:srgbClr val="000000"/>
                </a:solidFill>
                <a:effectLst/>
                <a:latin typeface="Söhne"/>
              </a:rPr>
              <a:t>Berikut</a:t>
            </a:r>
            <a:r>
              <a:rPr lang="en-US" b="0" i="0" dirty="0" smtClean="0">
                <a:solidFill>
                  <a:srgbClr val="000000"/>
                </a:solidFill>
                <a:effectLst/>
                <a:latin typeface="Söhne"/>
              </a:rPr>
              <a:t> </a:t>
            </a:r>
            <a:r>
              <a:rPr lang="en-US" b="0" i="0" dirty="0" err="1" smtClean="0">
                <a:solidFill>
                  <a:srgbClr val="000000"/>
                </a:solidFill>
                <a:effectLst/>
                <a:latin typeface="Söhne"/>
              </a:rPr>
              <a:t>penjelasan</a:t>
            </a:r>
            <a:r>
              <a:rPr lang="en-US" b="0" i="0" dirty="0" smtClean="0">
                <a:solidFill>
                  <a:srgbClr val="000000"/>
                </a:solidFill>
                <a:effectLst/>
                <a:latin typeface="Söhne"/>
              </a:rPr>
              <a:t>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lanjut</a:t>
            </a:r>
            <a:r>
              <a:rPr lang="en-US" b="0" i="0" dirty="0" smtClean="0">
                <a:solidFill>
                  <a:srgbClr val="000000"/>
                </a:solidFill>
                <a:effectLst/>
                <a:latin typeface="Söhne"/>
              </a:rPr>
              <a:t> </a:t>
            </a:r>
            <a:r>
              <a:rPr lang="en-US" b="0" i="0" dirty="0" err="1" smtClean="0">
                <a:solidFill>
                  <a:srgbClr val="000000"/>
                </a:solidFill>
                <a:effectLst/>
                <a:latin typeface="Söhne"/>
              </a:rPr>
              <a:t>tentang</a:t>
            </a:r>
            <a:r>
              <a:rPr lang="en-US" b="0" i="0" dirty="0" smtClean="0">
                <a:solidFill>
                  <a:srgbClr val="000000"/>
                </a:solidFill>
                <a:effectLst/>
                <a:latin typeface="Söhne"/>
              </a:rPr>
              <a:t> </a:t>
            </a:r>
            <a:r>
              <a:rPr lang="en-US" b="0" i="0" dirty="0" err="1" smtClean="0">
                <a:solidFill>
                  <a:srgbClr val="000000"/>
                </a:solidFill>
                <a:effectLst/>
                <a:latin typeface="Söhne"/>
              </a:rPr>
              <a:t>konsep</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Apa</a:t>
            </a:r>
            <a:r>
              <a:rPr lang="en-US" b="1" i="0" dirty="0" smtClean="0">
                <a:solidFill>
                  <a:srgbClr val="000000"/>
                </a:solidFill>
                <a:effectLst/>
                <a:latin typeface="Söhne"/>
              </a:rPr>
              <a:t> yang </a:t>
            </a:r>
            <a:r>
              <a:rPr lang="en-US" b="1" i="0" dirty="0" err="1" smtClean="0">
                <a:solidFill>
                  <a:srgbClr val="000000"/>
                </a:solidFill>
                <a:effectLst/>
                <a:latin typeface="Söhne"/>
              </a:rPr>
              <a:t>membuat</a:t>
            </a:r>
            <a:r>
              <a:rPr lang="en-US" b="1" i="0" dirty="0" smtClean="0">
                <a:solidFill>
                  <a:srgbClr val="000000"/>
                </a:solidFill>
                <a:effectLst/>
                <a:latin typeface="Söhne"/>
              </a:rPr>
              <a:t> </a:t>
            </a:r>
            <a:r>
              <a:rPr lang="en-US" b="1" i="0" dirty="0" err="1" smtClean="0">
                <a:solidFill>
                  <a:srgbClr val="000000"/>
                </a:solidFill>
                <a:effectLst/>
                <a:latin typeface="Söhne"/>
              </a:rPr>
              <a:t>produk</a:t>
            </a:r>
            <a:r>
              <a:rPr lang="en-US" b="1" i="0" dirty="0" smtClean="0">
                <a:solidFill>
                  <a:srgbClr val="000000"/>
                </a:solidFill>
                <a:effectLst/>
                <a:latin typeface="Söhne"/>
              </a:rPr>
              <a:t> </a:t>
            </a:r>
            <a:r>
              <a:rPr lang="en-US" b="1" i="0" dirty="0" err="1" smtClean="0">
                <a:solidFill>
                  <a:srgbClr val="000000"/>
                </a:solidFill>
                <a:effectLst/>
                <a:latin typeface="Söhne"/>
              </a:rPr>
              <a:t>atau</a:t>
            </a:r>
            <a:r>
              <a:rPr lang="en-US" b="1" i="0" dirty="0" smtClean="0">
                <a:solidFill>
                  <a:srgbClr val="000000"/>
                </a:solidFill>
                <a:effectLst/>
                <a:latin typeface="Söhne"/>
              </a:rPr>
              <a:t> </a:t>
            </a:r>
            <a:r>
              <a:rPr lang="en-US" b="1" i="0" dirty="0" err="1" smtClean="0">
                <a:solidFill>
                  <a:srgbClr val="000000"/>
                </a:solidFill>
                <a:effectLst/>
                <a:latin typeface="Söhne"/>
              </a:rPr>
              <a:t>layanan</a:t>
            </a:r>
            <a:r>
              <a:rPr lang="en-US" b="1" i="0" dirty="0" smtClean="0">
                <a:solidFill>
                  <a:srgbClr val="000000"/>
                </a:solidFill>
                <a:effectLst/>
                <a:latin typeface="Söhne"/>
              </a:rPr>
              <a:t> </a:t>
            </a:r>
            <a:r>
              <a:rPr lang="en-US" b="1" i="0" dirty="0" err="1" smtClean="0">
                <a:solidFill>
                  <a:srgbClr val="000000"/>
                </a:solidFill>
                <a:effectLst/>
                <a:latin typeface="Söhne"/>
              </a:rPr>
              <a:t>Anda</a:t>
            </a:r>
            <a:r>
              <a:rPr lang="en-US" b="1" i="0" dirty="0" smtClean="0">
                <a:solidFill>
                  <a:srgbClr val="000000"/>
                </a:solidFill>
                <a:effectLst/>
                <a:latin typeface="Söhne"/>
              </a:rPr>
              <a:t> </a:t>
            </a:r>
            <a:r>
              <a:rPr lang="en-US" b="1" i="0" dirty="0" err="1" smtClean="0">
                <a:solidFill>
                  <a:srgbClr val="000000"/>
                </a:solidFill>
                <a:effectLst/>
                <a:latin typeface="Söhne"/>
              </a:rPr>
              <a:t>unik</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mencakup</a:t>
            </a:r>
            <a:r>
              <a:rPr lang="en-US" b="0" i="0" dirty="0" smtClean="0">
                <a:solidFill>
                  <a:srgbClr val="000000"/>
                </a:solidFill>
                <a:effectLst/>
                <a:latin typeface="Söhne"/>
              </a:rPr>
              <a:t> </a:t>
            </a:r>
            <a:r>
              <a:rPr lang="en-US" b="0" i="0" dirty="0" err="1" smtClean="0">
                <a:solidFill>
                  <a:srgbClr val="000000"/>
                </a:solidFill>
                <a:effectLst/>
                <a:latin typeface="Söhne"/>
              </a:rPr>
              <a:t>elemen-elemen</a:t>
            </a:r>
            <a:r>
              <a:rPr lang="en-US" b="0" i="0" dirty="0" smtClean="0">
                <a:solidFill>
                  <a:srgbClr val="000000"/>
                </a:solidFill>
                <a:effectLst/>
                <a:latin typeface="Söhne"/>
              </a:rPr>
              <a:t> </a:t>
            </a:r>
            <a:r>
              <a:rPr lang="en-US" b="0" i="0" dirty="0" err="1" smtClean="0">
                <a:solidFill>
                  <a:srgbClr val="000000"/>
                </a:solidFill>
                <a:effectLst/>
                <a:latin typeface="Söhne"/>
              </a:rPr>
              <a:t>khusus</a:t>
            </a:r>
            <a:r>
              <a:rPr lang="en-US" b="0" i="0" dirty="0" smtClean="0">
                <a:solidFill>
                  <a:srgbClr val="000000"/>
                </a:solidFill>
                <a:effectLst/>
                <a:latin typeface="Söhne"/>
              </a:rPr>
              <a:t> yang </a:t>
            </a:r>
            <a:r>
              <a:rPr lang="en-US" b="0" i="0" dirty="0" err="1" smtClean="0">
                <a:solidFill>
                  <a:srgbClr val="000000"/>
                </a:solidFill>
                <a:effectLst/>
                <a:latin typeface="Söhne"/>
              </a:rPr>
              <a:t>membedakan</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dari</a:t>
            </a:r>
            <a:r>
              <a:rPr lang="en-US" b="0" i="0" dirty="0" smtClean="0">
                <a:solidFill>
                  <a:srgbClr val="000000"/>
                </a:solidFill>
                <a:effectLst/>
                <a:latin typeface="Söhne"/>
              </a:rPr>
              <a:t> yang lain. </a:t>
            </a:r>
            <a:r>
              <a:rPr lang="en-US" b="0" i="0" dirty="0" err="1" smtClean="0">
                <a:solidFill>
                  <a:srgbClr val="000000"/>
                </a:solidFill>
                <a:effectLst/>
                <a:latin typeface="Söhne"/>
              </a:rPr>
              <a:t>Unik</a:t>
            </a:r>
            <a:r>
              <a:rPr lang="en-US" b="0" i="0" dirty="0" smtClean="0">
                <a:solidFill>
                  <a:srgbClr val="000000"/>
                </a:solidFill>
                <a:effectLst/>
                <a:latin typeface="Söhne"/>
              </a:rPr>
              <a:t> </a:t>
            </a:r>
            <a:r>
              <a:rPr lang="en-US" b="0" i="0" dirty="0" err="1" smtClean="0">
                <a:solidFill>
                  <a:srgbClr val="000000"/>
                </a:solidFill>
                <a:effectLst/>
                <a:latin typeface="Söhne"/>
              </a:rPr>
              <a:t>bisa</a:t>
            </a:r>
            <a:r>
              <a:rPr lang="en-US" b="0" i="0" dirty="0" smtClean="0">
                <a:solidFill>
                  <a:srgbClr val="000000"/>
                </a:solidFill>
                <a:effectLst/>
                <a:latin typeface="Söhne"/>
              </a:rPr>
              <a:t> </a:t>
            </a:r>
            <a:r>
              <a:rPr lang="en-US" b="0" i="0" dirty="0" err="1" smtClean="0">
                <a:solidFill>
                  <a:srgbClr val="000000"/>
                </a:solidFill>
                <a:effectLst/>
                <a:latin typeface="Söhne"/>
              </a:rPr>
              <a:t>berarti</a:t>
            </a:r>
            <a:r>
              <a:rPr lang="en-US" b="0" i="0" dirty="0" smtClean="0">
                <a:solidFill>
                  <a:srgbClr val="000000"/>
                </a:solidFill>
                <a:effectLst/>
                <a:latin typeface="Söhne"/>
              </a:rPr>
              <a:t> </a:t>
            </a:r>
            <a:r>
              <a:rPr lang="en-US" b="0" i="0" dirty="0" err="1" smtClean="0">
                <a:solidFill>
                  <a:srgbClr val="000000"/>
                </a:solidFill>
                <a:effectLst/>
                <a:latin typeface="Söhne"/>
              </a:rPr>
              <a:t>fitur</a:t>
            </a:r>
            <a:r>
              <a:rPr lang="en-US" b="0" i="0" dirty="0" smtClean="0">
                <a:solidFill>
                  <a:srgbClr val="000000"/>
                </a:solidFill>
                <a:effectLst/>
                <a:latin typeface="Söhne"/>
              </a:rPr>
              <a:t> </a:t>
            </a:r>
            <a:r>
              <a:rPr lang="en-US" b="0" i="0" dirty="0" err="1" smtClean="0">
                <a:solidFill>
                  <a:srgbClr val="000000"/>
                </a:solidFill>
                <a:effectLst/>
                <a:latin typeface="Söhne"/>
              </a:rPr>
              <a:t>khusus</a:t>
            </a:r>
            <a:r>
              <a:rPr lang="en-US" b="0" i="0" dirty="0" smtClean="0">
                <a:solidFill>
                  <a:srgbClr val="000000"/>
                </a:solidFill>
                <a:effectLst/>
                <a:latin typeface="Söhne"/>
              </a:rPr>
              <a:t>, </a:t>
            </a:r>
            <a:r>
              <a:rPr lang="en-US" b="0" i="0" dirty="0" err="1" smtClean="0">
                <a:solidFill>
                  <a:srgbClr val="000000"/>
                </a:solidFill>
                <a:effectLst/>
                <a:latin typeface="Söhne"/>
              </a:rPr>
              <a:t>desain</a:t>
            </a:r>
            <a:r>
              <a:rPr lang="en-US" b="0" i="0" dirty="0" smtClean="0">
                <a:solidFill>
                  <a:srgbClr val="000000"/>
                </a:solidFill>
                <a:effectLst/>
                <a:latin typeface="Söhne"/>
              </a:rPr>
              <a:t> </a:t>
            </a:r>
            <a:r>
              <a:rPr lang="en-US" b="0" i="0" dirty="0" err="1" smtClean="0">
                <a:solidFill>
                  <a:srgbClr val="000000"/>
                </a:solidFill>
                <a:effectLst/>
                <a:latin typeface="Söhne"/>
              </a:rPr>
              <a:t>inovatif</a:t>
            </a:r>
            <a:r>
              <a:rPr lang="en-US" b="0" i="0" dirty="0" smtClean="0">
                <a:solidFill>
                  <a:srgbClr val="000000"/>
                </a:solidFill>
                <a:effectLst/>
                <a:latin typeface="Söhne"/>
              </a:rPr>
              <a:t>, </a:t>
            </a: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canggih</a:t>
            </a:r>
            <a:r>
              <a:rPr lang="en-US" b="0" i="0" dirty="0" smtClean="0">
                <a:solidFill>
                  <a:srgbClr val="000000"/>
                </a:solidFill>
                <a:effectLst/>
                <a:latin typeface="Söhne"/>
              </a:rPr>
              <a:t>, </a:t>
            </a:r>
            <a:r>
              <a:rPr lang="en-US" b="0" i="0" dirty="0" err="1" smtClean="0">
                <a:solidFill>
                  <a:srgbClr val="000000"/>
                </a:solidFill>
                <a:effectLst/>
                <a:latin typeface="Söhne"/>
              </a:rPr>
              <a:t>kualitas</a:t>
            </a:r>
            <a:r>
              <a:rPr lang="en-US" b="0" i="0" dirty="0" smtClean="0">
                <a:solidFill>
                  <a:srgbClr val="000000"/>
                </a:solidFill>
                <a:effectLst/>
                <a:latin typeface="Söhne"/>
              </a:rPr>
              <a:t> superior,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bahkan</a:t>
            </a:r>
            <a:r>
              <a:rPr lang="en-US" b="0" i="0" dirty="0" smtClean="0">
                <a:solidFill>
                  <a:srgbClr val="000000"/>
                </a:solidFill>
                <a:effectLst/>
                <a:latin typeface="Söhne"/>
              </a:rPr>
              <a:t> </a:t>
            </a:r>
            <a:r>
              <a:rPr lang="en-US" b="0" i="0" dirty="0" err="1" smtClean="0">
                <a:solidFill>
                  <a:srgbClr val="000000"/>
                </a:solidFill>
                <a:effectLst/>
                <a:latin typeface="Söhne"/>
              </a:rPr>
              <a:t>pendekatan</a:t>
            </a:r>
            <a:r>
              <a:rPr lang="en-US" b="0" i="0" dirty="0" smtClean="0">
                <a:solidFill>
                  <a:srgbClr val="000000"/>
                </a:solidFill>
                <a:effectLst/>
                <a:latin typeface="Söhne"/>
              </a:rPr>
              <a:t> yang </a:t>
            </a:r>
            <a:r>
              <a:rPr lang="en-US" b="0" i="0" dirty="0" err="1" smtClean="0">
                <a:solidFill>
                  <a:srgbClr val="000000"/>
                </a:solidFill>
                <a:effectLst/>
                <a:latin typeface="Söhne"/>
              </a:rPr>
              <a:t>berbeda</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memecahkan</a:t>
            </a:r>
            <a:r>
              <a:rPr lang="en-US" b="0" i="0" dirty="0" smtClean="0">
                <a:solidFill>
                  <a:srgbClr val="000000"/>
                </a:solidFill>
                <a:effectLst/>
                <a:latin typeface="Söhne"/>
              </a:rPr>
              <a:t> </a:t>
            </a:r>
            <a:r>
              <a:rPr lang="en-US" b="0" i="0" dirty="0" err="1" smtClean="0">
                <a:solidFill>
                  <a:srgbClr val="000000"/>
                </a:solidFill>
                <a:effectLst/>
                <a:latin typeface="Söhne"/>
              </a:rPr>
              <a:t>masalah</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"rasa" yang </a:t>
            </a:r>
            <a:r>
              <a:rPr lang="en-US" b="0" i="0" dirty="0" err="1" smtClean="0">
                <a:solidFill>
                  <a:srgbClr val="000000"/>
                </a:solidFill>
                <a:effectLst/>
                <a:latin typeface="Söhne"/>
              </a:rPr>
              <a:t>menjadikan</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berbeda</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menarik</a:t>
            </a:r>
            <a:r>
              <a:rPr lang="en-US" b="0" i="0" dirty="0" smtClean="0">
                <a:solidFill>
                  <a:srgbClr val="000000"/>
                </a:solidFill>
                <a:effectLst/>
                <a:latin typeface="Söhne"/>
              </a:rPr>
              <a:t> </a:t>
            </a:r>
            <a:r>
              <a:rPr lang="en-US" b="0" i="0" dirty="0" err="1" smtClean="0">
                <a:solidFill>
                  <a:srgbClr val="000000"/>
                </a:solidFill>
                <a:effectLst/>
                <a:latin typeface="Söhne"/>
              </a:rPr>
              <a:t>perhatian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Menyoroti</a:t>
            </a:r>
            <a:r>
              <a:rPr lang="en-US" b="1" i="0" dirty="0" smtClean="0">
                <a:solidFill>
                  <a:srgbClr val="000000"/>
                </a:solidFill>
                <a:effectLst/>
                <a:latin typeface="Söhne"/>
              </a:rPr>
              <a:t> </a:t>
            </a:r>
            <a:r>
              <a:rPr lang="en-US" b="1" i="0" dirty="0" err="1" smtClean="0">
                <a:solidFill>
                  <a:srgbClr val="000000"/>
                </a:solidFill>
                <a:effectLst/>
                <a:latin typeface="Söhne"/>
              </a:rPr>
              <a:t>nilai</a:t>
            </a:r>
            <a:r>
              <a:rPr lang="en-US" b="1" i="0" dirty="0" smtClean="0">
                <a:solidFill>
                  <a:srgbClr val="000000"/>
                </a:solidFill>
                <a:effectLst/>
                <a:latin typeface="Söhne"/>
              </a:rPr>
              <a:t> </a:t>
            </a:r>
            <a:r>
              <a:rPr lang="en-US" b="1" i="0" dirty="0" err="1" smtClean="0">
                <a:solidFill>
                  <a:srgbClr val="000000"/>
                </a:solidFill>
                <a:effectLst/>
                <a:latin typeface="Söhne"/>
              </a:rPr>
              <a:t>tambah</a:t>
            </a:r>
            <a:r>
              <a:rPr lang="en-US" b="1" i="0" dirty="0" smtClean="0">
                <a:solidFill>
                  <a:srgbClr val="000000"/>
                </a:solidFill>
                <a:effectLst/>
                <a:latin typeface="Söhne"/>
              </a:rPr>
              <a:t> yang </a:t>
            </a:r>
            <a:r>
              <a:rPr lang="en-US" b="1" i="0" dirty="0" err="1" smtClean="0">
                <a:solidFill>
                  <a:srgbClr val="000000"/>
                </a:solidFill>
                <a:effectLst/>
                <a:latin typeface="Söhne"/>
              </a:rPr>
              <a:t>ditawarkan</a:t>
            </a:r>
            <a:r>
              <a:rPr lang="en-US" b="1" i="0" dirty="0" smtClean="0">
                <a:solidFill>
                  <a:srgbClr val="000000"/>
                </a:solidFill>
                <a:effectLst/>
                <a:latin typeface="Söhne"/>
              </a:rPr>
              <a:t> </a:t>
            </a:r>
            <a:r>
              <a:rPr lang="en-US" b="1" i="0" dirty="0" err="1" smtClean="0">
                <a:solidFill>
                  <a:srgbClr val="000000"/>
                </a:solidFill>
                <a:effectLst/>
                <a:latin typeface="Söhne"/>
              </a:rPr>
              <a:t>kepada</a:t>
            </a:r>
            <a:r>
              <a:rPr lang="en-US" b="1" i="0" dirty="0" smtClean="0">
                <a:solidFill>
                  <a:srgbClr val="000000"/>
                </a:solidFill>
                <a:effectLst/>
                <a:latin typeface="Söhne"/>
              </a:rPr>
              <a:t> </a:t>
            </a:r>
            <a:r>
              <a:rPr lang="en-US" b="1" i="0" dirty="0" err="1" smtClean="0">
                <a:solidFill>
                  <a:srgbClr val="000000"/>
                </a:solidFill>
                <a:effectLst/>
                <a:latin typeface="Söhne"/>
              </a:rPr>
              <a:t>pelanggan</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Nilai</a:t>
            </a:r>
            <a:r>
              <a:rPr lang="en-US" b="0" i="0" dirty="0" smtClean="0">
                <a:solidFill>
                  <a:srgbClr val="000000"/>
                </a:solidFill>
                <a:effectLst/>
                <a:latin typeface="Söhne"/>
              </a:rPr>
              <a:t> </a:t>
            </a:r>
            <a:r>
              <a:rPr lang="en-US" b="0" i="0" dirty="0" err="1" smtClean="0">
                <a:solidFill>
                  <a:srgbClr val="000000"/>
                </a:solidFill>
                <a:effectLst/>
                <a:latin typeface="Söhne"/>
              </a:rPr>
              <a:t>tambah</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manfaat</a:t>
            </a:r>
            <a:r>
              <a:rPr lang="en-US" b="0" i="0" dirty="0" smtClean="0">
                <a:solidFill>
                  <a:srgbClr val="000000"/>
                </a:solidFill>
                <a:effectLst/>
                <a:latin typeface="Söhne"/>
              </a:rPr>
              <a:t> </a:t>
            </a:r>
            <a:r>
              <a:rPr lang="en-US" b="0" i="0" dirty="0" err="1" smtClean="0">
                <a:solidFill>
                  <a:srgbClr val="000000"/>
                </a:solidFill>
                <a:effectLst/>
                <a:latin typeface="Söhne"/>
              </a:rPr>
              <a:t>tambahan</a:t>
            </a:r>
            <a:r>
              <a:rPr lang="en-US" b="0" i="0" dirty="0" smtClean="0">
                <a:solidFill>
                  <a:srgbClr val="000000"/>
                </a:solidFill>
                <a:effectLst/>
                <a:latin typeface="Söhne"/>
              </a:rPr>
              <a:t> yang </a:t>
            </a:r>
            <a:r>
              <a:rPr lang="en-US" b="0" i="0" dirty="0" err="1" smtClean="0">
                <a:solidFill>
                  <a:srgbClr val="000000"/>
                </a:solidFill>
                <a:effectLst/>
                <a:latin typeface="Söhne"/>
              </a:rPr>
              <a:t>diberikan</a:t>
            </a:r>
            <a:r>
              <a:rPr lang="en-US" b="0" i="0" dirty="0" smtClean="0">
                <a:solidFill>
                  <a:srgbClr val="000000"/>
                </a:solidFill>
                <a:effectLst/>
                <a:latin typeface="Söhne"/>
              </a:rPr>
              <a:t> </a:t>
            </a:r>
            <a:r>
              <a:rPr lang="en-US" b="0" i="0" dirty="0" err="1" smtClean="0">
                <a:solidFill>
                  <a:srgbClr val="000000"/>
                </a:solidFill>
                <a:effectLst/>
                <a:latin typeface="Söhne"/>
              </a:rPr>
              <a:t>oleh</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kepada</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bisa</a:t>
            </a:r>
            <a:r>
              <a:rPr lang="en-US" b="0" i="0" dirty="0" smtClean="0">
                <a:solidFill>
                  <a:srgbClr val="000000"/>
                </a:solidFill>
                <a:effectLst/>
                <a:latin typeface="Söhne"/>
              </a:rPr>
              <a:t> </a:t>
            </a:r>
            <a:r>
              <a:rPr lang="en-US" b="0" i="0" dirty="0" err="1" smtClean="0">
                <a:solidFill>
                  <a:srgbClr val="000000"/>
                </a:solidFill>
                <a:effectLst/>
                <a:latin typeface="Söhne"/>
              </a:rPr>
              <a:t>berupa</a:t>
            </a:r>
            <a:r>
              <a:rPr lang="en-US" b="0" i="0" dirty="0" smtClean="0">
                <a:solidFill>
                  <a:srgbClr val="000000"/>
                </a:solidFill>
                <a:effectLst/>
                <a:latin typeface="Söhne"/>
              </a:rPr>
              <a:t> </a:t>
            </a:r>
            <a:r>
              <a:rPr lang="en-US" b="0" i="0" dirty="0" err="1" smtClean="0">
                <a:solidFill>
                  <a:srgbClr val="000000"/>
                </a:solidFill>
                <a:effectLst/>
                <a:latin typeface="Söhne"/>
              </a:rPr>
              <a:t>penghematan</a:t>
            </a:r>
            <a:r>
              <a:rPr lang="en-US" b="0" i="0" dirty="0" smtClean="0">
                <a:solidFill>
                  <a:srgbClr val="000000"/>
                </a:solidFill>
                <a:effectLst/>
                <a:latin typeface="Söhne"/>
              </a:rPr>
              <a:t> </a:t>
            </a:r>
            <a:r>
              <a:rPr lang="en-US" b="0" i="0" dirty="0" err="1" smtClean="0">
                <a:solidFill>
                  <a:srgbClr val="000000"/>
                </a:solidFill>
                <a:effectLst/>
                <a:latin typeface="Söhne"/>
              </a:rPr>
              <a:t>waktu</a:t>
            </a:r>
            <a:r>
              <a:rPr lang="en-US" b="0" i="0" dirty="0" smtClean="0">
                <a:solidFill>
                  <a:srgbClr val="000000"/>
                </a:solidFill>
                <a:effectLst/>
                <a:latin typeface="Söhne"/>
              </a:rPr>
              <a:t>, </a:t>
            </a:r>
            <a:r>
              <a:rPr lang="en-US" b="0" i="0" dirty="0" err="1" smtClean="0">
                <a:solidFill>
                  <a:srgbClr val="000000"/>
                </a:solidFill>
                <a:effectLst/>
                <a:latin typeface="Söhne"/>
              </a:rPr>
              <a:t>peningkatan</a:t>
            </a:r>
            <a:r>
              <a:rPr lang="en-US" b="0" i="0" dirty="0" smtClean="0">
                <a:solidFill>
                  <a:srgbClr val="000000"/>
                </a:solidFill>
                <a:effectLst/>
                <a:latin typeface="Söhne"/>
              </a:rPr>
              <a:t> </a:t>
            </a:r>
            <a:r>
              <a:rPr lang="en-US" b="0" i="0" dirty="0" err="1" smtClean="0">
                <a:solidFill>
                  <a:srgbClr val="000000"/>
                </a:solidFill>
                <a:effectLst/>
                <a:latin typeface="Söhne"/>
              </a:rPr>
              <a:t>efisiensi</a:t>
            </a:r>
            <a:r>
              <a:rPr lang="en-US" b="0" i="0" dirty="0" smtClean="0">
                <a:solidFill>
                  <a:srgbClr val="000000"/>
                </a:solidFill>
                <a:effectLst/>
                <a:latin typeface="Söhne"/>
              </a:rPr>
              <a:t>, </a:t>
            </a:r>
            <a:r>
              <a:rPr lang="en-US" b="0" i="0" dirty="0" err="1" smtClean="0">
                <a:solidFill>
                  <a:srgbClr val="000000"/>
                </a:solidFill>
                <a:effectLst/>
                <a:latin typeface="Söhne"/>
              </a:rPr>
              <a:t>kenyamanan</a:t>
            </a:r>
            <a:r>
              <a:rPr lang="en-US" b="0" i="0" dirty="0" smtClean="0">
                <a:solidFill>
                  <a:srgbClr val="000000"/>
                </a:solidFill>
                <a:effectLst/>
                <a:latin typeface="Söhne"/>
              </a:rPr>
              <a:t>, </a:t>
            </a:r>
            <a:r>
              <a:rPr lang="en-US" b="0" i="0" dirty="0" err="1" smtClean="0">
                <a:solidFill>
                  <a:srgbClr val="000000"/>
                </a:solidFill>
                <a:effectLst/>
                <a:latin typeface="Söhne"/>
              </a:rPr>
              <a:t>pengalaman</a:t>
            </a:r>
            <a:r>
              <a:rPr lang="en-US" b="0" i="0" dirty="0" smtClean="0">
                <a:solidFill>
                  <a:srgbClr val="000000"/>
                </a:solidFill>
                <a:effectLst/>
                <a:latin typeface="Söhne"/>
              </a:rPr>
              <a:t> </a:t>
            </a:r>
            <a:r>
              <a:rPr lang="en-US" b="0" i="0" dirty="0" err="1" smtClean="0">
                <a:solidFill>
                  <a:srgbClr val="000000"/>
                </a:solidFill>
                <a:effectLst/>
                <a:latin typeface="Söhne"/>
              </a:rPr>
              <a:t>pengguna</a:t>
            </a:r>
            <a:r>
              <a:rPr lang="en-US" b="0" i="0" dirty="0" smtClean="0">
                <a:solidFill>
                  <a:srgbClr val="000000"/>
                </a:solidFill>
                <a:effectLst/>
                <a:latin typeface="Söhne"/>
              </a:rPr>
              <a:t> yang </a:t>
            </a:r>
            <a:r>
              <a:rPr lang="en-US" b="0" i="0" dirty="0" err="1" smtClean="0">
                <a:solidFill>
                  <a:srgbClr val="000000"/>
                </a:solidFill>
                <a:effectLst/>
                <a:latin typeface="Söhne"/>
              </a:rPr>
              <a:t>baik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solusi</a:t>
            </a:r>
            <a:r>
              <a:rPr lang="en-US" b="0" i="0" dirty="0" smtClean="0">
                <a:solidFill>
                  <a:srgbClr val="000000"/>
                </a:solidFill>
                <a:effectLst/>
                <a:latin typeface="Söhne"/>
              </a:rPr>
              <a:t> yang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baik</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masalah</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Menyoroti</a:t>
            </a:r>
            <a:r>
              <a:rPr lang="en-US" b="0" i="0" dirty="0" smtClean="0">
                <a:solidFill>
                  <a:srgbClr val="000000"/>
                </a:solidFill>
                <a:effectLst/>
                <a:latin typeface="Söhne"/>
              </a:rPr>
              <a:t> </a:t>
            </a:r>
            <a:r>
              <a:rPr lang="en-US" b="0" i="0" dirty="0" err="1" smtClean="0">
                <a:solidFill>
                  <a:srgbClr val="000000"/>
                </a:solidFill>
                <a:effectLst/>
                <a:latin typeface="Söhne"/>
              </a:rPr>
              <a:t>nilai</a:t>
            </a:r>
            <a:r>
              <a:rPr lang="en-US" b="0" i="0" dirty="0" smtClean="0">
                <a:solidFill>
                  <a:srgbClr val="000000"/>
                </a:solidFill>
                <a:effectLst/>
                <a:latin typeface="Söhne"/>
              </a:rPr>
              <a:t> </a:t>
            </a:r>
            <a:r>
              <a:rPr lang="en-US" b="0" i="0" dirty="0" err="1" smtClean="0">
                <a:solidFill>
                  <a:srgbClr val="000000"/>
                </a:solidFill>
                <a:effectLst/>
                <a:latin typeface="Söhne"/>
              </a:rPr>
              <a:t>tambah</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penting</a:t>
            </a:r>
            <a:r>
              <a:rPr lang="en-US" b="0" i="0" dirty="0" smtClean="0">
                <a:solidFill>
                  <a:srgbClr val="000000"/>
                </a:solidFill>
                <a:effectLst/>
                <a:latin typeface="Söhne"/>
              </a:rPr>
              <a:t> </a:t>
            </a:r>
            <a:r>
              <a:rPr lang="en-US" b="0" i="0" dirty="0" err="1" smtClean="0">
                <a:solidFill>
                  <a:srgbClr val="000000"/>
                </a:solidFill>
                <a:effectLst/>
                <a:latin typeface="Söhne"/>
              </a:rPr>
              <a:t>karena</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apa</a:t>
            </a:r>
            <a:r>
              <a:rPr lang="en-US" b="0" i="0" dirty="0" smtClean="0">
                <a:solidFill>
                  <a:srgbClr val="000000"/>
                </a:solidFill>
                <a:effectLst/>
                <a:latin typeface="Söhne"/>
              </a:rPr>
              <a:t> yang </a:t>
            </a:r>
            <a:r>
              <a:rPr lang="en-US" b="0" i="0" dirty="0" err="1" smtClean="0">
                <a:solidFill>
                  <a:srgbClr val="000000"/>
                </a:solidFill>
                <a:effectLst/>
                <a:latin typeface="Söhne"/>
              </a:rPr>
              <a:t>membuat</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menarik</a:t>
            </a:r>
            <a:r>
              <a:rPr lang="en-US" b="0" i="0" dirty="0" smtClean="0">
                <a:solidFill>
                  <a:srgbClr val="000000"/>
                </a:solidFill>
                <a:effectLst/>
                <a:latin typeface="Söhne"/>
              </a:rPr>
              <a:t> </a:t>
            </a:r>
            <a:r>
              <a:rPr lang="en-US" b="0" i="0" dirty="0" err="1" smtClean="0">
                <a:solidFill>
                  <a:srgbClr val="000000"/>
                </a:solidFill>
                <a:effectLst/>
                <a:latin typeface="Söhne"/>
              </a:rPr>
              <a:t>daripada</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pesaing</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Mengapa</a:t>
            </a:r>
            <a:r>
              <a:rPr lang="en-US" b="1" i="0" dirty="0" smtClean="0">
                <a:solidFill>
                  <a:srgbClr val="000000"/>
                </a:solidFill>
                <a:effectLst/>
                <a:latin typeface="Söhne"/>
              </a:rPr>
              <a:t> </a:t>
            </a:r>
            <a:r>
              <a:rPr lang="en-US" b="1" i="0" dirty="0" err="1" smtClean="0">
                <a:solidFill>
                  <a:srgbClr val="000000"/>
                </a:solidFill>
                <a:effectLst/>
                <a:latin typeface="Söhne"/>
              </a:rPr>
              <a:t>pelanggan</a:t>
            </a:r>
            <a:r>
              <a:rPr lang="en-US" b="1" i="0" dirty="0" smtClean="0">
                <a:solidFill>
                  <a:srgbClr val="000000"/>
                </a:solidFill>
                <a:effectLst/>
                <a:latin typeface="Söhne"/>
              </a:rPr>
              <a:t> </a:t>
            </a:r>
            <a:r>
              <a:rPr lang="en-US" b="1" i="0" dirty="0" err="1" smtClean="0">
                <a:solidFill>
                  <a:srgbClr val="000000"/>
                </a:solidFill>
                <a:effectLst/>
                <a:latin typeface="Söhne"/>
              </a:rPr>
              <a:t>harus</a:t>
            </a:r>
            <a:r>
              <a:rPr lang="en-US" b="1" i="0" dirty="0" smtClean="0">
                <a:solidFill>
                  <a:srgbClr val="000000"/>
                </a:solidFill>
                <a:effectLst/>
                <a:latin typeface="Söhne"/>
              </a:rPr>
              <a:t> </a:t>
            </a:r>
            <a:r>
              <a:rPr lang="en-US" b="1" i="0" dirty="0" err="1" smtClean="0">
                <a:solidFill>
                  <a:srgbClr val="000000"/>
                </a:solidFill>
                <a:effectLst/>
                <a:latin typeface="Söhne"/>
              </a:rPr>
              <a:t>memilih</a:t>
            </a:r>
            <a:r>
              <a:rPr lang="en-US" b="1" i="0" dirty="0" smtClean="0">
                <a:solidFill>
                  <a:srgbClr val="000000"/>
                </a:solidFill>
                <a:effectLst/>
                <a:latin typeface="Söhne"/>
              </a:rPr>
              <a:t> </a:t>
            </a:r>
            <a:r>
              <a:rPr lang="en-US" b="1" i="0" dirty="0" err="1" smtClean="0">
                <a:solidFill>
                  <a:srgbClr val="000000"/>
                </a:solidFill>
                <a:effectLst/>
                <a:latin typeface="Söhne"/>
              </a:rPr>
              <a:t>Anda</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pertanyaan</a:t>
            </a:r>
            <a:r>
              <a:rPr lang="en-US" b="0" i="0" dirty="0" smtClean="0">
                <a:solidFill>
                  <a:srgbClr val="000000"/>
                </a:solidFill>
                <a:effectLst/>
                <a:latin typeface="Söhne"/>
              </a:rPr>
              <a:t> </a:t>
            </a:r>
            <a:r>
              <a:rPr lang="en-US" b="0" i="0" dirty="0" err="1" smtClean="0">
                <a:solidFill>
                  <a:srgbClr val="000000"/>
                </a:solidFill>
                <a:effectLst/>
                <a:latin typeface="Söhne"/>
              </a:rPr>
              <a:t>kunci</a:t>
            </a:r>
            <a:r>
              <a:rPr lang="en-US" b="0" i="0" dirty="0" smtClean="0">
                <a:solidFill>
                  <a:srgbClr val="000000"/>
                </a:solidFill>
                <a:effectLst/>
                <a:latin typeface="Söhne"/>
              </a:rPr>
              <a:t> yang </a:t>
            </a:r>
            <a:r>
              <a:rPr lang="en-US" b="0" i="0" dirty="0" err="1" smtClean="0">
                <a:solidFill>
                  <a:srgbClr val="000000"/>
                </a:solidFill>
                <a:effectLst/>
                <a:latin typeface="Söhne"/>
              </a:rPr>
              <a:t>harus</a:t>
            </a:r>
            <a:r>
              <a:rPr lang="en-US" b="0" i="0" dirty="0" smtClean="0">
                <a:solidFill>
                  <a:srgbClr val="000000"/>
                </a:solidFill>
                <a:effectLst/>
                <a:latin typeface="Söhne"/>
              </a:rPr>
              <a:t> </a:t>
            </a:r>
            <a:r>
              <a:rPr lang="en-US" b="0" i="0" dirty="0" err="1" smtClean="0">
                <a:solidFill>
                  <a:srgbClr val="000000"/>
                </a:solidFill>
                <a:effectLst/>
                <a:latin typeface="Söhne"/>
              </a:rPr>
              <a:t>dijawab</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proposisi</a:t>
            </a:r>
            <a:r>
              <a:rPr lang="en-US" b="0" i="0" dirty="0" smtClean="0">
                <a:solidFill>
                  <a:srgbClr val="000000"/>
                </a:solidFill>
                <a:effectLst/>
                <a:latin typeface="Söhne"/>
              </a:rPr>
              <a:t> </a:t>
            </a:r>
            <a:r>
              <a:rPr lang="en-US" b="0" i="0" dirty="0" err="1" smtClean="0">
                <a:solidFill>
                  <a:srgbClr val="000000"/>
                </a:solidFill>
                <a:effectLst/>
                <a:latin typeface="Söhne"/>
              </a:rPr>
              <a:t>nilai</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harus</a:t>
            </a:r>
            <a:r>
              <a:rPr lang="en-US" b="0" i="0" dirty="0" smtClean="0">
                <a:solidFill>
                  <a:srgbClr val="000000"/>
                </a:solidFill>
                <a:effectLst/>
                <a:latin typeface="Söhne"/>
              </a:rPr>
              <a:t> </a:t>
            </a:r>
            <a:r>
              <a:rPr lang="en-US" b="0" i="0" dirty="0" err="1" smtClean="0">
                <a:solidFill>
                  <a:srgbClr val="000000"/>
                </a:solidFill>
                <a:effectLst/>
                <a:latin typeface="Söhne"/>
              </a:rPr>
              <a:t>mengomunikasikan</a:t>
            </a:r>
            <a:r>
              <a:rPr lang="en-US" b="0" i="0" dirty="0" smtClean="0">
                <a:solidFill>
                  <a:srgbClr val="000000"/>
                </a:solidFill>
                <a:effectLst/>
                <a:latin typeface="Söhne"/>
              </a:rPr>
              <a:t> </a:t>
            </a:r>
            <a:r>
              <a:rPr lang="en-US" b="0" i="0" dirty="0" err="1" smtClean="0">
                <a:solidFill>
                  <a:srgbClr val="000000"/>
                </a:solidFill>
                <a:effectLst/>
                <a:latin typeface="Söhne"/>
              </a:rPr>
              <a:t>mengapa</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harus</a:t>
            </a:r>
            <a:r>
              <a:rPr lang="en-US" b="0" i="0" dirty="0" smtClean="0">
                <a:solidFill>
                  <a:srgbClr val="000000"/>
                </a:solidFill>
                <a:effectLst/>
                <a:latin typeface="Söhne"/>
              </a:rPr>
              <a:t> </a:t>
            </a:r>
            <a:r>
              <a:rPr lang="en-US" b="0" i="0" dirty="0" err="1" smtClean="0">
                <a:solidFill>
                  <a:srgbClr val="000000"/>
                </a:solidFill>
                <a:effectLst/>
                <a:latin typeface="Söhne"/>
              </a:rPr>
              <a:t>memilih</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daripada</a:t>
            </a:r>
            <a:r>
              <a:rPr lang="en-US" b="0" i="0" dirty="0" smtClean="0">
                <a:solidFill>
                  <a:srgbClr val="000000"/>
                </a:solidFill>
                <a:effectLst/>
                <a:latin typeface="Söhne"/>
              </a:rPr>
              <a:t> yang lain. </a:t>
            </a:r>
            <a:r>
              <a:rPr lang="en-US" b="0" i="0" dirty="0" err="1" smtClean="0">
                <a:solidFill>
                  <a:srgbClr val="000000"/>
                </a:solidFill>
                <a:effectLst/>
                <a:latin typeface="Söhne"/>
              </a:rPr>
              <a:t>Apakah</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terjangkau</a:t>
            </a:r>
            <a:r>
              <a:rPr lang="en-US" b="0" i="0" dirty="0" smtClean="0">
                <a:solidFill>
                  <a:srgbClr val="000000"/>
                </a:solidFill>
                <a:effectLst/>
                <a:latin typeface="Söhne"/>
              </a:rPr>
              <a:t>,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andal</a:t>
            </a:r>
            <a:r>
              <a:rPr lang="en-US" b="0" i="0" dirty="0" smtClean="0">
                <a:solidFill>
                  <a:srgbClr val="000000"/>
                </a:solidFill>
                <a:effectLst/>
                <a:latin typeface="Söhne"/>
              </a:rPr>
              <a:t>,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inovatif</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cocok</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kebutuhan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Poin-poin</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harus</a:t>
            </a:r>
            <a:r>
              <a:rPr lang="en-US" b="0" i="0" dirty="0" smtClean="0">
                <a:solidFill>
                  <a:srgbClr val="000000"/>
                </a:solidFill>
                <a:effectLst/>
                <a:latin typeface="Söhne"/>
              </a:rPr>
              <a:t> </a:t>
            </a:r>
            <a:r>
              <a:rPr lang="en-US" b="0" i="0" dirty="0" err="1" smtClean="0">
                <a:solidFill>
                  <a:srgbClr val="000000"/>
                </a:solidFill>
                <a:effectLst/>
                <a:latin typeface="Söhne"/>
              </a:rPr>
              <a:t>jelas</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pesan</a:t>
            </a:r>
            <a:r>
              <a:rPr lang="en-US" b="0" i="0" dirty="0" smtClean="0">
                <a:solidFill>
                  <a:srgbClr val="000000"/>
                </a:solidFill>
                <a:effectLst/>
                <a:latin typeface="Söhne"/>
              </a:rPr>
              <a:t> </a:t>
            </a:r>
            <a:r>
              <a:rPr lang="en-US" b="0" i="0" dirty="0" err="1" smtClean="0">
                <a:solidFill>
                  <a:srgbClr val="000000"/>
                </a:solidFill>
                <a:effectLst/>
                <a:latin typeface="Söhne"/>
              </a:rPr>
              <a:t>pemasaran</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a:t>
            </a:r>
          </a:p>
          <a:p>
            <a:pPr algn="l"/>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menjawab</a:t>
            </a:r>
            <a:r>
              <a:rPr lang="en-US" b="0" i="0" dirty="0" smtClean="0">
                <a:solidFill>
                  <a:srgbClr val="000000"/>
                </a:solidFill>
                <a:effectLst/>
                <a:latin typeface="Söhne"/>
              </a:rPr>
              <a:t> </a:t>
            </a:r>
            <a:r>
              <a:rPr lang="en-US" b="0" i="0" dirty="0" err="1" smtClean="0">
                <a:solidFill>
                  <a:srgbClr val="000000"/>
                </a:solidFill>
                <a:effectLst/>
                <a:latin typeface="Söhne"/>
              </a:rPr>
              <a:t>pertanyaan</a:t>
            </a:r>
            <a:r>
              <a:rPr lang="en-US" b="0" i="0" dirty="0" smtClean="0">
                <a:solidFill>
                  <a:srgbClr val="000000"/>
                </a:solidFill>
                <a:effectLst/>
                <a:latin typeface="Söhne"/>
              </a:rPr>
              <a:t> "</a:t>
            </a:r>
            <a:r>
              <a:rPr lang="en-US" b="0" i="0" dirty="0" err="1" smtClean="0">
                <a:solidFill>
                  <a:srgbClr val="000000"/>
                </a:solidFill>
                <a:effectLst/>
                <a:latin typeface="Söhne"/>
              </a:rPr>
              <a:t>Mengapa</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harus</a:t>
            </a:r>
            <a:r>
              <a:rPr lang="en-US" b="0" i="0" dirty="0" smtClean="0">
                <a:solidFill>
                  <a:srgbClr val="000000"/>
                </a:solidFill>
                <a:effectLst/>
                <a:latin typeface="Söhne"/>
              </a:rPr>
              <a:t> </a:t>
            </a:r>
            <a:r>
              <a:rPr lang="en-US" b="0" i="0" dirty="0" err="1" smtClean="0">
                <a:solidFill>
                  <a:srgbClr val="000000"/>
                </a:solidFill>
                <a:effectLst/>
                <a:latin typeface="Söhne"/>
              </a:rPr>
              <a:t>memilih</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perlu</a:t>
            </a:r>
            <a:r>
              <a:rPr lang="en-US" b="0" i="0" dirty="0" smtClean="0">
                <a:solidFill>
                  <a:srgbClr val="000000"/>
                </a:solidFill>
                <a:effectLst/>
                <a:latin typeface="Söhne"/>
              </a:rPr>
              <a:t> </a:t>
            </a:r>
            <a:r>
              <a:rPr lang="en-US" b="0" i="0" dirty="0" err="1" smtClean="0">
                <a:solidFill>
                  <a:srgbClr val="000000"/>
                </a:solidFill>
                <a:effectLst/>
                <a:latin typeface="Söhne"/>
              </a:rPr>
              <a:t>berfokus</a:t>
            </a:r>
            <a:r>
              <a:rPr lang="en-US" b="0" i="0" dirty="0" smtClean="0">
                <a:solidFill>
                  <a:srgbClr val="000000"/>
                </a:solidFill>
                <a:effectLst/>
                <a:latin typeface="Söhne"/>
              </a:rPr>
              <a:t> </a:t>
            </a:r>
            <a:r>
              <a:rPr lang="en-US" b="0" i="0" dirty="0" err="1" smtClean="0">
                <a:solidFill>
                  <a:srgbClr val="000000"/>
                </a:solidFill>
                <a:effectLst/>
                <a:latin typeface="Söhne"/>
              </a:rPr>
              <a:t>pada</a:t>
            </a:r>
            <a:r>
              <a:rPr lang="en-US" b="0" i="0" dirty="0" smtClean="0">
                <a:solidFill>
                  <a:srgbClr val="000000"/>
                </a:solidFill>
                <a:effectLst/>
                <a:latin typeface="Söhne"/>
              </a:rPr>
              <a:t> </a:t>
            </a:r>
            <a:r>
              <a:rPr lang="en-US" b="0" i="0" dirty="0" err="1" smtClean="0">
                <a:solidFill>
                  <a:srgbClr val="000000"/>
                </a:solidFill>
                <a:effectLst/>
                <a:latin typeface="Söhne"/>
              </a:rPr>
              <a:t>kebutuhan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keinginan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menjawab</a:t>
            </a:r>
            <a:r>
              <a:rPr lang="en-US" b="0" i="0" dirty="0" smtClean="0">
                <a:solidFill>
                  <a:srgbClr val="000000"/>
                </a:solidFill>
                <a:effectLst/>
                <a:latin typeface="Söhne"/>
              </a:rPr>
              <a:t> </a:t>
            </a:r>
            <a:r>
              <a:rPr lang="en-US" b="0" i="0" dirty="0" err="1" smtClean="0">
                <a:solidFill>
                  <a:srgbClr val="000000"/>
                </a:solidFill>
                <a:effectLst/>
                <a:latin typeface="Söhne"/>
              </a:rPr>
              <a:t>pertanyaan</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secara</a:t>
            </a:r>
            <a:r>
              <a:rPr lang="en-US" b="0" i="0" dirty="0" smtClean="0">
                <a:solidFill>
                  <a:srgbClr val="000000"/>
                </a:solidFill>
                <a:effectLst/>
                <a:latin typeface="Söhne"/>
              </a:rPr>
              <a:t> </a:t>
            </a:r>
            <a:r>
              <a:rPr lang="en-US" b="0" i="0" dirty="0" err="1" smtClean="0">
                <a:solidFill>
                  <a:srgbClr val="000000"/>
                </a:solidFill>
                <a:effectLst/>
                <a:latin typeface="Söhne"/>
              </a:rPr>
              <a:t>efektif</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membangun</a:t>
            </a:r>
            <a:r>
              <a:rPr lang="en-US" b="0" i="0" dirty="0" smtClean="0">
                <a:solidFill>
                  <a:srgbClr val="000000"/>
                </a:solidFill>
                <a:effectLst/>
                <a:latin typeface="Söhne"/>
              </a:rPr>
              <a:t> </a:t>
            </a:r>
            <a:r>
              <a:rPr lang="en-US" b="0" i="0" dirty="0" err="1" smtClean="0">
                <a:solidFill>
                  <a:srgbClr val="000000"/>
                </a:solidFill>
                <a:effectLst/>
                <a:latin typeface="Söhne"/>
              </a:rPr>
              <a:t>hubungan</a:t>
            </a:r>
            <a:r>
              <a:rPr lang="en-US" b="0" i="0" dirty="0" smtClean="0">
                <a:solidFill>
                  <a:srgbClr val="000000"/>
                </a:solidFill>
                <a:effectLst/>
                <a:latin typeface="Söhne"/>
              </a:rPr>
              <a:t> yang </a:t>
            </a:r>
            <a:r>
              <a:rPr lang="en-US" b="0" i="0" dirty="0" err="1" smtClean="0">
                <a:solidFill>
                  <a:srgbClr val="000000"/>
                </a:solidFill>
                <a:effectLst/>
                <a:latin typeface="Söhne"/>
              </a:rPr>
              <a:t>kuat</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menciptakan</a:t>
            </a:r>
            <a:r>
              <a:rPr lang="en-US" b="0" i="0" dirty="0" smtClean="0">
                <a:solidFill>
                  <a:srgbClr val="000000"/>
                </a:solidFill>
                <a:effectLst/>
                <a:latin typeface="Söhne"/>
              </a:rPr>
              <a:t> </a:t>
            </a:r>
            <a:r>
              <a:rPr lang="en-US" b="0" i="0" dirty="0" err="1" smtClean="0">
                <a:solidFill>
                  <a:srgbClr val="000000"/>
                </a:solidFill>
                <a:effectLst/>
                <a:latin typeface="Söhne"/>
              </a:rPr>
              <a:t>loyalitas</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yang </a:t>
            </a:r>
            <a:r>
              <a:rPr lang="en-US" b="0" i="0" dirty="0" err="1" smtClean="0">
                <a:solidFill>
                  <a:srgbClr val="000000"/>
                </a:solidFill>
                <a:effectLst/>
                <a:latin typeface="Söhne"/>
              </a:rPr>
              <a:t>unik</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memberikan</a:t>
            </a:r>
            <a:r>
              <a:rPr lang="en-US" b="0" i="0" dirty="0" smtClean="0">
                <a:solidFill>
                  <a:srgbClr val="000000"/>
                </a:solidFill>
                <a:effectLst/>
                <a:latin typeface="Söhne"/>
              </a:rPr>
              <a:t> </a:t>
            </a:r>
            <a:r>
              <a:rPr lang="en-US" b="0" i="0" dirty="0" err="1" smtClean="0">
                <a:solidFill>
                  <a:srgbClr val="000000"/>
                </a:solidFill>
                <a:effectLst/>
                <a:latin typeface="Söhne"/>
              </a:rPr>
              <a:t>nilai</a:t>
            </a:r>
            <a:r>
              <a:rPr lang="en-US" b="0" i="0" dirty="0" smtClean="0">
                <a:solidFill>
                  <a:srgbClr val="000000"/>
                </a:solidFill>
                <a:effectLst/>
                <a:latin typeface="Söhne"/>
              </a:rPr>
              <a:t> </a:t>
            </a:r>
            <a:r>
              <a:rPr lang="en-US" b="0" i="0" dirty="0" err="1" smtClean="0">
                <a:solidFill>
                  <a:srgbClr val="000000"/>
                </a:solidFill>
                <a:effectLst/>
                <a:latin typeface="Söhne"/>
              </a:rPr>
              <a:t>tambah</a:t>
            </a:r>
            <a:r>
              <a:rPr lang="en-US" b="0" i="0" dirty="0" smtClean="0">
                <a:solidFill>
                  <a:srgbClr val="000000"/>
                </a:solidFill>
                <a:effectLst/>
                <a:latin typeface="Söhne"/>
              </a:rPr>
              <a:t> yang </a:t>
            </a:r>
            <a:r>
              <a:rPr lang="en-US" b="0" i="0" dirty="0" err="1" smtClean="0">
                <a:solidFill>
                  <a:srgbClr val="000000"/>
                </a:solidFill>
                <a:effectLst/>
                <a:latin typeface="Söhne"/>
              </a:rPr>
              <a:t>jelas</a:t>
            </a:r>
            <a:r>
              <a:rPr lang="en-US" b="0" i="0" dirty="0" smtClean="0">
                <a:solidFill>
                  <a:srgbClr val="000000"/>
                </a:solidFill>
                <a:effectLst/>
                <a:latin typeface="Söhne"/>
              </a:rPr>
              <a:t> </a:t>
            </a:r>
            <a:r>
              <a:rPr lang="en-US" b="0" i="0" dirty="0" err="1" smtClean="0">
                <a:solidFill>
                  <a:srgbClr val="000000"/>
                </a:solidFill>
                <a:effectLst/>
                <a:latin typeface="Söhne"/>
              </a:rPr>
              <a:t>sering</a:t>
            </a:r>
            <a:r>
              <a:rPr lang="en-US" b="0" i="0" dirty="0" smtClean="0">
                <a:solidFill>
                  <a:srgbClr val="000000"/>
                </a:solidFill>
                <a:effectLst/>
                <a:latin typeface="Söhne"/>
              </a:rPr>
              <a:t> kali </a:t>
            </a:r>
            <a:r>
              <a:rPr lang="en-US" b="0" i="0" dirty="0" err="1" smtClean="0">
                <a:solidFill>
                  <a:srgbClr val="000000"/>
                </a:solidFill>
                <a:effectLst/>
                <a:latin typeface="Söhne"/>
              </a:rPr>
              <a:t>menjadi</a:t>
            </a:r>
            <a:r>
              <a:rPr lang="en-US" b="0" i="0" dirty="0" smtClean="0">
                <a:solidFill>
                  <a:srgbClr val="000000"/>
                </a:solidFill>
                <a:effectLst/>
                <a:latin typeface="Söhne"/>
              </a:rPr>
              <a:t> </a:t>
            </a:r>
            <a:r>
              <a:rPr lang="en-US" b="0" i="0" dirty="0" err="1" smtClean="0">
                <a:solidFill>
                  <a:srgbClr val="000000"/>
                </a:solidFill>
                <a:effectLst/>
                <a:latin typeface="Söhne"/>
              </a:rPr>
              <a:t>daya</a:t>
            </a:r>
            <a:r>
              <a:rPr lang="en-US" b="0" i="0" dirty="0" smtClean="0">
                <a:solidFill>
                  <a:srgbClr val="000000"/>
                </a:solidFill>
                <a:effectLst/>
                <a:latin typeface="Söhne"/>
              </a:rPr>
              <a:t> </a:t>
            </a:r>
            <a:r>
              <a:rPr lang="en-US" b="0" i="0" dirty="0" err="1" smtClean="0">
                <a:solidFill>
                  <a:srgbClr val="000000"/>
                </a:solidFill>
                <a:effectLst/>
                <a:latin typeface="Söhne"/>
              </a:rPr>
              <a:t>tarik</a:t>
            </a:r>
            <a:r>
              <a:rPr lang="en-US" b="0" i="0" dirty="0" smtClean="0">
                <a:solidFill>
                  <a:srgbClr val="000000"/>
                </a:solidFill>
                <a:effectLst/>
                <a:latin typeface="Söhne"/>
              </a:rPr>
              <a:t> </a:t>
            </a:r>
            <a:r>
              <a:rPr lang="en-US" b="0" i="0" dirty="0" err="1" smtClean="0">
                <a:solidFill>
                  <a:srgbClr val="000000"/>
                </a:solidFill>
                <a:effectLst/>
                <a:latin typeface="Söhne"/>
              </a:rPr>
              <a:t>utama</a:t>
            </a:r>
            <a:r>
              <a:rPr lang="en-US" b="0" i="0" dirty="0" smtClean="0">
                <a:solidFill>
                  <a:srgbClr val="000000"/>
                </a:solidFill>
                <a:effectLst/>
                <a:latin typeface="Söhne"/>
              </a:rPr>
              <a:t> yang </a:t>
            </a:r>
            <a:r>
              <a:rPr lang="en-US" b="0" i="0" dirty="0" err="1" smtClean="0">
                <a:solidFill>
                  <a:srgbClr val="000000"/>
                </a:solidFill>
                <a:effectLst/>
                <a:latin typeface="Söhne"/>
              </a:rPr>
              <a:t>mendorong</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memilih</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daripada</a:t>
            </a:r>
            <a:r>
              <a:rPr lang="en-US" b="0" i="0" dirty="0" smtClean="0">
                <a:solidFill>
                  <a:srgbClr val="000000"/>
                </a:solidFill>
                <a:effectLst/>
                <a:latin typeface="Söhne"/>
              </a:rPr>
              <a:t> </a:t>
            </a:r>
            <a:r>
              <a:rPr lang="en-US" b="0" i="0" dirty="0" err="1" smtClean="0">
                <a:solidFill>
                  <a:srgbClr val="000000"/>
                </a:solidFill>
                <a:effectLst/>
                <a:latin typeface="Söhne"/>
              </a:rPr>
              <a:t>pesaing</a:t>
            </a:r>
            <a:r>
              <a:rPr lang="en-US" b="0" i="0" dirty="0" smtClean="0">
                <a:solidFill>
                  <a:srgbClr val="000000"/>
                </a:solidFill>
                <a:effectLst/>
                <a:latin typeface="Söhne"/>
              </a:rPr>
              <a:t>.</a:t>
            </a:r>
          </a:p>
          <a:p>
            <a:pPr algn="l"/>
            <a:r>
              <a:rPr lang="en-US" b="0" i="0" dirty="0" err="1" smtClean="0">
                <a:solidFill>
                  <a:srgbClr val="000000"/>
                </a:solidFill>
                <a:effectLst/>
                <a:latin typeface="Söhne"/>
              </a:rPr>
              <a:t>jelaskan</a:t>
            </a:r>
            <a:r>
              <a:rPr lang="en-US" b="0" i="0" dirty="0" smtClean="0">
                <a:solidFill>
                  <a:srgbClr val="000000"/>
                </a:solidFill>
                <a:effectLst/>
                <a:latin typeface="Söhne"/>
              </a:rPr>
              <a:t> : </a:t>
            </a:r>
            <a:r>
              <a:rPr lang="en-US" b="0" i="0" dirty="0" err="1" smtClean="0">
                <a:solidFill>
                  <a:srgbClr val="000000"/>
                </a:solidFill>
                <a:effectLst/>
                <a:latin typeface="Söhne"/>
              </a:rPr>
              <a:t>Memilih</a:t>
            </a:r>
            <a:r>
              <a:rPr lang="en-US" b="0" i="0" dirty="0" smtClean="0">
                <a:solidFill>
                  <a:srgbClr val="000000"/>
                </a:solidFill>
                <a:effectLst/>
                <a:latin typeface="Söhne"/>
              </a:rPr>
              <a:t> </a:t>
            </a:r>
            <a:r>
              <a:rPr lang="en-US" b="0" i="0" dirty="0" err="1" smtClean="0">
                <a:solidFill>
                  <a:srgbClr val="000000"/>
                </a:solidFill>
                <a:effectLst/>
                <a:latin typeface="Söhne"/>
              </a:rPr>
              <a:t>saluran</a:t>
            </a:r>
            <a:r>
              <a:rPr lang="en-US" b="0" i="0" dirty="0" smtClean="0">
                <a:solidFill>
                  <a:srgbClr val="000000"/>
                </a:solidFill>
                <a:effectLst/>
                <a:latin typeface="Söhne"/>
              </a:rPr>
              <a:t> </a:t>
            </a:r>
            <a:r>
              <a:rPr lang="en-US" b="0" i="0" dirty="0" err="1" smtClean="0">
                <a:solidFill>
                  <a:srgbClr val="000000"/>
                </a:solidFill>
                <a:effectLst/>
                <a:latin typeface="Söhne"/>
              </a:rPr>
              <a:t>distribusi</a:t>
            </a:r>
            <a:r>
              <a:rPr lang="en-US" b="0" i="0" dirty="0" smtClean="0">
                <a:solidFill>
                  <a:srgbClr val="000000"/>
                </a:solidFill>
                <a:effectLst/>
                <a:latin typeface="Söhne"/>
              </a:rPr>
              <a:t> yang </a:t>
            </a:r>
            <a:r>
              <a:rPr lang="en-US" b="0" i="0" dirty="0" err="1" smtClean="0">
                <a:solidFill>
                  <a:srgbClr val="000000"/>
                </a:solidFill>
                <a:effectLst/>
                <a:latin typeface="Söhne"/>
              </a:rPr>
              <a:t>sesuai</a:t>
            </a:r>
            <a:r>
              <a:rPr lang="en-US" b="0" i="0" dirty="0" smtClean="0">
                <a:solidFill>
                  <a:srgbClr val="000000"/>
                </a:solidFill>
                <a:effectLst/>
                <a:latin typeface="Söhne"/>
              </a:rPr>
              <a:t>. </a:t>
            </a:r>
            <a:r>
              <a:rPr lang="en-US" b="0" i="0" dirty="0" err="1" smtClean="0">
                <a:solidFill>
                  <a:srgbClr val="000000"/>
                </a:solidFill>
                <a:effectLst/>
                <a:latin typeface="Söhne"/>
              </a:rPr>
              <a:t>Memahami</a:t>
            </a:r>
            <a:r>
              <a:rPr lang="en-US" b="0" i="0" dirty="0" smtClean="0">
                <a:solidFill>
                  <a:srgbClr val="000000"/>
                </a:solidFill>
                <a:effectLst/>
                <a:latin typeface="Söhne"/>
              </a:rPr>
              <a:t> </a:t>
            </a:r>
            <a:r>
              <a:rPr lang="en-US" b="0" i="0" dirty="0" err="1" smtClean="0">
                <a:solidFill>
                  <a:srgbClr val="000000"/>
                </a:solidFill>
                <a:effectLst/>
                <a:latin typeface="Söhne"/>
              </a:rPr>
              <a:t>peran</a:t>
            </a:r>
            <a:r>
              <a:rPr lang="en-US" b="0" i="0" dirty="0" smtClean="0">
                <a:solidFill>
                  <a:srgbClr val="000000"/>
                </a:solidFill>
                <a:effectLst/>
                <a:latin typeface="Söhne"/>
              </a:rPr>
              <a:t> </a:t>
            </a:r>
            <a:r>
              <a:rPr lang="en-US" b="0" i="0" dirty="0" err="1" smtClean="0">
                <a:solidFill>
                  <a:srgbClr val="000000"/>
                </a:solidFill>
                <a:effectLst/>
                <a:latin typeface="Söhne"/>
              </a:rPr>
              <a:t>saluran</a:t>
            </a:r>
            <a:r>
              <a:rPr lang="en-US" b="0" i="0" dirty="0" smtClean="0">
                <a:solidFill>
                  <a:srgbClr val="000000"/>
                </a:solidFill>
                <a:effectLst/>
                <a:latin typeface="Söhne"/>
              </a:rPr>
              <a:t> </a:t>
            </a:r>
            <a:r>
              <a:rPr lang="en-US" b="0" i="0" dirty="0" err="1" smtClean="0">
                <a:solidFill>
                  <a:srgbClr val="000000"/>
                </a:solidFill>
                <a:effectLst/>
                <a:latin typeface="Söhne"/>
              </a:rPr>
              <a:t>distribusi</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mencapai</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Integrasi</a:t>
            </a:r>
            <a:r>
              <a:rPr lang="en-US" b="0" i="0" dirty="0" smtClean="0">
                <a:solidFill>
                  <a:srgbClr val="000000"/>
                </a:solidFill>
                <a:effectLst/>
                <a:latin typeface="Söhne"/>
              </a:rPr>
              <a:t> </a:t>
            </a:r>
            <a:r>
              <a:rPr lang="en-US" b="0" i="0" dirty="0" err="1" smtClean="0">
                <a:solidFill>
                  <a:srgbClr val="000000"/>
                </a:solidFill>
                <a:effectLst/>
                <a:latin typeface="Söhne"/>
              </a:rPr>
              <a:t>saluran</a:t>
            </a:r>
            <a:r>
              <a:rPr lang="en-US" b="0" i="0" dirty="0" smtClean="0">
                <a:solidFill>
                  <a:srgbClr val="000000"/>
                </a:solidFill>
                <a:effectLst/>
                <a:latin typeface="Söhne"/>
              </a:rPr>
              <a:t> </a:t>
            </a:r>
            <a:r>
              <a:rPr lang="en-US" b="0" i="0" dirty="0" err="1" smtClean="0">
                <a:solidFill>
                  <a:srgbClr val="000000"/>
                </a:solidFill>
                <a:effectLst/>
                <a:latin typeface="Söhne"/>
              </a:rPr>
              <a:t>distribusi</a:t>
            </a:r>
            <a:r>
              <a:rPr lang="en-US" b="0" i="0" dirty="0" smtClean="0">
                <a:solidFill>
                  <a:srgbClr val="000000"/>
                </a:solidFill>
                <a:effectLst/>
                <a:latin typeface="Söhne"/>
              </a:rPr>
              <a:t> online </a:t>
            </a:r>
            <a:r>
              <a:rPr lang="en-US" b="0" i="0" dirty="0" err="1" smtClean="0">
                <a:solidFill>
                  <a:srgbClr val="000000"/>
                </a:solidFill>
                <a:effectLst/>
                <a:latin typeface="Söhne"/>
              </a:rPr>
              <a:t>dan</a:t>
            </a:r>
            <a:r>
              <a:rPr lang="en-US" b="0" i="0" dirty="0" smtClean="0">
                <a:solidFill>
                  <a:srgbClr val="000000"/>
                </a:solidFill>
                <a:effectLst/>
                <a:latin typeface="Söhne"/>
              </a:rPr>
              <a:t> offline.</a:t>
            </a:r>
          </a:p>
          <a:p>
            <a:pPr algn="l"/>
            <a:r>
              <a:rPr lang="en-US" b="0" i="0" dirty="0" err="1" smtClean="0">
                <a:solidFill>
                  <a:srgbClr val="000000"/>
                </a:solidFill>
                <a:effectLst/>
                <a:latin typeface="Söhne"/>
              </a:rPr>
              <a:t>ChatGPT</a:t>
            </a:r>
            <a:endParaRPr lang="en-US" b="0" i="0" dirty="0" smtClean="0">
              <a:solidFill>
                <a:srgbClr val="000000"/>
              </a:solidFill>
              <a:effectLst/>
              <a:latin typeface="Söhne"/>
            </a:endParaRPr>
          </a:p>
          <a:p>
            <a:pPr algn="l"/>
            <a:r>
              <a:rPr lang="en-US" b="0" i="0" dirty="0" err="1" smtClean="0">
                <a:solidFill>
                  <a:srgbClr val="000000"/>
                </a:solidFill>
                <a:effectLst/>
                <a:latin typeface="Söhne"/>
              </a:rPr>
              <a:t>Memilih</a:t>
            </a:r>
            <a:r>
              <a:rPr lang="en-US" b="0" i="0" dirty="0" smtClean="0">
                <a:solidFill>
                  <a:srgbClr val="000000"/>
                </a:solidFill>
                <a:effectLst/>
                <a:latin typeface="Söhne"/>
              </a:rPr>
              <a:t> </a:t>
            </a:r>
            <a:r>
              <a:rPr lang="en-US" b="0" i="0" dirty="0" err="1" smtClean="0">
                <a:solidFill>
                  <a:srgbClr val="000000"/>
                </a:solidFill>
                <a:effectLst/>
                <a:latin typeface="Söhne"/>
              </a:rPr>
              <a:t>saluran</a:t>
            </a:r>
            <a:r>
              <a:rPr lang="en-US" b="0" i="0" dirty="0" smtClean="0">
                <a:solidFill>
                  <a:srgbClr val="000000"/>
                </a:solidFill>
                <a:effectLst/>
                <a:latin typeface="Söhne"/>
              </a:rPr>
              <a:t> </a:t>
            </a:r>
            <a:r>
              <a:rPr lang="en-US" b="0" i="0" dirty="0" err="1" smtClean="0">
                <a:solidFill>
                  <a:srgbClr val="000000"/>
                </a:solidFill>
                <a:effectLst/>
                <a:latin typeface="Söhne"/>
              </a:rPr>
              <a:t>distribusi</a:t>
            </a:r>
            <a:r>
              <a:rPr lang="en-US" b="0" i="0" dirty="0" smtClean="0">
                <a:solidFill>
                  <a:srgbClr val="000000"/>
                </a:solidFill>
                <a:effectLst/>
                <a:latin typeface="Söhne"/>
              </a:rPr>
              <a:t> yang </a:t>
            </a:r>
            <a:r>
              <a:rPr lang="en-US" b="0" i="0" dirty="0" err="1" smtClean="0">
                <a:solidFill>
                  <a:srgbClr val="000000"/>
                </a:solidFill>
                <a:effectLst/>
                <a:latin typeface="Söhne"/>
              </a:rPr>
              <a:t>sesuai</a:t>
            </a:r>
            <a:r>
              <a:rPr lang="en-US" b="0" i="0" dirty="0" smtClean="0">
                <a:solidFill>
                  <a:srgbClr val="000000"/>
                </a:solidFill>
                <a:effectLst/>
                <a:latin typeface="Söhne"/>
              </a:rPr>
              <a:t>, </a:t>
            </a:r>
            <a:r>
              <a:rPr lang="en-US" b="0" i="0" dirty="0" err="1" smtClean="0">
                <a:solidFill>
                  <a:srgbClr val="000000"/>
                </a:solidFill>
                <a:effectLst/>
                <a:latin typeface="Söhne"/>
              </a:rPr>
              <a:t>memahami</a:t>
            </a:r>
            <a:r>
              <a:rPr lang="en-US" b="0" i="0" dirty="0" smtClean="0">
                <a:solidFill>
                  <a:srgbClr val="000000"/>
                </a:solidFill>
                <a:effectLst/>
                <a:latin typeface="Söhne"/>
              </a:rPr>
              <a:t> </a:t>
            </a:r>
            <a:r>
              <a:rPr lang="en-US" b="0" i="0" dirty="0" err="1" smtClean="0">
                <a:solidFill>
                  <a:srgbClr val="000000"/>
                </a:solidFill>
                <a:effectLst/>
                <a:latin typeface="Söhne"/>
              </a:rPr>
              <a:t>peran</a:t>
            </a:r>
            <a:r>
              <a:rPr lang="en-US" b="0" i="0" dirty="0" smtClean="0">
                <a:solidFill>
                  <a:srgbClr val="000000"/>
                </a:solidFill>
                <a:effectLst/>
                <a:latin typeface="Söhne"/>
              </a:rPr>
              <a:t> </a:t>
            </a:r>
            <a:r>
              <a:rPr lang="en-US" b="0" i="0" dirty="0" err="1" smtClean="0">
                <a:solidFill>
                  <a:srgbClr val="000000"/>
                </a:solidFill>
                <a:effectLst/>
                <a:latin typeface="Söhne"/>
              </a:rPr>
              <a:t>saluran</a:t>
            </a:r>
            <a:r>
              <a:rPr lang="en-US" b="0" i="0" dirty="0" smtClean="0">
                <a:solidFill>
                  <a:srgbClr val="000000"/>
                </a:solidFill>
                <a:effectLst/>
                <a:latin typeface="Söhne"/>
              </a:rPr>
              <a:t> </a:t>
            </a:r>
            <a:r>
              <a:rPr lang="en-US" b="0" i="0" dirty="0" err="1" smtClean="0">
                <a:solidFill>
                  <a:srgbClr val="000000"/>
                </a:solidFill>
                <a:effectLst/>
                <a:latin typeface="Söhne"/>
              </a:rPr>
              <a:t>distribusi</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mencapai</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mengintegrasikan</a:t>
            </a:r>
            <a:r>
              <a:rPr lang="en-US" b="0" i="0" dirty="0" smtClean="0">
                <a:solidFill>
                  <a:srgbClr val="000000"/>
                </a:solidFill>
                <a:effectLst/>
                <a:latin typeface="Söhne"/>
              </a:rPr>
              <a:t> </a:t>
            </a:r>
            <a:r>
              <a:rPr lang="en-US" b="0" i="0" dirty="0" err="1" smtClean="0">
                <a:solidFill>
                  <a:srgbClr val="000000"/>
                </a:solidFill>
                <a:effectLst/>
                <a:latin typeface="Söhne"/>
              </a:rPr>
              <a:t>saluran</a:t>
            </a:r>
            <a:r>
              <a:rPr lang="en-US" b="0" i="0" dirty="0" smtClean="0">
                <a:solidFill>
                  <a:srgbClr val="000000"/>
                </a:solidFill>
                <a:effectLst/>
                <a:latin typeface="Söhne"/>
              </a:rPr>
              <a:t> </a:t>
            </a:r>
            <a:r>
              <a:rPr lang="en-US" b="0" i="0" dirty="0" err="1" smtClean="0">
                <a:solidFill>
                  <a:srgbClr val="000000"/>
                </a:solidFill>
                <a:effectLst/>
                <a:latin typeface="Söhne"/>
              </a:rPr>
              <a:t>distribusi</a:t>
            </a:r>
            <a:r>
              <a:rPr lang="en-US" b="0" i="0" dirty="0" smtClean="0">
                <a:solidFill>
                  <a:srgbClr val="000000"/>
                </a:solidFill>
                <a:effectLst/>
                <a:latin typeface="Söhne"/>
              </a:rPr>
              <a:t> online </a:t>
            </a:r>
            <a:r>
              <a:rPr lang="en-US" b="0" i="0" dirty="0" err="1" smtClean="0">
                <a:solidFill>
                  <a:srgbClr val="000000"/>
                </a:solidFill>
                <a:effectLst/>
                <a:latin typeface="Söhne"/>
              </a:rPr>
              <a:t>dan</a:t>
            </a:r>
            <a:r>
              <a:rPr lang="en-US" b="0" i="0" dirty="0" smtClean="0">
                <a:solidFill>
                  <a:srgbClr val="000000"/>
                </a:solidFill>
                <a:effectLst/>
                <a:latin typeface="Söhne"/>
              </a:rPr>
              <a:t> offline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bagian</a:t>
            </a:r>
            <a:r>
              <a:rPr lang="en-US" b="0" i="0" dirty="0" smtClean="0">
                <a:solidFill>
                  <a:srgbClr val="000000"/>
                </a:solidFill>
                <a:effectLst/>
                <a:latin typeface="Söhne"/>
              </a:rPr>
              <a:t> </a:t>
            </a:r>
            <a:r>
              <a:rPr lang="en-US" b="0" i="0" dirty="0" err="1" smtClean="0">
                <a:solidFill>
                  <a:srgbClr val="000000"/>
                </a:solidFill>
                <a:effectLst/>
                <a:latin typeface="Söhne"/>
              </a:rPr>
              <a:t>penting</a:t>
            </a:r>
            <a:r>
              <a:rPr lang="en-US" b="0" i="0" dirty="0" smtClean="0">
                <a:solidFill>
                  <a:srgbClr val="000000"/>
                </a:solidFill>
                <a:effectLst/>
                <a:latin typeface="Söhne"/>
              </a:rPr>
              <a:t> </a:t>
            </a:r>
            <a:r>
              <a:rPr lang="en-US" b="0" i="0" dirty="0" err="1" smtClean="0">
                <a:solidFill>
                  <a:srgbClr val="000000"/>
                </a:solidFill>
                <a:effectLst/>
                <a:latin typeface="Söhne"/>
              </a:rPr>
              <a:t>dari</a:t>
            </a:r>
            <a:r>
              <a:rPr lang="en-US" b="0" i="0" dirty="0" smtClean="0">
                <a:solidFill>
                  <a:srgbClr val="000000"/>
                </a:solidFill>
                <a:effectLst/>
                <a:latin typeface="Söhne"/>
              </a:rPr>
              <a:t> </a:t>
            </a:r>
            <a:r>
              <a:rPr lang="en-US" b="0" i="0" dirty="0" err="1" smtClean="0">
                <a:solidFill>
                  <a:srgbClr val="000000"/>
                </a:solidFill>
                <a:effectLst/>
                <a:latin typeface="Söhne"/>
              </a:rPr>
              <a:t>perencanaan</a:t>
            </a:r>
            <a:r>
              <a:rPr lang="en-US" b="0" i="0" dirty="0" smtClean="0">
                <a:solidFill>
                  <a:srgbClr val="000000"/>
                </a:solidFill>
                <a:effectLst/>
                <a:latin typeface="Söhne"/>
              </a:rPr>
              <a:t> </a:t>
            </a:r>
            <a:r>
              <a:rPr lang="en-US" b="0" i="0" dirty="0" err="1" smtClean="0">
                <a:solidFill>
                  <a:srgbClr val="000000"/>
                </a:solidFill>
                <a:effectLst/>
                <a:latin typeface="Söhne"/>
              </a:rPr>
              <a:t>strategi</a:t>
            </a:r>
            <a:r>
              <a:rPr lang="en-US" b="0" i="0" dirty="0" smtClean="0">
                <a:solidFill>
                  <a:srgbClr val="000000"/>
                </a:solidFill>
                <a:effectLst/>
                <a:latin typeface="Söhne"/>
              </a:rPr>
              <a:t> </a:t>
            </a:r>
            <a:r>
              <a:rPr lang="en-US" b="0" i="0" dirty="0" err="1" smtClean="0">
                <a:solidFill>
                  <a:srgbClr val="000000"/>
                </a:solidFill>
                <a:effectLst/>
                <a:latin typeface="Söhne"/>
              </a:rPr>
              <a:t>pemasaran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penjualan</a:t>
            </a:r>
            <a:r>
              <a:rPr lang="en-US" b="0" i="0" dirty="0" smtClean="0">
                <a:solidFill>
                  <a:srgbClr val="000000"/>
                </a:solidFill>
                <a:effectLst/>
                <a:latin typeface="Söhne"/>
              </a:rPr>
              <a:t> </a:t>
            </a:r>
            <a:r>
              <a:rPr lang="en-US" b="0" i="0" dirty="0" err="1" smtClean="0">
                <a:solidFill>
                  <a:srgbClr val="000000"/>
                </a:solidFill>
                <a:effectLst/>
                <a:latin typeface="Söhne"/>
              </a:rPr>
              <a:t>suatu</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Berikut</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penjelasan</a:t>
            </a:r>
            <a:r>
              <a:rPr lang="en-US" b="0" i="0" dirty="0" smtClean="0">
                <a:solidFill>
                  <a:srgbClr val="000000"/>
                </a:solidFill>
                <a:effectLst/>
                <a:latin typeface="Söhne"/>
              </a:rPr>
              <a:t>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lanjut</a:t>
            </a:r>
            <a:r>
              <a:rPr lang="en-US" b="0" i="0" dirty="0" smtClean="0">
                <a:solidFill>
                  <a:srgbClr val="000000"/>
                </a:solidFill>
                <a:effectLst/>
                <a:latin typeface="Söhne"/>
              </a:rPr>
              <a:t> </a:t>
            </a:r>
            <a:r>
              <a:rPr lang="en-US" b="0" i="0" dirty="0" err="1" smtClean="0">
                <a:solidFill>
                  <a:srgbClr val="000000"/>
                </a:solidFill>
                <a:effectLst/>
                <a:latin typeface="Söhne"/>
              </a:rPr>
              <a:t>tentang</a:t>
            </a:r>
            <a:r>
              <a:rPr lang="en-US" b="0" i="0" dirty="0" smtClean="0">
                <a:solidFill>
                  <a:srgbClr val="000000"/>
                </a:solidFill>
                <a:effectLst/>
                <a:latin typeface="Söhne"/>
              </a:rPr>
              <a:t> </a:t>
            </a:r>
            <a:r>
              <a:rPr lang="en-US" b="0" i="0" dirty="0" err="1" smtClean="0">
                <a:solidFill>
                  <a:srgbClr val="000000"/>
                </a:solidFill>
                <a:effectLst/>
                <a:latin typeface="Söhne"/>
              </a:rPr>
              <a:t>konsep-konsep</a:t>
            </a:r>
            <a:r>
              <a:rPr lang="en-US" b="0" i="0" dirty="0" smtClean="0">
                <a:solidFill>
                  <a:srgbClr val="000000"/>
                </a:solidFill>
                <a:effectLst/>
                <a:latin typeface="Söhne"/>
              </a:rPr>
              <a:t> </a:t>
            </a:r>
            <a:r>
              <a:rPr lang="en-US" b="0" i="0" dirty="0" err="1" smtClean="0">
                <a:solidFill>
                  <a:srgbClr val="000000"/>
                </a:solidFill>
                <a:effectLst/>
                <a:latin typeface="Söhne"/>
              </a:rPr>
              <a:t>tersebut</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Memilih</a:t>
            </a:r>
            <a:r>
              <a:rPr lang="en-US" b="1" i="0" dirty="0" smtClean="0">
                <a:solidFill>
                  <a:srgbClr val="000000"/>
                </a:solidFill>
                <a:effectLst/>
                <a:latin typeface="Söhne"/>
              </a:rPr>
              <a:t> </a:t>
            </a:r>
            <a:r>
              <a:rPr lang="en-US" b="1" i="0" dirty="0" err="1" smtClean="0">
                <a:solidFill>
                  <a:srgbClr val="000000"/>
                </a:solidFill>
                <a:effectLst/>
                <a:latin typeface="Söhne"/>
              </a:rPr>
              <a:t>Saluran</a:t>
            </a:r>
            <a:r>
              <a:rPr lang="en-US" b="1" i="0" dirty="0" smtClean="0">
                <a:solidFill>
                  <a:srgbClr val="000000"/>
                </a:solidFill>
                <a:effectLst/>
                <a:latin typeface="Söhne"/>
              </a:rPr>
              <a:t> </a:t>
            </a:r>
            <a:r>
              <a:rPr lang="en-US" b="1" i="0" dirty="0" err="1" smtClean="0">
                <a:solidFill>
                  <a:srgbClr val="000000"/>
                </a:solidFill>
                <a:effectLst/>
                <a:latin typeface="Söhne"/>
              </a:rPr>
              <a:t>Distribusi</a:t>
            </a:r>
            <a:r>
              <a:rPr lang="en-US" b="1" i="0" dirty="0" smtClean="0">
                <a:solidFill>
                  <a:srgbClr val="000000"/>
                </a:solidFill>
                <a:effectLst/>
                <a:latin typeface="Söhne"/>
              </a:rPr>
              <a:t> yang </a:t>
            </a:r>
            <a:r>
              <a:rPr lang="en-US" b="1" i="0" dirty="0" err="1" smtClean="0">
                <a:solidFill>
                  <a:srgbClr val="000000"/>
                </a:solidFill>
                <a:effectLst/>
                <a:latin typeface="Söhne"/>
              </a:rPr>
              <a:t>Sesuai</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melibatkan</a:t>
            </a:r>
            <a:r>
              <a:rPr lang="en-US" b="0" i="0" dirty="0" smtClean="0">
                <a:solidFill>
                  <a:srgbClr val="000000"/>
                </a:solidFill>
                <a:effectLst/>
                <a:latin typeface="Söhne"/>
              </a:rPr>
              <a:t> </a:t>
            </a:r>
            <a:r>
              <a:rPr lang="en-US" b="0" i="0" dirty="0" err="1" smtClean="0">
                <a:solidFill>
                  <a:srgbClr val="000000"/>
                </a:solidFill>
                <a:effectLst/>
                <a:latin typeface="Söhne"/>
              </a:rPr>
              <a:t>pemilihan</a:t>
            </a:r>
            <a:r>
              <a:rPr lang="en-US" b="0" i="0" dirty="0" smtClean="0">
                <a:solidFill>
                  <a:srgbClr val="000000"/>
                </a:solidFill>
                <a:effectLst/>
                <a:latin typeface="Söhne"/>
              </a:rPr>
              <a:t> </a:t>
            </a:r>
            <a:r>
              <a:rPr lang="en-US" b="0" i="0" dirty="0" err="1" smtClean="0">
                <a:solidFill>
                  <a:srgbClr val="000000"/>
                </a:solidFill>
                <a:effectLst/>
                <a:latin typeface="Söhne"/>
              </a:rPr>
              <a:t>metode</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saluran</a:t>
            </a:r>
            <a:r>
              <a:rPr lang="en-US" b="0" i="0" dirty="0" smtClean="0">
                <a:solidFill>
                  <a:srgbClr val="000000"/>
                </a:solidFill>
                <a:effectLst/>
                <a:latin typeface="Söhne"/>
              </a:rPr>
              <a:t> yang paling </a:t>
            </a:r>
            <a:r>
              <a:rPr lang="en-US" b="0" i="0" dirty="0" err="1" smtClean="0">
                <a:solidFill>
                  <a:srgbClr val="000000"/>
                </a:solidFill>
                <a:effectLst/>
                <a:latin typeface="Söhne"/>
              </a:rPr>
              <a:t>efektif</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menyampaikan</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kepada</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Keputusan</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melibatkan</a:t>
            </a:r>
            <a:r>
              <a:rPr lang="en-US" b="0" i="0" dirty="0" smtClean="0">
                <a:solidFill>
                  <a:srgbClr val="000000"/>
                </a:solidFill>
                <a:effectLst/>
                <a:latin typeface="Söhne"/>
              </a:rPr>
              <a:t> </a:t>
            </a:r>
            <a:r>
              <a:rPr lang="en-US" b="0" i="0" dirty="0" err="1" smtClean="0">
                <a:solidFill>
                  <a:srgbClr val="000000"/>
                </a:solidFill>
                <a:effectLst/>
                <a:latin typeface="Söhne"/>
              </a:rPr>
              <a:t>penjualan</a:t>
            </a:r>
            <a:r>
              <a:rPr lang="en-US" b="0" i="0" dirty="0" smtClean="0">
                <a:solidFill>
                  <a:srgbClr val="000000"/>
                </a:solidFill>
                <a:effectLst/>
                <a:latin typeface="Söhne"/>
              </a:rPr>
              <a:t> </a:t>
            </a:r>
            <a:r>
              <a:rPr lang="en-US" b="0" i="0" dirty="0" err="1" smtClean="0">
                <a:solidFill>
                  <a:srgbClr val="000000"/>
                </a:solidFill>
                <a:effectLst/>
                <a:latin typeface="Söhne"/>
              </a:rPr>
              <a:t>langsung</a:t>
            </a:r>
            <a:r>
              <a:rPr lang="en-US" b="0" i="0" dirty="0" smtClean="0">
                <a:solidFill>
                  <a:srgbClr val="000000"/>
                </a:solidFill>
                <a:effectLst/>
                <a:latin typeface="Söhne"/>
              </a:rPr>
              <a:t> </a:t>
            </a:r>
            <a:r>
              <a:rPr lang="en-US" b="0" i="0" dirty="0" err="1" smtClean="0">
                <a:solidFill>
                  <a:srgbClr val="000000"/>
                </a:solidFill>
                <a:effectLst/>
                <a:latin typeface="Söhne"/>
              </a:rPr>
              <a:t>melalui</a:t>
            </a:r>
            <a:r>
              <a:rPr lang="en-US" b="0" i="0" dirty="0" smtClean="0">
                <a:solidFill>
                  <a:srgbClr val="000000"/>
                </a:solidFill>
                <a:effectLst/>
                <a:latin typeface="Söhne"/>
              </a:rPr>
              <a:t> </a:t>
            </a:r>
            <a:r>
              <a:rPr lang="en-US" b="0" i="0" dirty="0" err="1" smtClean="0">
                <a:solidFill>
                  <a:srgbClr val="000000"/>
                </a:solidFill>
                <a:effectLst/>
                <a:latin typeface="Söhne"/>
              </a:rPr>
              <a:t>toko</a:t>
            </a:r>
            <a:r>
              <a:rPr lang="en-US" b="0" i="0" dirty="0" smtClean="0">
                <a:solidFill>
                  <a:srgbClr val="000000"/>
                </a:solidFill>
                <a:effectLst/>
                <a:latin typeface="Söhne"/>
              </a:rPr>
              <a:t> </a:t>
            </a:r>
            <a:r>
              <a:rPr lang="en-US" b="0" i="0" dirty="0" err="1" smtClean="0">
                <a:solidFill>
                  <a:srgbClr val="000000"/>
                </a:solidFill>
                <a:effectLst/>
                <a:latin typeface="Söhne"/>
              </a:rPr>
              <a:t>fisik</a:t>
            </a:r>
            <a:r>
              <a:rPr lang="en-US" b="0" i="0" dirty="0" smtClean="0">
                <a:solidFill>
                  <a:srgbClr val="000000"/>
                </a:solidFill>
                <a:effectLst/>
                <a:latin typeface="Söhne"/>
              </a:rPr>
              <a:t>, </a:t>
            </a:r>
            <a:r>
              <a:rPr lang="en-US" b="0" i="0" dirty="0" err="1" smtClean="0">
                <a:solidFill>
                  <a:srgbClr val="000000"/>
                </a:solidFill>
                <a:effectLst/>
                <a:latin typeface="Söhne"/>
              </a:rPr>
              <a:t>penjualan</a:t>
            </a:r>
            <a:r>
              <a:rPr lang="en-US" b="0" i="0" dirty="0" smtClean="0">
                <a:solidFill>
                  <a:srgbClr val="000000"/>
                </a:solidFill>
                <a:effectLst/>
                <a:latin typeface="Söhne"/>
              </a:rPr>
              <a:t> online </a:t>
            </a:r>
            <a:r>
              <a:rPr lang="en-US" b="0" i="0" dirty="0" err="1" smtClean="0">
                <a:solidFill>
                  <a:srgbClr val="000000"/>
                </a:solidFill>
                <a:effectLst/>
                <a:latin typeface="Söhne"/>
              </a:rPr>
              <a:t>melalui</a:t>
            </a:r>
            <a:r>
              <a:rPr lang="en-US" b="0" i="0" dirty="0" smtClean="0">
                <a:solidFill>
                  <a:srgbClr val="000000"/>
                </a:solidFill>
                <a:effectLst/>
                <a:latin typeface="Söhne"/>
              </a:rPr>
              <a:t> situs web </a:t>
            </a:r>
            <a:r>
              <a:rPr lang="en-US" b="0" i="0" dirty="0" err="1" smtClean="0">
                <a:solidFill>
                  <a:srgbClr val="000000"/>
                </a:solidFill>
                <a:effectLst/>
                <a:latin typeface="Söhne"/>
              </a:rPr>
              <a:t>atau</a:t>
            </a:r>
            <a:r>
              <a:rPr lang="en-US" b="0" i="0" dirty="0" smtClean="0">
                <a:solidFill>
                  <a:srgbClr val="000000"/>
                </a:solidFill>
                <a:effectLst/>
                <a:latin typeface="Söhne"/>
              </a:rPr>
              <a:t> platform e-commerce, </a:t>
            </a:r>
            <a:r>
              <a:rPr lang="en-US" b="0" i="0" dirty="0" err="1" smtClean="0">
                <a:solidFill>
                  <a:srgbClr val="000000"/>
                </a:solidFill>
                <a:effectLst/>
                <a:latin typeface="Söhne"/>
              </a:rPr>
              <a:t>distribusi</a:t>
            </a:r>
            <a:r>
              <a:rPr lang="en-US" b="0" i="0" dirty="0" smtClean="0">
                <a:solidFill>
                  <a:srgbClr val="000000"/>
                </a:solidFill>
                <a:effectLst/>
                <a:latin typeface="Söhne"/>
              </a:rPr>
              <a:t> </a:t>
            </a:r>
            <a:r>
              <a:rPr lang="en-US" b="0" i="0" dirty="0" err="1" smtClean="0">
                <a:solidFill>
                  <a:srgbClr val="000000"/>
                </a:solidFill>
                <a:effectLst/>
                <a:latin typeface="Söhne"/>
              </a:rPr>
              <a:t>melalui</a:t>
            </a:r>
            <a:r>
              <a:rPr lang="en-US" b="0" i="0" dirty="0" smtClean="0">
                <a:solidFill>
                  <a:srgbClr val="000000"/>
                </a:solidFill>
                <a:effectLst/>
                <a:latin typeface="Söhne"/>
              </a:rPr>
              <a:t> </a:t>
            </a:r>
            <a:r>
              <a:rPr lang="en-US" b="0" i="0" dirty="0" err="1" smtClean="0">
                <a:solidFill>
                  <a:srgbClr val="000000"/>
                </a:solidFill>
                <a:effectLst/>
                <a:latin typeface="Söhne"/>
              </a:rPr>
              <a:t>mitra</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campuran</a:t>
            </a:r>
            <a:r>
              <a:rPr lang="en-US" b="0" i="0" dirty="0" smtClean="0">
                <a:solidFill>
                  <a:srgbClr val="000000"/>
                </a:solidFill>
                <a:effectLst/>
                <a:latin typeface="Söhne"/>
              </a:rPr>
              <a:t> </a:t>
            </a:r>
            <a:r>
              <a:rPr lang="en-US" b="0" i="0" dirty="0" err="1" smtClean="0">
                <a:solidFill>
                  <a:srgbClr val="000000"/>
                </a:solidFill>
                <a:effectLst/>
                <a:latin typeface="Söhne"/>
              </a:rPr>
              <a:t>berbagai</a:t>
            </a:r>
            <a:r>
              <a:rPr lang="en-US" b="0" i="0" dirty="0" smtClean="0">
                <a:solidFill>
                  <a:srgbClr val="000000"/>
                </a:solidFill>
                <a:effectLst/>
                <a:latin typeface="Söhne"/>
              </a:rPr>
              <a:t> </a:t>
            </a:r>
            <a:r>
              <a:rPr lang="en-US" b="0" i="0" dirty="0" err="1" smtClean="0">
                <a:solidFill>
                  <a:srgbClr val="000000"/>
                </a:solidFill>
                <a:effectLst/>
                <a:latin typeface="Söhne"/>
              </a:rPr>
              <a:t>saluran</a:t>
            </a:r>
            <a:r>
              <a:rPr lang="en-US" b="0" i="0" dirty="0" smtClean="0">
                <a:solidFill>
                  <a:srgbClr val="000000"/>
                </a:solidFill>
                <a:effectLst/>
                <a:latin typeface="Söhne"/>
              </a:rPr>
              <a:t> </a:t>
            </a:r>
            <a:r>
              <a:rPr lang="en-US" b="0" i="0" dirty="0" err="1" smtClean="0">
                <a:solidFill>
                  <a:srgbClr val="000000"/>
                </a:solidFill>
                <a:effectLst/>
                <a:latin typeface="Söhne"/>
              </a:rPr>
              <a:t>lainnya</a:t>
            </a:r>
            <a:r>
              <a:rPr lang="en-US" b="0" i="0" dirty="0" smtClean="0">
                <a:solidFill>
                  <a:srgbClr val="000000"/>
                </a:solidFill>
                <a:effectLst/>
                <a:latin typeface="Söhne"/>
              </a:rPr>
              <a:t>. </a:t>
            </a:r>
            <a:r>
              <a:rPr lang="en-US" b="0" i="0" dirty="0" err="1" smtClean="0">
                <a:solidFill>
                  <a:srgbClr val="000000"/>
                </a:solidFill>
                <a:effectLst/>
                <a:latin typeface="Söhne"/>
              </a:rPr>
              <a:t>Pemilihan</a:t>
            </a:r>
            <a:r>
              <a:rPr lang="en-US" b="0" i="0" dirty="0" smtClean="0">
                <a:solidFill>
                  <a:srgbClr val="000000"/>
                </a:solidFill>
                <a:effectLst/>
                <a:latin typeface="Söhne"/>
              </a:rPr>
              <a:t> </a:t>
            </a:r>
            <a:r>
              <a:rPr lang="en-US" b="0" i="0" dirty="0" err="1" smtClean="0">
                <a:solidFill>
                  <a:srgbClr val="000000"/>
                </a:solidFill>
                <a:effectLst/>
                <a:latin typeface="Söhne"/>
              </a:rPr>
              <a:t>saluran</a:t>
            </a:r>
            <a:r>
              <a:rPr lang="en-US" b="0" i="0" dirty="0" smtClean="0">
                <a:solidFill>
                  <a:srgbClr val="000000"/>
                </a:solidFill>
                <a:effectLst/>
                <a:latin typeface="Söhne"/>
              </a:rPr>
              <a:t> </a:t>
            </a:r>
            <a:r>
              <a:rPr lang="en-US" b="0" i="0" dirty="0" err="1" smtClean="0">
                <a:solidFill>
                  <a:srgbClr val="000000"/>
                </a:solidFill>
                <a:effectLst/>
                <a:latin typeface="Söhne"/>
              </a:rPr>
              <a:t>distribusi</a:t>
            </a:r>
            <a:r>
              <a:rPr lang="en-US" b="0" i="0" dirty="0" smtClean="0">
                <a:solidFill>
                  <a:srgbClr val="000000"/>
                </a:solidFill>
                <a:effectLst/>
                <a:latin typeface="Söhne"/>
              </a:rPr>
              <a:t> yang </a:t>
            </a:r>
            <a:r>
              <a:rPr lang="en-US" b="0" i="0" dirty="0" err="1" smtClean="0">
                <a:solidFill>
                  <a:srgbClr val="000000"/>
                </a:solidFill>
                <a:effectLst/>
                <a:latin typeface="Söhne"/>
              </a:rPr>
              <a:t>tepat</a:t>
            </a:r>
            <a:r>
              <a:rPr lang="en-US" b="0" i="0" dirty="0" smtClean="0">
                <a:solidFill>
                  <a:srgbClr val="000000"/>
                </a:solidFill>
                <a:effectLst/>
                <a:latin typeface="Söhne"/>
              </a:rPr>
              <a:t> </a:t>
            </a:r>
            <a:r>
              <a:rPr lang="en-US" b="0" i="0" dirty="0" err="1" smtClean="0">
                <a:solidFill>
                  <a:srgbClr val="000000"/>
                </a:solidFill>
                <a:effectLst/>
                <a:latin typeface="Söhne"/>
              </a:rPr>
              <a:t>harus</a:t>
            </a:r>
            <a:r>
              <a:rPr lang="en-US" b="0" i="0" dirty="0" smtClean="0">
                <a:solidFill>
                  <a:srgbClr val="000000"/>
                </a:solidFill>
                <a:effectLst/>
                <a:latin typeface="Söhne"/>
              </a:rPr>
              <a:t> </a:t>
            </a:r>
            <a:r>
              <a:rPr lang="en-US" b="0" i="0" dirty="0" err="1" smtClean="0">
                <a:solidFill>
                  <a:srgbClr val="000000"/>
                </a:solidFill>
                <a:effectLst/>
                <a:latin typeface="Söhne"/>
              </a:rPr>
              <a:t>mempertimbangkan</a:t>
            </a:r>
            <a:r>
              <a:rPr lang="en-US" b="0" i="0" dirty="0" smtClean="0">
                <a:solidFill>
                  <a:srgbClr val="000000"/>
                </a:solidFill>
                <a:effectLst/>
                <a:latin typeface="Söhne"/>
              </a:rPr>
              <a:t> </a:t>
            </a:r>
            <a:r>
              <a:rPr lang="en-US" b="0" i="0" dirty="0" err="1" smtClean="0">
                <a:solidFill>
                  <a:srgbClr val="000000"/>
                </a:solidFill>
                <a:effectLst/>
                <a:latin typeface="Söhne"/>
              </a:rPr>
              <a:t>karakteristik</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target,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tujuan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Memahami</a:t>
            </a:r>
            <a:r>
              <a:rPr lang="en-US" b="1" i="0" dirty="0" smtClean="0">
                <a:solidFill>
                  <a:srgbClr val="000000"/>
                </a:solidFill>
                <a:effectLst/>
                <a:latin typeface="Söhne"/>
              </a:rPr>
              <a:t> </a:t>
            </a:r>
            <a:r>
              <a:rPr lang="en-US" b="1" i="0" dirty="0" err="1" smtClean="0">
                <a:solidFill>
                  <a:srgbClr val="000000"/>
                </a:solidFill>
                <a:effectLst/>
                <a:latin typeface="Söhne"/>
              </a:rPr>
              <a:t>Peran</a:t>
            </a:r>
            <a:r>
              <a:rPr lang="en-US" b="1" i="0" dirty="0" smtClean="0">
                <a:solidFill>
                  <a:srgbClr val="000000"/>
                </a:solidFill>
                <a:effectLst/>
                <a:latin typeface="Söhne"/>
              </a:rPr>
              <a:t> </a:t>
            </a:r>
            <a:r>
              <a:rPr lang="en-US" b="1" i="0" dirty="0" err="1" smtClean="0">
                <a:solidFill>
                  <a:srgbClr val="000000"/>
                </a:solidFill>
                <a:effectLst/>
                <a:latin typeface="Söhne"/>
              </a:rPr>
              <a:t>Saluran</a:t>
            </a:r>
            <a:r>
              <a:rPr lang="en-US" b="1" i="0" dirty="0" smtClean="0">
                <a:solidFill>
                  <a:srgbClr val="000000"/>
                </a:solidFill>
                <a:effectLst/>
                <a:latin typeface="Söhne"/>
              </a:rPr>
              <a:t> </a:t>
            </a:r>
            <a:r>
              <a:rPr lang="en-US" b="1" i="0" dirty="0" err="1" smtClean="0">
                <a:solidFill>
                  <a:srgbClr val="000000"/>
                </a:solidFill>
                <a:effectLst/>
                <a:latin typeface="Söhne"/>
              </a:rPr>
              <a:t>Distribusi</a:t>
            </a:r>
            <a:r>
              <a:rPr lang="en-US" b="1" i="0" dirty="0" smtClean="0">
                <a:solidFill>
                  <a:srgbClr val="000000"/>
                </a:solidFill>
                <a:effectLst/>
                <a:latin typeface="Söhne"/>
              </a:rPr>
              <a:t> </a:t>
            </a:r>
            <a:r>
              <a:rPr lang="en-US" b="1" i="0" dirty="0" err="1" smtClean="0">
                <a:solidFill>
                  <a:srgbClr val="000000"/>
                </a:solidFill>
                <a:effectLst/>
                <a:latin typeface="Söhne"/>
              </a:rPr>
              <a:t>dalam</a:t>
            </a:r>
            <a:r>
              <a:rPr lang="en-US" b="1" i="0" dirty="0" smtClean="0">
                <a:solidFill>
                  <a:srgbClr val="000000"/>
                </a:solidFill>
                <a:effectLst/>
                <a:latin typeface="Söhne"/>
              </a:rPr>
              <a:t> </a:t>
            </a:r>
            <a:r>
              <a:rPr lang="en-US" b="1" i="0" dirty="0" err="1" smtClean="0">
                <a:solidFill>
                  <a:srgbClr val="000000"/>
                </a:solidFill>
                <a:effectLst/>
                <a:latin typeface="Söhne"/>
              </a:rPr>
              <a:t>Mencapai</a:t>
            </a:r>
            <a:r>
              <a:rPr lang="en-US" b="1" i="0" dirty="0" smtClean="0">
                <a:solidFill>
                  <a:srgbClr val="000000"/>
                </a:solidFill>
                <a:effectLst/>
                <a:latin typeface="Söhne"/>
              </a:rPr>
              <a:t> </a:t>
            </a:r>
            <a:r>
              <a:rPr lang="en-US" b="1" i="0" dirty="0" err="1" smtClean="0">
                <a:solidFill>
                  <a:srgbClr val="000000"/>
                </a:solidFill>
                <a:effectLst/>
                <a:latin typeface="Söhne"/>
              </a:rPr>
              <a:t>Pelanggan</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Saluran</a:t>
            </a:r>
            <a:r>
              <a:rPr lang="en-US" b="0" i="0" dirty="0" smtClean="0">
                <a:solidFill>
                  <a:srgbClr val="000000"/>
                </a:solidFill>
                <a:effectLst/>
                <a:latin typeface="Söhne"/>
              </a:rPr>
              <a:t> </a:t>
            </a:r>
            <a:r>
              <a:rPr lang="en-US" b="0" i="0" dirty="0" err="1" smtClean="0">
                <a:solidFill>
                  <a:srgbClr val="000000"/>
                </a:solidFill>
                <a:effectLst/>
                <a:latin typeface="Söhne"/>
              </a:rPr>
              <a:t>distribusi</a:t>
            </a:r>
            <a:r>
              <a:rPr lang="en-US" b="0" i="0" dirty="0" smtClean="0">
                <a:solidFill>
                  <a:srgbClr val="000000"/>
                </a:solidFill>
                <a:effectLst/>
                <a:latin typeface="Söhne"/>
              </a:rPr>
              <a:t> </a:t>
            </a:r>
            <a:r>
              <a:rPr lang="en-US" b="0" i="0" dirty="0" err="1" smtClean="0">
                <a:solidFill>
                  <a:srgbClr val="000000"/>
                </a:solidFill>
                <a:effectLst/>
                <a:latin typeface="Söhne"/>
              </a:rPr>
              <a:t>memiliki</a:t>
            </a:r>
            <a:r>
              <a:rPr lang="en-US" b="0" i="0" dirty="0" smtClean="0">
                <a:solidFill>
                  <a:srgbClr val="000000"/>
                </a:solidFill>
                <a:effectLst/>
                <a:latin typeface="Söhne"/>
              </a:rPr>
              <a:t> </a:t>
            </a:r>
            <a:r>
              <a:rPr lang="en-US" b="0" i="0" dirty="0" err="1" smtClean="0">
                <a:solidFill>
                  <a:srgbClr val="000000"/>
                </a:solidFill>
                <a:effectLst/>
                <a:latin typeface="Söhne"/>
              </a:rPr>
              <a:t>peran</a:t>
            </a:r>
            <a:r>
              <a:rPr lang="en-US" b="0" i="0" dirty="0" smtClean="0">
                <a:solidFill>
                  <a:srgbClr val="000000"/>
                </a:solidFill>
                <a:effectLst/>
                <a:latin typeface="Söhne"/>
              </a:rPr>
              <a:t> </a:t>
            </a:r>
            <a:r>
              <a:rPr lang="en-US" b="0" i="0" dirty="0" err="1" smtClean="0">
                <a:solidFill>
                  <a:srgbClr val="000000"/>
                </a:solidFill>
                <a:effectLst/>
                <a:latin typeface="Söhne"/>
              </a:rPr>
              <a:t>kunci</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menghubungkan</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akhir</a:t>
            </a:r>
            <a:r>
              <a:rPr lang="en-US" b="0" i="0" dirty="0" smtClean="0">
                <a:solidFill>
                  <a:srgbClr val="000000"/>
                </a:solidFill>
                <a:effectLst/>
                <a:latin typeface="Söhne"/>
              </a:rPr>
              <a:t>. </a:t>
            </a:r>
            <a:r>
              <a:rPr lang="en-US" b="0" i="0" dirty="0" err="1" smtClean="0">
                <a:solidFill>
                  <a:srgbClr val="000000"/>
                </a:solidFill>
                <a:effectLst/>
                <a:latin typeface="Söhne"/>
              </a:rPr>
              <a:t>Mereka</a:t>
            </a:r>
            <a:r>
              <a:rPr lang="en-US" b="0" i="0" dirty="0" smtClean="0">
                <a:solidFill>
                  <a:srgbClr val="000000"/>
                </a:solidFill>
                <a:effectLst/>
                <a:latin typeface="Söhne"/>
              </a:rPr>
              <a:t> </a:t>
            </a:r>
            <a:r>
              <a:rPr lang="en-US" b="0" i="0" dirty="0" err="1" smtClean="0">
                <a:solidFill>
                  <a:srgbClr val="000000"/>
                </a:solidFill>
                <a:effectLst/>
                <a:latin typeface="Söhne"/>
              </a:rPr>
              <a:t>bertindak</a:t>
            </a:r>
            <a:r>
              <a:rPr lang="en-US" b="0" i="0" dirty="0" smtClean="0">
                <a:solidFill>
                  <a:srgbClr val="000000"/>
                </a:solidFill>
                <a:effectLst/>
                <a:latin typeface="Söhne"/>
              </a:rPr>
              <a:t> </a:t>
            </a:r>
            <a:r>
              <a:rPr lang="en-US" b="0" i="0" dirty="0" err="1" smtClean="0">
                <a:solidFill>
                  <a:srgbClr val="000000"/>
                </a:solidFill>
                <a:effectLst/>
                <a:latin typeface="Söhne"/>
              </a:rPr>
              <a:t>sebagai</a:t>
            </a:r>
            <a:r>
              <a:rPr lang="en-US" b="0" i="0" dirty="0" smtClean="0">
                <a:solidFill>
                  <a:srgbClr val="000000"/>
                </a:solidFill>
                <a:effectLst/>
                <a:latin typeface="Söhne"/>
              </a:rPr>
              <a:t> </a:t>
            </a:r>
            <a:r>
              <a:rPr lang="en-US" b="0" i="0" dirty="0" err="1" smtClean="0">
                <a:solidFill>
                  <a:srgbClr val="000000"/>
                </a:solidFill>
                <a:effectLst/>
                <a:latin typeface="Söhne"/>
              </a:rPr>
              <a:t>penghubung</a:t>
            </a:r>
            <a:r>
              <a:rPr lang="en-US" b="0" i="0" dirty="0" smtClean="0">
                <a:solidFill>
                  <a:srgbClr val="000000"/>
                </a:solidFill>
                <a:effectLst/>
                <a:latin typeface="Söhne"/>
              </a:rPr>
              <a:t> </a:t>
            </a:r>
            <a:r>
              <a:rPr lang="en-US" b="0" i="0" dirty="0" err="1" smtClean="0">
                <a:solidFill>
                  <a:srgbClr val="000000"/>
                </a:solidFill>
                <a:effectLst/>
                <a:latin typeface="Söhne"/>
              </a:rPr>
              <a:t>antara</a:t>
            </a:r>
            <a:r>
              <a:rPr lang="en-US" b="0" i="0" dirty="0" smtClean="0">
                <a:solidFill>
                  <a:srgbClr val="000000"/>
                </a:solidFill>
                <a:effectLst/>
                <a:latin typeface="Söhne"/>
              </a:rPr>
              <a:t> </a:t>
            </a:r>
            <a:r>
              <a:rPr lang="en-US" b="0" i="0" dirty="0" err="1" smtClean="0">
                <a:solidFill>
                  <a:srgbClr val="000000"/>
                </a:solidFill>
                <a:effectLst/>
                <a:latin typeface="Söhne"/>
              </a:rPr>
              <a:t>produsen</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penyedia</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konsumen</a:t>
            </a:r>
            <a:r>
              <a:rPr lang="en-US" b="0" i="0" dirty="0" smtClean="0">
                <a:solidFill>
                  <a:srgbClr val="000000"/>
                </a:solidFill>
                <a:effectLst/>
                <a:latin typeface="Söhne"/>
              </a:rPr>
              <a:t>. </a:t>
            </a:r>
            <a:r>
              <a:rPr lang="en-US" b="0" i="0" dirty="0" err="1" smtClean="0">
                <a:solidFill>
                  <a:srgbClr val="000000"/>
                </a:solidFill>
                <a:effectLst/>
                <a:latin typeface="Söhne"/>
              </a:rPr>
              <a:t>Memahami</a:t>
            </a:r>
            <a:r>
              <a:rPr lang="en-US" b="0" i="0" dirty="0" smtClean="0">
                <a:solidFill>
                  <a:srgbClr val="000000"/>
                </a:solidFill>
                <a:effectLst/>
                <a:latin typeface="Söhne"/>
              </a:rPr>
              <a:t> </a:t>
            </a:r>
            <a:r>
              <a:rPr lang="en-US" b="0" i="0" dirty="0" err="1" smtClean="0">
                <a:solidFill>
                  <a:srgbClr val="000000"/>
                </a:solidFill>
                <a:effectLst/>
                <a:latin typeface="Söhne"/>
              </a:rPr>
              <a:t>peran</a:t>
            </a:r>
            <a:r>
              <a:rPr lang="en-US" b="0" i="0" dirty="0" smtClean="0">
                <a:solidFill>
                  <a:srgbClr val="000000"/>
                </a:solidFill>
                <a:effectLst/>
                <a:latin typeface="Söhne"/>
              </a:rPr>
              <a:t> </a:t>
            </a:r>
            <a:r>
              <a:rPr lang="en-US" b="0" i="0" dirty="0" err="1" smtClean="0">
                <a:solidFill>
                  <a:srgbClr val="000000"/>
                </a:solidFill>
                <a:effectLst/>
                <a:latin typeface="Söhne"/>
              </a:rPr>
              <a:t>saluran</a:t>
            </a:r>
            <a:r>
              <a:rPr lang="en-US" b="0" i="0" dirty="0" smtClean="0">
                <a:solidFill>
                  <a:srgbClr val="000000"/>
                </a:solidFill>
                <a:effectLst/>
                <a:latin typeface="Söhne"/>
              </a:rPr>
              <a:t> </a:t>
            </a:r>
            <a:r>
              <a:rPr lang="en-US" b="0" i="0" dirty="0" err="1" smtClean="0">
                <a:solidFill>
                  <a:srgbClr val="000000"/>
                </a:solidFill>
                <a:effectLst/>
                <a:latin typeface="Söhne"/>
              </a:rPr>
              <a:t>distribusi</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mengoptimalkan</a:t>
            </a:r>
            <a:r>
              <a:rPr lang="en-US" b="0" i="0" dirty="0" smtClean="0">
                <a:solidFill>
                  <a:srgbClr val="000000"/>
                </a:solidFill>
                <a:effectLst/>
                <a:latin typeface="Söhne"/>
              </a:rPr>
              <a:t> </a:t>
            </a:r>
            <a:r>
              <a:rPr lang="en-US" b="0" i="0" dirty="0" err="1" smtClean="0">
                <a:solidFill>
                  <a:srgbClr val="000000"/>
                </a:solidFill>
                <a:effectLst/>
                <a:latin typeface="Söhne"/>
              </a:rPr>
              <a:t>operasi</a:t>
            </a:r>
            <a:r>
              <a:rPr lang="en-US" b="0" i="0" dirty="0" smtClean="0">
                <a:solidFill>
                  <a:srgbClr val="000000"/>
                </a:solidFill>
                <a:effectLst/>
                <a:latin typeface="Söhne"/>
              </a:rPr>
              <a:t>, </a:t>
            </a:r>
            <a:r>
              <a:rPr lang="en-US" b="0" i="0" dirty="0" err="1" smtClean="0">
                <a:solidFill>
                  <a:srgbClr val="000000"/>
                </a:solidFill>
                <a:effectLst/>
                <a:latin typeface="Söhne"/>
              </a:rPr>
              <a:t>menjaga</a:t>
            </a:r>
            <a:r>
              <a:rPr lang="en-US" b="0" i="0" dirty="0" smtClean="0">
                <a:solidFill>
                  <a:srgbClr val="000000"/>
                </a:solidFill>
                <a:effectLst/>
                <a:latin typeface="Söhne"/>
              </a:rPr>
              <a:t> </a:t>
            </a:r>
            <a:r>
              <a:rPr lang="en-US" b="0" i="0" dirty="0" err="1" smtClean="0">
                <a:solidFill>
                  <a:srgbClr val="000000"/>
                </a:solidFill>
                <a:effectLst/>
                <a:latin typeface="Söhne"/>
              </a:rPr>
              <a:t>ketersediaan</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mengelola</a:t>
            </a:r>
            <a:r>
              <a:rPr lang="en-US" b="0" i="0" dirty="0" smtClean="0">
                <a:solidFill>
                  <a:srgbClr val="000000"/>
                </a:solidFill>
                <a:effectLst/>
                <a:latin typeface="Söhne"/>
              </a:rPr>
              <a:t> </a:t>
            </a:r>
            <a:r>
              <a:rPr lang="en-US" b="0" i="0" dirty="0" err="1" smtClean="0">
                <a:solidFill>
                  <a:srgbClr val="000000"/>
                </a:solidFill>
                <a:effectLst/>
                <a:latin typeface="Söhne"/>
              </a:rPr>
              <a:t>rantai</a:t>
            </a:r>
            <a:r>
              <a:rPr lang="en-US" b="0" i="0" dirty="0" smtClean="0">
                <a:solidFill>
                  <a:srgbClr val="000000"/>
                </a:solidFill>
                <a:effectLst/>
                <a:latin typeface="Söhne"/>
              </a:rPr>
              <a:t> </a:t>
            </a:r>
            <a:r>
              <a:rPr lang="en-US" b="0" i="0" dirty="0" err="1" smtClean="0">
                <a:solidFill>
                  <a:srgbClr val="000000"/>
                </a:solidFill>
                <a:effectLst/>
                <a:latin typeface="Söhne"/>
              </a:rPr>
              <a:t>pasokan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memberikan</a:t>
            </a:r>
            <a:r>
              <a:rPr lang="en-US" b="0" i="0" dirty="0" smtClean="0">
                <a:solidFill>
                  <a:srgbClr val="000000"/>
                </a:solidFill>
                <a:effectLst/>
                <a:latin typeface="Söhne"/>
              </a:rPr>
              <a:t> </a:t>
            </a:r>
            <a:r>
              <a:rPr lang="en-US" b="0" i="0" dirty="0" err="1" smtClean="0">
                <a:solidFill>
                  <a:srgbClr val="000000"/>
                </a:solidFill>
                <a:effectLst/>
                <a:latin typeface="Söhne"/>
              </a:rPr>
              <a:t>pengalaman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yang </a:t>
            </a:r>
            <a:r>
              <a:rPr lang="en-US" b="0" i="0" dirty="0" err="1" smtClean="0">
                <a:solidFill>
                  <a:srgbClr val="000000"/>
                </a:solidFill>
                <a:effectLst/>
                <a:latin typeface="Söhne"/>
              </a:rPr>
              <a:t>baik</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Integrasi</a:t>
            </a:r>
            <a:r>
              <a:rPr lang="en-US" b="1" i="0" dirty="0" smtClean="0">
                <a:solidFill>
                  <a:srgbClr val="000000"/>
                </a:solidFill>
                <a:effectLst/>
                <a:latin typeface="Söhne"/>
              </a:rPr>
              <a:t> </a:t>
            </a:r>
            <a:r>
              <a:rPr lang="en-US" b="1" i="0" dirty="0" err="1" smtClean="0">
                <a:solidFill>
                  <a:srgbClr val="000000"/>
                </a:solidFill>
                <a:effectLst/>
                <a:latin typeface="Söhne"/>
              </a:rPr>
              <a:t>Saluran</a:t>
            </a:r>
            <a:r>
              <a:rPr lang="en-US" b="1" i="0" dirty="0" smtClean="0">
                <a:solidFill>
                  <a:srgbClr val="000000"/>
                </a:solidFill>
                <a:effectLst/>
                <a:latin typeface="Söhne"/>
              </a:rPr>
              <a:t> </a:t>
            </a:r>
            <a:r>
              <a:rPr lang="en-US" b="1" i="0" dirty="0" err="1" smtClean="0">
                <a:solidFill>
                  <a:srgbClr val="000000"/>
                </a:solidFill>
                <a:effectLst/>
                <a:latin typeface="Söhne"/>
              </a:rPr>
              <a:t>Distribusi</a:t>
            </a:r>
            <a:r>
              <a:rPr lang="en-US" b="1" i="0" dirty="0" smtClean="0">
                <a:solidFill>
                  <a:srgbClr val="000000"/>
                </a:solidFill>
                <a:effectLst/>
                <a:latin typeface="Söhne"/>
              </a:rPr>
              <a:t> Online </a:t>
            </a:r>
            <a:r>
              <a:rPr lang="en-US" b="1" i="0" dirty="0" err="1" smtClean="0">
                <a:solidFill>
                  <a:srgbClr val="000000"/>
                </a:solidFill>
                <a:effectLst/>
                <a:latin typeface="Söhne"/>
              </a:rPr>
              <a:t>dan</a:t>
            </a:r>
            <a:r>
              <a:rPr lang="en-US" b="1" i="0" dirty="0" smtClean="0">
                <a:solidFill>
                  <a:srgbClr val="000000"/>
                </a:solidFill>
                <a:effectLst/>
                <a:latin typeface="Söhne"/>
              </a:rPr>
              <a:t> Offline:</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Integrasi</a:t>
            </a:r>
            <a:r>
              <a:rPr lang="en-US" b="0" i="0" dirty="0" smtClean="0">
                <a:solidFill>
                  <a:srgbClr val="000000"/>
                </a:solidFill>
                <a:effectLst/>
                <a:latin typeface="Söhne"/>
              </a:rPr>
              <a:t> </a:t>
            </a:r>
            <a:r>
              <a:rPr lang="en-US" b="0" i="0" dirty="0" err="1" smtClean="0">
                <a:solidFill>
                  <a:srgbClr val="000000"/>
                </a:solidFill>
                <a:effectLst/>
                <a:latin typeface="Söhne"/>
              </a:rPr>
              <a:t>saluran</a:t>
            </a:r>
            <a:r>
              <a:rPr lang="en-US" b="0" i="0" dirty="0" smtClean="0">
                <a:solidFill>
                  <a:srgbClr val="000000"/>
                </a:solidFill>
                <a:effectLst/>
                <a:latin typeface="Söhne"/>
              </a:rPr>
              <a:t> </a:t>
            </a:r>
            <a:r>
              <a:rPr lang="en-US" b="0" i="0" dirty="0" err="1" smtClean="0">
                <a:solidFill>
                  <a:srgbClr val="000000"/>
                </a:solidFill>
                <a:effectLst/>
                <a:latin typeface="Söhne"/>
              </a:rPr>
              <a:t>distribusi</a:t>
            </a:r>
            <a:r>
              <a:rPr lang="en-US" b="0" i="0" dirty="0" smtClean="0">
                <a:solidFill>
                  <a:srgbClr val="000000"/>
                </a:solidFill>
                <a:effectLst/>
                <a:latin typeface="Söhne"/>
              </a:rPr>
              <a:t> online </a:t>
            </a:r>
            <a:r>
              <a:rPr lang="en-US" b="0" i="0" dirty="0" err="1" smtClean="0">
                <a:solidFill>
                  <a:srgbClr val="000000"/>
                </a:solidFill>
                <a:effectLst/>
                <a:latin typeface="Söhne"/>
              </a:rPr>
              <a:t>dan</a:t>
            </a:r>
            <a:r>
              <a:rPr lang="en-US" b="0" i="0" dirty="0" smtClean="0">
                <a:solidFill>
                  <a:srgbClr val="000000"/>
                </a:solidFill>
                <a:effectLst/>
                <a:latin typeface="Söhne"/>
              </a:rPr>
              <a:t> offline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pendekatan</a:t>
            </a:r>
            <a:r>
              <a:rPr lang="en-US" b="0" i="0" dirty="0" smtClean="0">
                <a:solidFill>
                  <a:srgbClr val="000000"/>
                </a:solidFill>
                <a:effectLst/>
                <a:latin typeface="Söhne"/>
              </a:rPr>
              <a:t> yang </a:t>
            </a:r>
            <a:r>
              <a:rPr lang="en-US" b="0" i="0" dirty="0" err="1" smtClean="0">
                <a:solidFill>
                  <a:srgbClr val="000000"/>
                </a:solidFill>
                <a:effectLst/>
                <a:latin typeface="Söhne"/>
              </a:rPr>
              <a:t>menggabungkan</a:t>
            </a:r>
            <a:r>
              <a:rPr lang="en-US" b="0" i="0" dirty="0" smtClean="0">
                <a:solidFill>
                  <a:srgbClr val="000000"/>
                </a:solidFill>
                <a:effectLst/>
                <a:latin typeface="Söhne"/>
              </a:rPr>
              <a:t> </a:t>
            </a:r>
            <a:r>
              <a:rPr lang="en-US" b="0" i="0" dirty="0" err="1" smtClean="0">
                <a:solidFill>
                  <a:srgbClr val="000000"/>
                </a:solidFill>
                <a:effectLst/>
                <a:latin typeface="Söhne"/>
              </a:rPr>
              <a:t>kehadiran</a:t>
            </a:r>
            <a:r>
              <a:rPr lang="en-US" b="0" i="0" dirty="0" smtClean="0">
                <a:solidFill>
                  <a:srgbClr val="000000"/>
                </a:solidFill>
                <a:effectLst/>
                <a:latin typeface="Söhne"/>
              </a:rPr>
              <a:t> </a:t>
            </a:r>
            <a:r>
              <a:rPr lang="en-US" b="0" i="0" dirty="0" err="1" smtClean="0">
                <a:solidFill>
                  <a:srgbClr val="000000"/>
                </a:solidFill>
                <a:effectLst/>
                <a:latin typeface="Söhne"/>
              </a:rPr>
              <a:t>fisik</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kehadiran</a:t>
            </a:r>
            <a:r>
              <a:rPr lang="en-US" b="0" i="0" dirty="0" smtClean="0">
                <a:solidFill>
                  <a:srgbClr val="000000"/>
                </a:solidFill>
                <a:effectLst/>
                <a:latin typeface="Söhne"/>
              </a:rPr>
              <a:t> digital.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berinteraksi</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baik</a:t>
            </a:r>
            <a:r>
              <a:rPr lang="en-US" b="0" i="0" dirty="0" smtClean="0">
                <a:solidFill>
                  <a:srgbClr val="000000"/>
                </a:solidFill>
                <a:effectLst/>
                <a:latin typeface="Söhne"/>
              </a:rPr>
              <a:t> </a:t>
            </a:r>
            <a:r>
              <a:rPr lang="en-US" b="0" i="0" dirty="0" err="1" smtClean="0">
                <a:solidFill>
                  <a:srgbClr val="000000"/>
                </a:solidFill>
                <a:effectLst/>
                <a:latin typeface="Söhne"/>
              </a:rPr>
              <a:t>secara</a:t>
            </a:r>
            <a:r>
              <a:rPr lang="en-US" b="0" i="0" dirty="0" smtClean="0">
                <a:solidFill>
                  <a:srgbClr val="000000"/>
                </a:solidFill>
                <a:effectLst/>
                <a:latin typeface="Söhne"/>
              </a:rPr>
              <a:t> online </a:t>
            </a:r>
            <a:r>
              <a:rPr lang="en-US" b="0" i="0" dirty="0" err="1" smtClean="0">
                <a:solidFill>
                  <a:srgbClr val="000000"/>
                </a:solidFill>
                <a:effectLst/>
                <a:latin typeface="Söhne"/>
              </a:rPr>
              <a:t>maupun</a:t>
            </a:r>
            <a:r>
              <a:rPr lang="en-US" b="0" i="0" dirty="0" smtClean="0">
                <a:solidFill>
                  <a:srgbClr val="000000"/>
                </a:solidFill>
                <a:effectLst/>
                <a:latin typeface="Söhne"/>
              </a:rPr>
              <a:t> offline,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menciptakan</a:t>
            </a:r>
            <a:r>
              <a:rPr lang="en-US" b="0" i="0" dirty="0" smtClean="0">
                <a:solidFill>
                  <a:srgbClr val="000000"/>
                </a:solidFill>
                <a:effectLst/>
                <a:latin typeface="Söhne"/>
              </a:rPr>
              <a:t> </a:t>
            </a:r>
            <a:r>
              <a:rPr lang="en-US" b="0" i="0" dirty="0" err="1" smtClean="0">
                <a:solidFill>
                  <a:srgbClr val="000000"/>
                </a:solidFill>
                <a:effectLst/>
                <a:latin typeface="Söhne"/>
              </a:rPr>
              <a:t>pengalaman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yang </a:t>
            </a:r>
            <a:r>
              <a:rPr lang="en-US" b="0" i="0" dirty="0" err="1" smtClean="0">
                <a:solidFill>
                  <a:srgbClr val="000000"/>
                </a:solidFill>
                <a:effectLst/>
                <a:latin typeface="Söhne"/>
              </a:rPr>
              <a:t>mulus</a:t>
            </a:r>
            <a:r>
              <a:rPr lang="en-US" b="0" i="0" dirty="0" smtClean="0">
                <a:solidFill>
                  <a:srgbClr val="000000"/>
                </a:solidFill>
                <a:effectLst/>
                <a:latin typeface="Söhne"/>
              </a:rPr>
              <a:t>. </a:t>
            </a:r>
            <a:r>
              <a:rPr lang="en-US" b="0" i="0" dirty="0" err="1" smtClean="0">
                <a:solidFill>
                  <a:srgbClr val="000000"/>
                </a:solidFill>
                <a:effectLst/>
                <a:latin typeface="Söhne"/>
              </a:rPr>
              <a:t>Misalnya</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membeli</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secara</a:t>
            </a:r>
            <a:r>
              <a:rPr lang="en-US" b="0" i="0" dirty="0" smtClean="0">
                <a:solidFill>
                  <a:srgbClr val="000000"/>
                </a:solidFill>
                <a:effectLst/>
                <a:latin typeface="Söhne"/>
              </a:rPr>
              <a:t> online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mengambilnya</a:t>
            </a:r>
            <a:r>
              <a:rPr lang="en-US" b="0" i="0" dirty="0" smtClean="0">
                <a:solidFill>
                  <a:srgbClr val="000000"/>
                </a:solidFill>
                <a:effectLst/>
                <a:latin typeface="Söhne"/>
              </a:rPr>
              <a:t> di </a:t>
            </a:r>
            <a:r>
              <a:rPr lang="en-US" b="0" i="0" dirty="0" err="1" smtClean="0">
                <a:solidFill>
                  <a:srgbClr val="000000"/>
                </a:solidFill>
                <a:effectLst/>
                <a:latin typeface="Söhne"/>
              </a:rPr>
              <a:t>toko</a:t>
            </a:r>
            <a:r>
              <a:rPr lang="en-US" b="0" i="0" dirty="0" smtClean="0">
                <a:solidFill>
                  <a:srgbClr val="000000"/>
                </a:solidFill>
                <a:effectLst/>
                <a:latin typeface="Söhne"/>
              </a:rPr>
              <a:t> </a:t>
            </a:r>
            <a:r>
              <a:rPr lang="en-US" b="0" i="0" dirty="0" err="1" smtClean="0">
                <a:solidFill>
                  <a:srgbClr val="000000"/>
                </a:solidFill>
                <a:effectLst/>
                <a:latin typeface="Söhne"/>
              </a:rPr>
              <a:t>fisik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sebaliknya</a:t>
            </a:r>
            <a:r>
              <a:rPr lang="en-US" b="0" i="0" dirty="0" smtClean="0">
                <a:solidFill>
                  <a:srgbClr val="000000"/>
                </a:solidFill>
                <a:effectLst/>
                <a:latin typeface="Söhne"/>
              </a:rPr>
              <a:t>. </a:t>
            </a:r>
            <a:r>
              <a:rPr lang="en-US" b="0" i="0" dirty="0" err="1" smtClean="0">
                <a:solidFill>
                  <a:srgbClr val="000000"/>
                </a:solidFill>
                <a:effectLst/>
                <a:latin typeface="Söhne"/>
              </a:rPr>
              <a:t>Integrasi</a:t>
            </a:r>
            <a:r>
              <a:rPr lang="en-US" b="0" i="0" dirty="0" smtClean="0">
                <a:solidFill>
                  <a:srgbClr val="000000"/>
                </a:solidFill>
                <a:effectLst/>
                <a:latin typeface="Söhne"/>
              </a:rPr>
              <a:t> </a:t>
            </a:r>
            <a:r>
              <a:rPr lang="en-US" b="0" i="0" dirty="0" err="1" smtClean="0">
                <a:solidFill>
                  <a:srgbClr val="000000"/>
                </a:solidFill>
                <a:effectLst/>
                <a:latin typeface="Söhne"/>
              </a:rPr>
              <a:t>seperti</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menghadirkan</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yang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fleksibel</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memenuhi</a:t>
            </a:r>
            <a:r>
              <a:rPr lang="en-US" b="0" i="0" dirty="0" smtClean="0">
                <a:solidFill>
                  <a:srgbClr val="000000"/>
                </a:solidFill>
                <a:effectLst/>
                <a:latin typeface="Söhne"/>
              </a:rPr>
              <a:t> </a:t>
            </a:r>
            <a:r>
              <a:rPr lang="en-US" b="0" i="0" dirty="0" err="1" smtClean="0">
                <a:solidFill>
                  <a:srgbClr val="000000"/>
                </a:solidFill>
                <a:effectLst/>
                <a:latin typeface="Söhne"/>
              </a:rPr>
              <a:t>harapan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yang </a:t>
            </a:r>
            <a:r>
              <a:rPr lang="en-US" b="0" i="0" dirty="0" err="1" smtClean="0">
                <a:solidFill>
                  <a:srgbClr val="000000"/>
                </a:solidFill>
                <a:effectLst/>
                <a:latin typeface="Söhne"/>
              </a:rPr>
              <a:t>semakin</a:t>
            </a:r>
            <a:r>
              <a:rPr lang="en-US" b="0" i="0" dirty="0" smtClean="0">
                <a:solidFill>
                  <a:srgbClr val="000000"/>
                </a:solidFill>
                <a:effectLst/>
                <a:latin typeface="Söhne"/>
              </a:rPr>
              <a:t> </a:t>
            </a:r>
            <a:r>
              <a:rPr lang="en-US" b="0" i="0" dirty="0" err="1" smtClean="0">
                <a:solidFill>
                  <a:srgbClr val="000000"/>
                </a:solidFill>
                <a:effectLst/>
                <a:latin typeface="Söhne"/>
              </a:rPr>
              <a:t>berkembang</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berbelanja</a:t>
            </a:r>
            <a:r>
              <a:rPr lang="en-US" b="0" i="0" dirty="0" smtClean="0">
                <a:solidFill>
                  <a:srgbClr val="000000"/>
                </a:solidFill>
                <a:effectLst/>
                <a:latin typeface="Söhne"/>
              </a:rPr>
              <a:t>.</a:t>
            </a:r>
          </a:p>
          <a:p>
            <a:pPr algn="l"/>
            <a:r>
              <a:rPr lang="en-US" b="0" i="0" dirty="0" err="1" smtClean="0">
                <a:solidFill>
                  <a:srgbClr val="000000"/>
                </a:solidFill>
                <a:effectLst/>
                <a:latin typeface="Söhne"/>
              </a:rPr>
              <a:t>Integrasi</a:t>
            </a:r>
            <a:r>
              <a:rPr lang="en-US" b="0" i="0" dirty="0" smtClean="0">
                <a:solidFill>
                  <a:srgbClr val="000000"/>
                </a:solidFill>
                <a:effectLst/>
                <a:latin typeface="Söhne"/>
              </a:rPr>
              <a:t> </a:t>
            </a:r>
            <a:r>
              <a:rPr lang="en-US" b="0" i="0" dirty="0" err="1" smtClean="0">
                <a:solidFill>
                  <a:srgbClr val="000000"/>
                </a:solidFill>
                <a:effectLst/>
                <a:latin typeface="Söhne"/>
              </a:rPr>
              <a:t>saluran</a:t>
            </a:r>
            <a:r>
              <a:rPr lang="en-US" b="0" i="0" dirty="0" smtClean="0">
                <a:solidFill>
                  <a:srgbClr val="000000"/>
                </a:solidFill>
                <a:effectLst/>
                <a:latin typeface="Söhne"/>
              </a:rPr>
              <a:t> </a:t>
            </a:r>
            <a:r>
              <a:rPr lang="en-US" b="0" i="0" dirty="0" err="1" smtClean="0">
                <a:solidFill>
                  <a:srgbClr val="000000"/>
                </a:solidFill>
                <a:effectLst/>
                <a:latin typeface="Söhne"/>
              </a:rPr>
              <a:t>distribusi</a:t>
            </a:r>
            <a:r>
              <a:rPr lang="en-US" b="0" i="0" dirty="0" smtClean="0">
                <a:solidFill>
                  <a:srgbClr val="000000"/>
                </a:solidFill>
                <a:effectLst/>
                <a:latin typeface="Söhne"/>
              </a:rPr>
              <a:t> online </a:t>
            </a:r>
            <a:r>
              <a:rPr lang="en-US" b="0" i="0" dirty="0" err="1" smtClean="0">
                <a:solidFill>
                  <a:srgbClr val="000000"/>
                </a:solidFill>
                <a:effectLst/>
                <a:latin typeface="Söhne"/>
              </a:rPr>
              <a:t>dan</a:t>
            </a:r>
            <a:r>
              <a:rPr lang="en-US" b="0" i="0" dirty="0" smtClean="0">
                <a:solidFill>
                  <a:srgbClr val="000000"/>
                </a:solidFill>
                <a:effectLst/>
                <a:latin typeface="Söhne"/>
              </a:rPr>
              <a:t> offline </a:t>
            </a:r>
            <a:r>
              <a:rPr lang="en-US" b="0" i="0" dirty="0" err="1" smtClean="0">
                <a:solidFill>
                  <a:srgbClr val="000000"/>
                </a:solidFill>
                <a:effectLst/>
                <a:latin typeface="Söhne"/>
              </a:rPr>
              <a:t>juga</a:t>
            </a:r>
            <a:r>
              <a:rPr lang="en-US" b="0" i="0" dirty="0" smtClean="0">
                <a:solidFill>
                  <a:srgbClr val="000000"/>
                </a:solidFill>
                <a:effectLst/>
                <a:latin typeface="Söhne"/>
              </a:rPr>
              <a:t> </a:t>
            </a:r>
            <a:r>
              <a:rPr lang="en-US" b="0" i="0" dirty="0" err="1" smtClean="0">
                <a:solidFill>
                  <a:srgbClr val="000000"/>
                </a:solidFill>
                <a:effectLst/>
                <a:latin typeface="Söhne"/>
              </a:rPr>
              <a:t>membantu</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mengumpulkan</a:t>
            </a:r>
            <a:r>
              <a:rPr lang="en-US" b="0" i="0" dirty="0" smtClean="0">
                <a:solidFill>
                  <a:srgbClr val="000000"/>
                </a:solidFill>
                <a:effectLst/>
                <a:latin typeface="Söhne"/>
              </a:rPr>
              <a:t> data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pemahaman</a:t>
            </a:r>
            <a:r>
              <a:rPr lang="en-US" b="0" i="0" dirty="0" smtClean="0">
                <a:solidFill>
                  <a:srgbClr val="000000"/>
                </a:solidFill>
                <a:effectLst/>
                <a:latin typeface="Söhne"/>
              </a:rPr>
              <a:t> yang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baik</a:t>
            </a:r>
            <a:r>
              <a:rPr lang="en-US" b="0" i="0" dirty="0" smtClean="0">
                <a:solidFill>
                  <a:srgbClr val="000000"/>
                </a:solidFill>
                <a:effectLst/>
                <a:latin typeface="Söhne"/>
              </a:rPr>
              <a:t> </a:t>
            </a:r>
            <a:r>
              <a:rPr lang="en-US" b="0" i="0" dirty="0" err="1" smtClean="0">
                <a:solidFill>
                  <a:srgbClr val="000000"/>
                </a:solidFill>
                <a:effectLst/>
                <a:latin typeface="Söhne"/>
              </a:rPr>
              <a:t>tentang</a:t>
            </a:r>
            <a:r>
              <a:rPr lang="en-US" b="0" i="0" dirty="0" smtClean="0">
                <a:solidFill>
                  <a:srgbClr val="000000"/>
                </a:solidFill>
                <a:effectLst/>
                <a:latin typeface="Söhne"/>
              </a:rPr>
              <a:t> </a:t>
            </a:r>
            <a:r>
              <a:rPr lang="en-US" b="0" i="0" dirty="0" err="1" smtClean="0">
                <a:solidFill>
                  <a:srgbClr val="000000"/>
                </a:solidFill>
                <a:effectLst/>
                <a:latin typeface="Söhne"/>
              </a:rPr>
              <a:t>perilaku</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mengidentifikasi</a:t>
            </a:r>
            <a:r>
              <a:rPr lang="en-US" b="0" i="0" dirty="0" smtClean="0">
                <a:solidFill>
                  <a:srgbClr val="000000"/>
                </a:solidFill>
                <a:effectLst/>
                <a:latin typeface="Söhne"/>
              </a:rPr>
              <a:t> </a:t>
            </a:r>
            <a:r>
              <a:rPr lang="en-US" b="0" i="0" dirty="0" err="1" smtClean="0">
                <a:solidFill>
                  <a:srgbClr val="000000"/>
                </a:solidFill>
                <a:effectLst/>
                <a:latin typeface="Söhne"/>
              </a:rPr>
              <a:t>tren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preferensi</a:t>
            </a:r>
            <a:r>
              <a:rPr lang="en-US" b="0" i="0" dirty="0" smtClean="0">
                <a:solidFill>
                  <a:srgbClr val="000000"/>
                </a:solidFill>
                <a:effectLst/>
                <a:latin typeface="Söhne"/>
              </a:rPr>
              <a:t> yang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baik</a:t>
            </a:r>
            <a:r>
              <a:rPr lang="en-US" b="0" i="0" dirty="0" smtClean="0">
                <a:solidFill>
                  <a:srgbClr val="000000"/>
                </a:solidFill>
                <a:effectLst/>
                <a:latin typeface="Söhne"/>
              </a:rPr>
              <a:t>, </a:t>
            </a:r>
            <a:r>
              <a:rPr lang="en-US" b="0" i="0" dirty="0" err="1" smtClean="0">
                <a:solidFill>
                  <a:srgbClr val="000000"/>
                </a:solidFill>
                <a:effectLst/>
                <a:latin typeface="Söhne"/>
              </a:rPr>
              <a:t>sehingga</a:t>
            </a:r>
            <a:r>
              <a:rPr lang="en-US" b="0" i="0" dirty="0" smtClean="0">
                <a:solidFill>
                  <a:srgbClr val="000000"/>
                </a:solidFill>
                <a:effectLst/>
                <a:latin typeface="Söhne"/>
              </a:rPr>
              <a:t> </a:t>
            </a:r>
            <a:r>
              <a:rPr lang="en-US" b="0" i="0" dirty="0" err="1" smtClean="0">
                <a:solidFill>
                  <a:srgbClr val="000000"/>
                </a:solidFill>
                <a:effectLst/>
                <a:latin typeface="Söhne"/>
              </a:rPr>
              <a:t>mereka</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merancang</a:t>
            </a:r>
            <a:r>
              <a:rPr lang="en-US" b="0" i="0" dirty="0" smtClean="0">
                <a:solidFill>
                  <a:srgbClr val="000000"/>
                </a:solidFill>
                <a:effectLst/>
                <a:latin typeface="Söhne"/>
              </a:rPr>
              <a:t> </a:t>
            </a:r>
            <a:r>
              <a:rPr lang="en-US" b="0" i="0" dirty="0" err="1" smtClean="0">
                <a:solidFill>
                  <a:srgbClr val="000000"/>
                </a:solidFill>
                <a:effectLst/>
                <a:latin typeface="Söhne"/>
              </a:rPr>
              <a:t>strategi</a:t>
            </a:r>
            <a:r>
              <a:rPr lang="en-US" b="0" i="0" dirty="0" smtClean="0">
                <a:solidFill>
                  <a:srgbClr val="000000"/>
                </a:solidFill>
                <a:effectLst/>
                <a:latin typeface="Söhne"/>
              </a:rPr>
              <a:t> </a:t>
            </a:r>
            <a:r>
              <a:rPr lang="en-US" b="0" i="0" dirty="0" err="1" smtClean="0">
                <a:solidFill>
                  <a:srgbClr val="000000"/>
                </a:solidFill>
                <a:effectLst/>
                <a:latin typeface="Söhne"/>
              </a:rPr>
              <a:t>pemasaran</a:t>
            </a:r>
            <a:r>
              <a:rPr lang="en-US" b="0" i="0" dirty="0" smtClean="0">
                <a:solidFill>
                  <a:srgbClr val="000000"/>
                </a:solidFill>
                <a:effectLst/>
                <a:latin typeface="Söhne"/>
              </a:rPr>
              <a:t> yang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efektif</a:t>
            </a:r>
            <a:r>
              <a:rPr lang="en-US" b="0" i="0" dirty="0" smtClean="0">
                <a:solidFill>
                  <a:srgbClr val="000000"/>
                </a:solidFill>
                <a:effectLst/>
                <a:latin typeface="Söhne"/>
              </a:rPr>
              <a:t>.</a:t>
            </a:r>
          </a:p>
          <a:p>
            <a:pPr algn="l"/>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memilih</a:t>
            </a:r>
            <a:r>
              <a:rPr lang="en-US" b="0" i="0" dirty="0" smtClean="0">
                <a:solidFill>
                  <a:srgbClr val="000000"/>
                </a:solidFill>
                <a:effectLst/>
                <a:latin typeface="Söhne"/>
              </a:rPr>
              <a:t> </a:t>
            </a:r>
            <a:r>
              <a:rPr lang="en-US" b="0" i="0" dirty="0" err="1" smtClean="0">
                <a:solidFill>
                  <a:srgbClr val="000000"/>
                </a:solidFill>
                <a:effectLst/>
                <a:latin typeface="Söhne"/>
              </a:rPr>
              <a:t>saluran</a:t>
            </a:r>
            <a:r>
              <a:rPr lang="en-US" b="0" i="0" dirty="0" smtClean="0">
                <a:solidFill>
                  <a:srgbClr val="000000"/>
                </a:solidFill>
                <a:effectLst/>
                <a:latin typeface="Söhne"/>
              </a:rPr>
              <a:t> </a:t>
            </a:r>
            <a:r>
              <a:rPr lang="en-US" b="0" i="0" dirty="0" err="1" smtClean="0">
                <a:solidFill>
                  <a:srgbClr val="000000"/>
                </a:solidFill>
                <a:effectLst/>
                <a:latin typeface="Söhne"/>
              </a:rPr>
              <a:t>distribusi</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mengintegrasikannya</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harus</a:t>
            </a:r>
            <a:r>
              <a:rPr lang="en-US" b="0" i="0" dirty="0" smtClean="0">
                <a:solidFill>
                  <a:srgbClr val="000000"/>
                </a:solidFill>
                <a:effectLst/>
                <a:latin typeface="Söhne"/>
              </a:rPr>
              <a:t> </a:t>
            </a:r>
            <a:r>
              <a:rPr lang="en-US" b="0" i="0" dirty="0" err="1" smtClean="0">
                <a:solidFill>
                  <a:srgbClr val="000000"/>
                </a:solidFill>
                <a:effectLst/>
                <a:latin typeface="Söhne"/>
              </a:rPr>
              <a:t>mempertimbangkan</a:t>
            </a:r>
            <a:r>
              <a:rPr lang="en-US" b="0" i="0" dirty="0" smtClean="0">
                <a:solidFill>
                  <a:srgbClr val="000000"/>
                </a:solidFill>
                <a:effectLst/>
                <a:latin typeface="Söhne"/>
              </a:rPr>
              <a:t> </a:t>
            </a:r>
            <a:r>
              <a:rPr lang="en-US" b="0" i="0" dirty="0" err="1" smtClean="0">
                <a:solidFill>
                  <a:srgbClr val="000000"/>
                </a:solidFill>
                <a:effectLst/>
                <a:latin typeface="Söhne"/>
              </a:rPr>
              <a:t>tujuan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target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kemampuan</a:t>
            </a:r>
            <a:r>
              <a:rPr lang="en-US" b="0" i="0" dirty="0" smtClean="0">
                <a:solidFill>
                  <a:srgbClr val="000000"/>
                </a:solidFill>
                <a:effectLst/>
                <a:latin typeface="Söhne"/>
              </a:rPr>
              <a:t> </a:t>
            </a:r>
            <a:r>
              <a:rPr lang="en-US" b="0" i="0" dirty="0" err="1" smtClean="0">
                <a:solidFill>
                  <a:srgbClr val="000000"/>
                </a:solidFill>
                <a:effectLst/>
                <a:latin typeface="Söhne"/>
              </a:rPr>
              <a:t>operasional</a:t>
            </a:r>
            <a:r>
              <a:rPr lang="en-US" b="0" i="0" dirty="0" smtClean="0">
                <a:solidFill>
                  <a:srgbClr val="000000"/>
                </a:solidFill>
                <a:effectLst/>
                <a:latin typeface="Söhne"/>
              </a:rPr>
              <a:t> </a:t>
            </a:r>
            <a:r>
              <a:rPr lang="en-US" b="0" i="0" dirty="0" err="1" smtClean="0">
                <a:solidFill>
                  <a:srgbClr val="000000"/>
                </a:solidFill>
                <a:effectLst/>
                <a:latin typeface="Söhne"/>
              </a:rPr>
              <a:t>mereka</a:t>
            </a:r>
            <a:r>
              <a:rPr lang="en-US" b="0" i="0" dirty="0" smtClean="0">
                <a:solidFill>
                  <a:srgbClr val="000000"/>
                </a:solidFill>
                <a:effectLst/>
                <a:latin typeface="Söhne"/>
              </a:rPr>
              <a:t>. </a:t>
            </a:r>
            <a:r>
              <a:rPr lang="en-US" b="0" i="0" dirty="0" err="1" smtClean="0">
                <a:solidFill>
                  <a:srgbClr val="000000"/>
                </a:solidFill>
                <a:effectLst/>
                <a:latin typeface="Söhne"/>
              </a:rPr>
              <a:t>Keputusan</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juga</a:t>
            </a:r>
            <a:r>
              <a:rPr lang="en-US" b="0" i="0" dirty="0" smtClean="0">
                <a:solidFill>
                  <a:srgbClr val="000000"/>
                </a:solidFill>
                <a:effectLst/>
                <a:latin typeface="Söhne"/>
              </a:rPr>
              <a:t> </a:t>
            </a:r>
            <a:r>
              <a:rPr lang="en-US" b="0" i="0" dirty="0" err="1" smtClean="0">
                <a:solidFill>
                  <a:srgbClr val="000000"/>
                </a:solidFill>
                <a:effectLst/>
                <a:latin typeface="Söhne"/>
              </a:rPr>
              <a:t>harus</a:t>
            </a:r>
            <a:r>
              <a:rPr lang="en-US" b="0" i="0" dirty="0" smtClean="0">
                <a:solidFill>
                  <a:srgbClr val="000000"/>
                </a:solidFill>
                <a:effectLst/>
                <a:latin typeface="Söhne"/>
              </a:rPr>
              <a:t> </a:t>
            </a:r>
            <a:r>
              <a:rPr lang="en-US" b="0" i="0" dirty="0" err="1" smtClean="0">
                <a:solidFill>
                  <a:srgbClr val="000000"/>
                </a:solidFill>
                <a:effectLst/>
                <a:latin typeface="Söhne"/>
              </a:rPr>
              <a:t>selalu</a:t>
            </a:r>
            <a:r>
              <a:rPr lang="en-US" b="0" i="0" dirty="0" smtClean="0">
                <a:solidFill>
                  <a:srgbClr val="000000"/>
                </a:solidFill>
                <a:effectLst/>
                <a:latin typeface="Söhne"/>
              </a:rPr>
              <a:t> </a:t>
            </a:r>
            <a:r>
              <a:rPr lang="en-US" b="0" i="0" dirty="0" err="1" smtClean="0">
                <a:solidFill>
                  <a:srgbClr val="000000"/>
                </a:solidFill>
                <a:effectLst/>
                <a:latin typeface="Söhne"/>
              </a:rPr>
              <a:t>disesuaikan</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perubahan</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preferensi</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perkembangan</a:t>
            </a:r>
            <a:r>
              <a:rPr lang="en-US" b="0" i="0" dirty="0" smtClean="0">
                <a:solidFill>
                  <a:srgbClr val="000000"/>
                </a:solidFill>
                <a:effectLst/>
                <a:latin typeface="Söhne"/>
              </a:rPr>
              <a:t> </a:t>
            </a:r>
            <a:r>
              <a:rPr lang="en-US" b="0" i="0" dirty="0" err="1" smtClean="0">
                <a:solidFill>
                  <a:srgbClr val="000000"/>
                </a:solidFill>
                <a:effectLst/>
                <a:latin typeface="Söhne"/>
              </a:rPr>
              <a:t>teknologi</a:t>
            </a:r>
            <a:r>
              <a:rPr lang="en-US" b="0" i="0" dirty="0" smtClean="0">
                <a:solidFill>
                  <a:srgbClr val="000000"/>
                </a:solidFill>
                <a:effectLst/>
                <a:latin typeface="Söhne"/>
              </a:rPr>
              <a:t> yang </a:t>
            </a:r>
            <a:r>
              <a:rPr lang="en-US" b="0" i="0" dirty="0" err="1" smtClean="0">
                <a:solidFill>
                  <a:srgbClr val="000000"/>
                </a:solidFill>
                <a:effectLst/>
                <a:latin typeface="Söhne"/>
              </a:rPr>
              <a:t>memengaruhi</a:t>
            </a:r>
            <a:r>
              <a:rPr lang="en-US" b="0" i="0" dirty="0" smtClean="0">
                <a:solidFill>
                  <a:srgbClr val="000000"/>
                </a:solidFill>
                <a:effectLst/>
                <a:latin typeface="Söhne"/>
              </a:rPr>
              <a:t> </a:t>
            </a:r>
            <a:r>
              <a:rPr lang="en-US" b="0" i="0" dirty="0" err="1" smtClean="0">
                <a:solidFill>
                  <a:srgbClr val="000000"/>
                </a:solidFill>
                <a:effectLst/>
                <a:latin typeface="Söhne"/>
              </a:rPr>
              <a:t>cara</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beroperasi</a:t>
            </a:r>
            <a:r>
              <a:rPr lang="en-US" b="0" i="0" dirty="0" smtClean="0">
                <a:solidFill>
                  <a:srgbClr val="000000"/>
                </a:solidFill>
                <a:effectLst/>
                <a:latin typeface="Söhne"/>
              </a:rPr>
              <a:t>.</a:t>
            </a:r>
          </a:p>
          <a:p>
            <a:pPr algn="l"/>
            <a:r>
              <a:rPr lang="en-US" b="0" i="0" dirty="0" err="1" smtClean="0">
                <a:solidFill>
                  <a:srgbClr val="000000"/>
                </a:solidFill>
                <a:effectLst/>
                <a:latin typeface="Söhne"/>
              </a:rPr>
              <a:t>jelaskan</a:t>
            </a:r>
            <a:r>
              <a:rPr lang="en-US" b="0" i="0" dirty="0" smtClean="0">
                <a:solidFill>
                  <a:srgbClr val="000000"/>
                </a:solidFill>
                <a:effectLst/>
                <a:latin typeface="Söhne"/>
              </a:rPr>
              <a:t> : </a:t>
            </a:r>
            <a:r>
              <a:rPr lang="en-US" b="0" i="0" dirty="0" err="1" smtClean="0">
                <a:solidFill>
                  <a:srgbClr val="000000"/>
                </a:solidFill>
                <a:effectLst/>
                <a:latin typeface="Söhne"/>
              </a:rPr>
              <a:t>Mengevaluasi</a:t>
            </a:r>
            <a:r>
              <a:rPr lang="en-US" b="0" i="0" dirty="0" smtClean="0">
                <a:solidFill>
                  <a:srgbClr val="000000"/>
                </a:solidFill>
                <a:effectLst/>
                <a:latin typeface="Söhne"/>
              </a:rPr>
              <a:t> </a:t>
            </a:r>
            <a:r>
              <a:rPr lang="en-US" b="0" i="0" dirty="0" err="1" smtClean="0">
                <a:solidFill>
                  <a:srgbClr val="000000"/>
                </a:solidFill>
                <a:effectLst/>
                <a:latin typeface="Söhne"/>
              </a:rPr>
              <a:t>berbagai</a:t>
            </a:r>
            <a:r>
              <a:rPr lang="en-US" b="0" i="0" dirty="0" smtClean="0">
                <a:solidFill>
                  <a:srgbClr val="000000"/>
                </a:solidFill>
                <a:effectLst/>
                <a:latin typeface="Söhne"/>
              </a:rPr>
              <a:t> model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penjualan</a:t>
            </a:r>
            <a:r>
              <a:rPr lang="en-US" b="0" i="0" dirty="0" smtClean="0">
                <a:solidFill>
                  <a:srgbClr val="000000"/>
                </a:solidFill>
                <a:effectLst/>
                <a:latin typeface="Söhne"/>
              </a:rPr>
              <a:t> </a:t>
            </a:r>
            <a:r>
              <a:rPr lang="en-US" b="0" i="0" dirty="0" err="1" smtClean="0">
                <a:solidFill>
                  <a:srgbClr val="000000"/>
                </a:solidFill>
                <a:effectLst/>
                <a:latin typeface="Söhne"/>
              </a:rPr>
              <a:t>langsung</a:t>
            </a:r>
            <a:r>
              <a:rPr lang="en-US" b="0" i="0" dirty="0" smtClean="0">
                <a:solidFill>
                  <a:srgbClr val="000000"/>
                </a:solidFill>
                <a:effectLst/>
                <a:latin typeface="Söhne"/>
              </a:rPr>
              <a:t>, </a:t>
            </a:r>
            <a:r>
              <a:rPr lang="en-US" b="0" i="0" dirty="0" err="1" smtClean="0">
                <a:solidFill>
                  <a:srgbClr val="000000"/>
                </a:solidFill>
                <a:effectLst/>
                <a:latin typeface="Söhne"/>
              </a:rPr>
              <a:t>berlangganan</a:t>
            </a:r>
            <a:r>
              <a:rPr lang="en-US" b="0" i="0" dirty="0" smtClean="0">
                <a:solidFill>
                  <a:srgbClr val="000000"/>
                </a:solidFill>
                <a:effectLst/>
                <a:latin typeface="Söhne"/>
              </a:rPr>
              <a:t>, </a:t>
            </a:r>
            <a:r>
              <a:rPr lang="en-US" b="0" i="0" dirty="0" err="1" smtClean="0">
                <a:solidFill>
                  <a:srgbClr val="000000"/>
                </a:solidFill>
                <a:effectLst/>
                <a:latin typeface="Söhne"/>
              </a:rPr>
              <a:t>iklan</a:t>
            </a:r>
            <a:r>
              <a:rPr lang="en-US" b="0" i="0" dirty="0" smtClean="0">
                <a:solidFill>
                  <a:srgbClr val="000000"/>
                </a:solidFill>
                <a:effectLst/>
                <a:latin typeface="Söhne"/>
              </a:rPr>
              <a:t>, </a:t>
            </a:r>
            <a:r>
              <a:rPr lang="en-US" b="0" i="0" dirty="0" err="1" smtClean="0">
                <a:solidFill>
                  <a:srgbClr val="000000"/>
                </a:solidFill>
                <a:effectLst/>
                <a:latin typeface="Söhne"/>
              </a:rPr>
              <a:t>dsb</a:t>
            </a:r>
            <a:r>
              <a:rPr lang="en-US" b="0" i="0" dirty="0" smtClean="0">
                <a:solidFill>
                  <a:srgbClr val="000000"/>
                </a:solidFill>
                <a:effectLst/>
                <a:latin typeface="Söhne"/>
              </a:rPr>
              <a:t>.). </a:t>
            </a:r>
            <a:r>
              <a:rPr lang="en-US" b="0" i="0" dirty="0" err="1" smtClean="0">
                <a:solidFill>
                  <a:srgbClr val="000000"/>
                </a:solidFill>
                <a:effectLst/>
                <a:latin typeface="Söhne"/>
              </a:rPr>
              <a:t>Memilih</a:t>
            </a:r>
            <a:r>
              <a:rPr lang="en-US" b="0" i="0" dirty="0" smtClean="0">
                <a:solidFill>
                  <a:srgbClr val="000000"/>
                </a:solidFill>
                <a:effectLst/>
                <a:latin typeface="Söhne"/>
              </a:rPr>
              <a:t> model </a:t>
            </a:r>
            <a:r>
              <a:rPr lang="en-US" b="0" i="0" dirty="0" err="1" smtClean="0">
                <a:solidFill>
                  <a:srgbClr val="000000"/>
                </a:solidFill>
                <a:effectLst/>
                <a:latin typeface="Söhne"/>
              </a:rPr>
              <a:t>pendapatan</a:t>
            </a:r>
            <a:r>
              <a:rPr lang="en-US" b="0" i="0" dirty="0" smtClean="0">
                <a:solidFill>
                  <a:srgbClr val="000000"/>
                </a:solidFill>
                <a:effectLst/>
                <a:latin typeface="Söhne"/>
              </a:rPr>
              <a:t> yang </a:t>
            </a:r>
            <a:r>
              <a:rPr lang="en-US" b="0" i="0" dirty="0" err="1" smtClean="0">
                <a:solidFill>
                  <a:srgbClr val="000000"/>
                </a:solidFill>
                <a:effectLst/>
                <a:latin typeface="Söhne"/>
              </a:rPr>
              <a:t>sesuai</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Strategi</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pendapatan</a:t>
            </a:r>
            <a:endParaRPr lang="en-US" b="0" i="0" dirty="0" smtClean="0">
              <a:solidFill>
                <a:srgbClr val="000000"/>
              </a:solidFill>
              <a:effectLst/>
              <a:latin typeface="Söhne"/>
            </a:endParaRPr>
          </a:p>
          <a:p>
            <a:pPr algn="l"/>
            <a:r>
              <a:rPr lang="en-US" b="0" i="0" dirty="0" err="1" smtClean="0">
                <a:solidFill>
                  <a:srgbClr val="000000"/>
                </a:solidFill>
                <a:effectLst/>
                <a:latin typeface="Söhne"/>
              </a:rPr>
              <a:t>ChatGPT</a:t>
            </a:r>
            <a:endParaRPr lang="en-US" b="0" i="0" dirty="0" smtClean="0">
              <a:solidFill>
                <a:srgbClr val="000000"/>
              </a:solidFill>
              <a:effectLst/>
              <a:latin typeface="Söhne"/>
            </a:endParaRPr>
          </a:p>
          <a:p>
            <a:pPr algn="l"/>
            <a:r>
              <a:rPr lang="en-US" b="0" i="0" dirty="0" err="1" smtClean="0">
                <a:solidFill>
                  <a:srgbClr val="000000"/>
                </a:solidFill>
                <a:effectLst/>
                <a:latin typeface="Söhne"/>
              </a:rPr>
              <a:t>Mengevaluasi</a:t>
            </a:r>
            <a:r>
              <a:rPr lang="en-US" b="0" i="0" dirty="0" smtClean="0">
                <a:solidFill>
                  <a:srgbClr val="000000"/>
                </a:solidFill>
                <a:effectLst/>
                <a:latin typeface="Söhne"/>
              </a:rPr>
              <a:t> </a:t>
            </a:r>
            <a:r>
              <a:rPr lang="en-US" b="0" i="0" dirty="0" err="1" smtClean="0">
                <a:solidFill>
                  <a:srgbClr val="000000"/>
                </a:solidFill>
                <a:effectLst/>
                <a:latin typeface="Söhne"/>
              </a:rPr>
              <a:t>berbagai</a:t>
            </a:r>
            <a:r>
              <a:rPr lang="en-US" b="0" i="0" dirty="0" smtClean="0">
                <a:solidFill>
                  <a:srgbClr val="000000"/>
                </a:solidFill>
                <a:effectLst/>
                <a:latin typeface="Söhne"/>
              </a:rPr>
              <a:t> model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memilih</a:t>
            </a:r>
            <a:r>
              <a:rPr lang="en-US" b="0" i="0" dirty="0" smtClean="0">
                <a:solidFill>
                  <a:srgbClr val="000000"/>
                </a:solidFill>
                <a:effectLst/>
                <a:latin typeface="Söhne"/>
              </a:rPr>
              <a:t> model </a:t>
            </a:r>
            <a:r>
              <a:rPr lang="en-US" b="0" i="0" dirty="0" err="1" smtClean="0">
                <a:solidFill>
                  <a:srgbClr val="000000"/>
                </a:solidFill>
                <a:effectLst/>
                <a:latin typeface="Söhne"/>
              </a:rPr>
              <a:t>pendapatan</a:t>
            </a:r>
            <a:r>
              <a:rPr lang="en-US" b="0" i="0" dirty="0" smtClean="0">
                <a:solidFill>
                  <a:srgbClr val="000000"/>
                </a:solidFill>
                <a:effectLst/>
                <a:latin typeface="Söhne"/>
              </a:rPr>
              <a:t> yang </a:t>
            </a:r>
            <a:r>
              <a:rPr lang="en-US" b="0" i="0" dirty="0" err="1" smtClean="0">
                <a:solidFill>
                  <a:srgbClr val="000000"/>
                </a:solidFill>
                <a:effectLst/>
                <a:latin typeface="Söhne"/>
              </a:rPr>
              <a:t>sesuai</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merancang</a:t>
            </a:r>
            <a:r>
              <a:rPr lang="en-US" b="0" i="0" dirty="0" smtClean="0">
                <a:solidFill>
                  <a:srgbClr val="000000"/>
                </a:solidFill>
                <a:effectLst/>
                <a:latin typeface="Söhne"/>
              </a:rPr>
              <a:t> </a:t>
            </a:r>
            <a:r>
              <a:rPr lang="en-US" b="0" i="0" dirty="0" err="1" smtClean="0">
                <a:solidFill>
                  <a:srgbClr val="000000"/>
                </a:solidFill>
                <a:effectLst/>
                <a:latin typeface="Söhne"/>
              </a:rPr>
              <a:t>strategi</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langkah</a:t>
            </a:r>
            <a:r>
              <a:rPr lang="en-US" b="0" i="0" dirty="0" smtClean="0">
                <a:solidFill>
                  <a:srgbClr val="000000"/>
                </a:solidFill>
                <a:effectLst/>
                <a:latin typeface="Söhne"/>
              </a:rPr>
              <a:t> </a:t>
            </a:r>
            <a:r>
              <a:rPr lang="en-US" b="0" i="0" dirty="0" err="1" smtClean="0">
                <a:solidFill>
                  <a:srgbClr val="000000"/>
                </a:solidFill>
                <a:effectLst/>
                <a:latin typeface="Söhne"/>
              </a:rPr>
              <a:t>penting</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merancang</a:t>
            </a:r>
            <a:r>
              <a:rPr lang="en-US" b="0" i="0" dirty="0" smtClean="0">
                <a:solidFill>
                  <a:srgbClr val="000000"/>
                </a:solidFill>
                <a:effectLst/>
                <a:latin typeface="Söhne"/>
              </a:rPr>
              <a:t> business model yang </a:t>
            </a:r>
            <a:r>
              <a:rPr lang="en-US" b="0" i="0" dirty="0" err="1" smtClean="0">
                <a:solidFill>
                  <a:srgbClr val="000000"/>
                </a:solidFill>
                <a:effectLst/>
                <a:latin typeface="Söhne"/>
              </a:rPr>
              <a:t>efektif</a:t>
            </a:r>
            <a:r>
              <a:rPr lang="en-US" b="0" i="0" dirty="0" smtClean="0">
                <a:solidFill>
                  <a:srgbClr val="000000"/>
                </a:solidFill>
                <a:effectLst/>
                <a:latin typeface="Söhne"/>
              </a:rPr>
              <a:t>. </a:t>
            </a:r>
            <a:r>
              <a:rPr lang="en-US" b="0" i="0" dirty="0" err="1" smtClean="0">
                <a:solidFill>
                  <a:srgbClr val="000000"/>
                </a:solidFill>
                <a:effectLst/>
                <a:latin typeface="Söhne"/>
              </a:rPr>
              <a:t>Berikut</a:t>
            </a:r>
            <a:r>
              <a:rPr lang="en-US" b="0" i="0" dirty="0" smtClean="0">
                <a:solidFill>
                  <a:srgbClr val="000000"/>
                </a:solidFill>
                <a:effectLst/>
                <a:latin typeface="Söhne"/>
              </a:rPr>
              <a:t> </a:t>
            </a:r>
            <a:r>
              <a:rPr lang="en-US" b="0" i="0" dirty="0" err="1" smtClean="0">
                <a:solidFill>
                  <a:srgbClr val="000000"/>
                </a:solidFill>
                <a:effectLst/>
                <a:latin typeface="Söhne"/>
              </a:rPr>
              <a:t>penjelasan</a:t>
            </a:r>
            <a:r>
              <a:rPr lang="en-US" b="0" i="0" dirty="0" smtClean="0">
                <a:solidFill>
                  <a:srgbClr val="000000"/>
                </a:solidFill>
                <a:effectLst/>
                <a:latin typeface="Söhne"/>
              </a:rPr>
              <a:t>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lanjut</a:t>
            </a:r>
            <a:r>
              <a:rPr lang="en-US" b="0" i="0" dirty="0" smtClean="0">
                <a:solidFill>
                  <a:srgbClr val="000000"/>
                </a:solidFill>
                <a:effectLst/>
                <a:latin typeface="Söhne"/>
              </a:rPr>
              <a:t> </a:t>
            </a:r>
            <a:r>
              <a:rPr lang="en-US" b="0" i="0" dirty="0" err="1" smtClean="0">
                <a:solidFill>
                  <a:srgbClr val="000000"/>
                </a:solidFill>
                <a:effectLst/>
                <a:latin typeface="Söhne"/>
              </a:rPr>
              <a:t>tentang</a:t>
            </a:r>
            <a:r>
              <a:rPr lang="en-US" b="0" i="0" dirty="0" smtClean="0">
                <a:solidFill>
                  <a:srgbClr val="000000"/>
                </a:solidFill>
                <a:effectLst/>
                <a:latin typeface="Söhne"/>
              </a:rPr>
              <a:t> </a:t>
            </a:r>
            <a:r>
              <a:rPr lang="en-US" b="0" i="0" dirty="0" err="1" smtClean="0">
                <a:solidFill>
                  <a:srgbClr val="000000"/>
                </a:solidFill>
                <a:effectLst/>
                <a:latin typeface="Söhne"/>
              </a:rPr>
              <a:t>konsep-konsep</a:t>
            </a:r>
            <a:r>
              <a:rPr lang="en-US" b="0" i="0" dirty="0" smtClean="0">
                <a:solidFill>
                  <a:srgbClr val="000000"/>
                </a:solidFill>
                <a:effectLst/>
                <a:latin typeface="Söhne"/>
              </a:rPr>
              <a:t> </a:t>
            </a:r>
            <a:r>
              <a:rPr lang="en-US" b="0" i="0" dirty="0" err="1" smtClean="0">
                <a:solidFill>
                  <a:srgbClr val="000000"/>
                </a:solidFill>
                <a:effectLst/>
                <a:latin typeface="Söhne"/>
              </a:rPr>
              <a:t>tersebut</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Mengevaluasi</a:t>
            </a:r>
            <a:r>
              <a:rPr lang="en-US" b="1" i="0" dirty="0" smtClean="0">
                <a:solidFill>
                  <a:srgbClr val="000000"/>
                </a:solidFill>
                <a:effectLst/>
                <a:latin typeface="Söhne"/>
              </a:rPr>
              <a:t> </a:t>
            </a:r>
            <a:r>
              <a:rPr lang="en-US" b="1" i="0" dirty="0" err="1" smtClean="0">
                <a:solidFill>
                  <a:srgbClr val="000000"/>
                </a:solidFill>
                <a:effectLst/>
                <a:latin typeface="Söhne"/>
              </a:rPr>
              <a:t>Berbagai</a:t>
            </a:r>
            <a:r>
              <a:rPr lang="en-US" b="1" i="0" dirty="0" smtClean="0">
                <a:solidFill>
                  <a:srgbClr val="000000"/>
                </a:solidFill>
                <a:effectLst/>
                <a:latin typeface="Söhne"/>
              </a:rPr>
              <a:t> Model </a:t>
            </a:r>
            <a:r>
              <a:rPr lang="en-US" b="1" i="0" dirty="0" err="1" smtClean="0">
                <a:solidFill>
                  <a:srgbClr val="000000"/>
                </a:solidFill>
                <a:effectLst/>
                <a:latin typeface="Söhne"/>
              </a:rPr>
              <a:t>Pendapatan</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melibatkan</a:t>
            </a:r>
            <a:r>
              <a:rPr lang="en-US" b="0" i="0" dirty="0" smtClean="0">
                <a:solidFill>
                  <a:srgbClr val="000000"/>
                </a:solidFill>
                <a:effectLst/>
                <a:latin typeface="Söhne"/>
              </a:rPr>
              <a:t> </a:t>
            </a:r>
            <a:r>
              <a:rPr lang="en-US" b="0" i="0" dirty="0" err="1" smtClean="0">
                <a:solidFill>
                  <a:srgbClr val="000000"/>
                </a:solidFill>
                <a:effectLst/>
                <a:latin typeface="Söhne"/>
              </a:rPr>
              <a:t>identifikasi</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pemahaman</a:t>
            </a:r>
            <a:r>
              <a:rPr lang="en-US" b="0" i="0" dirty="0" smtClean="0">
                <a:solidFill>
                  <a:srgbClr val="000000"/>
                </a:solidFill>
                <a:effectLst/>
                <a:latin typeface="Söhne"/>
              </a:rPr>
              <a:t> </a:t>
            </a:r>
            <a:r>
              <a:rPr lang="en-US" b="0" i="0" dirty="0" err="1" smtClean="0">
                <a:solidFill>
                  <a:srgbClr val="000000"/>
                </a:solidFill>
                <a:effectLst/>
                <a:latin typeface="Söhne"/>
              </a:rPr>
              <a:t>berbagai</a:t>
            </a:r>
            <a:r>
              <a:rPr lang="en-US" b="0" i="0" dirty="0" smtClean="0">
                <a:solidFill>
                  <a:srgbClr val="000000"/>
                </a:solidFill>
                <a:effectLst/>
                <a:latin typeface="Söhne"/>
              </a:rPr>
              <a:t> </a:t>
            </a:r>
            <a:r>
              <a:rPr lang="en-US" b="0" i="0" dirty="0" err="1" smtClean="0">
                <a:solidFill>
                  <a:srgbClr val="000000"/>
                </a:solidFill>
                <a:effectLst/>
                <a:latin typeface="Söhne"/>
              </a:rPr>
              <a:t>cara</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menghasilkan</a:t>
            </a:r>
            <a:r>
              <a:rPr lang="en-US" b="0" i="0" dirty="0" smtClean="0">
                <a:solidFill>
                  <a:srgbClr val="000000"/>
                </a:solidFill>
                <a:effectLst/>
                <a:latin typeface="Söhne"/>
              </a:rPr>
              <a:t>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dari</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Beberapa</a:t>
            </a:r>
            <a:r>
              <a:rPr lang="en-US" b="0" i="0" dirty="0" smtClean="0">
                <a:solidFill>
                  <a:srgbClr val="000000"/>
                </a:solidFill>
                <a:effectLst/>
                <a:latin typeface="Söhne"/>
              </a:rPr>
              <a:t> model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umum</a:t>
            </a:r>
            <a:r>
              <a:rPr lang="en-US" b="0" i="0" dirty="0" smtClean="0">
                <a:solidFill>
                  <a:srgbClr val="000000"/>
                </a:solidFill>
                <a:effectLst/>
                <a:latin typeface="Söhne"/>
              </a:rPr>
              <a:t> </a:t>
            </a:r>
            <a:r>
              <a:rPr lang="en-US" b="0" i="0" dirty="0" err="1" smtClean="0">
                <a:solidFill>
                  <a:srgbClr val="000000"/>
                </a:solidFill>
                <a:effectLst/>
                <a:latin typeface="Söhne"/>
              </a:rPr>
              <a:t>termasuk</a:t>
            </a:r>
            <a:r>
              <a:rPr lang="en-US" b="0" i="0" dirty="0" smtClean="0">
                <a:solidFill>
                  <a:srgbClr val="000000"/>
                </a:solidFill>
                <a:effectLst/>
                <a:latin typeface="Söhne"/>
              </a:rPr>
              <a:t>:</a:t>
            </a:r>
          </a:p>
          <a:p>
            <a:pPr marL="1143000" lvl="2" indent="-228600" algn="l">
              <a:buFont typeface="+mj-lt"/>
              <a:buAutoNum type="arabicPeriod"/>
            </a:pPr>
            <a:r>
              <a:rPr lang="en-US" b="0" i="0" dirty="0" err="1" smtClean="0">
                <a:solidFill>
                  <a:srgbClr val="000000"/>
                </a:solidFill>
                <a:effectLst/>
                <a:latin typeface="Söhne"/>
              </a:rPr>
              <a:t>Penjualan</a:t>
            </a:r>
            <a:r>
              <a:rPr lang="en-US" b="0" i="0" dirty="0" smtClean="0">
                <a:solidFill>
                  <a:srgbClr val="000000"/>
                </a:solidFill>
                <a:effectLst/>
                <a:latin typeface="Söhne"/>
              </a:rPr>
              <a:t> </a:t>
            </a:r>
            <a:r>
              <a:rPr lang="en-US" b="0" i="0" dirty="0" err="1" smtClean="0">
                <a:solidFill>
                  <a:srgbClr val="000000"/>
                </a:solidFill>
                <a:effectLst/>
                <a:latin typeface="Söhne"/>
              </a:rPr>
              <a:t>langsung</a:t>
            </a:r>
            <a:r>
              <a:rPr lang="en-US" b="0" i="0" dirty="0" smtClean="0">
                <a:solidFill>
                  <a:srgbClr val="000000"/>
                </a:solidFill>
                <a:effectLst/>
                <a:latin typeface="Söhne"/>
              </a:rPr>
              <a:t>: </a:t>
            </a:r>
            <a:r>
              <a:rPr lang="en-US" b="0" i="0" dirty="0" err="1" smtClean="0">
                <a:solidFill>
                  <a:srgbClr val="000000"/>
                </a:solidFill>
                <a:effectLst/>
                <a:latin typeface="Söhne"/>
              </a:rPr>
              <a:t>Mendapatkan</a:t>
            </a:r>
            <a:r>
              <a:rPr lang="en-US" b="0" i="0" dirty="0" smtClean="0">
                <a:solidFill>
                  <a:srgbClr val="000000"/>
                </a:solidFill>
                <a:effectLst/>
                <a:latin typeface="Söhne"/>
              </a:rPr>
              <a:t>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dari</a:t>
            </a:r>
            <a:r>
              <a:rPr lang="en-US" b="0" i="0" dirty="0" smtClean="0">
                <a:solidFill>
                  <a:srgbClr val="000000"/>
                </a:solidFill>
                <a:effectLst/>
                <a:latin typeface="Söhne"/>
              </a:rPr>
              <a:t> </a:t>
            </a:r>
            <a:r>
              <a:rPr lang="en-US" b="0" i="0" dirty="0" err="1" smtClean="0">
                <a:solidFill>
                  <a:srgbClr val="000000"/>
                </a:solidFill>
                <a:effectLst/>
                <a:latin typeface="Söhne"/>
              </a:rPr>
              <a:t>penjualan</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kepada</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a:t>
            </a:r>
          </a:p>
          <a:p>
            <a:pPr marL="1143000" lvl="2" indent="-228600" algn="l">
              <a:buFont typeface="+mj-lt"/>
              <a:buAutoNum type="arabicPeriod"/>
            </a:pPr>
            <a:r>
              <a:rPr lang="en-US" b="0" i="0" dirty="0" err="1" smtClean="0">
                <a:solidFill>
                  <a:srgbClr val="000000"/>
                </a:solidFill>
                <a:effectLst/>
                <a:latin typeface="Söhne"/>
              </a:rPr>
              <a:t>Berlangganan</a:t>
            </a:r>
            <a:r>
              <a:rPr lang="en-US" b="0" i="0" dirty="0" smtClean="0">
                <a:solidFill>
                  <a:srgbClr val="000000"/>
                </a:solidFill>
                <a:effectLst/>
                <a:latin typeface="Söhne"/>
              </a:rPr>
              <a:t>: </a:t>
            </a:r>
            <a:r>
              <a:rPr lang="en-US" b="0" i="0" dirty="0" err="1" smtClean="0">
                <a:solidFill>
                  <a:srgbClr val="000000"/>
                </a:solidFill>
                <a:effectLst/>
                <a:latin typeface="Söhne"/>
              </a:rPr>
              <a:t>Menerima</a:t>
            </a:r>
            <a:r>
              <a:rPr lang="en-US" b="0" i="0" dirty="0" smtClean="0">
                <a:solidFill>
                  <a:srgbClr val="000000"/>
                </a:solidFill>
                <a:effectLst/>
                <a:latin typeface="Söhne"/>
              </a:rPr>
              <a:t>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berkala</a:t>
            </a:r>
            <a:r>
              <a:rPr lang="en-US" b="0" i="0" dirty="0" smtClean="0">
                <a:solidFill>
                  <a:srgbClr val="000000"/>
                </a:solidFill>
                <a:effectLst/>
                <a:latin typeface="Söhne"/>
              </a:rPr>
              <a:t> </a:t>
            </a:r>
            <a:r>
              <a:rPr lang="en-US" b="0" i="0" dirty="0" err="1" smtClean="0">
                <a:solidFill>
                  <a:srgbClr val="000000"/>
                </a:solidFill>
                <a:effectLst/>
                <a:latin typeface="Söhne"/>
              </a:rPr>
              <a:t>dari</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yang </a:t>
            </a:r>
            <a:r>
              <a:rPr lang="en-US" b="0" i="0" dirty="0" err="1" smtClean="0">
                <a:solidFill>
                  <a:srgbClr val="000000"/>
                </a:solidFill>
                <a:effectLst/>
                <a:latin typeface="Söhne"/>
              </a:rPr>
              <a:t>membayar</a:t>
            </a:r>
            <a:r>
              <a:rPr lang="en-US" b="0" i="0" dirty="0" smtClean="0">
                <a:solidFill>
                  <a:srgbClr val="000000"/>
                </a:solidFill>
                <a:effectLst/>
                <a:latin typeface="Söhne"/>
              </a:rPr>
              <a:t> </a:t>
            </a:r>
            <a:r>
              <a:rPr lang="en-US" b="0" i="0" dirty="0" err="1" smtClean="0">
                <a:solidFill>
                  <a:srgbClr val="000000"/>
                </a:solidFill>
                <a:effectLst/>
                <a:latin typeface="Söhne"/>
              </a:rPr>
              <a:t>berdasarkan</a:t>
            </a:r>
            <a:r>
              <a:rPr lang="en-US" b="0" i="0" dirty="0" smtClean="0">
                <a:solidFill>
                  <a:srgbClr val="000000"/>
                </a:solidFill>
                <a:effectLst/>
                <a:latin typeface="Söhne"/>
              </a:rPr>
              <a:t> </a:t>
            </a:r>
            <a:r>
              <a:rPr lang="en-US" b="0" i="0" dirty="0" err="1" smtClean="0">
                <a:solidFill>
                  <a:srgbClr val="000000"/>
                </a:solidFill>
                <a:effectLst/>
                <a:latin typeface="Söhne"/>
              </a:rPr>
              <a:t>periode</a:t>
            </a:r>
            <a:r>
              <a:rPr lang="en-US" b="0" i="0" dirty="0" smtClean="0">
                <a:solidFill>
                  <a:srgbClr val="000000"/>
                </a:solidFill>
                <a:effectLst/>
                <a:latin typeface="Söhne"/>
              </a:rPr>
              <a:t> </a:t>
            </a:r>
            <a:r>
              <a:rPr lang="en-US" b="0" i="0" dirty="0" err="1" smtClean="0">
                <a:solidFill>
                  <a:srgbClr val="000000"/>
                </a:solidFill>
                <a:effectLst/>
                <a:latin typeface="Söhne"/>
              </a:rPr>
              <a:t>tertentu</a:t>
            </a:r>
            <a:r>
              <a:rPr lang="en-US" b="0" i="0" dirty="0" smtClean="0">
                <a:solidFill>
                  <a:srgbClr val="000000"/>
                </a:solidFill>
                <a:effectLst/>
                <a:latin typeface="Söhne"/>
              </a:rPr>
              <a:t>.</a:t>
            </a:r>
          </a:p>
          <a:p>
            <a:pPr marL="1143000" lvl="2" indent="-228600" algn="l">
              <a:buFont typeface="+mj-lt"/>
              <a:buAutoNum type="arabicPeriod"/>
            </a:pPr>
            <a:r>
              <a:rPr lang="en-US" b="0" i="0" dirty="0" err="1" smtClean="0">
                <a:solidFill>
                  <a:srgbClr val="000000"/>
                </a:solidFill>
                <a:effectLst/>
                <a:latin typeface="Söhne"/>
              </a:rPr>
              <a:t>Iklan</a:t>
            </a:r>
            <a:r>
              <a:rPr lang="en-US" b="0" i="0" dirty="0" smtClean="0">
                <a:solidFill>
                  <a:srgbClr val="000000"/>
                </a:solidFill>
                <a:effectLst/>
                <a:latin typeface="Söhne"/>
              </a:rPr>
              <a:t>: </a:t>
            </a:r>
            <a:r>
              <a:rPr lang="en-US" b="0" i="0" dirty="0" err="1" smtClean="0">
                <a:solidFill>
                  <a:srgbClr val="000000"/>
                </a:solidFill>
                <a:effectLst/>
                <a:latin typeface="Söhne"/>
              </a:rPr>
              <a:t>Menerima</a:t>
            </a:r>
            <a:r>
              <a:rPr lang="en-US" b="0" i="0" dirty="0" smtClean="0">
                <a:solidFill>
                  <a:srgbClr val="000000"/>
                </a:solidFill>
                <a:effectLst/>
                <a:latin typeface="Söhne"/>
              </a:rPr>
              <a:t>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dari</a:t>
            </a:r>
            <a:r>
              <a:rPr lang="en-US" b="0" i="0" dirty="0" smtClean="0">
                <a:solidFill>
                  <a:srgbClr val="000000"/>
                </a:solidFill>
                <a:effectLst/>
                <a:latin typeface="Söhne"/>
              </a:rPr>
              <a:t> </a:t>
            </a:r>
            <a:r>
              <a:rPr lang="en-US" b="0" i="0" dirty="0" err="1" smtClean="0">
                <a:solidFill>
                  <a:srgbClr val="000000"/>
                </a:solidFill>
                <a:effectLst/>
                <a:latin typeface="Söhne"/>
              </a:rPr>
              <a:t>pihak</a:t>
            </a:r>
            <a:r>
              <a:rPr lang="en-US" b="0" i="0" dirty="0" smtClean="0">
                <a:solidFill>
                  <a:srgbClr val="000000"/>
                </a:solidFill>
                <a:effectLst/>
                <a:latin typeface="Söhne"/>
              </a:rPr>
              <a:t> </a:t>
            </a:r>
            <a:r>
              <a:rPr lang="en-US" b="0" i="0" dirty="0" err="1" smtClean="0">
                <a:solidFill>
                  <a:srgbClr val="000000"/>
                </a:solidFill>
                <a:effectLst/>
                <a:latin typeface="Söhne"/>
              </a:rPr>
              <a:t>ketiga</a:t>
            </a:r>
            <a:r>
              <a:rPr lang="en-US" b="0" i="0" dirty="0" smtClean="0">
                <a:solidFill>
                  <a:srgbClr val="000000"/>
                </a:solidFill>
                <a:effectLst/>
                <a:latin typeface="Söhne"/>
              </a:rPr>
              <a:t> yang </a:t>
            </a:r>
            <a:r>
              <a:rPr lang="en-US" b="0" i="0" dirty="0" err="1" smtClean="0">
                <a:solidFill>
                  <a:srgbClr val="000000"/>
                </a:solidFill>
                <a:effectLst/>
                <a:latin typeface="Söhne"/>
              </a:rPr>
              <a:t>membayar</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iklan</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aplikasi</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situs web </a:t>
            </a:r>
            <a:r>
              <a:rPr lang="en-US" b="0" i="0" dirty="0" err="1" smtClean="0">
                <a:solidFill>
                  <a:srgbClr val="000000"/>
                </a:solidFill>
                <a:effectLst/>
                <a:latin typeface="Söhne"/>
              </a:rPr>
              <a:t>Anda</a:t>
            </a:r>
            <a:r>
              <a:rPr lang="en-US" b="0" i="0" dirty="0" smtClean="0">
                <a:solidFill>
                  <a:srgbClr val="000000"/>
                </a:solidFill>
                <a:effectLst/>
                <a:latin typeface="Söhne"/>
              </a:rPr>
              <a:t>.</a:t>
            </a:r>
          </a:p>
          <a:p>
            <a:pPr marL="1143000" lvl="2" indent="-228600" algn="l">
              <a:buFont typeface="+mj-lt"/>
              <a:buAutoNum type="arabicPeriod"/>
            </a:pPr>
            <a:r>
              <a:rPr lang="en-US" b="0" i="0" dirty="0" err="1" smtClean="0">
                <a:solidFill>
                  <a:srgbClr val="000000"/>
                </a:solidFill>
                <a:effectLst/>
                <a:latin typeface="Söhne"/>
              </a:rPr>
              <a:t>Lisensi</a:t>
            </a:r>
            <a:r>
              <a:rPr lang="en-US" b="0" i="0" dirty="0" smtClean="0">
                <a:solidFill>
                  <a:srgbClr val="000000"/>
                </a:solidFill>
                <a:effectLst/>
                <a:latin typeface="Söhne"/>
              </a:rPr>
              <a:t>: </a:t>
            </a:r>
            <a:r>
              <a:rPr lang="en-US" b="0" i="0" dirty="0" err="1" smtClean="0">
                <a:solidFill>
                  <a:srgbClr val="000000"/>
                </a:solidFill>
                <a:effectLst/>
                <a:latin typeface="Söhne"/>
              </a:rPr>
              <a:t>Menerima</a:t>
            </a:r>
            <a:r>
              <a:rPr lang="en-US" b="0" i="0" dirty="0" smtClean="0">
                <a:solidFill>
                  <a:srgbClr val="000000"/>
                </a:solidFill>
                <a:effectLst/>
                <a:latin typeface="Söhne"/>
              </a:rPr>
              <a:t> </a:t>
            </a:r>
            <a:r>
              <a:rPr lang="en-US" b="0" i="0" dirty="0" err="1" smtClean="0">
                <a:solidFill>
                  <a:srgbClr val="000000"/>
                </a:solidFill>
                <a:effectLst/>
                <a:latin typeface="Söhne"/>
              </a:rPr>
              <a:t>royalti</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a:t>
            </a:r>
            <a:r>
              <a:rPr lang="en-US" b="0" i="0" dirty="0" err="1" smtClean="0">
                <a:solidFill>
                  <a:srgbClr val="000000"/>
                </a:solidFill>
                <a:effectLst/>
                <a:latin typeface="Söhne"/>
              </a:rPr>
              <a:t>lisensi</a:t>
            </a:r>
            <a:r>
              <a:rPr lang="en-US" b="0" i="0" dirty="0" smtClean="0">
                <a:solidFill>
                  <a:srgbClr val="000000"/>
                </a:solidFill>
                <a:effectLst/>
                <a:latin typeface="Söhne"/>
              </a:rPr>
              <a:t> </a:t>
            </a:r>
            <a:r>
              <a:rPr lang="en-US" b="0" i="0" dirty="0" err="1" smtClean="0">
                <a:solidFill>
                  <a:srgbClr val="000000"/>
                </a:solidFill>
                <a:effectLst/>
                <a:latin typeface="Söhne"/>
              </a:rPr>
              <a:t>atas</a:t>
            </a:r>
            <a:r>
              <a:rPr lang="en-US" b="0" i="0" dirty="0" smtClean="0">
                <a:solidFill>
                  <a:srgbClr val="000000"/>
                </a:solidFill>
                <a:effectLst/>
                <a:latin typeface="Söhne"/>
              </a:rPr>
              <a:t> </a:t>
            </a:r>
            <a:r>
              <a:rPr lang="en-US" b="0" i="0" dirty="0" err="1" smtClean="0">
                <a:solidFill>
                  <a:srgbClr val="000000"/>
                </a:solidFill>
                <a:effectLst/>
                <a:latin typeface="Söhne"/>
              </a:rPr>
              <a:t>penggunaan</a:t>
            </a:r>
            <a:r>
              <a:rPr lang="en-US" b="0" i="0" dirty="0" smtClean="0">
                <a:solidFill>
                  <a:srgbClr val="000000"/>
                </a:solidFill>
                <a:effectLst/>
                <a:latin typeface="Söhne"/>
              </a:rPr>
              <a:t> </a:t>
            </a:r>
            <a:r>
              <a:rPr lang="en-US" b="0" i="0" dirty="0" err="1" smtClean="0">
                <a:solidFill>
                  <a:srgbClr val="000000"/>
                </a:solidFill>
                <a:effectLst/>
                <a:latin typeface="Söhne"/>
              </a:rPr>
              <a:t>intelektual</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properti</a:t>
            </a:r>
            <a:r>
              <a:rPr lang="en-US" b="0" i="0" dirty="0" smtClean="0">
                <a:solidFill>
                  <a:srgbClr val="000000"/>
                </a:solidFill>
                <a:effectLst/>
                <a:latin typeface="Söhne"/>
              </a:rPr>
              <a:t> </a:t>
            </a:r>
            <a:r>
              <a:rPr lang="en-US" b="0" i="0" dirty="0" err="1" smtClean="0">
                <a:solidFill>
                  <a:srgbClr val="000000"/>
                </a:solidFill>
                <a:effectLst/>
                <a:latin typeface="Söhne"/>
              </a:rPr>
              <a:t>intelektual</a:t>
            </a:r>
            <a:r>
              <a:rPr lang="en-US" b="0" i="0" dirty="0" smtClean="0">
                <a:solidFill>
                  <a:srgbClr val="000000"/>
                </a:solidFill>
                <a:effectLst/>
                <a:latin typeface="Söhne"/>
              </a:rPr>
              <a:t> </a:t>
            </a:r>
            <a:r>
              <a:rPr lang="en-US" b="0" i="0" dirty="0" err="1" smtClean="0">
                <a:solidFill>
                  <a:srgbClr val="000000"/>
                </a:solidFill>
                <a:effectLst/>
                <a:latin typeface="Söhne"/>
              </a:rPr>
              <a:t>oleh</a:t>
            </a:r>
            <a:r>
              <a:rPr lang="en-US" b="0" i="0" dirty="0" smtClean="0">
                <a:solidFill>
                  <a:srgbClr val="000000"/>
                </a:solidFill>
                <a:effectLst/>
                <a:latin typeface="Söhne"/>
              </a:rPr>
              <a:t> </a:t>
            </a:r>
            <a:r>
              <a:rPr lang="en-US" b="0" i="0" dirty="0" err="1" smtClean="0">
                <a:solidFill>
                  <a:srgbClr val="000000"/>
                </a:solidFill>
                <a:effectLst/>
                <a:latin typeface="Söhne"/>
              </a:rPr>
              <a:t>pihak</a:t>
            </a:r>
            <a:r>
              <a:rPr lang="en-US" b="0" i="0" dirty="0" smtClean="0">
                <a:solidFill>
                  <a:srgbClr val="000000"/>
                </a:solidFill>
                <a:effectLst/>
                <a:latin typeface="Söhne"/>
              </a:rPr>
              <a:t> lain.</a:t>
            </a:r>
          </a:p>
          <a:p>
            <a:pPr marL="1143000" lvl="2" indent="-228600" algn="l">
              <a:buFont typeface="+mj-lt"/>
              <a:buAutoNum type="arabicPeriod"/>
            </a:pPr>
            <a:r>
              <a:rPr lang="en-US" b="0" i="0" dirty="0" smtClean="0">
                <a:solidFill>
                  <a:srgbClr val="000000"/>
                </a:solidFill>
                <a:effectLst/>
                <a:latin typeface="Söhne"/>
              </a:rPr>
              <a:t>Model freemium: </a:t>
            </a:r>
            <a:r>
              <a:rPr lang="en-US" b="0" i="0" dirty="0" err="1" smtClean="0">
                <a:solidFill>
                  <a:srgbClr val="000000"/>
                </a:solidFill>
                <a:effectLst/>
                <a:latin typeface="Söhne"/>
              </a:rPr>
              <a:t>Menawarkan</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dasar</a:t>
            </a:r>
            <a:r>
              <a:rPr lang="en-US" b="0" i="0" dirty="0" smtClean="0">
                <a:solidFill>
                  <a:srgbClr val="000000"/>
                </a:solidFill>
                <a:effectLst/>
                <a:latin typeface="Söhne"/>
              </a:rPr>
              <a:t> </a:t>
            </a:r>
            <a:r>
              <a:rPr lang="en-US" b="0" i="0" dirty="0" err="1" smtClean="0">
                <a:solidFill>
                  <a:srgbClr val="000000"/>
                </a:solidFill>
                <a:effectLst/>
                <a:latin typeface="Söhne"/>
              </a:rPr>
              <a:t>secara</a:t>
            </a:r>
            <a:r>
              <a:rPr lang="en-US" b="0" i="0" dirty="0" smtClean="0">
                <a:solidFill>
                  <a:srgbClr val="000000"/>
                </a:solidFill>
                <a:effectLst/>
                <a:latin typeface="Söhne"/>
              </a:rPr>
              <a:t> gratis, </a:t>
            </a:r>
            <a:r>
              <a:rPr lang="en-US" b="0" i="0" dirty="0" err="1" smtClean="0">
                <a:solidFill>
                  <a:srgbClr val="000000"/>
                </a:solidFill>
                <a:effectLst/>
                <a:latin typeface="Söhne"/>
              </a:rPr>
              <a:t>tetapi</a:t>
            </a:r>
            <a:r>
              <a:rPr lang="en-US" b="0" i="0" dirty="0" smtClean="0">
                <a:solidFill>
                  <a:srgbClr val="000000"/>
                </a:solidFill>
                <a:effectLst/>
                <a:latin typeface="Söhne"/>
              </a:rPr>
              <a:t> </a:t>
            </a:r>
            <a:r>
              <a:rPr lang="en-US" b="0" i="0" dirty="0" err="1" smtClean="0">
                <a:solidFill>
                  <a:srgbClr val="000000"/>
                </a:solidFill>
                <a:effectLst/>
                <a:latin typeface="Söhne"/>
              </a:rPr>
              <a:t>mengenakan</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fitur-fitur</a:t>
            </a:r>
            <a:r>
              <a:rPr lang="en-US" b="0" i="0" dirty="0" smtClean="0">
                <a:solidFill>
                  <a:srgbClr val="000000"/>
                </a:solidFill>
                <a:effectLst/>
                <a:latin typeface="Söhne"/>
              </a:rPr>
              <a:t> </a:t>
            </a:r>
            <a:r>
              <a:rPr lang="en-US" b="0" i="0" dirty="0" err="1" smtClean="0">
                <a:solidFill>
                  <a:srgbClr val="000000"/>
                </a:solidFill>
                <a:effectLst/>
                <a:latin typeface="Söhne"/>
              </a:rPr>
              <a:t>tambahan</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premium.</a:t>
            </a:r>
          </a:p>
          <a:p>
            <a:pPr algn="l">
              <a:buFont typeface="+mj-lt"/>
              <a:buAutoNum type="arabicPeriod"/>
            </a:pPr>
            <a:r>
              <a:rPr lang="en-US" b="1" i="0" dirty="0" err="1" smtClean="0">
                <a:solidFill>
                  <a:srgbClr val="000000"/>
                </a:solidFill>
                <a:effectLst/>
                <a:latin typeface="Söhne"/>
              </a:rPr>
              <a:t>Memilih</a:t>
            </a:r>
            <a:r>
              <a:rPr lang="en-US" b="1" i="0" dirty="0" smtClean="0">
                <a:solidFill>
                  <a:srgbClr val="000000"/>
                </a:solidFill>
                <a:effectLst/>
                <a:latin typeface="Söhne"/>
              </a:rPr>
              <a:t> Model </a:t>
            </a:r>
            <a:r>
              <a:rPr lang="en-US" b="1" i="0" dirty="0" err="1" smtClean="0">
                <a:solidFill>
                  <a:srgbClr val="000000"/>
                </a:solidFill>
                <a:effectLst/>
                <a:latin typeface="Söhne"/>
              </a:rPr>
              <a:t>Pendapatan</a:t>
            </a:r>
            <a:r>
              <a:rPr lang="en-US" b="1" i="0" dirty="0" smtClean="0">
                <a:solidFill>
                  <a:srgbClr val="000000"/>
                </a:solidFill>
                <a:effectLst/>
                <a:latin typeface="Söhne"/>
              </a:rPr>
              <a:t> yang </a:t>
            </a:r>
            <a:r>
              <a:rPr lang="en-US" b="1" i="0" dirty="0" err="1" smtClean="0">
                <a:solidFill>
                  <a:srgbClr val="000000"/>
                </a:solidFill>
                <a:effectLst/>
                <a:latin typeface="Söhne"/>
              </a:rPr>
              <a:t>Sesuai</a:t>
            </a:r>
            <a:r>
              <a:rPr lang="en-US" b="1" i="0" dirty="0" smtClean="0">
                <a:solidFill>
                  <a:srgbClr val="000000"/>
                </a:solidFill>
                <a:effectLst/>
                <a:latin typeface="Söhne"/>
              </a:rPr>
              <a:t> </a:t>
            </a:r>
            <a:r>
              <a:rPr lang="en-US" b="1" i="0" dirty="0" err="1" smtClean="0">
                <a:solidFill>
                  <a:srgbClr val="000000"/>
                </a:solidFill>
                <a:effectLst/>
                <a:latin typeface="Söhne"/>
              </a:rPr>
              <a:t>dengan</a:t>
            </a:r>
            <a:r>
              <a:rPr lang="en-US" b="1" i="0" dirty="0" smtClean="0">
                <a:solidFill>
                  <a:srgbClr val="000000"/>
                </a:solidFill>
                <a:effectLst/>
                <a:latin typeface="Söhne"/>
              </a:rPr>
              <a:t> </a:t>
            </a:r>
            <a:r>
              <a:rPr lang="en-US" b="1" i="0" dirty="0" err="1" smtClean="0">
                <a:solidFill>
                  <a:srgbClr val="000000"/>
                </a:solidFill>
                <a:effectLst/>
                <a:latin typeface="Söhne"/>
              </a:rPr>
              <a:t>Bisnis</a:t>
            </a:r>
            <a:r>
              <a:rPr lang="en-US" b="1" i="0" dirty="0" smtClean="0">
                <a:solidFill>
                  <a:srgbClr val="000000"/>
                </a:solidFill>
                <a:effectLst/>
                <a:latin typeface="Söhne"/>
              </a:rPr>
              <a:t> </a:t>
            </a:r>
            <a:r>
              <a:rPr lang="en-US" b="1" i="0" dirty="0" err="1" smtClean="0">
                <a:solidFill>
                  <a:srgbClr val="000000"/>
                </a:solidFill>
                <a:effectLst/>
                <a:latin typeface="Söhne"/>
              </a:rPr>
              <a:t>Anda</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Pemilihan</a:t>
            </a:r>
            <a:r>
              <a:rPr lang="en-US" b="0" i="0" dirty="0" smtClean="0">
                <a:solidFill>
                  <a:srgbClr val="000000"/>
                </a:solidFill>
                <a:effectLst/>
                <a:latin typeface="Söhne"/>
              </a:rPr>
              <a:t> model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harus</a:t>
            </a:r>
            <a:r>
              <a:rPr lang="en-US" b="0" i="0" dirty="0" smtClean="0">
                <a:solidFill>
                  <a:srgbClr val="000000"/>
                </a:solidFill>
                <a:effectLst/>
                <a:latin typeface="Söhne"/>
              </a:rPr>
              <a:t> </a:t>
            </a:r>
            <a:r>
              <a:rPr lang="en-US" b="0" i="0" dirty="0" err="1" smtClean="0">
                <a:solidFill>
                  <a:srgbClr val="000000"/>
                </a:solidFill>
                <a:effectLst/>
                <a:latin typeface="Söhne"/>
              </a:rPr>
              <a:t>didasarkan</a:t>
            </a:r>
            <a:r>
              <a:rPr lang="en-US" b="0" i="0" dirty="0" smtClean="0">
                <a:solidFill>
                  <a:srgbClr val="000000"/>
                </a:solidFill>
                <a:effectLst/>
                <a:latin typeface="Söhne"/>
              </a:rPr>
              <a:t> </a:t>
            </a:r>
            <a:r>
              <a:rPr lang="en-US" b="0" i="0" dirty="0" err="1" smtClean="0">
                <a:solidFill>
                  <a:srgbClr val="000000"/>
                </a:solidFill>
                <a:effectLst/>
                <a:latin typeface="Söhne"/>
              </a:rPr>
              <a:t>pada</a:t>
            </a:r>
            <a:r>
              <a:rPr lang="en-US" b="0" i="0" dirty="0" smtClean="0">
                <a:solidFill>
                  <a:srgbClr val="000000"/>
                </a:solidFill>
                <a:effectLst/>
                <a:latin typeface="Söhne"/>
              </a:rPr>
              <a:t> </a:t>
            </a:r>
            <a:r>
              <a:rPr lang="en-US" b="0" i="0" dirty="0" err="1" smtClean="0">
                <a:solidFill>
                  <a:srgbClr val="000000"/>
                </a:solidFill>
                <a:effectLst/>
                <a:latin typeface="Söhne"/>
              </a:rPr>
              <a:t>karakteristik</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strategi</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perlu</a:t>
            </a:r>
            <a:r>
              <a:rPr lang="en-US" b="0" i="0" dirty="0" smtClean="0">
                <a:solidFill>
                  <a:srgbClr val="000000"/>
                </a:solidFill>
                <a:effectLst/>
                <a:latin typeface="Söhne"/>
              </a:rPr>
              <a:t> </a:t>
            </a:r>
            <a:r>
              <a:rPr lang="en-US" b="0" i="0" dirty="0" err="1" smtClean="0">
                <a:solidFill>
                  <a:srgbClr val="000000"/>
                </a:solidFill>
                <a:effectLst/>
                <a:latin typeface="Söhne"/>
              </a:rPr>
              <a:t>mempertimbangkan</a:t>
            </a:r>
            <a:r>
              <a:rPr lang="en-US" b="0" i="0" dirty="0" smtClean="0">
                <a:solidFill>
                  <a:srgbClr val="000000"/>
                </a:solidFill>
                <a:effectLst/>
                <a:latin typeface="Söhne"/>
              </a:rPr>
              <a:t> </a:t>
            </a:r>
            <a:r>
              <a:rPr lang="en-US" b="0" i="0" dirty="0" err="1" smtClean="0">
                <a:solidFill>
                  <a:srgbClr val="000000"/>
                </a:solidFill>
                <a:effectLst/>
                <a:latin typeface="Söhne"/>
              </a:rPr>
              <a:t>apakah</a:t>
            </a:r>
            <a:r>
              <a:rPr lang="en-US" b="0" i="0" dirty="0" smtClean="0">
                <a:solidFill>
                  <a:srgbClr val="000000"/>
                </a:solidFill>
                <a:effectLst/>
                <a:latin typeface="Söhne"/>
              </a:rPr>
              <a:t> model </a:t>
            </a:r>
            <a:r>
              <a:rPr lang="en-US" b="0" i="0" dirty="0" err="1" smtClean="0">
                <a:solidFill>
                  <a:srgbClr val="000000"/>
                </a:solidFill>
                <a:effectLst/>
                <a:latin typeface="Söhne"/>
              </a:rPr>
              <a:t>tersebut</a:t>
            </a:r>
            <a:r>
              <a:rPr lang="en-US" b="0" i="0" dirty="0" smtClean="0">
                <a:solidFill>
                  <a:srgbClr val="000000"/>
                </a:solidFill>
                <a:effectLst/>
                <a:latin typeface="Söhne"/>
              </a:rPr>
              <a:t> </a:t>
            </a:r>
            <a:r>
              <a:rPr lang="en-US" b="0" i="0" dirty="0" err="1" smtClean="0">
                <a:solidFill>
                  <a:srgbClr val="000000"/>
                </a:solidFill>
                <a:effectLst/>
                <a:latin typeface="Söhne"/>
              </a:rPr>
              <a:t>cocok</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nilai</a:t>
            </a:r>
            <a:r>
              <a:rPr lang="en-US" b="0" i="0" dirty="0" smtClean="0">
                <a:solidFill>
                  <a:srgbClr val="000000"/>
                </a:solidFill>
                <a:effectLst/>
                <a:latin typeface="Söhne"/>
              </a:rPr>
              <a:t> yang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tawarkan</a:t>
            </a:r>
            <a:r>
              <a:rPr lang="en-US" b="0" i="0" dirty="0" smtClean="0">
                <a:solidFill>
                  <a:srgbClr val="000000"/>
                </a:solidFill>
                <a:effectLst/>
                <a:latin typeface="Söhne"/>
              </a:rPr>
              <a:t> </a:t>
            </a:r>
            <a:r>
              <a:rPr lang="en-US" b="0" i="0" dirty="0" err="1" smtClean="0">
                <a:solidFill>
                  <a:srgbClr val="000000"/>
                </a:solidFill>
                <a:effectLst/>
                <a:latin typeface="Söhne"/>
              </a:rPr>
              <a:t>kepada</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apakah</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bersedia</a:t>
            </a:r>
            <a:r>
              <a:rPr lang="en-US" b="0" i="0" dirty="0" smtClean="0">
                <a:solidFill>
                  <a:srgbClr val="000000"/>
                </a:solidFill>
                <a:effectLst/>
                <a:latin typeface="Söhne"/>
              </a:rPr>
              <a:t> </a:t>
            </a:r>
            <a:r>
              <a:rPr lang="en-US" b="0" i="0" dirty="0" err="1" smtClean="0">
                <a:solidFill>
                  <a:srgbClr val="000000"/>
                </a:solidFill>
                <a:effectLst/>
                <a:latin typeface="Söhne"/>
              </a:rPr>
              <a:t>membayar</a:t>
            </a:r>
            <a:r>
              <a:rPr lang="en-US" b="0" i="0" dirty="0" smtClean="0">
                <a:solidFill>
                  <a:srgbClr val="000000"/>
                </a:solidFill>
                <a:effectLst/>
                <a:latin typeface="Söhne"/>
              </a:rPr>
              <a:t> </a:t>
            </a:r>
            <a:r>
              <a:rPr lang="en-US" b="0" i="0" dirty="0" err="1" smtClean="0">
                <a:solidFill>
                  <a:srgbClr val="000000"/>
                </a:solidFill>
                <a:effectLst/>
                <a:latin typeface="Söhne"/>
              </a:rPr>
              <a:t>untuknya</a:t>
            </a:r>
            <a:r>
              <a:rPr lang="en-US" b="0" i="0" dirty="0" smtClean="0">
                <a:solidFill>
                  <a:srgbClr val="000000"/>
                </a:solidFill>
                <a:effectLst/>
                <a:latin typeface="Söhne"/>
              </a:rPr>
              <a:t>. </a:t>
            </a:r>
            <a:r>
              <a:rPr lang="en-US" b="0" i="0" dirty="0" err="1" smtClean="0">
                <a:solidFill>
                  <a:srgbClr val="000000"/>
                </a:solidFill>
                <a:effectLst/>
                <a:latin typeface="Söhne"/>
              </a:rPr>
              <a:t>Misalnya</a:t>
            </a:r>
            <a:r>
              <a:rPr lang="en-US" b="0" i="0" dirty="0" smtClean="0">
                <a:solidFill>
                  <a:srgbClr val="000000"/>
                </a:solidFill>
                <a:effectLst/>
                <a:latin typeface="Söhne"/>
              </a:rPr>
              <a:t>, model </a:t>
            </a:r>
            <a:r>
              <a:rPr lang="en-US" b="0" i="0" dirty="0" err="1" smtClean="0">
                <a:solidFill>
                  <a:srgbClr val="000000"/>
                </a:solidFill>
                <a:effectLst/>
                <a:latin typeface="Söhne"/>
              </a:rPr>
              <a:t>berlangganan</a:t>
            </a:r>
            <a:r>
              <a:rPr lang="en-US" b="0" i="0" dirty="0" smtClean="0">
                <a:solidFill>
                  <a:srgbClr val="000000"/>
                </a:solidFill>
                <a:effectLst/>
                <a:latin typeface="Söhne"/>
              </a:rPr>
              <a:t> </a:t>
            </a:r>
            <a:r>
              <a:rPr lang="en-US" b="0" i="0" dirty="0" err="1" smtClean="0">
                <a:solidFill>
                  <a:srgbClr val="000000"/>
                </a:solidFill>
                <a:effectLst/>
                <a:latin typeface="Söhne"/>
              </a:rPr>
              <a:t>cocok</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yang </a:t>
            </a:r>
            <a:r>
              <a:rPr lang="en-US" b="0" i="0" dirty="0" err="1" smtClean="0">
                <a:solidFill>
                  <a:srgbClr val="000000"/>
                </a:solidFill>
                <a:effectLst/>
                <a:latin typeface="Söhne"/>
              </a:rPr>
              <a:t>menawarkan</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berkelanjutan</a:t>
            </a:r>
            <a:r>
              <a:rPr lang="en-US" b="0" i="0" dirty="0" smtClean="0">
                <a:solidFill>
                  <a:srgbClr val="000000"/>
                </a:solidFill>
                <a:effectLst/>
                <a:latin typeface="Söhne"/>
              </a:rPr>
              <a:t>, </a:t>
            </a:r>
            <a:r>
              <a:rPr lang="en-US" b="0" i="0" dirty="0" err="1" smtClean="0">
                <a:solidFill>
                  <a:srgbClr val="000000"/>
                </a:solidFill>
                <a:effectLst/>
                <a:latin typeface="Söhne"/>
              </a:rPr>
              <a:t>sementara</a:t>
            </a:r>
            <a:r>
              <a:rPr lang="en-US" b="0" i="0" dirty="0" smtClean="0">
                <a:solidFill>
                  <a:srgbClr val="000000"/>
                </a:solidFill>
                <a:effectLst/>
                <a:latin typeface="Söhne"/>
              </a:rPr>
              <a:t> </a:t>
            </a:r>
            <a:r>
              <a:rPr lang="en-US" b="0" i="0" dirty="0" err="1" smtClean="0">
                <a:solidFill>
                  <a:srgbClr val="000000"/>
                </a:solidFill>
                <a:effectLst/>
                <a:latin typeface="Söhne"/>
              </a:rPr>
              <a:t>penjualan</a:t>
            </a:r>
            <a:r>
              <a:rPr lang="en-US" b="0" i="0" dirty="0" smtClean="0">
                <a:solidFill>
                  <a:srgbClr val="000000"/>
                </a:solidFill>
                <a:effectLst/>
                <a:latin typeface="Söhne"/>
              </a:rPr>
              <a:t> </a:t>
            </a:r>
            <a:r>
              <a:rPr lang="en-US" b="0" i="0" dirty="0" err="1" smtClean="0">
                <a:solidFill>
                  <a:srgbClr val="000000"/>
                </a:solidFill>
                <a:effectLst/>
                <a:latin typeface="Söhne"/>
              </a:rPr>
              <a:t>langsung</a:t>
            </a:r>
            <a:r>
              <a:rPr lang="en-US" b="0" i="0" dirty="0" smtClean="0">
                <a:solidFill>
                  <a:srgbClr val="000000"/>
                </a:solidFill>
                <a:effectLst/>
                <a:latin typeface="Söhne"/>
              </a:rPr>
              <a:t> </a:t>
            </a:r>
            <a:r>
              <a:rPr lang="en-US" b="0" i="0" dirty="0" err="1" smtClean="0">
                <a:solidFill>
                  <a:srgbClr val="000000"/>
                </a:solidFill>
                <a:effectLst/>
                <a:latin typeface="Söhne"/>
              </a:rPr>
              <a:t>cocok</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konsumen</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Strategi</a:t>
            </a:r>
            <a:r>
              <a:rPr lang="en-US" b="1" i="0" dirty="0" smtClean="0">
                <a:solidFill>
                  <a:srgbClr val="000000"/>
                </a:solidFill>
                <a:effectLst/>
                <a:latin typeface="Söhne"/>
              </a:rPr>
              <a:t> </a:t>
            </a:r>
            <a:r>
              <a:rPr lang="en-US" b="1" i="0" dirty="0" err="1" smtClean="0">
                <a:solidFill>
                  <a:srgbClr val="000000"/>
                </a:solidFill>
                <a:effectLst/>
                <a:latin typeface="Söhne"/>
              </a:rPr>
              <a:t>untuk</a:t>
            </a:r>
            <a:r>
              <a:rPr lang="en-US" b="1" i="0" dirty="0" smtClean="0">
                <a:solidFill>
                  <a:srgbClr val="000000"/>
                </a:solidFill>
                <a:effectLst/>
                <a:latin typeface="Söhne"/>
              </a:rPr>
              <a:t> </a:t>
            </a:r>
            <a:r>
              <a:rPr lang="en-US" b="1" i="0" dirty="0" err="1" smtClean="0">
                <a:solidFill>
                  <a:srgbClr val="000000"/>
                </a:solidFill>
                <a:effectLst/>
                <a:latin typeface="Söhne"/>
              </a:rPr>
              <a:t>Meningkatkan</a:t>
            </a:r>
            <a:r>
              <a:rPr lang="en-US" b="1" i="0" dirty="0" smtClean="0">
                <a:solidFill>
                  <a:srgbClr val="000000"/>
                </a:solidFill>
                <a:effectLst/>
                <a:latin typeface="Söhne"/>
              </a:rPr>
              <a:t> </a:t>
            </a:r>
            <a:r>
              <a:rPr lang="en-US" b="1" i="0" dirty="0" err="1" smtClean="0">
                <a:solidFill>
                  <a:srgbClr val="000000"/>
                </a:solidFill>
                <a:effectLst/>
                <a:latin typeface="Söhne"/>
              </a:rPr>
              <a:t>Pendapatan</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Setelah</a:t>
            </a:r>
            <a:r>
              <a:rPr lang="en-US" b="0" i="0" dirty="0" smtClean="0">
                <a:solidFill>
                  <a:srgbClr val="000000"/>
                </a:solidFill>
                <a:effectLst/>
                <a:latin typeface="Söhne"/>
              </a:rPr>
              <a:t> </a:t>
            </a:r>
            <a:r>
              <a:rPr lang="en-US" b="0" i="0" dirty="0" err="1" smtClean="0">
                <a:solidFill>
                  <a:srgbClr val="000000"/>
                </a:solidFill>
                <a:effectLst/>
                <a:latin typeface="Söhne"/>
              </a:rPr>
              <a:t>memilih</a:t>
            </a:r>
            <a:r>
              <a:rPr lang="en-US" b="0" i="0" dirty="0" smtClean="0">
                <a:solidFill>
                  <a:srgbClr val="000000"/>
                </a:solidFill>
                <a:effectLst/>
                <a:latin typeface="Söhne"/>
              </a:rPr>
              <a:t> model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langkah</a:t>
            </a:r>
            <a:r>
              <a:rPr lang="en-US" b="0" i="0" dirty="0" smtClean="0">
                <a:solidFill>
                  <a:srgbClr val="000000"/>
                </a:solidFill>
                <a:effectLst/>
                <a:latin typeface="Söhne"/>
              </a:rPr>
              <a:t> </a:t>
            </a:r>
            <a:r>
              <a:rPr lang="en-US" b="0" i="0" dirty="0" err="1" smtClean="0">
                <a:solidFill>
                  <a:srgbClr val="000000"/>
                </a:solidFill>
                <a:effectLst/>
                <a:latin typeface="Söhne"/>
              </a:rPr>
              <a:t>selanjutnya</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merancang</a:t>
            </a:r>
            <a:r>
              <a:rPr lang="en-US" b="0" i="0" dirty="0" smtClean="0">
                <a:solidFill>
                  <a:srgbClr val="000000"/>
                </a:solidFill>
                <a:effectLst/>
                <a:latin typeface="Söhne"/>
              </a:rPr>
              <a:t> </a:t>
            </a:r>
            <a:r>
              <a:rPr lang="en-US" b="0" i="0" dirty="0" err="1" smtClean="0">
                <a:solidFill>
                  <a:srgbClr val="000000"/>
                </a:solidFill>
                <a:effectLst/>
                <a:latin typeface="Söhne"/>
              </a:rPr>
              <a:t>strategi</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bisa</a:t>
            </a:r>
            <a:r>
              <a:rPr lang="en-US" b="0" i="0" dirty="0" smtClean="0">
                <a:solidFill>
                  <a:srgbClr val="000000"/>
                </a:solidFill>
                <a:effectLst/>
                <a:latin typeface="Söhne"/>
              </a:rPr>
              <a:t> </a:t>
            </a:r>
            <a:r>
              <a:rPr lang="en-US" b="0" i="0" dirty="0" err="1" smtClean="0">
                <a:solidFill>
                  <a:srgbClr val="000000"/>
                </a:solidFill>
                <a:effectLst/>
                <a:latin typeface="Söhne"/>
              </a:rPr>
              <a:t>mencakup</a:t>
            </a:r>
            <a:r>
              <a:rPr lang="en-US" b="0" i="0" dirty="0" smtClean="0">
                <a:solidFill>
                  <a:srgbClr val="000000"/>
                </a:solidFill>
                <a:effectLst/>
                <a:latin typeface="Söhne"/>
              </a:rPr>
              <a:t>:</a:t>
            </a:r>
          </a:p>
          <a:p>
            <a:pPr marL="1143000" lvl="2" indent="-228600" algn="l">
              <a:buFont typeface="+mj-lt"/>
              <a:buAutoNum type="arabicPeriod"/>
            </a:pP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jumlah</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penjualan</a:t>
            </a:r>
            <a:r>
              <a:rPr lang="en-US" b="0" i="0" dirty="0" smtClean="0">
                <a:solidFill>
                  <a:srgbClr val="000000"/>
                </a:solidFill>
                <a:effectLst/>
                <a:latin typeface="Söhne"/>
              </a:rPr>
              <a:t>.</a:t>
            </a:r>
          </a:p>
          <a:p>
            <a:pPr marL="1143000" lvl="2" indent="-228600" algn="l">
              <a:buFont typeface="+mj-lt"/>
              <a:buAutoNum type="arabicPeriod"/>
            </a:pP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harga</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a:t>
            </a:r>
          </a:p>
          <a:p>
            <a:pPr marL="1143000" lvl="2" indent="-228600" algn="l">
              <a:buFont typeface="+mj-lt"/>
              <a:buAutoNum type="arabicPeriod"/>
            </a:pP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retensi</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mengurangi</a:t>
            </a:r>
            <a:r>
              <a:rPr lang="en-US" b="0" i="0" dirty="0" smtClean="0">
                <a:solidFill>
                  <a:srgbClr val="000000"/>
                </a:solidFill>
                <a:effectLst/>
                <a:latin typeface="Söhne"/>
              </a:rPr>
              <a:t> </a:t>
            </a:r>
            <a:r>
              <a:rPr lang="en-US" b="0" i="0" dirty="0" err="1" smtClean="0">
                <a:solidFill>
                  <a:srgbClr val="000000"/>
                </a:solidFill>
                <a:effectLst/>
                <a:latin typeface="Söhne"/>
              </a:rPr>
              <a:t>tingkat</a:t>
            </a:r>
            <a:r>
              <a:rPr lang="en-US" b="0" i="0" dirty="0" smtClean="0">
                <a:solidFill>
                  <a:srgbClr val="000000"/>
                </a:solidFill>
                <a:effectLst/>
                <a:latin typeface="Söhne"/>
              </a:rPr>
              <a:t> </a:t>
            </a:r>
            <a:r>
              <a:rPr lang="en-US" b="0" i="0" dirty="0" err="1" smtClean="0">
                <a:solidFill>
                  <a:srgbClr val="000000"/>
                </a:solidFill>
                <a:effectLst/>
                <a:latin typeface="Söhne"/>
              </a:rPr>
              <a:t>pemutusan</a:t>
            </a:r>
            <a:r>
              <a:rPr lang="en-US" b="0" i="0" dirty="0" smtClean="0">
                <a:solidFill>
                  <a:srgbClr val="000000"/>
                </a:solidFill>
                <a:effectLst/>
                <a:latin typeface="Söhne"/>
              </a:rPr>
              <a:t>.</a:t>
            </a:r>
          </a:p>
          <a:p>
            <a:pPr marL="1143000" lvl="2" indent="-228600" algn="l">
              <a:buFont typeface="+mj-lt"/>
              <a:buAutoNum type="arabicPeriod"/>
            </a:pPr>
            <a:r>
              <a:rPr lang="en-US" b="0" i="0" dirty="0" err="1" smtClean="0">
                <a:solidFill>
                  <a:srgbClr val="000000"/>
                </a:solidFill>
                <a:effectLst/>
                <a:latin typeface="Söhne"/>
              </a:rPr>
              <a:t>Menambahkan</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tambahan</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nilai</a:t>
            </a:r>
            <a:r>
              <a:rPr lang="en-US" b="0" i="0" dirty="0" smtClean="0">
                <a:solidFill>
                  <a:srgbClr val="000000"/>
                </a:solidFill>
                <a:effectLst/>
                <a:latin typeface="Söhne"/>
              </a:rPr>
              <a:t> </a:t>
            </a:r>
            <a:r>
              <a:rPr lang="en-US" b="0" i="0" dirty="0" err="1" smtClean="0">
                <a:solidFill>
                  <a:srgbClr val="000000"/>
                </a:solidFill>
                <a:effectLst/>
                <a:latin typeface="Söhne"/>
              </a:rPr>
              <a:t>keseluruhan</a:t>
            </a:r>
            <a:r>
              <a:rPr lang="en-US" b="0" i="0" dirty="0" smtClean="0">
                <a:solidFill>
                  <a:srgbClr val="000000"/>
                </a:solidFill>
                <a:effectLst/>
                <a:latin typeface="Söhne"/>
              </a:rPr>
              <a:t>.</a:t>
            </a:r>
          </a:p>
          <a:p>
            <a:pPr marL="1143000" lvl="2" indent="-228600" algn="l">
              <a:buFont typeface="+mj-lt"/>
              <a:buAutoNum type="arabicPeriod"/>
            </a:pPr>
            <a:r>
              <a:rPr lang="en-US" b="0" i="0" dirty="0" err="1" smtClean="0">
                <a:solidFill>
                  <a:srgbClr val="000000"/>
                </a:solidFill>
                <a:effectLst/>
                <a:latin typeface="Söhne"/>
              </a:rPr>
              <a:t>Meningkatkan</a:t>
            </a:r>
            <a:r>
              <a:rPr lang="en-US" b="0" i="0" dirty="0" smtClean="0">
                <a:solidFill>
                  <a:srgbClr val="000000"/>
                </a:solidFill>
                <a:effectLst/>
                <a:latin typeface="Söhne"/>
              </a:rPr>
              <a:t> up-selling </a:t>
            </a:r>
            <a:r>
              <a:rPr lang="en-US" b="0" i="0" dirty="0" err="1" smtClean="0">
                <a:solidFill>
                  <a:srgbClr val="000000"/>
                </a:solidFill>
                <a:effectLst/>
                <a:latin typeface="Söhne"/>
              </a:rPr>
              <a:t>dan</a:t>
            </a:r>
            <a:r>
              <a:rPr lang="en-US" b="0" i="0" dirty="0" smtClean="0">
                <a:solidFill>
                  <a:srgbClr val="000000"/>
                </a:solidFill>
                <a:effectLst/>
                <a:latin typeface="Söhne"/>
              </a:rPr>
              <a:t> cross-selling.</a:t>
            </a:r>
          </a:p>
          <a:p>
            <a:pPr marL="742950" lvl="1" indent="-285750" algn="l">
              <a:buFont typeface="+mj-lt"/>
              <a:buAutoNum type="arabicPeriod"/>
            </a:pPr>
            <a:r>
              <a:rPr lang="en-US" b="0" i="0" dirty="0" err="1" smtClean="0">
                <a:solidFill>
                  <a:srgbClr val="000000"/>
                </a:solidFill>
                <a:effectLst/>
                <a:latin typeface="Söhne"/>
              </a:rPr>
              <a:t>Selain</a:t>
            </a:r>
            <a:r>
              <a:rPr lang="en-US" b="0" i="0" dirty="0" smtClean="0">
                <a:solidFill>
                  <a:srgbClr val="000000"/>
                </a:solidFill>
                <a:effectLst/>
                <a:latin typeface="Söhne"/>
              </a:rPr>
              <a:t> </a:t>
            </a:r>
            <a:r>
              <a:rPr lang="en-US" b="0" i="0" dirty="0" err="1" smtClean="0">
                <a:solidFill>
                  <a:srgbClr val="000000"/>
                </a:solidFill>
                <a:effectLst/>
                <a:latin typeface="Söhne"/>
              </a:rPr>
              <a:t>itu</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juga</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menjelajahi</a:t>
            </a:r>
            <a:r>
              <a:rPr lang="en-US" b="0" i="0" dirty="0" smtClean="0">
                <a:solidFill>
                  <a:srgbClr val="000000"/>
                </a:solidFill>
                <a:effectLst/>
                <a:latin typeface="Söhne"/>
              </a:rPr>
              <a:t> </a:t>
            </a:r>
            <a:r>
              <a:rPr lang="en-US" b="0" i="0" dirty="0" err="1" smtClean="0">
                <a:solidFill>
                  <a:srgbClr val="000000"/>
                </a:solidFill>
                <a:effectLst/>
                <a:latin typeface="Söhne"/>
              </a:rPr>
              <a:t>peluang</a:t>
            </a:r>
            <a:r>
              <a:rPr lang="en-US" b="0" i="0" dirty="0" smtClean="0">
                <a:solidFill>
                  <a:srgbClr val="000000"/>
                </a:solidFill>
                <a:effectLst/>
                <a:latin typeface="Söhne"/>
              </a:rPr>
              <a:t> </a:t>
            </a:r>
            <a:r>
              <a:rPr lang="en-US" b="0" i="0" dirty="0" err="1" smtClean="0">
                <a:solidFill>
                  <a:srgbClr val="000000"/>
                </a:solidFill>
                <a:effectLst/>
                <a:latin typeface="Söhne"/>
              </a:rPr>
              <a:t>diversifikasi</a:t>
            </a:r>
            <a:r>
              <a:rPr lang="en-US" b="0" i="0" dirty="0" smtClean="0">
                <a:solidFill>
                  <a:srgbClr val="000000"/>
                </a:solidFill>
                <a:effectLst/>
                <a:latin typeface="Söhne"/>
              </a:rPr>
              <a:t> model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seperti</a:t>
            </a:r>
            <a:r>
              <a:rPr lang="en-US" b="0" i="0" dirty="0" smtClean="0">
                <a:solidFill>
                  <a:srgbClr val="000000"/>
                </a:solidFill>
                <a:effectLst/>
                <a:latin typeface="Söhne"/>
              </a:rPr>
              <a:t> </a:t>
            </a:r>
            <a:r>
              <a:rPr lang="en-US" b="0" i="0" dirty="0" err="1" smtClean="0">
                <a:solidFill>
                  <a:srgbClr val="000000"/>
                </a:solidFill>
                <a:effectLst/>
                <a:latin typeface="Söhne"/>
              </a:rPr>
              <a:t>menawarkan</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digital </a:t>
            </a:r>
            <a:r>
              <a:rPr lang="en-US" b="0" i="0" dirty="0" err="1" smtClean="0">
                <a:solidFill>
                  <a:srgbClr val="000000"/>
                </a:solidFill>
                <a:effectLst/>
                <a:latin typeface="Söhne"/>
              </a:rPr>
              <a:t>tambahan</a:t>
            </a:r>
            <a:r>
              <a:rPr lang="en-US" b="0" i="0" dirty="0" smtClean="0">
                <a:solidFill>
                  <a:srgbClr val="000000"/>
                </a:solidFill>
                <a:effectLst/>
                <a:latin typeface="Söhne"/>
              </a:rPr>
              <a:t>, </a:t>
            </a:r>
            <a:r>
              <a:rPr lang="en-US" b="0" i="0" dirty="0" err="1" smtClean="0">
                <a:solidFill>
                  <a:srgbClr val="000000"/>
                </a:solidFill>
                <a:effectLst/>
                <a:latin typeface="Söhne"/>
              </a:rPr>
              <a:t>memperluas</a:t>
            </a:r>
            <a:r>
              <a:rPr lang="en-US" b="0" i="0" dirty="0" smtClean="0">
                <a:solidFill>
                  <a:srgbClr val="000000"/>
                </a:solidFill>
                <a:effectLst/>
                <a:latin typeface="Söhne"/>
              </a:rPr>
              <a:t> </a:t>
            </a:r>
            <a:r>
              <a:rPr lang="en-US" b="0" i="0" dirty="0" err="1" smtClean="0">
                <a:solidFill>
                  <a:srgbClr val="000000"/>
                </a:solidFill>
                <a:effectLst/>
                <a:latin typeface="Söhne"/>
              </a:rPr>
              <a:t>ke</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internasional</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menjalin</a:t>
            </a:r>
            <a:r>
              <a:rPr lang="en-US" b="0" i="0" dirty="0" smtClean="0">
                <a:solidFill>
                  <a:srgbClr val="000000"/>
                </a:solidFill>
                <a:effectLst/>
                <a:latin typeface="Söhne"/>
              </a:rPr>
              <a:t> </a:t>
            </a:r>
            <a:r>
              <a:rPr lang="en-US" b="0" i="0" dirty="0" err="1" smtClean="0">
                <a:solidFill>
                  <a:srgbClr val="000000"/>
                </a:solidFill>
                <a:effectLst/>
                <a:latin typeface="Söhne"/>
              </a:rPr>
              <a:t>kemitraan</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lain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menciptakan</a:t>
            </a:r>
            <a:r>
              <a:rPr lang="en-US" b="0" i="0" dirty="0" smtClean="0">
                <a:solidFill>
                  <a:srgbClr val="000000"/>
                </a:solidFill>
                <a:effectLst/>
                <a:latin typeface="Söhne"/>
              </a:rPr>
              <a:t>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tambahan</a:t>
            </a:r>
            <a:r>
              <a:rPr lang="en-US" b="0" i="0" dirty="0" smtClean="0">
                <a:solidFill>
                  <a:srgbClr val="000000"/>
                </a:solidFill>
                <a:effectLst/>
                <a:latin typeface="Söhne"/>
              </a:rPr>
              <a:t>.</a:t>
            </a:r>
          </a:p>
          <a:p>
            <a:pPr algn="l"/>
            <a:r>
              <a:rPr lang="en-US" b="0" i="0" dirty="0" err="1" smtClean="0">
                <a:solidFill>
                  <a:srgbClr val="000000"/>
                </a:solidFill>
                <a:effectLst/>
                <a:latin typeface="Söhne"/>
              </a:rPr>
              <a:t>Penting</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terus</a:t>
            </a:r>
            <a:r>
              <a:rPr lang="en-US" b="0" i="0" dirty="0" smtClean="0">
                <a:solidFill>
                  <a:srgbClr val="000000"/>
                </a:solidFill>
                <a:effectLst/>
                <a:latin typeface="Söhne"/>
              </a:rPr>
              <a:t> </a:t>
            </a:r>
            <a:r>
              <a:rPr lang="en-US" b="0" i="0" dirty="0" err="1" smtClean="0">
                <a:solidFill>
                  <a:srgbClr val="000000"/>
                </a:solidFill>
                <a:effectLst/>
                <a:latin typeface="Söhne"/>
              </a:rPr>
              <a:t>memantau</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mengevaluasi</a:t>
            </a:r>
            <a:r>
              <a:rPr lang="en-US" b="0" i="0" dirty="0" smtClean="0">
                <a:solidFill>
                  <a:srgbClr val="000000"/>
                </a:solidFill>
                <a:effectLst/>
                <a:latin typeface="Söhne"/>
              </a:rPr>
              <a:t> </a:t>
            </a:r>
            <a:r>
              <a:rPr lang="en-US" b="0" i="0" dirty="0" err="1" smtClean="0">
                <a:solidFill>
                  <a:srgbClr val="000000"/>
                </a:solidFill>
                <a:effectLst/>
                <a:latin typeface="Söhne"/>
              </a:rPr>
              <a:t>kinerja</a:t>
            </a:r>
            <a:r>
              <a:rPr lang="en-US" b="0" i="0" dirty="0" smtClean="0">
                <a:solidFill>
                  <a:srgbClr val="000000"/>
                </a:solidFill>
                <a:effectLst/>
                <a:latin typeface="Söhne"/>
              </a:rPr>
              <a:t> model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serta</a:t>
            </a:r>
            <a:r>
              <a:rPr lang="en-US" b="0" i="0" dirty="0" smtClean="0">
                <a:solidFill>
                  <a:srgbClr val="000000"/>
                </a:solidFill>
                <a:effectLst/>
                <a:latin typeface="Söhne"/>
              </a:rPr>
              <a:t> </a:t>
            </a:r>
            <a:r>
              <a:rPr lang="en-US" b="0" i="0" dirty="0" err="1" smtClean="0">
                <a:solidFill>
                  <a:srgbClr val="000000"/>
                </a:solidFill>
                <a:effectLst/>
                <a:latin typeface="Söhne"/>
              </a:rPr>
              <a:t>merespons</a:t>
            </a:r>
            <a:r>
              <a:rPr lang="en-US" b="0" i="0" dirty="0" smtClean="0">
                <a:solidFill>
                  <a:srgbClr val="000000"/>
                </a:solidFill>
                <a:effectLst/>
                <a:latin typeface="Söhne"/>
              </a:rPr>
              <a:t> </a:t>
            </a:r>
            <a:r>
              <a:rPr lang="en-US" b="0" i="0" dirty="0" err="1" smtClean="0">
                <a:solidFill>
                  <a:srgbClr val="000000"/>
                </a:solidFill>
                <a:effectLst/>
                <a:latin typeface="Söhne"/>
              </a:rPr>
              <a:t>perubahan</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preferensi</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lingkungan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pemahaman</a:t>
            </a:r>
            <a:r>
              <a:rPr lang="en-US" b="0" i="0" dirty="0" smtClean="0">
                <a:solidFill>
                  <a:srgbClr val="000000"/>
                </a:solidFill>
                <a:effectLst/>
                <a:latin typeface="Söhne"/>
              </a:rPr>
              <a:t> yang </a:t>
            </a:r>
            <a:r>
              <a:rPr lang="en-US" b="0" i="0" dirty="0" err="1" smtClean="0">
                <a:solidFill>
                  <a:srgbClr val="000000"/>
                </a:solidFill>
                <a:effectLst/>
                <a:latin typeface="Söhne"/>
              </a:rPr>
              <a:t>kuat</a:t>
            </a:r>
            <a:r>
              <a:rPr lang="en-US" b="0" i="0" dirty="0" smtClean="0">
                <a:solidFill>
                  <a:srgbClr val="000000"/>
                </a:solidFill>
                <a:effectLst/>
                <a:latin typeface="Söhne"/>
              </a:rPr>
              <a:t> </a:t>
            </a:r>
            <a:r>
              <a:rPr lang="en-US" b="0" i="0" dirty="0" err="1" smtClean="0">
                <a:solidFill>
                  <a:srgbClr val="000000"/>
                </a:solidFill>
                <a:effectLst/>
                <a:latin typeface="Söhne"/>
              </a:rPr>
              <a:t>tentang</a:t>
            </a:r>
            <a:r>
              <a:rPr lang="en-US" b="0" i="0" dirty="0" smtClean="0">
                <a:solidFill>
                  <a:srgbClr val="000000"/>
                </a:solidFill>
                <a:effectLst/>
                <a:latin typeface="Söhne"/>
              </a:rPr>
              <a:t> model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strategi</a:t>
            </a:r>
            <a:r>
              <a:rPr lang="en-US" b="0" i="0" dirty="0" smtClean="0">
                <a:solidFill>
                  <a:srgbClr val="000000"/>
                </a:solidFill>
                <a:effectLst/>
                <a:latin typeface="Söhne"/>
              </a:rPr>
              <a:t> yang </a:t>
            </a:r>
            <a:r>
              <a:rPr lang="en-US" b="0" i="0" dirty="0" err="1" smtClean="0">
                <a:solidFill>
                  <a:srgbClr val="000000"/>
                </a:solidFill>
                <a:effectLst/>
                <a:latin typeface="Söhne"/>
              </a:rPr>
              <a:t>tepat</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mencapai</a:t>
            </a:r>
            <a:r>
              <a:rPr lang="en-US" b="0" i="0" dirty="0" smtClean="0">
                <a:solidFill>
                  <a:srgbClr val="000000"/>
                </a:solidFill>
                <a:effectLst/>
                <a:latin typeface="Söhne"/>
              </a:rPr>
              <a:t> </a:t>
            </a:r>
            <a:r>
              <a:rPr lang="en-US" b="0" i="0" dirty="0" err="1" smtClean="0">
                <a:solidFill>
                  <a:srgbClr val="000000"/>
                </a:solidFill>
                <a:effectLst/>
                <a:latin typeface="Söhne"/>
              </a:rPr>
              <a:t>tujuan</a:t>
            </a:r>
            <a:r>
              <a:rPr lang="en-US" b="0" i="0" dirty="0" smtClean="0">
                <a:solidFill>
                  <a:srgbClr val="000000"/>
                </a:solidFill>
                <a:effectLst/>
                <a:latin typeface="Söhne"/>
              </a:rPr>
              <a:t>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pertumbuhan</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a:t>
            </a:r>
          </a:p>
          <a:p>
            <a:r>
              <a:rPr lang="en-US" b="0" i="0" dirty="0" smtClean="0">
                <a:solidFill>
                  <a:srgbClr val="000000"/>
                </a:solidFill>
                <a:effectLst/>
                <a:latin typeface="Söhne"/>
              </a:rPr>
              <a:t/>
            </a:r>
            <a:br>
              <a:rPr lang="en-US" b="0" i="0" dirty="0" smtClean="0">
                <a:solidFill>
                  <a:srgbClr val="000000"/>
                </a:solidFill>
                <a:effectLst/>
                <a:latin typeface="Söhne"/>
              </a:rPr>
            </a:br>
            <a:endParaRPr lang="id-ID" noProof="0" dirty="0"/>
          </a:p>
        </p:txBody>
      </p:sp>
      <p:sp>
        <p:nvSpPr>
          <p:cNvPr id="4" name="Slide Number Placeholder 3"/>
          <p:cNvSpPr>
            <a:spLocks noGrp="1"/>
          </p:cNvSpPr>
          <p:nvPr>
            <p:ph type="sldNum" sz="quarter" idx="10"/>
          </p:nvPr>
        </p:nvSpPr>
        <p:spPr/>
        <p:txBody>
          <a:bodyPr/>
          <a:lstStyle/>
          <a:p>
            <a:fld id="{A1C13C50-FEB1-492B-AA05-31BA0E98A26E}" type="slidenum">
              <a:rPr lang="en-US" smtClean="0"/>
              <a:t>4</a:t>
            </a:fld>
            <a:endParaRPr lang="en-US"/>
          </a:p>
        </p:txBody>
      </p:sp>
    </p:spTree>
    <p:extLst>
      <p:ext uri="{BB962C8B-B14F-4D97-AF65-F5344CB8AC3E}">
        <p14:creationId xmlns:p14="http://schemas.microsoft.com/office/powerpoint/2010/main" val="37561383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b="0" i="0" noProof="0" dirty="0" smtClean="0">
              <a:solidFill>
                <a:srgbClr val="000000"/>
              </a:solidFill>
              <a:effectLst/>
              <a:latin typeface="Söhne"/>
            </a:endParaRPr>
          </a:p>
          <a:p>
            <a:pPr algn="l"/>
            <a:r>
              <a:rPr lang="id-ID" b="1" i="0" dirty="0" smtClean="0">
                <a:solidFill>
                  <a:srgbClr val="374151"/>
                </a:solidFill>
                <a:effectLst/>
                <a:latin typeface="Söhne"/>
              </a:rPr>
              <a:t>Saluran Distribusi yang Efisien</a:t>
            </a:r>
            <a:endParaRPr lang="en-US" b="0" i="0" noProof="0" dirty="0" smtClean="0">
              <a:solidFill>
                <a:srgbClr val="000000"/>
              </a:solidFill>
              <a:effectLst/>
              <a:latin typeface="Söhne"/>
            </a:endParaRPr>
          </a:p>
          <a:p>
            <a:pPr algn="l"/>
            <a:r>
              <a:rPr lang="en-US" b="0" i="0" dirty="0" err="1" smtClean="0">
                <a:solidFill>
                  <a:srgbClr val="000000"/>
                </a:solidFill>
                <a:effectLst/>
                <a:latin typeface="Söhne"/>
              </a:rPr>
              <a:t>Memilih</a:t>
            </a:r>
            <a:r>
              <a:rPr lang="en-US" b="0" i="0" dirty="0" smtClean="0">
                <a:solidFill>
                  <a:srgbClr val="000000"/>
                </a:solidFill>
                <a:effectLst/>
                <a:latin typeface="Söhne"/>
              </a:rPr>
              <a:t> </a:t>
            </a:r>
            <a:r>
              <a:rPr lang="en-US" b="0" i="0" dirty="0" err="1" smtClean="0">
                <a:solidFill>
                  <a:srgbClr val="000000"/>
                </a:solidFill>
                <a:effectLst/>
                <a:latin typeface="Söhne"/>
              </a:rPr>
              <a:t>saluran</a:t>
            </a:r>
            <a:r>
              <a:rPr lang="en-US" b="0" i="0" dirty="0" smtClean="0">
                <a:solidFill>
                  <a:srgbClr val="000000"/>
                </a:solidFill>
                <a:effectLst/>
                <a:latin typeface="Söhne"/>
              </a:rPr>
              <a:t> </a:t>
            </a:r>
            <a:r>
              <a:rPr lang="en-US" b="0" i="0" dirty="0" err="1" smtClean="0">
                <a:solidFill>
                  <a:srgbClr val="000000"/>
                </a:solidFill>
                <a:effectLst/>
                <a:latin typeface="Söhne"/>
              </a:rPr>
              <a:t>distribusi</a:t>
            </a:r>
            <a:r>
              <a:rPr lang="en-US" b="0" i="0" dirty="0" smtClean="0">
                <a:solidFill>
                  <a:srgbClr val="000000"/>
                </a:solidFill>
                <a:effectLst/>
                <a:latin typeface="Söhne"/>
              </a:rPr>
              <a:t> yang </a:t>
            </a:r>
            <a:r>
              <a:rPr lang="en-US" b="0" i="0" dirty="0" err="1" smtClean="0">
                <a:solidFill>
                  <a:srgbClr val="000000"/>
                </a:solidFill>
                <a:effectLst/>
                <a:latin typeface="Söhne"/>
              </a:rPr>
              <a:t>sesuai</a:t>
            </a:r>
            <a:r>
              <a:rPr lang="en-US" b="0" i="0" dirty="0" smtClean="0">
                <a:solidFill>
                  <a:srgbClr val="000000"/>
                </a:solidFill>
                <a:effectLst/>
                <a:latin typeface="Söhne"/>
              </a:rPr>
              <a:t>, </a:t>
            </a:r>
            <a:r>
              <a:rPr lang="en-US" b="0" i="0" dirty="0" err="1" smtClean="0">
                <a:solidFill>
                  <a:srgbClr val="000000"/>
                </a:solidFill>
                <a:effectLst/>
                <a:latin typeface="Söhne"/>
              </a:rPr>
              <a:t>memahami</a:t>
            </a:r>
            <a:r>
              <a:rPr lang="en-US" b="0" i="0" dirty="0" smtClean="0">
                <a:solidFill>
                  <a:srgbClr val="000000"/>
                </a:solidFill>
                <a:effectLst/>
                <a:latin typeface="Söhne"/>
              </a:rPr>
              <a:t> </a:t>
            </a:r>
            <a:r>
              <a:rPr lang="en-US" b="0" i="0" dirty="0" err="1" smtClean="0">
                <a:solidFill>
                  <a:srgbClr val="000000"/>
                </a:solidFill>
                <a:effectLst/>
                <a:latin typeface="Söhne"/>
              </a:rPr>
              <a:t>peran</a:t>
            </a:r>
            <a:r>
              <a:rPr lang="en-US" b="0" i="0" dirty="0" smtClean="0">
                <a:solidFill>
                  <a:srgbClr val="000000"/>
                </a:solidFill>
                <a:effectLst/>
                <a:latin typeface="Söhne"/>
              </a:rPr>
              <a:t> </a:t>
            </a:r>
            <a:r>
              <a:rPr lang="en-US" b="0" i="0" dirty="0" err="1" smtClean="0">
                <a:solidFill>
                  <a:srgbClr val="000000"/>
                </a:solidFill>
                <a:effectLst/>
                <a:latin typeface="Söhne"/>
              </a:rPr>
              <a:t>saluran</a:t>
            </a:r>
            <a:r>
              <a:rPr lang="en-US" b="0" i="0" dirty="0" smtClean="0">
                <a:solidFill>
                  <a:srgbClr val="000000"/>
                </a:solidFill>
                <a:effectLst/>
                <a:latin typeface="Söhne"/>
              </a:rPr>
              <a:t> </a:t>
            </a:r>
            <a:r>
              <a:rPr lang="en-US" b="0" i="0" dirty="0" err="1" smtClean="0">
                <a:solidFill>
                  <a:srgbClr val="000000"/>
                </a:solidFill>
                <a:effectLst/>
                <a:latin typeface="Söhne"/>
              </a:rPr>
              <a:t>distribusi</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mencapai</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mengintegrasikan</a:t>
            </a:r>
            <a:r>
              <a:rPr lang="en-US" b="0" i="0" dirty="0" smtClean="0">
                <a:solidFill>
                  <a:srgbClr val="000000"/>
                </a:solidFill>
                <a:effectLst/>
                <a:latin typeface="Söhne"/>
              </a:rPr>
              <a:t> </a:t>
            </a:r>
            <a:r>
              <a:rPr lang="en-US" b="0" i="0" dirty="0" err="1" smtClean="0">
                <a:solidFill>
                  <a:srgbClr val="000000"/>
                </a:solidFill>
                <a:effectLst/>
                <a:latin typeface="Söhne"/>
              </a:rPr>
              <a:t>saluran</a:t>
            </a:r>
            <a:r>
              <a:rPr lang="en-US" b="0" i="0" dirty="0" smtClean="0">
                <a:solidFill>
                  <a:srgbClr val="000000"/>
                </a:solidFill>
                <a:effectLst/>
                <a:latin typeface="Söhne"/>
              </a:rPr>
              <a:t> </a:t>
            </a:r>
            <a:r>
              <a:rPr lang="en-US" b="0" i="0" dirty="0" err="1" smtClean="0">
                <a:solidFill>
                  <a:srgbClr val="000000"/>
                </a:solidFill>
                <a:effectLst/>
                <a:latin typeface="Söhne"/>
              </a:rPr>
              <a:t>distribusi</a:t>
            </a:r>
            <a:r>
              <a:rPr lang="en-US" b="0" i="0" dirty="0" smtClean="0">
                <a:solidFill>
                  <a:srgbClr val="000000"/>
                </a:solidFill>
                <a:effectLst/>
                <a:latin typeface="Söhne"/>
              </a:rPr>
              <a:t> online </a:t>
            </a:r>
            <a:r>
              <a:rPr lang="en-US" b="0" i="0" dirty="0" err="1" smtClean="0">
                <a:solidFill>
                  <a:srgbClr val="000000"/>
                </a:solidFill>
                <a:effectLst/>
                <a:latin typeface="Söhne"/>
              </a:rPr>
              <a:t>dan</a:t>
            </a:r>
            <a:r>
              <a:rPr lang="en-US" b="0" i="0" dirty="0" smtClean="0">
                <a:solidFill>
                  <a:srgbClr val="000000"/>
                </a:solidFill>
                <a:effectLst/>
                <a:latin typeface="Söhne"/>
              </a:rPr>
              <a:t> offline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bagian</a:t>
            </a:r>
            <a:r>
              <a:rPr lang="en-US" b="0" i="0" dirty="0" smtClean="0">
                <a:solidFill>
                  <a:srgbClr val="000000"/>
                </a:solidFill>
                <a:effectLst/>
                <a:latin typeface="Söhne"/>
              </a:rPr>
              <a:t> </a:t>
            </a:r>
            <a:r>
              <a:rPr lang="en-US" b="0" i="0" dirty="0" err="1" smtClean="0">
                <a:solidFill>
                  <a:srgbClr val="000000"/>
                </a:solidFill>
                <a:effectLst/>
                <a:latin typeface="Söhne"/>
              </a:rPr>
              <a:t>penting</a:t>
            </a:r>
            <a:r>
              <a:rPr lang="en-US" b="0" i="0" dirty="0" smtClean="0">
                <a:solidFill>
                  <a:srgbClr val="000000"/>
                </a:solidFill>
                <a:effectLst/>
                <a:latin typeface="Söhne"/>
              </a:rPr>
              <a:t> </a:t>
            </a:r>
            <a:r>
              <a:rPr lang="en-US" b="0" i="0" dirty="0" err="1" smtClean="0">
                <a:solidFill>
                  <a:srgbClr val="000000"/>
                </a:solidFill>
                <a:effectLst/>
                <a:latin typeface="Söhne"/>
              </a:rPr>
              <a:t>dari</a:t>
            </a:r>
            <a:r>
              <a:rPr lang="en-US" b="0" i="0" dirty="0" smtClean="0">
                <a:solidFill>
                  <a:srgbClr val="000000"/>
                </a:solidFill>
                <a:effectLst/>
                <a:latin typeface="Söhne"/>
              </a:rPr>
              <a:t> </a:t>
            </a:r>
            <a:r>
              <a:rPr lang="en-US" b="0" i="0" dirty="0" err="1" smtClean="0">
                <a:solidFill>
                  <a:srgbClr val="000000"/>
                </a:solidFill>
                <a:effectLst/>
                <a:latin typeface="Söhne"/>
              </a:rPr>
              <a:t>perencanaan</a:t>
            </a:r>
            <a:r>
              <a:rPr lang="en-US" b="0" i="0" dirty="0" smtClean="0">
                <a:solidFill>
                  <a:srgbClr val="000000"/>
                </a:solidFill>
                <a:effectLst/>
                <a:latin typeface="Söhne"/>
              </a:rPr>
              <a:t> </a:t>
            </a:r>
            <a:r>
              <a:rPr lang="en-US" b="0" i="0" dirty="0" err="1" smtClean="0">
                <a:solidFill>
                  <a:srgbClr val="000000"/>
                </a:solidFill>
                <a:effectLst/>
                <a:latin typeface="Söhne"/>
              </a:rPr>
              <a:t>strategi</a:t>
            </a:r>
            <a:r>
              <a:rPr lang="en-US" b="0" i="0" dirty="0" smtClean="0">
                <a:solidFill>
                  <a:srgbClr val="000000"/>
                </a:solidFill>
                <a:effectLst/>
                <a:latin typeface="Söhne"/>
              </a:rPr>
              <a:t> </a:t>
            </a:r>
            <a:r>
              <a:rPr lang="en-US" b="0" i="0" dirty="0" err="1" smtClean="0">
                <a:solidFill>
                  <a:srgbClr val="000000"/>
                </a:solidFill>
                <a:effectLst/>
                <a:latin typeface="Söhne"/>
              </a:rPr>
              <a:t>pemasaran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penjualan</a:t>
            </a:r>
            <a:r>
              <a:rPr lang="en-US" b="0" i="0" dirty="0" smtClean="0">
                <a:solidFill>
                  <a:srgbClr val="000000"/>
                </a:solidFill>
                <a:effectLst/>
                <a:latin typeface="Söhne"/>
              </a:rPr>
              <a:t> </a:t>
            </a:r>
            <a:r>
              <a:rPr lang="en-US" b="0" i="0" dirty="0" err="1" smtClean="0">
                <a:solidFill>
                  <a:srgbClr val="000000"/>
                </a:solidFill>
                <a:effectLst/>
                <a:latin typeface="Söhne"/>
              </a:rPr>
              <a:t>suatu</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Berikut</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penjelasan</a:t>
            </a:r>
            <a:r>
              <a:rPr lang="en-US" b="0" i="0" dirty="0" smtClean="0">
                <a:solidFill>
                  <a:srgbClr val="000000"/>
                </a:solidFill>
                <a:effectLst/>
                <a:latin typeface="Söhne"/>
              </a:rPr>
              <a:t>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lanjut</a:t>
            </a:r>
            <a:r>
              <a:rPr lang="en-US" b="0" i="0" dirty="0" smtClean="0">
                <a:solidFill>
                  <a:srgbClr val="000000"/>
                </a:solidFill>
                <a:effectLst/>
                <a:latin typeface="Söhne"/>
              </a:rPr>
              <a:t> </a:t>
            </a:r>
            <a:r>
              <a:rPr lang="en-US" b="0" i="0" dirty="0" err="1" smtClean="0">
                <a:solidFill>
                  <a:srgbClr val="000000"/>
                </a:solidFill>
                <a:effectLst/>
                <a:latin typeface="Söhne"/>
              </a:rPr>
              <a:t>tentang</a:t>
            </a:r>
            <a:r>
              <a:rPr lang="en-US" b="0" i="0" dirty="0" smtClean="0">
                <a:solidFill>
                  <a:srgbClr val="000000"/>
                </a:solidFill>
                <a:effectLst/>
                <a:latin typeface="Söhne"/>
              </a:rPr>
              <a:t> </a:t>
            </a:r>
            <a:r>
              <a:rPr lang="en-US" b="0" i="0" dirty="0" err="1" smtClean="0">
                <a:solidFill>
                  <a:srgbClr val="000000"/>
                </a:solidFill>
                <a:effectLst/>
                <a:latin typeface="Söhne"/>
              </a:rPr>
              <a:t>konsep-konsep</a:t>
            </a:r>
            <a:r>
              <a:rPr lang="en-US" b="0" i="0" dirty="0" smtClean="0">
                <a:solidFill>
                  <a:srgbClr val="000000"/>
                </a:solidFill>
                <a:effectLst/>
                <a:latin typeface="Söhne"/>
              </a:rPr>
              <a:t> </a:t>
            </a:r>
            <a:r>
              <a:rPr lang="en-US" b="0" i="0" dirty="0" err="1" smtClean="0">
                <a:solidFill>
                  <a:srgbClr val="000000"/>
                </a:solidFill>
                <a:effectLst/>
                <a:latin typeface="Söhne"/>
              </a:rPr>
              <a:t>tersebut</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Memilih</a:t>
            </a:r>
            <a:r>
              <a:rPr lang="en-US" b="1" i="0" dirty="0" smtClean="0">
                <a:solidFill>
                  <a:srgbClr val="000000"/>
                </a:solidFill>
                <a:effectLst/>
                <a:latin typeface="Söhne"/>
              </a:rPr>
              <a:t> </a:t>
            </a:r>
            <a:r>
              <a:rPr lang="en-US" b="1" i="0" dirty="0" err="1" smtClean="0">
                <a:solidFill>
                  <a:srgbClr val="000000"/>
                </a:solidFill>
                <a:effectLst/>
                <a:latin typeface="Söhne"/>
              </a:rPr>
              <a:t>Saluran</a:t>
            </a:r>
            <a:r>
              <a:rPr lang="en-US" b="1" i="0" dirty="0" smtClean="0">
                <a:solidFill>
                  <a:srgbClr val="000000"/>
                </a:solidFill>
                <a:effectLst/>
                <a:latin typeface="Söhne"/>
              </a:rPr>
              <a:t> </a:t>
            </a:r>
            <a:r>
              <a:rPr lang="en-US" b="1" i="0" dirty="0" err="1" smtClean="0">
                <a:solidFill>
                  <a:srgbClr val="000000"/>
                </a:solidFill>
                <a:effectLst/>
                <a:latin typeface="Söhne"/>
              </a:rPr>
              <a:t>Distribusi</a:t>
            </a:r>
            <a:r>
              <a:rPr lang="en-US" b="1" i="0" dirty="0" smtClean="0">
                <a:solidFill>
                  <a:srgbClr val="000000"/>
                </a:solidFill>
                <a:effectLst/>
                <a:latin typeface="Söhne"/>
              </a:rPr>
              <a:t> yang </a:t>
            </a:r>
            <a:r>
              <a:rPr lang="en-US" b="1" i="0" dirty="0" err="1" smtClean="0">
                <a:solidFill>
                  <a:srgbClr val="000000"/>
                </a:solidFill>
                <a:effectLst/>
                <a:latin typeface="Söhne"/>
              </a:rPr>
              <a:t>Sesuai</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melibatkan</a:t>
            </a:r>
            <a:r>
              <a:rPr lang="en-US" b="0" i="0" dirty="0" smtClean="0">
                <a:solidFill>
                  <a:srgbClr val="000000"/>
                </a:solidFill>
                <a:effectLst/>
                <a:latin typeface="Söhne"/>
              </a:rPr>
              <a:t> </a:t>
            </a:r>
            <a:r>
              <a:rPr lang="en-US" b="0" i="0" dirty="0" err="1" smtClean="0">
                <a:solidFill>
                  <a:srgbClr val="000000"/>
                </a:solidFill>
                <a:effectLst/>
                <a:latin typeface="Söhne"/>
              </a:rPr>
              <a:t>pemilihan</a:t>
            </a:r>
            <a:r>
              <a:rPr lang="en-US" b="0" i="0" dirty="0" smtClean="0">
                <a:solidFill>
                  <a:srgbClr val="000000"/>
                </a:solidFill>
                <a:effectLst/>
                <a:latin typeface="Söhne"/>
              </a:rPr>
              <a:t> </a:t>
            </a:r>
            <a:r>
              <a:rPr lang="en-US" b="0" i="0" dirty="0" err="1" smtClean="0">
                <a:solidFill>
                  <a:srgbClr val="000000"/>
                </a:solidFill>
                <a:effectLst/>
                <a:latin typeface="Söhne"/>
              </a:rPr>
              <a:t>metode</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saluran</a:t>
            </a:r>
            <a:r>
              <a:rPr lang="en-US" b="0" i="0" dirty="0" smtClean="0">
                <a:solidFill>
                  <a:srgbClr val="000000"/>
                </a:solidFill>
                <a:effectLst/>
                <a:latin typeface="Söhne"/>
              </a:rPr>
              <a:t> yang paling </a:t>
            </a:r>
            <a:r>
              <a:rPr lang="en-US" b="0" i="0" dirty="0" err="1" smtClean="0">
                <a:solidFill>
                  <a:srgbClr val="000000"/>
                </a:solidFill>
                <a:effectLst/>
                <a:latin typeface="Söhne"/>
              </a:rPr>
              <a:t>efektif</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menyampaikan</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kepada</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Keputusan</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melibatkan</a:t>
            </a:r>
            <a:r>
              <a:rPr lang="en-US" b="0" i="0" dirty="0" smtClean="0">
                <a:solidFill>
                  <a:srgbClr val="000000"/>
                </a:solidFill>
                <a:effectLst/>
                <a:latin typeface="Söhne"/>
              </a:rPr>
              <a:t> </a:t>
            </a:r>
            <a:r>
              <a:rPr lang="en-US" b="0" i="0" dirty="0" err="1" smtClean="0">
                <a:solidFill>
                  <a:srgbClr val="000000"/>
                </a:solidFill>
                <a:effectLst/>
                <a:latin typeface="Söhne"/>
              </a:rPr>
              <a:t>penjualan</a:t>
            </a:r>
            <a:r>
              <a:rPr lang="en-US" b="0" i="0" dirty="0" smtClean="0">
                <a:solidFill>
                  <a:srgbClr val="000000"/>
                </a:solidFill>
                <a:effectLst/>
                <a:latin typeface="Söhne"/>
              </a:rPr>
              <a:t> </a:t>
            </a:r>
            <a:r>
              <a:rPr lang="en-US" b="0" i="0" dirty="0" err="1" smtClean="0">
                <a:solidFill>
                  <a:srgbClr val="000000"/>
                </a:solidFill>
                <a:effectLst/>
                <a:latin typeface="Söhne"/>
              </a:rPr>
              <a:t>langsung</a:t>
            </a:r>
            <a:r>
              <a:rPr lang="en-US" b="0" i="0" dirty="0" smtClean="0">
                <a:solidFill>
                  <a:srgbClr val="000000"/>
                </a:solidFill>
                <a:effectLst/>
                <a:latin typeface="Söhne"/>
              </a:rPr>
              <a:t> </a:t>
            </a:r>
            <a:r>
              <a:rPr lang="en-US" b="0" i="0" dirty="0" err="1" smtClean="0">
                <a:solidFill>
                  <a:srgbClr val="000000"/>
                </a:solidFill>
                <a:effectLst/>
                <a:latin typeface="Söhne"/>
              </a:rPr>
              <a:t>melalui</a:t>
            </a:r>
            <a:r>
              <a:rPr lang="en-US" b="0" i="0" dirty="0" smtClean="0">
                <a:solidFill>
                  <a:srgbClr val="000000"/>
                </a:solidFill>
                <a:effectLst/>
                <a:latin typeface="Söhne"/>
              </a:rPr>
              <a:t> </a:t>
            </a:r>
            <a:r>
              <a:rPr lang="en-US" b="0" i="0" dirty="0" err="1" smtClean="0">
                <a:solidFill>
                  <a:srgbClr val="000000"/>
                </a:solidFill>
                <a:effectLst/>
                <a:latin typeface="Söhne"/>
              </a:rPr>
              <a:t>toko</a:t>
            </a:r>
            <a:r>
              <a:rPr lang="en-US" b="0" i="0" dirty="0" smtClean="0">
                <a:solidFill>
                  <a:srgbClr val="000000"/>
                </a:solidFill>
                <a:effectLst/>
                <a:latin typeface="Söhne"/>
              </a:rPr>
              <a:t> </a:t>
            </a:r>
            <a:r>
              <a:rPr lang="en-US" b="0" i="0" dirty="0" err="1" smtClean="0">
                <a:solidFill>
                  <a:srgbClr val="000000"/>
                </a:solidFill>
                <a:effectLst/>
                <a:latin typeface="Söhne"/>
              </a:rPr>
              <a:t>fisik</a:t>
            </a:r>
            <a:r>
              <a:rPr lang="en-US" b="0" i="0" dirty="0" smtClean="0">
                <a:solidFill>
                  <a:srgbClr val="000000"/>
                </a:solidFill>
                <a:effectLst/>
                <a:latin typeface="Söhne"/>
              </a:rPr>
              <a:t>, </a:t>
            </a:r>
            <a:r>
              <a:rPr lang="en-US" b="0" i="0" dirty="0" err="1" smtClean="0">
                <a:solidFill>
                  <a:srgbClr val="000000"/>
                </a:solidFill>
                <a:effectLst/>
                <a:latin typeface="Söhne"/>
              </a:rPr>
              <a:t>penjualan</a:t>
            </a:r>
            <a:r>
              <a:rPr lang="en-US" b="0" i="0" dirty="0" smtClean="0">
                <a:solidFill>
                  <a:srgbClr val="000000"/>
                </a:solidFill>
                <a:effectLst/>
                <a:latin typeface="Söhne"/>
              </a:rPr>
              <a:t> online </a:t>
            </a:r>
            <a:r>
              <a:rPr lang="en-US" b="0" i="0" dirty="0" err="1" smtClean="0">
                <a:solidFill>
                  <a:srgbClr val="000000"/>
                </a:solidFill>
                <a:effectLst/>
                <a:latin typeface="Söhne"/>
              </a:rPr>
              <a:t>melalui</a:t>
            </a:r>
            <a:r>
              <a:rPr lang="en-US" b="0" i="0" dirty="0" smtClean="0">
                <a:solidFill>
                  <a:srgbClr val="000000"/>
                </a:solidFill>
                <a:effectLst/>
                <a:latin typeface="Söhne"/>
              </a:rPr>
              <a:t> situs web </a:t>
            </a:r>
            <a:r>
              <a:rPr lang="en-US" b="0" i="0" dirty="0" err="1" smtClean="0">
                <a:solidFill>
                  <a:srgbClr val="000000"/>
                </a:solidFill>
                <a:effectLst/>
                <a:latin typeface="Söhne"/>
              </a:rPr>
              <a:t>atau</a:t>
            </a:r>
            <a:r>
              <a:rPr lang="en-US" b="0" i="0" dirty="0" smtClean="0">
                <a:solidFill>
                  <a:srgbClr val="000000"/>
                </a:solidFill>
                <a:effectLst/>
                <a:latin typeface="Söhne"/>
              </a:rPr>
              <a:t> platform e-commerce, </a:t>
            </a:r>
            <a:r>
              <a:rPr lang="en-US" b="0" i="0" dirty="0" err="1" smtClean="0">
                <a:solidFill>
                  <a:srgbClr val="000000"/>
                </a:solidFill>
                <a:effectLst/>
                <a:latin typeface="Söhne"/>
              </a:rPr>
              <a:t>distribusi</a:t>
            </a:r>
            <a:r>
              <a:rPr lang="en-US" b="0" i="0" dirty="0" smtClean="0">
                <a:solidFill>
                  <a:srgbClr val="000000"/>
                </a:solidFill>
                <a:effectLst/>
                <a:latin typeface="Söhne"/>
              </a:rPr>
              <a:t> </a:t>
            </a:r>
            <a:r>
              <a:rPr lang="en-US" b="0" i="0" dirty="0" err="1" smtClean="0">
                <a:solidFill>
                  <a:srgbClr val="000000"/>
                </a:solidFill>
                <a:effectLst/>
                <a:latin typeface="Söhne"/>
              </a:rPr>
              <a:t>melalui</a:t>
            </a:r>
            <a:r>
              <a:rPr lang="en-US" b="0" i="0" dirty="0" smtClean="0">
                <a:solidFill>
                  <a:srgbClr val="000000"/>
                </a:solidFill>
                <a:effectLst/>
                <a:latin typeface="Söhne"/>
              </a:rPr>
              <a:t> </a:t>
            </a:r>
            <a:r>
              <a:rPr lang="en-US" b="0" i="0" dirty="0" err="1" smtClean="0">
                <a:solidFill>
                  <a:srgbClr val="000000"/>
                </a:solidFill>
                <a:effectLst/>
                <a:latin typeface="Söhne"/>
              </a:rPr>
              <a:t>mitra</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campuran</a:t>
            </a:r>
            <a:r>
              <a:rPr lang="en-US" b="0" i="0" dirty="0" smtClean="0">
                <a:solidFill>
                  <a:srgbClr val="000000"/>
                </a:solidFill>
                <a:effectLst/>
                <a:latin typeface="Söhne"/>
              </a:rPr>
              <a:t> </a:t>
            </a:r>
            <a:r>
              <a:rPr lang="en-US" b="0" i="0" dirty="0" err="1" smtClean="0">
                <a:solidFill>
                  <a:srgbClr val="000000"/>
                </a:solidFill>
                <a:effectLst/>
                <a:latin typeface="Söhne"/>
              </a:rPr>
              <a:t>berbagai</a:t>
            </a:r>
            <a:r>
              <a:rPr lang="en-US" b="0" i="0" dirty="0" smtClean="0">
                <a:solidFill>
                  <a:srgbClr val="000000"/>
                </a:solidFill>
                <a:effectLst/>
                <a:latin typeface="Söhne"/>
              </a:rPr>
              <a:t> </a:t>
            </a:r>
            <a:r>
              <a:rPr lang="en-US" b="0" i="0" dirty="0" err="1" smtClean="0">
                <a:solidFill>
                  <a:srgbClr val="000000"/>
                </a:solidFill>
                <a:effectLst/>
                <a:latin typeface="Söhne"/>
              </a:rPr>
              <a:t>saluran</a:t>
            </a:r>
            <a:r>
              <a:rPr lang="en-US" b="0" i="0" dirty="0" smtClean="0">
                <a:solidFill>
                  <a:srgbClr val="000000"/>
                </a:solidFill>
                <a:effectLst/>
                <a:latin typeface="Söhne"/>
              </a:rPr>
              <a:t> </a:t>
            </a:r>
            <a:r>
              <a:rPr lang="en-US" b="0" i="0" dirty="0" err="1" smtClean="0">
                <a:solidFill>
                  <a:srgbClr val="000000"/>
                </a:solidFill>
                <a:effectLst/>
                <a:latin typeface="Söhne"/>
              </a:rPr>
              <a:t>lainnya</a:t>
            </a:r>
            <a:r>
              <a:rPr lang="en-US" b="0" i="0" dirty="0" smtClean="0">
                <a:solidFill>
                  <a:srgbClr val="000000"/>
                </a:solidFill>
                <a:effectLst/>
                <a:latin typeface="Söhne"/>
              </a:rPr>
              <a:t>. </a:t>
            </a:r>
            <a:r>
              <a:rPr lang="en-US" b="0" i="0" dirty="0" err="1" smtClean="0">
                <a:solidFill>
                  <a:srgbClr val="000000"/>
                </a:solidFill>
                <a:effectLst/>
                <a:latin typeface="Söhne"/>
              </a:rPr>
              <a:t>Pemilihan</a:t>
            </a:r>
            <a:r>
              <a:rPr lang="en-US" b="0" i="0" dirty="0" smtClean="0">
                <a:solidFill>
                  <a:srgbClr val="000000"/>
                </a:solidFill>
                <a:effectLst/>
                <a:latin typeface="Söhne"/>
              </a:rPr>
              <a:t> </a:t>
            </a:r>
            <a:r>
              <a:rPr lang="en-US" b="0" i="0" dirty="0" err="1" smtClean="0">
                <a:solidFill>
                  <a:srgbClr val="000000"/>
                </a:solidFill>
                <a:effectLst/>
                <a:latin typeface="Söhne"/>
              </a:rPr>
              <a:t>saluran</a:t>
            </a:r>
            <a:r>
              <a:rPr lang="en-US" b="0" i="0" dirty="0" smtClean="0">
                <a:solidFill>
                  <a:srgbClr val="000000"/>
                </a:solidFill>
                <a:effectLst/>
                <a:latin typeface="Söhne"/>
              </a:rPr>
              <a:t> </a:t>
            </a:r>
            <a:r>
              <a:rPr lang="en-US" b="0" i="0" dirty="0" err="1" smtClean="0">
                <a:solidFill>
                  <a:srgbClr val="000000"/>
                </a:solidFill>
                <a:effectLst/>
                <a:latin typeface="Söhne"/>
              </a:rPr>
              <a:t>distribusi</a:t>
            </a:r>
            <a:r>
              <a:rPr lang="en-US" b="0" i="0" dirty="0" smtClean="0">
                <a:solidFill>
                  <a:srgbClr val="000000"/>
                </a:solidFill>
                <a:effectLst/>
                <a:latin typeface="Söhne"/>
              </a:rPr>
              <a:t> yang </a:t>
            </a:r>
            <a:r>
              <a:rPr lang="en-US" b="0" i="0" dirty="0" err="1" smtClean="0">
                <a:solidFill>
                  <a:srgbClr val="000000"/>
                </a:solidFill>
                <a:effectLst/>
                <a:latin typeface="Söhne"/>
              </a:rPr>
              <a:t>tepat</a:t>
            </a:r>
            <a:r>
              <a:rPr lang="en-US" b="0" i="0" dirty="0" smtClean="0">
                <a:solidFill>
                  <a:srgbClr val="000000"/>
                </a:solidFill>
                <a:effectLst/>
                <a:latin typeface="Söhne"/>
              </a:rPr>
              <a:t> </a:t>
            </a:r>
            <a:r>
              <a:rPr lang="en-US" b="0" i="0" dirty="0" err="1" smtClean="0">
                <a:solidFill>
                  <a:srgbClr val="000000"/>
                </a:solidFill>
                <a:effectLst/>
                <a:latin typeface="Söhne"/>
              </a:rPr>
              <a:t>harus</a:t>
            </a:r>
            <a:r>
              <a:rPr lang="en-US" b="0" i="0" dirty="0" smtClean="0">
                <a:solidFill>
                  <a:srgbClr val="000000"/>
                </a:solidFill>
                <a:effectLst/>
                <a:latin typeface="Söhne"/>
              </a:rPr>
              <a:t> </a:t>
            </a:r>
            <a:r>
              <a:rPr lang="en-US" b="0" i="0" dirty="0" err="1" smtClean="0">
                <a:solidFill>
                  <a:srgbClr val="000000"/>
                </a:solidFill>
                <a:effectLst/>
                <a:latin typeface="Söhne"/>
              </a:rPr>
              <a:t>mempertimbangkan</a:t>
            </a:r>
            <a:r>
              <a:rPr lang="en-US" b="0" i="0" dirty="0" smtClean="0">
                <a:solidFill>
                  <a:srgbClr val="000000"/>
                </a:solidFill>
                <a:effectLst/>
                <a:latin typeface="Söhne"/>
              </a:rPr>
              <a:t> </a:t>
            </a:r>
            <a:r>
              <a:rPr lang="en-US" b="0" i="0" dirty="0" err="1" smtClean="0">
                <a:solidFill>
                  <a:srgbClr val="000000"/>
                </a:solidFill>
                <a:effectLst/>
                <a:latin typeface="Söhne"/>
              </a:rPr>
              <a:t>karakteristik</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target,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tujuan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Memahami</a:t>
            </a:r>
            <a:r>
              <a:rPr lang="en-US" b="1" i="0" dirty="0" smtClean="0">
                <a:solidFill>
                  <a:srgbClr val="000000"/>
                </a:solidFill>
                <a:effectLst/>
                <a:latin typeface="Söhne"/>
              </a:rPr>
              <a:t> </a:t>
            </a:r>
            <a:r>
              <a:rPr lang="en-US" b="1" i="0" dirty="0" err="1" smtClean="0">
                <a:solidFill>
                  <a:srgbClr val="000000"/>
                </a:solidFill>
                <a:effectLst/>
                <a:latin typeface="Söhne"/>
              </a:rPr>
              <a:t>Peran</a:t>
            </a:r>
            <a:r>
              <a:rPr lang="en-US" b="1" i="0" dirty="0" smtClean="0">
                <a:solidFill>
                  <a:srgbClr val="000000"/>
                </a:solidFill>
                <a:effectLst/>
                <a:latin typeface="Söhne"/>
              </a:rPr>
              <a:t> </a:t>
            </a:r>
            <a:r>
              <a:rPr lang="en-US" b="1" i="0" dirty="0" err="1" smtClean="0">
                <a:solidFill>
                  <a:srgbClr val="000000"/>
                </a:solidFill>
                <a:effectLst/>
                <a:latin typeface="Söhne"/>
              </a:rPr>
              <a:t>Saluran</a:t>
            </a:r>
            <a:r>
              <a:rPr lang="en-US" b="1" i="0" dirty="0" smtClean="0">
                <a:solidFill>
                  <a:srgbClr val="000000"/>
                </a:solidFill>
                <a:effectLst/>
                <a:latin typeface="Söhne"/>
              </a:rPr>
              <a:t> </a:t>
            </a:r>
            <a:r>
              <a:rPr lang="en-US" b="1" i="0" dirty="0" err="1" smtClean="0">
                <a:solidFill>
                  <a:srgbClr val="000000"/>
                </a:solidFill>
                <a:effectLst/>
                <a:latin typeface="Söhne"/>
              </a:rPr>
              <a:t>Distribusi</a:t>
            </a:r>
            <a:r>
              <a:rPr lang="en-US" b="1" i="0" dirty="0" smtClean="0">
                <a:solidFill>
                  <a:srgbClr val="000000"/>
                </a:solidFill>
                <a:effectLst/>
                <a:latin typeface="Söhne"/>
              </a:rPr>
              <a:t> </a:t>
            </a:r>
            <a:r>
              <a:rPr lang="en-US" b="1" i="0" dirty="0" err="1" smtClean="0">
                <a:solidFill>
                  <a:srgbClr val="000000"/>
                </a:solidFill>
                <a:effectLst/>
                <a:latin typeface="Söhne"/>
              </a:rPr>
              <a:t>dalam</a:t>
            </a:r>
            <a:r>
              <a:rPr lang="en-US" b="1" i="0" dirty="0" smtClean="0">
                <a:solidFill>
                  <a:srgbClr val="000000"/>
                </a:solidFill>
                <a:effectLst/>
                <a:latin typeface="Söhne"/>
              </a:rPr>
              <a:t> </a:t>
            </a:r>
            <a:r>
              <a:rPr lang="en-US" b="1" i="0" dirty="0" err="1" smtClean="0">
                <a:solidFill>
                  <a:srgbClr val="000000"/>
                </a:solidFill>
                <a:effectLst/>
                <a:latin typeface="Söhne"/>
              </a:rPr>
              <a:t>Mencapai</a:t>
            </a:r>
            <a:r>
              <a:rPr lang="en-US" b="1" i="0" dirty="0" smtClean="0">
                <a:solidFill>
                  <a:srgbClr val="000000"/>
                </a:solidFill>
                <a:effectLst/>
                <a:latin typeface="Söhne"/>
              </a:rPr>
              <a:t> </a:t>
            </a:r>
            <a:r>
              <a:rPr lang="en-US" b="1" i="0" dirty="0" err="1" smtClean="0">
                <a:solidFill>
                  <a:srgbClr val="000000"/>
                </a:solidFill>
                <a:effectLst/>
                <a:latin typeface="Söhne"/>
              </a:rPr>
              <a:t>Pelanggan</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Saluran</a:t>
            </a:r>
            <a:r>
              <a:rPr lang="en-US" b="0" i="0" dirty="0" smtClean="0">
                <a:solidFill>
                  <a:srgbClr val="000000"/>
                </a:solidFill>
                <a:effectLst/>
                <a:latin typeface="Söhne"/>
              </a:rPr>
              <a:t> </a:t>
            </a:r>
            <a:r>
              <a:rPr lang="en-US" b="0" i="0" dirty="0" err="1" smtClean="0">
                <a:solidFill>
                  <a:srgbClr val="000000"/>
                </a:solidFill>
                <a:effectLst/>
                <a:latin typeface="Söhne"/>
              </a:rPr>
              <a:t>distribusi</a:t>
            </a:r>
            <a:r>
              <a:rPr lang="en-US" b="0" i="0" dirty="0" smtClean="0">
                <a:solidFill>
                  <a:srgbClr val="000000"/>
                </a:solidFill>
                <a:effectLst/>
                <a:latin typeface="Söhne"/>
              </a:rPr>
              <a:t> </a:t>
            </a:r>
            <a:r>
              <a:rPr lang="en-US" b="0" i="0" dirty="0" err="1" smtClean="0">
                <a:solidFill>
                  <a:srgbClr val="000000"/>
                </a:solidFill>
                <a:effectLst/>
                <a:latin typeface="Söhne"/>
              </a:rPr>
              <a:t>memiliki</a:t>
            </a:r>
            <a:r>
              <a:rPr lang="en-US" b="0" i="0" dirty="0" smtClean="0">
                <a:solidFill>
                  <a:srgbClr val="000000"/>
                </a:solidFill>
                <a:effectLst/>
                <a:latin typeface="Söhne"/>
              </a:rPr>
              <a:t> </a:t>
            </a:r>
            <a:r>
              <a:rPr lang="en-US" b="0" i="0" dirty="0" err="1" smtClean="0">
                <a:solidFill>
                  <a:srgbClr val="000000"/>
                </a:solidFill>
                <a:effectLst/>
                <a:latin typeface="Söhne"/>
              </a:rPr>
              <a:t>peran</a:t>
            </a:r>
            <a:r>
              <a:rPr lang="en-US" b="0" i="0" dirty="0" smtClean="0">
                <a:solidFill>
                  <a:srgbClr val="000000"/>
                </a:solidFill>
                <a:effectLst/>
                <a:latin typeface="Söhne"/>
              </a:rPr>
              <a:t> </a:t>
            </a:r>
            <a:r>
              <a:rPr lang="en-US" b="0" i="0" dirty="0" err="1" smtClean="0">
                <a:solidFill>
                  <a:srgbClr val="000000"/>
                </a:solidFill>
                <a:effectLst/>
                <a:latin typeface="Söhne"/>
              </a:rPr>
              <a:t>kunci</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menghubungkan</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akhir</a:t>
            </a:r>
            <a:r>
              <a:rPr lang="en-US" b="0" i="0" dirty="0" smtClean="0">
                <a:solidFill>
                  <a:srgbClr val="000000"/>
                </a:solidFill>
                <a:effectLst/>
                <a:latin typeface="Söhne"/>
              </a:rPr>
              <a:t>. </a:t>
            </a:r>
            <a:r>
              <a:rPr lang="en-US" b="0" i="0" dirty="0" err="1" smtClean="0">
                <a:solidFill>
                  <a:srgbClr val="000000"/>
                </a:solidFill>
                <a:effectLst/>
                <a:latin typeface="Söhne"/>
              </a:rPr>
              <a:t>Mereka</a:t>
            </a:r>
            <a:r>
              <a:rPr lang="en-US" b="0" i="0" dirty="0" smtClean="0">
                <a:solidFill>
                  <a:srgbClr val="000000"/>
                </a:solidFill>
                <a:effectLst/>
                <a:latin typeface="Söhne"/>
              </a:rPr>
              <a:t> </a:t>
            </a:r>
            <a:r>
              <a:rPr lang="en-US" b="0" i="0" dirty="0" err="1" smtClean="0">
                <a:solidFill>
                  <a:srgbClr val="000000"/>
                </a:solidFill>
                <a:effectLst/>
                <a:latin typeface="Söhne"/>
              </a:rPr>
              <a:t>bertindak</a:t>
            </a:r>
            <a:r>
              <a:rPr lang="en-US" b="0" i="0" dirty="0" smtClean="0">
                <a:solidFill>
                  <a:srgbClr val="000000"/>
                </a:solidFill>
                <a:effectLst/>
                <a:latin typeface="Söhne"/>
              </a:rPr>
              <a:t> </a:t>
            </a:r>
            <a:r>
              <a:rPr lang="en-US" b="0" i="0" dirty="0" err="1" smtClean="0">
                <a:solidFill>
                  <a:srgbClr val="000000"/>
                </a:solidFill>
                <a:effectLst/>
                <a:latin typeface="Söhne"/>
              </a:rPr>
              <a:t>sebagai</a:t>
            </a:r>
            <a:r>
              <a:rPr lang="en-US" b="0" i="0" dirty="0" smtClean="0">
                <a:solidFill>
                  <a:srgbClr val="000000"/>
                </a:solidFill>
                <a:effectLst/>
                <a:latin typeface="Söhne"/>
              </a:rPr>
              <a:t> </a:t>
            </a:r>
            <a:r>
              <a:rPr lang="en-US" b="0" i="0" dirty="0" err="1" smtClean="0">
                <a:solidFill>
                  <a:srgbClr val="000000"/>
                </a:solidFill>
                <a:effectLst/>
                <a:latin typeface="Söhne"/>
              </a:rPr>
              <a:t>penghubung</a:t>
            </a:r>
            <a:r>
              <a:rPr lang="en-US" b="0" i="0" dirty="0" smtClean="0">
                <a:solidFill>
                  <a:srgbClr val="000000"/>
                </a:solidFill>
                <a:effectLst/>
                <a:latin typeface="Söhne"/>
              </a:rPr>
              <a:t> </a:t>
            </a:r>
            <a:r>
              <a:rPr lang="en-US" b="0" i="0" dirty="0" err="1" smtClean="0">
                <a:solidFill>
                  <a:srgbClr val="000000"/>
                </a:solidFill>
                <a:effectLst/>
                <a:latin typeface="Söhne"/>
              </a:rPr>
              <a:t>antara</a:t>
            </a:r>
            <a:r>
              <a:rPr lang="en-US" b="0" i="0" dirty="0" smtClean="0">
                <a:solidFill>
                  <a:srgbClr val="000000"/>
                </a:solidFill>
                <a:effectLst/>
                <a:latin typeface="Söhne"/>
              </a:rPr>
              <a:t> </a:t>
            </a:r>
            <a:r>
              <a:rPr lang="en-US" b="0" i="0" dirty="0" err="1" smtClean="0">
                <a:solidFill>
                  <a:srgbClr val="000000"/>
                </a:solidFill>
                <a:effectLst/>
                <a:latin typeface="Söhne"/>
              </a:rPr>
              <a:t>produsen</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penyedia</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konsumen</a:t>
            </a:r>
            <a:r>
              <a:rPr lang="en-US" b="0" i="0" dirty="0" smtClean="0">
                <a:solidFill>
                  <a:srgbClr val="000000"/>
                </a:solidFill>
                <a:effectLst/>
                <a:latin typeface="Söhne"/>
              </a:rPr>
              <a:t>. </a:t>
            </a:r>
            <a:r>
              <a:rPr lang="en-US" b="0" i="0" dirty="0" err="1" smtClean="0">
                <a:solidFill>
                  <a:srgbClr val="000000"/>
                </a:solidFill>
                <a:effectLst/>
                <a:latin typeface="Söhne"/>
              </a:rPr>
              <a:t>Memahami</a:t>
            </a:r>
            <a:r>
              <a:rPr lang="en-US" b="0" i="0" dirty="0" smtClean="0">
                <a:solidFill>
                  <a:srgbClr val="000000"/>
                </a:solidFill>
                <a:effectLst/>
                <a:latin typeface="Söhne"/>
              </a:rPr>
              <a:t> </a:t>
            </a:r>
            <a:r>
              <a:rPr lang="en-US" b="0" i="0" dirty="0" err="1" smtClean="0">
                <a:solidFill>
                  <a:srgbClr val="000000"/>
                </a:solidFill>
                <a:effectLst/>
                <a:latin typeface="Söhne"/>
              </a:rPr>
              <a:t>peran</a:t>
            </a:r>
            <a:r>
              <a:rPr lang="en-US" b="0" i="0" dirty="0" smtClean="0">
                <a:solidFill>
                  <a:srgbClr val="000000"/>
                </a:solidFill>
                <a:effectLst/>
                <a:latin typeface="Söhne"/>
              </a:rPr>
              <a:t> </a:t>
            </a:r>
            <a:r>
              <a:rPr lang="en-US" b="0" i="0" dirty="0" err="1" smtClean="0">
                <a:solidFill>
                  <a:srgbClr val="000000"/>
                </a:solidFill>
                <a:effectLst/>
                <a:latin typeface="Söhne"/>
              </a:rPr>
              <a:t>saluran</a:t>
            </a:r>
            <a:r>
              <a:rPr lang="en-US" b="0" i="0" dirty="0" smtClean="0">
                <a:solidFill>
                  <a:srgbClr val="000000"/>
                </a:solidFill>
                <a:effectLst/>
                <a:latin typeface="Söhne"/>
              </a:rPr>
              <a:t> </a:t>
            </a:r>
            <a:r>
              <a:rPr lang="en-US" b="0" i="0" dirty="0" err="1" smtClean="0">
                <a:solidFill>
                  <a:srgbClr val="000000"/>
                </a:solidFill>
                <a:effectLst/>
                <a:latin typeface="Söhne"/>
              </a:rPr>
              <a:t>distribusi</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mengoptimalkan</a:t>
            </a:r>
            <a:r>
              <a:rPr lang="en-US" b="0" i="0" dirty="0" smtClean="0">
                <a:solidFill>
                  <a:srgbClr val="000000"/>
                </a:solidFill>
                <a:effectLst/>
                <a:latin typeface="Söhne"/>
              </a:rPr>
              <a:t> </a:t>
            </a:r>
            <a:r>
              <a:rPr lang="en-US" b="0" i="0" dirty="0" err="1" smtClean="0">
                <a:solidFill>
                  <a:srgbClr val="000000"/>
                </a:solidFill>
                <a:effectLst/>
                <a:latin typeface="Söhne"/>
              </a:rPr>
              <a:t>operasi</a:t>
            </a:r>
            <a:r>
              <a:rPr lang="en-US" b="0" i="0" dirty="0" smtClean="0">
                <a:solidFill>
                  <a:srgbClr val="000000"/>
                </a:solidFill>
                <a:effectLst/>
                <a:latin typeface="Söhne"/>
              </a:rPr>
              <a:t>, </a:t>
            </a:r>
            <a:r>
              <a:rPr lang="en-US" b="0" i="0" dirty="0" err="1" smtClean="0">
                <a:solidFill>
                  <a:srgbClr val="000000"/>
                </a:solidFill>
                <a:effectLst/>
                <a:latin typeface="Söhne"/>
              </a:rPr>
              <a:t>menjaga</a:t>
            </a:r>
            <a:r>
              <a:rPr lang="en-US" b="0" i="0" dirty="0" smtClean="0">
                <a:solidFill>
                  <a:srgbClr val="000000"/>
                </a:solidFill>
                <a:effectLst/>
                <a:latin typeface="Söhne"/>
              </a:rPr>
              <a:t> </a:t>
            </a:r>
            <a:r>
              <a:rPr lang="en-US" b="0" i="0" dirty="0" err="1" smtClean="0">
                <a:solidFill>
                  <a:srgbClr val="000000"/>
                </a:solidFill>
                <a:effectLst/>
                <a:latin typeface="Söhne"/>
              </a:rPr>
              <a:t>ketersediaan</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mengelola</a:t>
            </a:r>
            <a:r>
              <a:rPr lang="en-US" b="0" i="0" dirty="0" smtClean="0">
                <a:solidFill>
                  <a:srgbClr val="000000"/>
                </a:solidFill>
                <a:effectLst/>
                <a:latin typeface="Söhne"/>
              </a:rPr>
              <a:t> </a:t>
            </a:r>
            <a:r>
              <a:rPr lang="en-US" b="0" i="0" dirty="0" err="1" smtClean="0">
                <a:solidFill>
                  <a:srgbClr val="000000"/>
                </a:solidFill>
                <a:effectLst/>
                <a:latin typeface="Söhne"/>
              </a:rPr>
              <a:t>rantai</a:t>
            </a:r>
            <a:r>
              <a:rPr lang="en-US" b="0" i="0" dirty="0" smtClean="0">
                <a:solidFill>
                  <a:srgbClr val="000000"/>
                </a:solidFill>
                <a:effectLst/>
                <a:latin typeface="Söhne"/>
              </a:rPr>
              <a:t> </a:t>
            </a:r>
            <a:r>
              <a:rPr lang="en-US" b="0" i="0" dirty="0" err="1" smtClean="0">
                <a:solidFill>
                  <a:srgbClr val="000000"/>
                </a:solidFill>
                <a:effectLst/>
                <a:latin typeface="Söhne"/>
              </a:rPr>
              <a:t>pasokan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memberikan</a:t>
            </a:r>
            <a:r>
              <a:rPr lang="en-US" b="0" i="0" dirty="0" smtClean="0">
                <a:solidFill>
                  <a:srgbClr val="000000"/>
                </a:solidFill>
                <a:effectLst/>
                <a:latin typeface="Söhne"/>
              </a:rPr>
              <a:t> </a:t>
            </a:r>
            <a:r>
              <a:rPr lang="en-US" b="0" i="0" dirty="0" err="1" smtClean="0">
                <a:solidFill>
                  <a:srgbClr val="000000"/>
                </a:solidFill>
                <a:effectLst/>
                <a:latin typeface="Söhne"/>
              </a:rPr>
              <a:t>pengalaman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yang </a:t>
            </a:r>
            <a:r>
              <a:rPr lang="en-US" b="0" i="0" dirty="0" err="1" smtClean="0">
                <a:solidFill>
                  <a:srgbClr val="000000"/>
                </a:solidFill>
                <a:effectLst/>
                <a:latin typeface="Söhne"/>
              </a:rPr>
              <a:t>baik</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Integrasi</a:t>
            </a:r>
            <a:r>
              <a:rPr lang="en-US" b="1" i="0" dirty="0" smtClean="0">
                <a:solidFill>
                  <a:srgbClr val="000000"/>
                </a:solidFill>
                <a:effectLst/>
                <a:latin typeface="Söhne"/>
              </a:rPr>
              <a:t> </a:t>
            </a:r>
            <a:r>
              <a:rPr lang="en-US" b="1" i="0" dirty="0" err="1" smtClean="0">
                <a:solidFill>
                  <a:srgbClr val="000000"/>
                </a:solidFill>
                <a:effectLst/>
                <a:latin typeface="Söhne"/>
              </a:rPr>
              <a:t>Saluran</a:t>
            </a:r>
            <a:r>
              <a:rPr lang="en-US" b="1" i="0" dirty="0" smtClean="0">
                <a:solidFill>
                  <a:srgbClr val="000000"/>
                </a:solidFill>
                <a:effectLst/>
                <a:latin typeface="Söhne"/>
              </a:rPr>
              <a:t> </a:t>
            </a:r>
            <a:r>
              <a:rPr lang="en-US" b="1" i="0" dirty="0" err="1" smtClean="0">
                <a:solidFill>
                  <a:srgbClr val="000000"/>
                </a:solidFill>
                <a:effectLst/>
                <a:latin typeface="Söhne"/>
              </a:rPr>
              <a:t>Distribusi</a:t>
            </a:r>
            <a:r>
              <a:rPr lang="en-US" b="1" i="0" dirty="0" smtClean="0">
                <a:solidFill>
                  <a:srgbClr val="000000"/>
                </a:solidFill>
                <a:effectLst/>
                <a:latin typeface="Söhne"/>
              </a:rPr>
              <a:t> Online </a:t>
            </a:r>
            <a:r>
              <a:rPr lang="en-US" b="1" i="0" dirty="0" err="1" smtClean="0">
                <a:solidFill>
                  <a:srgbClr val="000000"/>
                </a:solidFill>
                <a:effectLst/>
                <a:latin typeface="Söhne"/>
              </a:rPr>
              <a:t>dan</a:t>
            </a:r>
            <a:r>
              <a:rPr lang="en-US" b="1" i="0" dirty="0" smtClean="0">
                <a:solidFill>
                  <a:srgbClr val="000000"/>
                </a:solidFill>
                <a:effectLst/>
                <a:latin typeface="Söhne"/>
              </a:rPr>
              <a:t> Offline:</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Integrasi</a:t>
            </a:r>
            <a:r>
              <a:rPr lang="en-US" b="0" i="0" dirty="0" smtClean="0">
                <a:solidFill>
                  <a:srgbClr val="000000"/>
                </a:solidFill>
                <a:effectLst/>
                <a:latin typeface="Söhne"/>
              </a:rPr>
              <a:t> </a:t>
            </a:r>
            <a:r>
              <a:rPr lang="en-US" b="0" i="0" dirty="0" err="1" smtClean="0">
                <a:solidFill>
                  <a:srgbClr val="000000"/>
                </a:solidFill>
                <a:effectLst/>
                <a:latin typeface="Söhne"/>
              </a:rPr>
              <a:t>saluran</a:t>
            </a:r>
            <a:r>
              <a:rPr lang="en-US" b="0" i="0" dirty="0" smtClean="0">
                <a:solidFill>
                  <a:srgbClr val="000000"/>
                </a:solidFill>
                <a:effectLst/>
                <a:latin typeface="Söhne"/>
              </a:rPr>
              <a:t> </a:t>
            </a:r>
            <a:r>
              <a:rPr lang="en-US" b="0" i="0" dirty="0" err="1" smtClean="0">
                <a:solidFill>
                  <a:srgbClr val="000000"/>
                </a:solidFill>
                <a:effectLst/>
                <a:latin typeface="Söhne"/>
              </a:rPr>
              <a:t>distribusi</a:t>
            </a:r>
            <a:r>
              <a:rPr lang="en-US" b="0" i="0" dirty="0" smtClean="0">
                <a:solidFill>
                  <a:srgbClr val="000000"/>
                </a:solidFill>
                <a:effectLst/>
                <a:latin typeface="Söhne"/>
              </a:rPr>
              <a:t> online </a:t>
            </a:r>
            <a:r>
              <a:rPr lang="en-US" b="0" i="0" dirty="0" err="1" smtClean="0">
                <a:solidFill>
                  <a:srgbClr val="000000"/>
                </a:solidFill>
                <a:effectLst/>
                <a:latin typeface="Söhne"/>
              </a:rPr>
              <a:t>dan</a:t>
            </a:r>
            <a:r>
              <a:rPr lang="en-US" b="0" i="0" dirty="0" smtClean="0">
                <a:solidFill>
                  <a:srgbClr val="000000"/>
                </a:solidFill>
                <a:effectLst/>
                <a:latin typeface="Söhne"/>
              </a:rPr>
              <a:t> offline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pendekatan</a:t>
            </a:r>
            <a:r>
              <a:rPr lang="en-US" b="0" i="0" dirty="0" smtClean="0">
                <a:solidFill>
                  <a:srgbClr val="000000"/>
                </a:solidFill>
                <a:effectLst/>
                <a:latin typeface="Söhne"/>
              </a:rPr>
              <a:t> yang </a:t>
            </a:r>
            <a:r>
              <a:rPr lang="en-US" b="0" i="0" dirty="0" err="1" smtClean="0">
                <a:solidFill>
                  <a:srgbClr val="000000"/>
                </a:solidFill>
                <a:effectLst/>
                <a:latin typeface="Söhne"/>
              </a:rPr>
              <a:t>menggabungkan</a:t>
            </a:r>
            <a:r>
              <a:rPr lang="en-US" b="0" i="0" dirty="0" smtClean="0">
                <a:solidFill>
                  <a:srgbClr val="000000"/>
                </a:solidFill>
                <a:effectLst/>
                <a:latin typeface="Söhne"/>
              </a:rPr>
              <a:t> </a:t>
            </a:r>
            <a:r>
              <a:rPr lang="en-US" b="0" i="0" dirty="0" err="1" smtClean="0">
                <a:solidFill>
                  <a:srgbClr val="000000"/>
                </a:solidFill>
                <a:effectLst/>
                <a:latin typeface="Söhne"/>
              </a:rPr>
              <a:t>kehadiran</a:t>
            </a:r>
            <a:r>
              <a:rPr lang="en-US" b="0" i="0" dirty="0" smtClean="0">
                <a:solidFill>
                  <a:srgbClr val="000000"/>
                </a:solidFill>
                <a:effectLst/>
                <a:latin typeface="Söhne"/>
              </a:rPr>
              <a:t> </a:t>
            </a:r>
            <a:r>
              <a:rPr lang="en-US" b="0" i="0" dirty="0" err="1" smtClean="0">
                <a:solidFill>
                  <a:srgbClr val="000000"/>
                </a:solidFill>
                <a:effectLst/>
                <a:latin typeface="Söhne"/>
              </a:rPr>
              <a:t>fisik</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kehadiran</a:t>
            </a:r>
            <a:r>
              <a:rPr lang="en-US" b="0" i="0" dirty="0" smtClean="0">
                <a:solidFill>
                  <a:srgbClr val="000000"/>
                </a:solidFill>
                <a:effectLst/>
                <a:latin typeface="Söhne"/>
              </a:rPr>
              <a:t> digital.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berinteraksi</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baik</a:t>
            </a:r>
            <a:r>
              <a:rPr lang="en-US" b="0" i="0" dirty="0" smtClean="0">
                <a:solidFill>
                  <a:srgbClr val="000000"/>
                </a:solidFill>
                <a:effectLst/>
                <a:latin typeface="Söhne"/>
              </a:rPr>
              <a:t> </a:t>
            </a:r>
            <a:r>
              <a:rPr lang="en-US" b="0" i="0" dirty="0" err="1" smtClean="0">
                <a:solidFill>
                  <a:srgbClr val="000000"/>
                </a:solidFill>
                <a:effectLst/>
                <a:latin typeface="Söhne"/>
              </a:rPr>
              <a:t>secara</a:t>
            </a:r>
            <a:r>
              <a:rPr lang="en-US" b="0" i="0" dirty="0" smtClean="0">
                <a:solidFill>
                  <a:srgbClr val="000000"/>
                </a:solidFill>
                <a:effectLst/>
                <a:latin typeface="Söhne"/>
              </a:rPr>
              <a:t> online </a:t>
            </a:r>
            <a:r>
              <a:rPr lang="en-US" b="0" i="0" dirty="0" err="1" smtClean="0">
                <a:solidFill>
                  <a:srgbClr val="000000"/>
                </a:solidFill>
                <a:effectLst/>
                <a:latin typeface="Söhne"/>
              </a:rPr>
              <a:t>maupun</a:t>
            </a:r>
            <a:r>
              <a:rPr lang="en-US" b="0" i="0" dirty="0" smtClean="0">
                <a:solidFill>
                  <a:srgbClr val="000000"/>
                </a:solidFill>
                <a:effectLst/>
                <a:latin typeface="Söhne"/>
              </a:rPr>
              <a:t> offline,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menciptakan</a:t>
            </a:r>
            <a:r>
              <a:rPr lang="en-US" b="0" i="0" dirty="0" smtClean="0">
                <a:solidFill>
                  <a:srgbClr val="000000"/>
                </a:solidFill>
                <a:effectLst/>
                <a:latin typeface="Söhne"/>
              </a:rPr>
              <a:t> </a:t>
            </a:r>
            <a:r>
              <a:rPr lang="en-US" b="0" i="0" dirty="0" err="1" smtClean="0">
                <a:solidFill>
                  <a:srgbClr val="000000"/>
                </a:solidFill>
                <a:effectLst/>
                <a:latin typeface="Söhne"/>
              </a:rPr>
              <a:t>pengalaman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yang </a:t>
            </a:r>
            <a:r>
              <a:rPr lang="en-US" b="0" i="0" dirty="0" err="1" smtClean="0">
                <a:solidFill>
                  <a:srgbClr val="000000"/>
                </a:solidFill>
                <a:effectLst/>
                <a:latin typeface="Söhne"/>
              </a:rPr>
              <a:t>mulus</a:t>
            </a:r>
            <a:r>
              <a:rPr lang="en-US" b="0" i="0" dirty="0" smtClean="0">
                <a:solidFill>
                  <a:srgbClr val="000000"/>
                </a:solidFill>
                <a:effectLst/>
                <a:latin typeface="Söhne"/>
              </a:rPr>
              <a:t>. </a:t>
            </a:r>
            <a:r>
              <a:rPr lang="en-US" b="0" i="0" dirty="0" err="1" smtClean="0">
                <a:solidFill>
                  <a:srgbClr val="000000"/>
                </a:solidFill>
                <a:effectLst/>
                <a:latin typeface="Söhne"/>
              </a:rPr>
              <a:t>Misalnya</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membeli</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secara</a:t>
            </a:r>
            <a:r>
              <a:rPr lang="en-US" b="0" i="0" dirty="0" smtClean="0">
                <a:solidFill>
                  <a:srgbClr val="000000"/>
                </a:solidFill>
                <a:effectLst/>
                <a:latin typeface="Söhne"/>
              </a:rPr>
              <a:t> online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mengambilnya</a:t>
            </a:r>
            <a:r>
              <a:rPr lang="en-US" b="0" i="0" dirty="0" smtClean="0">
                <a:solidFill>
                  <a:srgbClr val="000000"/>
                </a:solidFill>
                <a:effectLst/>
                <a:latin typeface="Söhne"/>
              </a:rPr>
              <a:t> di </a:t>
            </a:r>
            <a:r>
              <a:rPr lang="en-US" b="0" i="0" dirty="0" err="1" smtClean="0">
                <a:solidFill>
                  <a:srgbClr val="000000"/>
                </a:solidFill>
                <a:effectLst/>
                <a:latin typeface="Söhne"/>
              </a:rPr>
              <a:t>toko</a:t>
            </a:r>
            <a:r>
              <a:rPr lang="en-US" b="0" i="0" dirty="0" smtClean="0">
                <a:solidFill>
                  <a:srgbClr val="000000"/>
                </a:solidFill>
                <a:effectLst/>
                <a:latin typeface="Söhne"/>
              </a:rPr>
              <a:t> </a:t>
            </a:r>
            <a:r>
              <a:rPr lang="en-US" b="0" i="0" dirty="0" err="1" smtClean="0">
                <a:solidFill>
                  <a:srgbClr val="000000"/>
                </a:solidFill>
                <a:effectLst/>
                <a:latin typeface="Söhne"/>
              </a:rPr>
              <a:t>fisik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sebaliknya</a:t>
            </a:r>
            <a:r>
              <a:rPr lang="en-US" b="0" i="0" dirty="0" smtClean="0">
                <a:solidFill>
                  <a:srgbClr val="000000"/>
                </a:solidFill>
                <a:effectLst/>
                <a:latin typeface="Söhne"/>
              </a:rPr>
              <a:t>. </a:t>
            </a:r>
            <a:r>
              <a:rPr lang="en-US" b="0" i="0" dirty="0" err="1" smtClean="0">
                <a:solidFill>
                  <a:srgbClr val="000000"/>
                </a:solidFill>
                <a:effectLst/>
                <a:latin typeface="Söhne"/>
              </a:rPr>
              <a:t>Integrasi</a:t>
            </a:r>
            <a:r>
              <a:rPr lang="en-US" b="0" i="0" dirty="0" smtClean="0">
                <a:solidFill>
                  <a:srgbClr val="000000"/>
                </a:solidFill>
                <a:effectLst/>
                <a:latin typeface="Söhne"/>
              </a:rPr>
              <a:t> </a:t>
            </a:r>
            <a:r>
              <a:rPr lang="en-US" b="0" i="0" dirty="0" err="1" smtClean="0">
                <a:solidFill>
                  <a:srgbClr val="000000"/>
                </a:solidFill>
                <a:effectLst/>
                <a:latin typeface="Söhne"/>
              </a:rPr>
              <a:t>seperti</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menghadirkan</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yang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fleksibel</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memenuhi</a:t>
            </a:r>
            <a:r>
              <a:rPr lang="en-US" b="0" i="0" dirty="0" smtClean="0">
                <a:solidFill>
                  <a:srgbClr val="000000"/>
                </a:solidFill>
                <a:effectLst/>
                <a:latin typeface="Söhne"/>
              </a:rPr>
              <a:t> </a:t>
            </a:r>
            <a:r>
              <a:rPr lang="en-US" b="0" i="0" dirty="0" err="1" smtClean="0">
                <a:solidFill>
                  <a:srgbClr val="000000"/>
                </a:solidFill>
                <a:effectLst/>
                <a:latin typeface="Söhne"/>
              </a:rPr>
              <a:t>harapan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yang </a:t>
            </a:r>
            <a:r>
              <a:rPr lang="en-US" b="0" i="0" dirty="0" err="1" smtClean="0">
                <a:solidFill>
                  <a:srgbClr val="000000"/>
                </a:solidFill>
                <a:effectLst/>
                <a:latin typeface="Söhne"/>
              </a:rPr>
              <a:t>semakin</a:t>
            </a:r>
            <a:r>
              <a:rPr lang="en-US" b="0" i="0" dirty="0" smtClean="0">
                <a:solidFill>
                  <a:srgbClr val="000000"/>
                </a:solidFill>
                <a:effectLst/>
                <a:latin typeface="Söhne"/>
              </a:rPr>
              <a:t> </a:t>
            </a:r>
            <a:r>
              <a:rPr lang="en-US" b="0" i="0" dirty="0" err="1" smtClean="0">
                <a:solidFill>
                  <a:srgbClr val="000000"/>
                </a:solidFill>
                <a:effectLst/>
                <a:latin typeface="Söhne"/>
              </a:rPr>
              <a:t>berkembang</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berbelanja</a:t>
            </a:r>
            <a:r>
              <a:rPr lang="en-US" b="0" i="0" dirty="0" smtClean="0">
                <a:solidFill>
                  <a:srgbClr val="000000"/>
                </a:solidFill>
                <a:effectLst/>
                <a:latin typeface="Söhne"/>
              </a:rPr>
              <a:t>.</a:t>
            </a:r>
          </a:p>
          <a:p>
            <a:pPr algn="l"/>
            <a:r>
              <a:rPr lang="en-US" b="0" i="0" dirty="0" err="1" smtClean="0">
                <a:solidFill>
                  <a:srgbClr val="000000"/>
                </a:solidFill>
                <a:effectLst/>
                <a:latin typeface="Söhne"/>
              </a:rPr>
              <a:t>Integrasi</a:t>
            </a:r>
            <a:r>
              <a:rPr lang="en-US" b="0" i="0" dirty="0" smtClean="0">
                <a:solidFill>
                  <a:srgbClr val="000000"/>
                </a:solidFill>
                <a:effectLst/>
                <a:latin typeface="Söhne"/>
              </a:rPr>
              <a:t> </a:t>
            </a:r>
            <a:r>
              <a:rPr lang="en-US" b="0" i="0" dirty="0" err="1" smtClean="0">
                <a:solidFill>
                  <a:srgbClr val="000000"/>
                </a:solidFill>
                <a:effectLst/>
                <a:latin typeface="Söhne"/>
              </a:rPr>
              <a:t>saluran</a:t>
            </a:r>
            <a:r>
              <a:rPr lang="en-US" b="0" i="0" dirty="0" smtClean="0">
                <a:solidFill>
                  <a:srgbClr val="000000"/>
                </a:solidFill>
                <a:effectLst/>
                <a:latin typeface="Söhne"/>
              </a:rPr>
              <a:t> </a:t>
            </a:r>
            <a:r>
              <a:rPr lang="en-US" b="0" i="0" dirty="0" err="1" smtClean="0">
                <a:solidFill>
                  <a:srgbClr val="000000"/>
                </a:solidFill>
                <a:effectLst/>
                <a:latin typeface="Söhne"/>
              </a:rPr>
              <a:t>distribusi</a:t>
            </a:r>
            <a:r>
              <a:rPr lang="en-US" b="0" i="0" dirty="0" smtClean="0">
                <a:solidFill>
                  <a:srgbClr val="000000"/>
                </a:solidFill>
                <a:effectLst/>
                <a:latin typeface="Söhne"/>
              </a:rPr>
              <a:t> online </a:t>
            </a:r>
            <a:r>
              <a:rPr lang="en-US" b="0" i="0" dirty="0" err="1" smtClean="0">
                <a:solidFill>
                  <a:srgbClr val="000000"/>
                </a:solidFill>
                <a:effectLst/>
                <a:latin typeface="Söhne"/>
              </a:rPr>
              <a:t>dan</a:t>
            </a:r>
            <a:r>
              <a:rPr lang="en-US" b="0" i="0" dirty="0" smtClean="0">
                <a:solidFill>
                  <a:srgbClr val="000000"/>
                </a:solidFill>
                <a:effectLst/>
                <a:latin typeface="Söhne"/>
              </a:rPr>
              <a:t> offline </a:t>
            </a:r>
            <a:r>
              <a:rPr lang="en-US" b="0" i="0" dirty="0" err="1" smtClean="0">
                <a:solidFill>
                  <a:srgbClr val="000000"/>
                </a:solidFill>
                <a:effectLst/>
                <a:latin typeface="Söhne"/>
              </a:rPr>
              <a:t>juga</a:t>
            </a:r>
            <a:r>
              <a:rPr lang="en-US" b="0" i="0" dirty="0" smtClean="0">
                <a:solidFill>
                  <a:srgbClr val="000000"/>
                </a:solidFill>
                <a:effectLst/>
                <a:latin typeface="Söhne"/>
              </a:rPr>
              <a:t> </a:t>
            </a:r>
            <a:r>
              <a:rPr lang="en-US" b="0" i="0" dirty="0" err="1" smtClean="0">
                <a:solidFill>
                  <a:srgbClr val="000000"/>
                </a:solidFill>
                <a:effectLst/>
                <a:latin typeface="Söhne"/>
              </a:rPr>
              <a:t>membantu</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mengumpulkan</a:t>
            </a:r>
            <a:r>
              <a:rPr lang="en-US" b="0" i="0" dirty="0" smtClean="0">
                <a:solidFill>
                  <a:srgbClr val="000000"/>
                </a:solidFill>
                <a:effectLst/>
                <a:latin typeface="Söhne"/>
              </a:rPr>
              <a:t> data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pemahaman</a:t>
            </a:r>
            <a:r>
              <a:rPr lang="en-US" b="0" i="0" dirty="0" smtClean="0">
                <a:solidFill>
                  <a:srgbClr val="000000"/>
                </a:solidFill>
                <a:effectLst/>
                <a:latin typeface="Söhne"/>
              </a:rPr>
              <a:t> yang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baik</a:t>
            </a:r>
            <a:r>
              <a:rPr lang="en-US" b="0" i="0" dirty="0" smtClean="0">
                <a:solidFill>
                  <a:srgbClr val="000000"/>
                </a:solidFill>
                <a:effectLst/>
                <a:latin typeface="Söhne"/>
              </a:rPr>
              <a:t> </a:t>
            </a:r>
            <a:r>
              <a:rPr lang="en-US" b="0" i="0" dirty="0" err="1" smtClean="0">
                <a:solidFill>
                  <a:srgbClr val="000000"/>
                </a:solidFill>
                <a:effectLst/>
                <a:latin typeface="Söhne"/>
              </a:rPr>
              <a:t>tentang</a:t>
            </a:r>
            <a:r>
              <a:rPr lang="en-US" b="0" i="0" dirty="0" smtClean="0">
                <a:solidFill>
                  <a:srgbClr val="000000"/>
                </a:solidFill>
                <a:effectLst/>
                <a:latin typeface="Söhne"/>
              </a:rPr>
              <a:t> </a:t>
            </a:r>
            <a:r>
              <a:rPr lang="en-US" b="0" i="0" dirty="0" err="1" smtClean="0">
                <a:solidFill>
                  <a:srgbClr val="000000"/>
                </a:solidFill>
                <a:effectLst/>
                <a:latin typeface="Söhne"/>
              </a:rPr>
              <a:t>perilaku</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mengidentifikasi</a:t>
            </a:r>
            <a:r>
              <a:rPr lang="en-US" b="0" i="0" dirty="0" smtClean="0">
                <a:solidFill>
                  <a:srgbClr val="000000"/>
                </a:solidFill>
                <a:effectLst/>
                <a:latin typeface="Söhne"/>
              </a:rPr>
              <a:t> </a:t>
            </a:r>
            <a:r>
              <a:rPr lang="en-US" b="0" i="0" dirty="0" err="1" smtClean="0">
                <a:solidFill>
                  <a:srgbClr val="000000"/>
                </a:solidFill>
                <a:effectLst/>
                <a:latin typeface="Söhne"/>
              </a:rPr>
              <a:t>tren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preferensi</a:t>
            </a:r>
            <a:r>
              <a:rPr lang="en-US" b="0" i="0" dirty="0" smtClean="0">
                <a:solidFill>
                  <a:srgbClr val="000000"/>
                </a:solidFill>
                <a:effectLst/>
                <a:latin typeface="Söhne"/>
              </a:rPr>
              <a:t> yang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baik</a:t>
            </a:r>
            <a:r>
              <a:rPr lang="en-US" b="0" i="0" dirty="0" smtClean="0">
                <a:solidFill>
                  <a:srgbClr val="000000"/>
                </a:solidFill>
                <a:effectLst/>
                <a:latin typeface="Söhne"/>
              </a:rPr>
              <a:t>, </a:t>
            </a:r>
            <a:r>
              <a:rPr lang="en-US" b="0" i="0" dirty="0" err="1" smtClean="0">
                <a:solidFill>
                  <a:srgbClr val="000000"/>
                </a:solidFill>
                <a:effectLst/>
                <a:latin typeface="Söhne"/>
              </a:rPr>
              <a:t>sehingga</a:t>
            </a:r>
            <a:r>
              <a:rPr lang="en-US" b="0" i="0" dirty="0" smtClean="0">
                <a:solidFill>
                  <a:srgbClr val="000000"/>
                </a:solidFill>
                <a:effectLst/>
                <a:latin typeface="Söhne"/>
              </a:rPr>
              <a:t> </a:t>
            </a:r>
            <a:r>
              <a:rPr lang="en-US" b="0" i="0" dirty="0" err="1" smtClean="0">
                <a:solidFill>
                  <a:srgbClr val="000000"/>
                </a:solidFill>
                <a:effectLst/>
                <a:latin typeface="Söhne"/>
              </a:rPr>
              <a:t>mereka</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merancang</a:t>
            </a:r>
            <a:r>
              <a:rPr lang="en-US" b="0" i="0" dirty="0" smtClean="0">
                <a:solidFill>
                  <a:srgbClr val="000000"/>
                </a:solidFill>
                <a:effectLst/>
                <a:latin typeface="Söhne"/>
              </a:rPr>
              <a:t> </a:t>
            </a:r>
            <a:r>
              <a:rPr lang="en-US" b="0" i="0" dirty="0" err="1" smtClean="0">
                <a:solidFill>
                  <a:srgbClr val="000000"/>
                </a:solidFill>
                <a:effectLst/>
                <a:latin typeface="Söhne"/>
              </a:rPr>
              <a:t>strategi</a:t>
            </a:r>
            <a:r>
              <a:rPr lang="en-US" b="0" i="0" dirty="0" smtClean="0">
                <a:solidFill>
                  <a:srgbClr val="000000"/>
                </a:solidFill>
                <a:effectLst/>
                <a:latin typeface="Söhne"/>
              </a:rPr>
              <a:t> </a:t>
            </a:r>
            <a:r>
              <a:rPr lang="en-US" b="0" i="0" dirty="0" err="1" smtClean="0">
                <a:solidFill>
                  <a:srgbClr val="000000"/>
                </a:solidFill>
                <a:effectLst/>
                <a:latin typeface="Söhne"/>
              </a:rPr>
              <a:t>pemasaran</a:t>
            </a:r>
            <a:r>
              <a:rPr lang="en-US" b="0" i="0" dirty="0" smtClean="0">
                <a:solidFill>
                  <a:srgbClr val="000000"/>
                </a:solidFill>
                <a:effectLst/>
                <a:latin typeface="Söhne"/>
              </a:rPr>
              <a:t> yang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efektif</a:t>
            </a:r>
            <a:r>
              <a:rPr lang="en-US" b="0" i="0" dirty="0" smtClean="0">
                <a:solidFill>
                  <a:srgbClr val="000000"/>
                </a:solidFill>
                <a:effectLst/>
                <a:latin typeface="Söhne"/>
              </a:rPr>
              <a:t>.</a:t>
            </a:r>
          </a:p>
          <a:p>
            <a:pPr algn="l"/>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memilih</a:t>
            </a:r>
            <a:r>
              <a:rPr lang="en-US" b="0" i="0" dirty="0" smtClean="0">
                <a:solidFill>
                  <a:srgbClr val="000000"/>
                </a:solidFill>
                <a:effectLst/>
                <a:latin typeface="Söhne"/>
              </a:rPr>
              <a:t> </a:t>
            </a:r>
            <a:r>
              <a:rPr lang="en-US" b="0" i="0" dirty="0" err="1" smtClean="0">
                <a:solidFill>
                  <a:srgbClr val="000000"/>
                </a:solidFill>
                <a:effectLst/>
                <a:latin typeface="Söhne"/>
              </a:rPr>
              <a:t>saluran</a:t>
            </a:r>
            <a:r>
              <a:rPr lang="en-US" b="0" i="0" dirty="0" smtClean="0">
                <a:solidFill>
                  <a:srgbClr val="000000"/>
                </a:solidFill>
                <a:effectLst/>
                <a:latin typeface="Söhne"/>
              </a:rPr>
              <a:t> </a:t>
            </a:r>
            <a:r>
              <a:rPr lang="en-US" b="0" i="0" dirty="0" err="1" smtClean="0">
                <a:solidFill>
                  <a:srgbClr val="000000"/>
                </a:solidFill>
                <a:effectLst/>
                <a:latin typeface="Söhne"/>
              </a:rPr>
              <a:t>distribusi</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mengintegrasikannya</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harus</a:t>
            </a:r>
            <a:r>
              <a:rPr lang="en-US" b="0" i="0" dirty="0" smtClean="0">
                <a:solidFill>
                  <a:srgbClr val="000000"/>
                </a:solidFill>
                <a:effectLst/>
                <a:latin typeface="Söhne"/>
              </a:rPr>
              <a:t> </a:t>
            </a:r>
            <a:r>
              <a:rPr lang="en-US" b="0" i="0" dirty="0" err="1" smtClean="0">
                <a:solidFill>
                  <a:srgbClr val="000000"/>
                </a:solidFill>
                <a:effectLst/>
                <a:latin typeface="Söhne"/>
              </a:rPr>
              <a:t>mempertimbangkan</a:t>
            </a:r>
            <a:r>
              <a:rPr lang="en-US" b="0" i="0" dirty="0" smtClean="0">
                <a:solidFill>
                  <a:srgbClr val="000000"/>
                </a:solidFill>
                <a:effectLst/>
                <a:latin typeface="Söhne"/>
              </a:rPr>
              <a:t> </a:t>
            </a:r>
            <a:r>
              <a:rPr lang="en-US" b="0" i="0" dirty="0" err="1" smtClean="0">
                <a:solidFill>
                  <a:srgbClr val="000000"/>
                </a:solidFill>
                <a:effectLst/>
                <a:latin typeface="Söhne"/>
              </a:rPr>
              <a:t>tujuan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target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kemampuan</a:t>
            </a:r>
            <a:r>
              <a:rPr lang="en-US" b="0" i="0" dirty="0" smtClean="0">
                <a:solidFill>
                  <a:srgbClr val="000000"/>
                </a:solidFill>
                <a:effectLst/>
                <a:latin typeface="Söhne"/>
              </a:rPr>
              <a:t> </a:t>
            </a:r>
            <a:r>
              <a:rPr lang="en-US" b="0" i="0" dirty="0" err="1" smtClean="0">
                <a:solidFill>
                  <a:srgbClr val="000000"/>
                </a:solidFill>
                <a:effectLst/>
                <a:latin typeface="Söhne"/>
              </a:rPr>
              <a:t>operasional</a:t>
            </a:r>
            <a:r>
              <a:rPr lang="en-US" b="0" i="0" dirty="0" smtClean="0">
                <a:solidFill>
                  <a:srgbClr val="000000"/>
                </a:solidFill>
                <a:effectLst/>
                <a:latin typeface="Söhne"/>
              </a:rPr>
              <a:t> </a:t>
            </a:r>
            <a:r>
              <a:rPr lang="en-US" b="0" i="0" dirty="0" err="1" smtClean="0">
                <a:solidFill>
                  <a:srgbClr val="000000"/>
                </a:solidFill>
                <a:effectLst/>
                <a:latin typeface="Söhne"/>
              </a:rPr>
              <a:t>mereka</a:t>
            </a:r>
            <a:r>
              <a:rPr lang="en-US" b="0" i="0" dirty="0" smtClean="0">
                <a:solidFill>
                  <a:srgbClr val="000000"/>
                </a:solidFill>
                <a:effectLst/>
                <a:latin typeface="Söhne"/>
              </a:rPr>
              <a:t>. </a:t>
            </a:r>
            <a:r>
              <a:rPr lang="en-US" b="0" i="0" dirty="0" err="1" smtClean="0">
                <a:solidFill>
                  <a:srgbClr val="000000"/>
                </a:solidFill>
                <a:effectLst/>
                <a:latin typeface="Söhne"/>
              </a:rPr>
              <a:t>Keputusan</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juga</a:t>
            </a:r>
            <a:r>
              <a:rPr lang="en-US" b="0" i="0" dirty="0" smtClean="0">
                <a:solidFill>
                  <a:srgbClr val="000000"/>
                </a:solidFill>
                <a:effectLst/>
                <a:latin typeface="Söhne"/>
              </a:rPr>
              <a:t> </a:t>
            </a:r>
            <a:r>
              <a:rPr lang="en-US" b="0" i="0" dirty="0" err="1" smtClean="0">
                <a:solidFill>
                  <a:srgbClr val="000000"/>
                </a:solidFill>
                <a:effectLst/>
                <a:latin typeface="Söhne"/>
              </a:rPr>
              <a:t>harus</a:t>
            </a:r>
            <a:r>
              <a:rPr lang="en-US" b="0" i="0" dirty="0" smtClean="0">
                <a:solidFill>
                  <a:srgbClr val="000000"/>
                </a:solidFill>
                <a:effectLst/>
                <a:latin typeface="Söhne"/>
              </a:rPr>
              <a:t> </a:t>
            </a:r>
            <a:r>
              <a:rPr lang="en-US" b="0" i="0" dirty="0" err="1" smtClean="0">
                <a:solidFill>
                  <a:srgbClr val="000000"/>
                </a:solidFill>
                <a:effectLst/>
                <a:latin typeface="Söhne"/>
              </a:rPr>
              <a:t>selalu</a:t>
            </a:r>
            <a:r>
              <a:rPr lang="en-US" b="0" i="0" dirty="0" smtClean="0">
                <a:solidFill>
                  <a:srgbClr val="000000"/>
                </a:solidFill>
                <a:effectLst/>
                <a:latin typeface="Söhne"/>
              </a:rPr>
              <a:t> </a:t>
            </a:r>
            <a:r>
              <a:rPr lang="en-US" b="0" i="0" dirty="0" err="1" smtClean="0">
                <a:solidFill>
                  <a:srgbClr val="000000"/>
                </a:solidFill>
                <a:effectLst/>
                <a:latin typeface="Söhne"/>
              </a:rPr>
              <a:t>disesuaikan</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perubahan</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preferensi</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perkembangan</a:t>
            </a:r>
            <a:r>
              <a:rPr lang="en-US" b="0" i="0" dirty="0" smtClean="0">
                <a:solidFill>
                  <a:srgbClr val="000000"/>
                </a:solidFill>
                <a:effectLst/>
                <a:latin typeface="Söhne"/>
              </a:rPr>
              <a:t> </a:t>
            </a:r>
            <a:r>
              <a:rPr lang="en-US" b="0" i="0" dirty="0" err="1" smtClean="0">
                <a:solidFill>
                  <a:srgbClr val="000000"/>
                </a:solidFill>
                <a:effectLst/>
                <a:latin typeface="Söhne"/>
              </a:rPr>
              <a:t>teknologi</a:t>
            </a:r>
            <a:r>
              <a:rPr lang="en-US" b="0" i="0" dirty="0" smtClean="0">
                <a:solidFill>
                  <a:srgbClr val="000000"/>
                </a:solidFill>
                <a:effectLst/>
                <a:latin typeface="Söhne"/>
              </a:rPr>
              <a:t> yang </a:t>
            </a:r>
            <a:r>
              <a:rPr lang="en-US" b="0" i="0" dirty="0" err="1" smtClean="0">
                <a:solidFill>
                  <a:srgbClr val="000000"/>
                </a:solidFill>
                <a:effectLst/>
                <a:latin typeface="Söhne"/>
              </a:rPr>
              <a:t>memengaruhi</a:t>
            </a:r>
            <a:r>
              <a:rPr lang="en-US" b="0" i="0" dirty="0" smtClean="0">
                <a:solidFill>
                  <a:srgbClr val="000000"/>
                </a:solidFill>
                <a:effectLst/>
                <a:latin typeface="Söhne"/>
              </a:rPr>
              <a:t> </a:t>
            </a:r>
            <a:r>
              <a:rPr lang="en-US" b="0" i="0" dirty="0" err="1" smtClean="0">
                <a:solidFill>
                  <a:srgbClr val="000000"/>
                </a:solidFill>
                <a:effectLst/>
                <a:latin typeface="Söhne"/>
              </a:rPr>
              <a:t>cara</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beroperasi</a:t>
            </a:r>
            <a:r>
              <a:rPr lang="en-US" b="0" i="0" dirty="0" smtClean="0">
                <a:solidFill>
                  <a:srgbClr val="000000"/>
                </a:solidFill>
                <a:effectLst/>
                <a:latin typeface="Söhne"/>
              </a:rPr>
              <a:t>.</a:t>
            </a:r>
          </a:p>
          <a:p>
            <a:r>
              <a:rPr lang="en-US" b="0" i="0" dirty="0" smtClean="0">
                <a:solidFill>
                  <a:srgbClr val="000000"/>
                </a:solidFill>
                <a:effectLst/>
                <a:latin typeface="Söhne"/>
              </a:rPr>
              <a:t/>
            </a:r>
            <a:br>
              <a:rPr lang="en-US" b="0" i="0" dirty="0" smtClean="0">
                <a:solidFill>
                  <a:srgbClr val="000000"/>
                </a:solidFill>
                <a:effectLst/>
                <a:latin typeface="Söhne"/>
              </a:rPr>
            </a:br>
            <a:endParaRPr lang="id-ID" b="0" i="0" noProof="0" dirty="0" smtClean="0">
              <a:solidFill>
                <a:srgbClr val="000000"/>
              </a:solidFill>
              <a:effectLst/>
              <a:latin typeface="Söhne"/>
            </a:endParaRPr>
          </a:p>
          <a:p>
            <a:r>
              <a:rPr lang="id-ID" b="0" i="0" noProof="0" dirty="0" smtClean="0">
                <a:solidFill>
                  <a:srgbClr val="000000"/>
                </a:solidFill>
                <a:effectLst/>
                <a:latin typeface="Söhne"/>
              </a:rPr>
              <a:t/>
            </a:r>
            <a:br>
              <a:rPr lang="id-ID" b="0" i="0" noProof="0" dirty="0" smtClean="0">
                <a:solidFill>
                  <a:srgbClr val="000000"/>
                </a:solidFill>
                <a:effectLst/>
                <a:latin typeface="Söhne"/>
              </a:rPr>
            </a:br>
            <a:endParaRPr lang="id-ID" noProof="0" dirty="0"/>
          </a:p>
        </p:txBody>
      </p:sp>
      <p:sp>
        <p:nvSpPr>
          <p:cNvPr id="4" name="Slide Number Placeholder 3"/>
          <p:cNvSpPr>
            <a:spLocks noGrp="1"/>
          </p:cNvSpPr>
          <p:nvPr>
            <p:ph type="sldNum" sz="quarter" idx="10"/>
          </p:nvPr>
        </p:nvSpPr>
        <p:spPr/>
        <p:txBody>
          <a:bodyPr/>
          <a:lstStyle/>
          <a:p>
            <a:fld id="{A1C13C50-FEB1-492B-AA05-31BA0E98A26E}" type="slidenum">
              <a:rPr lang="en-US" smtClean="0"/>
              <a:t>5</a:t>
            </a:fld>
            <a:endParaRPr lang="en-US"/>
          </a:p>
        </p:txBody>
      </p:sp>
    </p:spTree>
    <p:extLst>
      <p:ext uri="{BB962C8B-B14F-4D97-AF65-F5344CB8AC3E}">
        <p14:creationId xmlns:p14="http://schemas.microsoft.com/office/powerpoint/2010/main" val="10404301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b="0" i="0" noProof="0" dirty="0" smtClean="0">
              <a:solidFill>
                <a:srgbClr val="000000"/>
              </a:solidFill>
              <a:effectLst/>
              <a:latin typeface="Söhne"/>
            </a:endParaRPr>
          </a:p>
          <a:p>
            <a:pPr algn="l"/>
            <a:r>
              <a:rPr lang="en-US" b="1" i="0" dirty="0" err="1" smtClean="0">
                <a:solidFill>
                  <a:srgbClr val="374151"/>
                </a:solidFill>
                <a:effectLst/>
                <a:latin typeface="Söhne"/>
              </a:rPr>
              <a:t>Sumber</a:t>
            </a:r>
            <a:r>
              <a:rPr lang="en-US" b="1" i="0" dirty="0" smtClean="0">
                <a:solidFill>
                  <a:srgbClr val="374151"/>
                </a:solidFill>
                <a:effectLst/>
                <a:latin typeface="Söhne"/>
              </a:rPr>
              <a:t> </a:t>
            </a:r>
            <a:r>
              <a:rPr lang="en-US" b="1" i="0" dirty="0" err="1" smtClean="0">
                <a:solidFill>
                  <a:srgbClr val="374151"/>
                </a:solidFill>
                <a:effectLst/>
                <a:latin typeface="Söhne"/>
              </a:rPr>
              <a:t>Pendapatan</a:t>
            </a:r>
            <a:r>
              <a:rPr lang="en-US" b="1" i="0" dirty="0" smtClean="0">
                <a:solidFill>
                  <a:srgbClr val="374151"/>
                </a:solidFill>
                <a:effectLst/>
                <a:latin typeface="Söhne"/>
              </a:rPr>
              <a:t> yang </a:t>
            </a:r>
            <a:r>
              <a:rPr lang="en-US" b="1" i="0" dirty="0" err="1" smtClean="0">
                <a:solidFill>
                  <a:srgbClr val="374151"/>
                </a:solidFill>
                <a:effectLst/>
                <a:latin typeface="Söhne"/>
              </a:rPr>
              <a:t>Berkelanjutan</a:t>
            </a:r>
            <a:endParaRPr lang="en-US" b="0" i="0" noProof="0" dirty="0" smtClean="0">
              <a:solidFill>
                <a:srgbClr val="000000"/>
              </a:solidFill>
              <a:effectLst/>
              <a:latin typeface="Söhne"/>
            </a:endParaRPr>
          </a:p>
          <a:p>
            <a:pPr algn="l"/>
            <a:r>
              <a:rPr lang="en-US" b="0" i="0" dirty="0" err="1" smtClean="0">
                <a:solidFill>
                  <a:srgbClr val="000000"/>
                </a:solidFill>
                <a:effectLst/>
                <a:latin typeface="Söhne"/>
              </a:rPr>
              <a:t>Mengevaluasi</a:t>
            </a:r>
            <a:r>
              <a:rPr lang="en-US" b="0" i="0" dirty="0" smtClean="0">
                <a:solidFill>
                  <a:srgbClr val="000000"/>
                </a:solidFill>
                <a:effectLst/>
                <a:latin typeface="Söhne"/>
              </a:rPr>
              <a:t> </a:t>
            </a:r>
            <a:r>
              <a:rPr lang="en-US" b="0" i="0" dirty="0" err="1" smtClean="0">
                <a:solidFill>
                  <a:srgbClr val="000000"/>
                </a:solidFill>
                <a:effectLst/>
                <a:latin typeface="Söhne"/>
              </a:rPr>
              <a:t>berbagai</a:t>
            </a:r>
            <a:r>
              <a:rPr lang="en-US" b="0" i="0" dirty="0" smtClean="0">
                <a:solidFill>
                  <a:srgbClr val="000000"/>
                </a:solidFill>
                <a:effectLst/>
                <a:latin typeface="Söhne"/>
              </a:rPr>
              <a:t> model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memilih</a:t>
            </a:r>
            <a:r>
              <a:rPr lang="en-US" b="0" i="0" dirty="0" smtClean="0">
                <a:solidFill>
                  <a:srgbClr val="000000"/>
                </a:solidFill>
                <a:effectLst/>
                <a:latin typeface="Söhne"/>
              </a:rPr>
              <a:t> model </a:t>
            </a:r>
            <a:r>
              <a:rPr lang="en-US" b="0" i="0" dirty="0" err="1" smtClean="0">
                <a:solidFill>
                  <a:srgbClr val="000000"/>
                </a:solidFill>
                <a:effectLst/>
                <a:latin typeface="Söhne"/>
              </a:rPr>
              <a:t>pendapatan</a:t>
            </a:r>
            <a:r>
              <a:rPr lang="en-US" b="0" i="0" dirty="0" smtClean="0">
                <a:solidFill>
                  <a:srgbClr val="000000"/>
                </a:solidFill>
                <a:effectLst/>
                <a:latin typeface="Söhne"/>
              </a:rPr>
              <a:t> yang </a:t>
            </a:r>
            <a:r>
              <a:rPr lang="en-US" b="0" i="0" dirty="0" err="1" smtClean="0">
                <a:solidFill>
                  <a:srgbClr val="000000"/>
                </a:solidFill>
                <a:effectLst/>
                <a:latin typeface="Söhne"/>
              </a:rPr>
              <a:t>sesuai</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merancang</a:t>
            </a:r>
            <a:r>
              <a:rPr lang="en-US" b="0" i="0" dirty="0" smtClean="0">
                <a:solidFill>
                  <a:srgbClr val="000000"/>
                </a:solidFill>
                <a:effectLst/>
                <a:latin typeface="Söhne"/>
              </a:rPr>
              <a:t> </a:t>
            </a:r>
            <a:r>
              <a:rPr lang="en-US" b="0" i="0" dirty="0" err="1" smtClean="0">
                <a:solidFill>
                  <a:srgbClr val="000000"/>
                </a:solidFill>
                <a:effectLst/>
                <a:latin typeface="Söhne"/>
              </a:rPr>
              <a:t>strategi</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langkah</a:t>
            </a:r>
            <a:r>
              <a:rPr lang="en-US" b="0" i="0" dirty="0" smtClean="0">
                <a:solidFill>
                  <a:srgbClr val="000000"/>
                </a:solidFill>
                <a:effectLst/>
                <a:latin typeface="Söhne"/>
              </a:rPr>
              <a:t> </a:t>
            </a:r>
            <a:r>
              <a:rPr lang="en-US" b="0" i="0" dirty="0" err="1" smtClean="0">
                <a:solidFill>
                  <a:srgbClr val="000000"/>
                </a:solidFill>
                <a:effectLst/>
                <a:latin typeface="Söhne"/>
              </a:rPr>
              <a:t>penting</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merancang</a:t>
            </a:r>
            <a:r>
              <a:rPr lang="en-US" b="0" i="0" dirty="0" smtClean="0">
                <a:solidFill>
                  <a:srgbClr val="000000"/>
                </a:solidFill>
                <a:effectLst/>
                <a:latin typeface="Söhne"/>
              </a:rPr>
              <a:t> business model yang </a:t>
            </a:r>
            <a:r>
              <a:rPr lang="en-US" b="0" i="0" dirty="0" err="1" smtClean="0">
                <a:solidFill>
                  <a:srgbClr val="000000"/>
                </a:solidFill>
                <a:effectLst/>
                <a:latin typeface="Söhne"/>
              </a:rPr>
              <a:t>efektif</a:t>
            </a:r>
            <a:r>
              <a:rPr lang="en-US" b="0" i="0" dirty="0" smtClean="0">
                <a:solidFill>
                  <a:srgbClr val="000000"/>
                </a:solidFill>
                <a:effectLst/>
                <a:latin typeface="Söhne"/>
              </a:rPr>
              <a:t>. </a:t>
            </a:r>
            <a:r>
              <a:rPr lang="en-US" b="0" i="0" dirty="0" err="1" smtClean="0">
                <a:solidFill>
                  <a:srgbClr val="000000"/>
                </a:solidFill>
                <a:effectLst/>
                <a:latin typeface="Söhne"/>
              </a:rPr>
              <a:t>Berikut</a:t>
            </a:r>
            <a:r>
              <a:rPr lang="en-US" b="0" i="0" dirty="0" smtClean="0">
                <a:solidFill>
                  <a:srgbClr val="000000"/>
                </a:solidFill>
                <a:effectLst/>
                <a:latin typeface="Söhne"/>
              </a:rPr>
              <a:t> </a:t>
            </a:r>
            <a:r>
              <a:rPr lang="en-US" b="0" i="0" dirty="0" err="1" smtClean="0">
                <a:solidFill>
                  <a:srgbClr val="000000"/>
                </a:solidFill>
                <a:effectLst/>
                <a:latin typeface="Söhne"/>
              </a:rPr>
              <a:t>penjelasan</a:t>
            </a:r>
            <a:r>
              <a:rPr lang="en-US" b="0" i="0" dirty="0" smtClean="0">
                <a:solidFill>
                  <a:srgbClr val="000000"/>
                </a:solidFill>
                <a:effectLst/>
                <a:latin typeface="Söhne"/>
              </a:rPr>
              <a:t>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lanjut</a:t>
            </a:r>
            <a:r>
              <a:rPr lang="en-US" b="0" i="0" dirty="0" smtClean="0">
                <a:solidFill>
                  <a:srgbClr val="000000"/>
                </a:solidFill>
                <a:effectLst/>
                <a:latin typeface="Söhne"/>
              </a:rPr>
              <a:t> </a:t>
            </a:r>
            <a:r>
              <a:rPr lang="en-US" b="0" i="0" dirty="0" err="1" smtClean="0">
                <a:solidFill>
                  <a:srgbClr val="000000"/>
                </a:solidFill>
                <a:effectLst/>
                <a:latin typeface="Söhne"/>
              </a:rPr>
              <a:t>tentang</a:t>
            </a:r>
            <a:r>
              <a:rPr lang="en-US" b="0" i="0" dirty="0" smtClean="0">
                <a:solidFill>
                  <a:srgbClr val="000000"/>
                </a:solidFill>
                <a:effectLst/>
                <a:latin typeface="Söhne"/>
              </a:rPr>
              <a:t> </a:t>
            </a:r>
            <a:r>
              <a:rPr lang="en-US" b="0" i="0" dirty="0" err="1" smtClean="0">
                <a:solidFill>
                  <a:srgbClr val="000000"/>
                </a:solidFill>
                <a:effectLst/>
                <a:latin typeface="Söhne"/>
              </a:rPr>
              <a:t>konsep-konsep</a:t>
            </a:r>
            <a:r>
              <a:rPr lang="en-US" b="0" i="0" dirty="0" smtClean="0">
                <a:solidFill>
                  <a:srgbClr val="000000"/>
                </a:solidFill>
                <a:effectLst/>
                <a:latin typeface="Söhne"/>
              </a:rPr>
              <a:t> </a:t>
            </a:r>
            <a:r>
              <a:rPr lang="en-US" b="0" i="0" dirty="0" err="1" smtClean="0">
                <a:solidFill>
                  <a:srgbClr val="000000"/>
                </a:solidFill>
                <a:effectLst/>
                <a:latin typeface="Söhne"/>
              </a:rPr>
              <a:t>tersebut</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Mengevaluasi</a:t>
            </a:r>
            <a:r>
              <a:rPr lang="en-US" b="1" i="0" dirty="0" smtClean="0">
                <a:solidFill>
                  <a:srgbClr val="000000"/>
                </a:solidFill>
                <a:effectLst/>
                <a:latin typeface="Söhne"/>
              </a:rPr>
              <a:t> </a:t>
            </a:r>
            <a:r>
              <a:rPr lang="en-US" b="1" i="0" dirty="0" err="1" smtClean="0">
                <a:solidFill>
                  <a:srgbClr val="000000"/>
                </a:solidFill>
                <a:effectLst/>
                <a:latin typeface="Söhne"/>
              </a:rPr>
              <a:t>Berbagai</a:t>
            </a:r>
            <a:r>
              <a:rPr lang="en-US" b="1" i="0" dirty="0" smtClean="0">
                <a:solidFill>
                  <a:srgbClr val="000000"/>
                </a:solidFill>
                <a:effectLst/>
                <a:latin typeface="Söhne"/>
              </a:rPr>
              <a:t> Model </a:t>
            </a:r>
            <a:r>
              <a:rPr lang="en-US" b="1" i="0" dirty="0" err="1" smtClean="0">
                <a:solidFill>
                  <a:srgbClr val="000000"/>
                </a:solidFill>
                <a:effectLst/>
                <a:latin typeface="Söhne"/>
              </a:rPr>
              <a:t>Pendapatan</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melibatkan</a:t>
            </a:r>
            <a:r>
              <a:rPr lang="en-US" b="0" i="0" dirty="0" smtClean="0">
                <a:solidFill>
                  <a:srgbClr val="000000"/>
                </a:solidFill>
                <a:effectLst/>
                <a:latin typeface="Söhne"/>
              </a:rPr>
              <a:t> </a:t>
            </a:r>
            <a:r>
              <a:rPr lang="en-US" b="0" i="0" dirty="0" err="1" smtClean="0">
                <a:solidFill>
                  <a:srgbClr val="000000"/>
                </a:solidFill>
                <a:effectLst/>
                <a:latin typeface="Söhne"/>
              </a:rPr>
              <a:t>identifikasi</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pemahaman</a:t>
            </a:r>
            <a:r>
              <a:rPr lang="en-US" b="0" i="0" dirty="0" smtClean="0">
                <a:solidFill>
                  <a:srgbClr val="000000"/>
                </a:solidFill>
                <a:effectLst/>
                <a:latin typeface="Söhne"/>
              </a:rPr>
              <a:t> </a:t>
            </a:r>
            <a:r>
              <a:rPr lang="en-US" b="0" i="0" dirty="0" err="1" smtClean="0">
                <a:solidFill>
                  <a:srgbClr val="000000"/>
                </a:solidFill>
                <a:effectLst/>
                <a:latin typeface="Söhne"/>
              </a:rPr>
              <a:t>berbagai</a:t>
            </a:r>
            <a:r>
              <a:rPr lang="en-US" b="0" i="0" dirty="0" smtClean="0">
                <a:solidFill>
                  <a:srgbClr val="000000"/>
                </a:solidFill>
                <a:effectLst/>
                <a:latin typeface="Söhne"/>
              </a:rPr>
              <a:t> </a:t>
            </a:r>
            <a:r>
              <a:rPr lang="en-US" b="0" i="0" dirty="0" err="1" smtClean="0">
                <a:solidFill>
                  <a:srgbClr val="000000"/>
                </a:solidFill>
                <a:effectLst/>
                <a:latin typeface="Söhne"/>
              </a:rPr>
              <a:t>cara</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menghasilkan</a:t>
            </a:r>
            <a:r>
              <a:rPr lang="en-US" b="0" i="0" dirty="0" smtClean="0">
                <a:solidFill>
                  <a:srgbClr val="000000"/>
                </a:solidFill>
                <a:effectLst/>
                <a:latin typeface="Söhne"/>
              </a:rPr>
              <a:t>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dari</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Beberapa</a:t>
            </a:r>
            <a:r>
              <a:rPr lang="en-US" b="0" i="0" dirty="0" smtClean="0">
                <a:solidFill>
                  <a:srgbClr val="000000"/>
                </a:solidFill>
                <a:effectLst/>
                <a:latin typeface="Söhne"/>
              </a:rPr>
              <a:t> model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umum</a:t>
            </a:r>
            <a:r>
              <a:rPr lang="en-US" b="0" i="0" dirty="0" smtClean="0">
                <a:solidFill>
                  <a:srgbClr val="000000"/>
                </a:solidFill>
                <a:effectLst/>
                <a:latin typeface="Söhne"/>
              </a:rPr>
              <a:t> </a:t>
            </a:r>
            <a:r>
              <a:rPr lang="en-US" b="0" i="0" dirty="0" err="1" smtClean="0">
                <a:solidFill>
                  <a:srgbClr val="000000"/>
                </a:solidFill>
                <a:effectLst/>
                <a:latin typeface="Söhne"/>
              </a:rPr>
              <a:t>termasuk</a:t>
            </a:r>
            <a:r>
              <a:rPr lang="en-US" b="0" i="0" dirty="0" smtClean="0">
                <a:solidFill>
                  <a:srgbClr val="000000"/>
                </a:solidFill>
                <a:effectLst/>
                <a:latin typeface="Söhne"/>
              </a:rPr>
              <a:t>:</a:t>
            </a:r>
          </a:p>
          <a:p>
            <a:pPr marL="1143000" lvl="2" indent="-228600" algn="l">
              <a:buFont typeface="+mj-lt"/>
              <a:buAutoNum type="arabicPeriod"/>
            </a:pPr>
            <a:r>
              <a:rPr lang="en-US" b="0" i="0" dirty="0" err="1" smtClean="0">
                <a:solidFill>
                  <a:srgbClr val="000000"/>
                </a:solidFill>
                <a:effectLst/>
                <a:latin typeface="Söhne"/>
              </a:rPr>
              <a:t>Penjualan</a:t>
            </a:r>
            <a:r>
              <a:rPr lang="en-US" b="0" i="0" dirty="0" smtClean="0">
                <a:solidFill>
                  <a:srgbClr val="000000"/>
                </a:solidFill>
                <a:effectLst/>
                <a:latin typeface="Söhne"/>
              </a:rPr>
              <a:t> </a:t>
            </a:r>
            <a:r>
              <a:rPr lang="en-US" b="0" i="0" dirty="0" err="1" smtClean="0">
                <a:solidFill>
                  <a:srgbClr val="000000"/>
                </a:solidFill>
                <a:effectLst/>
                <a:latin typeface="Söhne"/>
              </a:rPr>
              <a:t>langsung</a:t>
            </a:r>
            <a:r>
              <a:rPr lang="en-US" b="0" i="0" dirty="0" smtClean="0">
                <a:solidFill>
                  <a:srgbClr val="000000"/>
                </a:solidFill>
                <a:effectLst/>
                <a:latin typeface="Söhne"/>
              </a:rPr>
              <a:t>: </a:t>
            </a:r>
            <a:r>
              <a:rPr lang="en-US" b="0" i="0" dirty="0" err="1" smtClean="0">
                <a:solidFill>
                  <a:srgbClr val="000000"/>
                </a:solidFill>
                <a:effectLst/>
                <a:latin typeface="Söhne"/>
              </a:rPr>
              <a:t>Mendapatkan</a:t>
            </a:r>
            <a:r>
              <a:rPr lang="en-US" b="0" i="0" dirty="0" smtClean="0">
                <a:solidFill>
                  <a:srgbClr val="000000"/>
                </a:solidFill>
                <a:effectLst/>
                <a:latin typeface="Söhne"/>
              </a:rPr>
              <a:t>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dari</a:t>
            </a:r>
            <a:r>
              <a:rPr lang="en-US" b="0" i="0" dirty="0" smtClean="0">
                <a:solidFill>
                  <a:srgbClr val="000000"/>
                </a:solidFill>
                <a:effectLst/>
                <a:latin typeface="Söhne"/>
              </a:rPr>
              <a:t> </a:t>
            </a:r>
            <a:r>
              <a:rPr lang="en-US" b="0" i="0" dirty="0" err="1" smtClean="0">
                <a:solidFill>
                  <a:srgbClr val="000000"/>
                </a:solidFill>
                <a:effectLst/>
                <a:latin typeface="Söhne"/>
              </a:rPr>
              <a:t>penjualan</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kepada</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a:t>
            </a:r>
          </a:p>
          <a:p>
            <a:pPr marL="1143000" lvl="2" indent="-228600" algn="l">
              <a:buFont typeface="+mj-lt"/>
              <a:buAutoNum type="arabicPeriod"/>
            </a:pPr>
            <a:r>
              <a:rPr lang="en-US" b="0" i="0" dirty="0" err="1" smtClean="0">
                <a:solidFill>
                  <a:srgbClr val="000000"/>
                </a:solidFill>
                <a:effectLst/>
                <a:latin typeface="Söhne"/>
              </a:rPr>
              <a:t>Berlangganan</a:t>
            </a:r>
            <a:r>
              <a:rPr lang="en-US" b="0" i="0" dirty="0" smtClean="0">
                <a:solidFill>
                  <a:srgbClr val="000000"/>
                </a:solidFill>
                <a:effectLst/>
                <a:latin typeface="Söhne"/>
              </a:rPr>
              <a:t>: </a:t>
            </a:r>
            <a:r>
              <a:rPr lang="en-US" b="0" i="0" dirty="0" err="1" smtClean="0">
                <a:solidFill>
                  <a:srgbClr val="000000"/>
                </a:solidFill>
                <a:effectLst/>
                <a:latin typeface="Söhne"/>
              </a:rPr>
              <a:t>Menerima</a:t>
            </a:r>
            <a:r>
              <a:rPr lang="en-US" b="0" i="0" dirty="0" smtClean="0">
                <a:solidFill>
                  <a:srgbClr val="000000"/>
                </a:solidFill>
                <a:effectLst/>
                <a:latin typeface="Söhne"/>
              </a:rPr>
              <a:t>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berkala</a:t>
            </a:r>
            <a:r>
              <a:rPr lang="en-US" b="0" i="0" dirty="0" smtClean="0">
                <a:solidFill>
                  <a:srgbClr val="000000"/>
                </a:solidFill>
                <a:effectLst/>
                <a:latin typeface="Söhne"/>
              </a:rPr>
              <a:t> </a:t>
            </a:r>
            <a:r>
              <a:rPr lang="en-US" b="0" i="0" dirty="0" err="1" smtClean="0">
                <a:solidFill>
                  <a:srgbClr val="000000"/>
                </a:solidFill>
                <a:effectLst/>
                <a:latin typeface="Söhne"/>
              </a:rPr>
              <a:t>dari</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yang </a:t>
            </a:r>
            <a:r>
              <a:rPr lang="en-US" b="0" i="0" dirty="0" err="1" smtClean="0">
                <a:solidFill>
                  <a:srgbClr val="000000"/>
                </a:solidFill>
                <a:effectLst/>
                <a:latin typeface="Söhne"/>
              </a:rPr>
              <a:t>membayar</a:t>
            </a:r>
            <a:r>
              <a:rPr lang="en-US" b="0" i="0" dirty="0" smtClean="0">
                <a:solidFill>
                  <a:srgbClr val="000000"/>
                </a:solidFill>
                <a:effectLst/>
                <a:latin typeface="Söhne"/>
              </a:rPr>
              <a:t> </a:t>
            </a:r>
            <a:r>
              <a:rPr lang="en-US" b="0" i="0" dirty="0" err="1" smtClean="0">
                <a:solidFill>
                  <a:srgbClr val="000000"/>
                </a:solidFill>
                <a:effectLst/>
                <a:latin typeface="Söhne"/>
              </a:rPr>
              <a:t>berdasarkan</a:t>
            </a:r>
            <a:r>
              <a:rPr lang="en-US" b="0" i="0" dirty="0" smtClean="0">
                <a:solidFill>
                  <a:srgbClr val="000000"/>
                </a:solidFill>
                <a:effectLst/>
                <a:latin typeface="Söhne"/>
              </a:rPr>
              <a:t> </a:t>
            </a:r>
            <a:r>
              <a:rPr lang="en-US" b="0" i="0" dirty="0" err="1" smtClean="0">
                <a:solidFill>
                  <a:srgbClr val="000000"/>
                </a:solidFill>
                <a:effectLst/>
                <a:latin typeface="Söhne"/>
              </a:rPr>
              <a:t>periode</a:t>
            </a:r>
            <a:r>
              <a:rPr lang="en-US" b="0" i="0" dirty="0" smtClean="0">
                <a:solidFill>
                  <a:srgbClr val="000000"/>
                </a:solidFill>
                <a:effectLst/>
                <a:latin typeface="Söhne"/>
              </a:rPr>
              <a:t> </a:t>
            </a:r>
            <a:r>
              <a:rPr lang="en-US" b="0" i="0" dirty="0" err="1" smtClean="0">
                <a:solidFill>
                  <a:srgbClr val="000000"/>
                </a:solidFill>
                <a:effectLst/>
                <a:latin typeface="Söhne"/>
              </a:rPr>
              <a:t>tertentu</a:t>
            </a:r>
            <a:r>
              <a:rPr lang="en-US" b="0" i="0" dirty="0" smtClean="0">
                <a:solidFill>
                  <a:srgbClr val="000000"/>
                </a:solidFill>
                <a:effectLst/>
                <a:latin typeface="Söhne"/>
              </a:rPr>
              <a:t>.</a:t>
            </a:r>
          </a:p>
          <a:p>
            <a:pPr marL="1143000" lvl="2" indent="-228600" algn="l">
              <a:buFont typeface="+mj-lt"/>
              <a:buAutoNum type="arabicPeriod"/>
            </a:pPr>
            <a:r>
              <a:rPr lang="en-US" b="0" i="0" dirty="0" err="1" smtClean="0">
                <a:solidFill>
                  <a:srgbClr val="000000"/>
                </a:solidFill>
                <a:effectLst/>
                <a:latin typeface="Söhne"/>
              </a:rPr>
              <a:t>Iklan</a:t>
            </a:r>
            <a:r>
              <a:rPr lang="en-US" b="0" i="0" dirty="0" smtClean="0">
                <a:solidFill>
                  <a:srgbClr val="000000"/>
                </a:solidFill>
                <a:effectLst/>
                <a:latin typeface="Söhne"/>
              </a:rPr>
              <a:t>: </a:t>
            </a:r>
            <a:r>
              <a:rPr lang="en-US" b="0" i="0" dirty="0" err="1" smtClean="0">
                <a:solidFill>
                  <a:srgbClr val="000000"/>
                </a:solidFill>
                <a:effectLst/>
                <a:latin typeface="Söhne"/>
              </a:rPr>
              <a:t>Menerima</a:t>
            </a:r>
            <a:r>
              <a:rPr lang="en-US" b="0" i="0" dirty="0" smtClean="0">
                <a:solidFill>
                  <a:srgbClr val="000000"/>
                </a:solidFill>
                <a:effectLst/>
                <a:latin typeface="Söhne"/>
              </a:rPr>
              <a:t>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dari</a:t>
            </a:r>
            <a:r>
              <a:rPr lang="en-US" b="0" i="0" dirty="0" smtClean="0">
                <a:solidFill>
                  <a:srgbClr val="000000"/>
                </a:solidFill>
                <a:effectLst/>
                <a:latin typeface="Söhne"/>
              </a:rPr>
              <a:t> </a:t>
            </a:r>
            <a:r>
              <a:rPr lang="en-US" b="0" i="0" dirty="0" err="1" smtClean="0">
                <a:solidFill>
                  <a:srgbClr val="000000"/>
                </a:solidFill>
                <a:effectLst/>
                <a:latin typeface="Söhne"/>
              </a:rPr>
              <a:t>pihak</a:t>
            </a:r>
            <a:r>
              <a:rPr lang="en-US" b="0" i="0" dirty="0" smtClean="0">
                <a:solidFill>
                  <a:srgbClr val="000000"/>
                </a:solidFill>
                <a:effectLst/>
                <a:latin typeface="Söhne"/>
              </a:rPr>
              <a:t> </a:t>
            </a:r>
            <a:r>
              <a:rPr lang="en-US" b="0" i="0" dirty="0" err="1" smtClean="0">
                <a:solidFill>
                  <a:srgbClr val="000000"/>
                </a:solidFill>
                <a:effectLst/>
                <a:latin typeface="Söhne"/>
              </a:rPr>
              <a:t>ketiga</a:t>
            </a:r>
            <a:r>
              <a:rPr lang="en-US" b="0" i="0" dirty="0" smtClean="0">
                <a:solidFill>
                  <a:srgbClr val="000000"/>
                </a:solidFill>
                <a:effectLst/>
                <a:latin typeface="Söhne"/>
              </a:rPr>
              <a:t> yang </a:t>
            </a:r>
            <a:r>
              <a:rPr lang="en-US" b="0" i="0" dirty="0" err="1" smtClean="0">
                <a:solidFill>
                  <a:srgbClr val="000000"/>
                </a:solidFill>
                <a:effectLst/>
                <a:latin typeface="Söhne"/>
              </a:rPr>
              <a:t>membayar</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iklan</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aplikasi</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situs web </a:t>
            </a:r>
            <a:r>
              <a:rPr lang="en-US" b="0" i="0" dirty="0" err="1" smtClean="0">
                <a:solidFill>
                  <a:srgbClr val="000000"/>
                </a:solidFill>
                <a:effectLst/>
                <a:latin typeface="Söhne"/>
              </a:rPr>
              <a:t>Anda</a:t>
            </a:r>
            <a:r>
              <a:rPr lang="en-US" b="0" i="0" dirty="0" smtClean="0">
                <a:solidFill>
                  <a:srgbClr val="000000"/>
                </a:solidFill>
                <a:effectLst/>
                <a:latin typeface="Söhne"/>
              </a:rPr>
              <a:t>.</a:t>
            </a:r>
          </a:p>
          <a:p>
            <a:pPr marL="1143000" lvl="2" indent="-228600" algn="l">
              <a:buFont typeface="+mj-lt"/>
              <a:buAutoNum type="arabicPeriod"/>
            </a:pPr>
            <a:r>
              <a:rPr lang="en-US" b="0" i="0" dirty="0" err="1" smtClean="0">
                <a:solidFill>
                  <a:srgbClr val="000000"/>
                </a:solidFill>
                <a:effectLst/>
                <a:latin typeface="Söhne"/>
              </a:rPr>
              <a:t>Lisensi</a:t>
            </a:r>
            <a:r>
              <a:rPr lang="en-US" b="0" i="0" dirty="0" smtClean="0">
                <a:solidFill>
                  <a:srgbClr val="000000"/>
                </a:solidFill>
                <a:effectLst/>
                <a:latin typeface="Söhne"/>
              </a:rPr>
              <a:t>: </a:t>
            </a:r>
            <a:r>
              <a:rPr lang="en-US" b="0" i="0" dirty="0" err="1" smtClean="0">
                <a:solidFill>
                  <a:srgbClr val="000000"/>
                </a:solidFill>
                <a:effectLst/>
                <a:latin typeface="Söhne"/>
              </a:rPr>
              <a:t>Menerima</a:t>
            </a:r>
            <a:r>
              <a:rPr lang="en-US" b="0" i="0" dirty="0" smtClean="0">
                <a:solidFill>
                  <a:srgbClr val="000000"/>
                </a:solidFill>
                <a:effectLst/>
                <a:latin typeface="Söhne"/>
              </a:rPr>
              <a:t> </a:t>
            </a:r>
            <a:r>
              <a:rPr lang="en-US" b="0" i="0" dirty="0" err="1" smtClean="0">
                <a:solidFill>
                  <a:srgbClr val="000000"/>
                </a:solidFill>
                <a:effectLst/>
                <a:latin typeface="Söhne"/>
              </a:rPr>
              <a:t>royalti</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a:t>
            </a:r>
            <a:r>
              <a:rPr lang="en-US" b="0" i="0" dirty="0" err="1" smtClean="0">
                <a:solidFill>
                  <a:srgbClr val="000000"/>
                </a:solidFill>
                <a:effectLst/>
                <a:latin typeface="Söhne"/>
              </a:rPr>
              <a:t>lisensi</a:t>
            </a:r>
            <a:r>
              <a:rPr lang="en-US" b="0" i="0" dirty="0" smtClean="0">
                <a:solidFill>
                  <a:srgbClr val="000000"/>
                </a:solidFill>
                <a:effectLst/>
                <a:latin typeface="Söhne"/>
              </a:rPr>
              <a:t> </a:t>
            </a:r>
            <a:r>
              <a:rPr lang="en-US" b="0" i="0" dirty="0" err="1" smtClean="0">
                <a:solidFill>
                  <a:srgbClr val="000000"/>
                </a:solidFill>
                <a:effectLst/>
                <a:latin typeface="Söhne"/>
              </a:rPr>
              <a:t>atas</a:t>
            </a:r>
            <a:r>
              <a:rPr lang="en-US" b="0" i="0" dirty="0" smtClean="0">
                <a:solidFill>
                  <a:srgbClr val="000000"/>
                </a:solidFill>
                <a:effectLst/>
                <a:latin typeface="Söhne"/>
              </a:rPr>
              <a:t> </a:t>
            </a:r>
            <a:r>
              <a:rPr lang="en-US" b="0" i="0" dirty="0" err="1" smtClean="0">
                <a:solidFill>
                  <a:srgbClr val="000000"/>
                </a:solidFill>
                <a:effectLst/>
                <a:latin typeface="Söhne"/>
              </a:rPr>
              <a:t>penggunaan</a:t>
            </a:r>
            <a:r>
              <a:rPr lang="en-US" b="0" i="0" dirty="0" smtClean="0">
                <a:solidFill>
                  <a:srgbClr val="000000"/>
                </a:solidFill>
                <a:effectLst/>
                <a:latin typeface="Söhne"/>
              </a:rPr>
              <a:t> </a:t>
            </a:r>
            <a:r>
              <a:rPr lang="en-US" b="0" i="0" dirty="0" err="1" smtClean="0">
                <a:solidFill>
                  <a:srgbClr val="000000"/>
                </a:solidFill>
                <a:effectLst/>
                <a:latin typeface="Söhne"/>
              </a:rPr>
              <a:t>intelektual</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properti</a:t>
            </a:r>
            <a:r>
              <a:rPr lang="en-US" b="0" i="0" dirty="0" smtClean="0">
                <a:solidFill>
                  <a:srgbClr val="000000"/>
                </a:solidFill>
                <a:effectLst/>
                <a:latin typeface="Söhne"/>
              </a:rPr>
              <a:t> </a:t>
            </a:r>
            <a:r>
              <a:rPr lang="en-US" b="0" i="0" dirty="0" err="1" smtClean="0">
                <a:solidFill>
                  <a:srgbClr val="000000"/>
                </a:solidFill>
                <a:effectLst/>
                <a:latin typeface="Söhne"/>
              </a:rPr>
              <a:t>intelektual</a:t>
            </a:r>
            <a:r>
              <a:rPr lang="en-US" b="0" i="0" dirty="0" smtClean="0">
                <a:solidFill>
                  <a:srgbClr val="000000"/>
                </a:solidFill>
                <a:effectLst/>
                <a:latin typeface="Söhne"/>
              </a:rPr>
              <a:t> </a:t>
            </a:r>
            <a:r>
              <a:rPr lang="en-US" b="0" i="0" dirty="0" err="1" smtClean="0">
                <a:solidFill>
                  <a:srgbClr val="000000"/>
                </a:solidFill>
                <a:effectLst/>
                <a:latin typeface="Söhne"/>
              </a:rPr>
              <a:t>oleh</a:t>
            </a:r>
            <a:r>
              <a:rPr lang="en-US" b="0" i="0" dirty="0" smtClean="0">
                <a:solidFill>
                  <a:srgbClr val="000000"/>
                </a:solidFill>
                <a:effectLst/>
                <a:latin typeface="Söhne"/>
              </a:rPr>
              <a:t> </a:t>
            </a:r>
            <a:r>
              <a:rPr lang="en-US" b="0" i="0" dirty="0" err="1" smtClean="0">
                <a:solidFill>
                  <a:srgbClr val="000000"/>
                </a:solidFill>
                <a:effectLst/>
                <a:latin typeface="Söhne"/>
              </a:rPr>
              <a:t>pihak</a:t>
            </a:r>
            <a:r>
              <a:rPr lang="en-US" b="0" i="0" dirty="0" smtClean="0">
                <a:solidFill>
                  <a:srgbClr val="000000"/>
                </a:solidFill>
                <a:effectLst/>
                <a:latin typeface="Söhne"/>
              </a:rPr>
              <a:t> lain.</a:t>
            </a:r>
          </a:p>
          <a:p>
            <a:pPr marL="1143000" lvl="2" indent="-228600" algn="l">
              <a:buFont typeface="+mj-lt"/>
              <a:buAutoNum type="arabicPeriod"/>
            </a:pPr>
            <a:r>
              <a:rPr lang="en-US" b="0" i="0" dirty="0" smtClean="0">
                <a:solidFill>
                  <a:srgbClr val="000000"/>
                </a:solidFill>
                <a:effectLst/>
                <a:latin typeface="Söhne"/>
              </a:rPr>
              <a:t>Model freemium: </a:t>
            </a:r>
            <a:r>
              <a:rPr lang="en-US" b="0" i="0" dirty="0" err="1" smtClean="0">
                <a:solidFill>
                  <a:srgbClr val="000000"/>
                </a:solidFill>
                <a:effectLst/>
                <a:latin typeface="Söhne"/>
              </a:rPr>
              <a:t>Menawarkan</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dasar</a:t>
            </a:r>
            <a:r>
              <a:rPr lang="en-US" b="0" i="0" dirty="0" smtClean="0">
                <a:solidFill>
                  <a:srgbClr val="000000"/>
                </a:solidFill>
                <a:effectLst/>
                <a:latin typeface="Söhne"/>
              </a:rPr>
              <a:t> </a:t>
            </a:r>
            <a:r>
              <a:rPr lang="en-US" b="0" i="0" dirty="0" err="1" smtClean="0">
                <a:solidFill>
                  <a:srgbClr val="000000"/>
                </a:solidFill>
                <a:effectLst/>
                <a:latin typeface="Söhne"/>
              </a:rPr>
              <a:t>secara</a:t>
            </a:r>
            <a:r>
              <a:rPr lang="en-US" b="0" i="0" dirty="0" smtClean="0">
                <a:solidFill>
                  <a:srgbClr val="000000"/>
                </a:solidFill>
                <a:effectLst/>
                <a:latin typeface="Söhne"/>
              </a:rPr>
              <a:t> gratis, </a:t>
            </a:r>
            <a:r>
              <a:rPr lang="en-US" b="0" i="0" dirty="0" err="1" smtClean="0">
                <a:solidFill>
                  <a:srgbClr val="000000"/>
                </a:solidFill>
                <a:effectLst/>
                <a:latin typeface="Söhne"/>
              </a:rPr>
              <a:t>tetapi</a:t>
            </a:r>
            <a:r>
              <a:rPr lang="en-US" b="0" i="0" dirty="0" smtClean="0">
                <a:solidFill>
                  <a:srgbClr val="000000"/>
                </a:solidFill>
                <a:effectLst/>
                <a:latin typeface="Söhne"/>
              </a:rPr>
              <a:t> </a:t>
            </a:r>
            <a:r>
              <a:rPr lang="en-US" b="0" i="0" dirty="0" err="1" smtClean="0">
                <a:solidFill>
                  <a:srgbClr val="000000"/>
                </a:solidFill>
                <a:effectLst/>
                <a:latin typeface="Söhne"/>
              </a:rPr>
              <a:t>mengenakan</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fitur-fitur</a:t>
            </a:r>
            <a:r>
              <a:rPr lang="en-US" b="0" i="0" dirty="0" smtClean="0">
                <a:solidFill>
                  <a:srgbClr val="000000"/>
                </a:solidFill>
                <a:effectLst/>
                <a:latin typeface="Söhne"/>
              </a:rPr>
              <a:t> </a:t>
            </a:r>
            <a:r>
              <a:rPr lang="en-US" b="0" i="0" dirty="0" err="1" smtClean="0">
                <a:solidFill>
                  <a:srgbClr val="000000"/>
                </a:solidFill>
                <a:effectLst/>
                <a:latin typeface="Söhne"/>
              </a:rPr>
              <a:t>tambahan</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premium.</a:t>
            </a:r>
          </a:p>
          <a:p>
            <a:pPr algn="l">
              <a:buFont typeface="+mj-lt"/>
              <a:buAutoNum type="arabicPeriod"/>
            </a:pPr>
            <a:r>
              <a:rPr lang="en-US" b="1" i="0" dirty="0" err="1" smtClean="0">
                <a:solidFill>
                  <a:srgbClr val="000000"/>
                </a:solidFill>
                <a:effectLst/>
                <a:latin typeface="Söhne"/>
              </a:rPr>
              <a:t>Memilih</a:t>
            </a:r>
            <a:r>
              <a:rPr lang="en-US" b="1" i="0" dirty="0" smtClean="0">
                <a:solidFill>
                  <a:srgbClr val="000000"/>
                </a:solidFill>
                <a:effectLst/>
                <a:latin typeface="Söhne"/>
              </a:rPr>
              <a:t> Model </a:t>
            </a:r>
            <a:r>
              <a:rPr lang="en-US" b="1" i="0" dirty="0" err="1" smtClean="0">
                <a:solidFill>
                  <a:srgbClr val="000000"/>
                </a:solidFill>
                <a:effectLst/>
                <a:latin typeface="Söhne"/>
              </a:rPr>
              <a:t>Pendapatan</a:t>
            </a:r>
            <a:r>
              <a:rPr lang="en-US" b="1" i="0" dirty="0" smtClean="0">
                <a:solidFill>
                  <a:srgbClr val="000000"/>
                </a:solidFill>
                <a:effectLst/>
                <a:latin typeface="Söhne"/>
              </a:rPr>
              <a:t> yang </a:t>
            </a:r>
            <a:r>
              <a:rPr lang="en-US" b="1" i="0" dirty="0" err="1" smtClean="0">
                <a:solidFill>
                  <a:srgbClr val="000000"/>
                </a:solidFill>
                <a:effectLst/>
                <a:latin typeface="Söhne"/>
              </a:rPr>
              <a:t>Sesuai</a:t>
            </a:r>
            <a:r>
              <a:rPr lang="en-US" b="1" i="0" dirty="0" smtClean="0">
                <a:solidFill>
                  <a:srgbClr val="000000"/>
                </a:solidFill>
                <a:effectLst/>
                <a:latin typeface="Söhne"/>
              </a:rPr>
              <a:t> </a:t>
            </a:r>
            <a:r>
              <a:rPr lang="en-US" b="1" i="0" dirty="0" err="1" smtClean="0">
                <a:solidFill>
                  <a:srgbClr val="000000"/>
                </a:solidFill>
                <a:effectLst/>
                <a:latin typeface="Söhne"/>
              </a:rPr>
              <a:t>dengan</a:t>
            </a:r>
            <a:r>
              <a:rPr lang="en-US" b="1" i="0" dirty="0" smtClean="0">
                <a:solidFill>
                  <a:srgbClr val="000000"/>
                </a:solidFill>
                <a:effectLst/>
                <a:latin typeface="Söhne"/>
              </a:rPr>
              <a:t> </a:t>
            </a:r>
            <a:r>
              <a:rPr lang="en-US" b="1" i="0" dirty="0" err="1" smtClean="0">
                <a:solidFill>
                  <a:srgbClr val="000000"/>
                </a:solidFill>
                <a:effectLst/>
                <a:latin typeface="Söhne"/>
              </a:rPr>
              <a:t>Bisnis</a:t>
            </a:r>
            <a:r>
              <a:rPr lang="en-US" b="1" i="0" dirty="0" smtClean="0">
                <a:solidFill>
                  <a:srgbClr val="000000"/>
                </a:solidFill>
                <a:effectLst/>
                <a:latin typeface="Söhne"/>
              </a:rPr>
              <a:t> </a:t>
            </a:r>
            <a:r>
              <a:rPr lang="en-US" b="1" i="0" dirty="0" err="1" smtClean="0">
                <a:solidFill>
                  <a:srgbClr val="000000"/>
                </a:solidFill>
                <a:effectLst/>
                <a:latin typeface="Söhne"/>
              </a:rPr>
              <a:t>Anda</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Pemilihan</a:t>
            </a:r>
            <a:r>
              <a:rPr lang="en-US" b="0" i="0" dirty="0" smtClean="0">
                <a:solidFill>
                  <a:srgbClr val="000000"/>
                </a:solidFill>
                <a:effectLst/>
                <a:latin typeface="Söhne"/>
              </a:rPr>
              <a:t> model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harus</a:t>
            </a:r>
            <a:r>
              <a:rPr lang="en-US" b="0" i="0" dirty="0" smtClean="0">
                <a:solidFill>
                  <a:srgbClr val="000000"/>
                </a:solidFill>
                <a:effectLst/>
                <a:latin typeface="Söhne"/>
              </a:rPr>
              <a:t> </a:t>
            </a:r>
            <a:r>
              <a:rPr lang="en-US" b="0" i="0" dirty="0" err="1" smtClean="0">
                <a:solidFill>
                  <a:srgbClr val="000000"/>
                </a:solidFill>
                <a:effectLst/>
                <a:latin typeface="Söhne"/>
              </a:rPr>
              <a:t>didasarkan</a:t>
            </a:r>
            <a:r>
              <a:rPr lang="en-US" b="0" i="0" dirty="0" smtClean="0">
                <a:solidFill>
                  <a:srgbClr val="000000"/>
                </a:solidFill>
                <a:effectLst/>
                <a:latin typeface="Söhne"/>
              </a:rPr>
              <a:t> </a:t>
            </a:r>
            <a:r>
              <a:rPr lang="en-US" b="0" i="0" dirty="0" err="1" smtClean="0">
                <a:solidFill>
                  <a:srgbClr val="000000"/>
                </a:solidFill>
                <a:effectLst/>
                <a:latin typeface="Söhne"/>
              </a:rPr>
              <a:t>pada</a:t>
            </a:r>
            <a:r>
              <a:rPr lang="en-US" b="0" i="0" dirty="0" smtClean="0">
                <a:solidFill>
                  <a:srgbClr val="000000"/>
                </a:solidFill>
                <a:effectLst/>
                <a:latin typeface="Söhne"/>
              </a:rPr>
              <a:t> </a:t>
            </a:r>
            <a:r>
              <a:rPr lang="en-US" b="0" i="0" dirty="0" err="1" smtClean="0">
                <a:solidFill>
                  <a:srgbClr val="000000"/>
                </a:solidFill>
                <a:effectLst/>
                <a:latin typeface="Söhne"/>
              </a:rPr>
              <a:t>karakteristik</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strategi</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perlu</a:t>
            </a:r>
            <a:r>
              <a:rPr lang="en-US" b="0" i="0" dirty="0" smtClean="0">
                <a:solidFill>
                  <a:srgbClr val="000000"/>
                </a:solidFill>
                <a:effectLst/>
                <a:latin typeface="Söhne"/>
              </a:rPr>
              <a:t> </a:t>
            </a:r>
            <a:r>
              <a:rPr lang="en-US" b="0" i="0" dirty="0" err="1" smtClean="0">
                <a:solidFill>
                  <a:srgbClr val="000000"/>
                </a:solidFill>
                <a:effectLst/>
                <a:latin typeface="Söhne"/>
              </a:rPr>
              <a:t>mempertimbangkan</a:t>
            </a:r>
            <a:r>
              <a:rPr lang="en-US" b="0" i="0" dirty="0" smtClean="0">
                <a:solidFill>
                  <a:srgbClr val="000000"/>
                </a:solidFill>
                <a:effectLst/>
                <a:latin typeface="Söhne"/>
              </a:rPr>
              <a:t> </a:t>
            </a:r>
            <a:r>
              <a:rPr lang="en-US" b="0" i="0" dirty="0" err="1" smtClean="0">
                <a:solidFill>
                  <a:srgbClr val="000000"/>
                </a:solidFill>
                <a:effectLst/>
                <a:latin typeface="Söhne"/>
              </a:rPr>
              <a:t>apakah</a:t>
            </a:r>
            <a:r>
              <a:rPr lang="en-US" b="0" i="0" dirty="0" smtClean="0">
                <a:solidFill>
                  <a:srgbClr val="000000"/>
                </a:solidFill>
                <a:effectLst/>
                <a:latin typeface="Söhne"/>
              </a:rPr>
              <a:t> model </a:t>
            </a:r>
            <a:r>
              <a:rPr lang="en-US" b="0" i="0" dirty="0" err="1" smtClean="0">
                <a:solidFill>
                  <a:srgbClr val="000000"/>
                </a:solidFill>
                <a:effectLst/>
                <a:latin typeface="Söhne"/>
              </a:rPr>
              <a:t>tersebut</a:t>
            </a:r>
            <a:r>
              <a:rPr lang="en-US" b="0" i="0" dirty="0" smtClean="0">
                <a:solidFill>
                  <a:srgbClr val="000000"/>
                </a:solidFill>
                <a:effectLst/>
                <a:latin typeface="Söhne"/>
              </a:rPr>
              <a:t> </a:t>
            </a:r>
            <a:r>
              <a:rPr lang="en-US" b="0" i="0" dirty="0" err="1" smtClean="0">
                <a:solidFill>
                  <a:srgbClr val="000000"/>
                </a:solidFill>
                <a:effectLst/>
                <a:latin typeface="Söhne"/>
              </a:rPr>
              <a:t>cocok</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nilai</a:t>
            </a:r>
            <a:r>
              <a:rPr lang="en-US" b="0" i="0" dirty="0" smtClean="0">
                <a:solidFill>
                  <a:srgbClr val="000000"/>
                </a:solidFill>
                <a:effectLst/>
                <a:latin typeface="Söhne"/>
              </a:rPr>
              <a:t> yang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tawarkan</a:t>
            </a:r>
            <a:r>
              <a:rPr lang="en-US" b="0" i="0" dirty="0" smtClean="0">
                <a:solidFill>
                  <a:srgbClr val="000000"/>
                </a:solidFill>
                <a:effectLst/>
                <a:latin typeface="Söhne"/>
              </a:rPr>
              <a:t> </a:t>
            </a:r>
            <a:r>
              <a:rPr lang="en-US" b="0" i="0" dirty="0" err="1" smtClean="0">
                <a:solidFill>
                  <a:srgbClr val="000000"/>
                </a:solidFill>
                <a:effectLst/>
                <a:latin typeface="Söhne"/>
              </a:rPr>
              <a:t>kepada</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apakah</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bersedia</a:t>
            </a:r>
            <a:r>
              <a:rPr lang="en-US" b="0" i="0" dirty="0" smtClean="0">
                <a:solidFill>
                  <a:srgbClr val="000000"/>
                </a:solidFill>
                <a:effectLst/>
                <a:latin typeface="Söhne"/>
              </a:rPr>
              <a:t> </a:t>
            </a:r>
            <a:r>
              <a:rPr lang="en-US" b="0" i="0" dirty="0" err="1" smtClean="0">
                <a:solidFill>
                  <a:srgbClr val="000000"/>
                </a:solidFill>
                <a:effectLst/>
                <a:latin typeface="Söhne"/>
              </a:rPr>
              <a:t>membayar</a:t>
            </a:r>
            <a:r>
              <a:rPr lang="en-US" b="0" i="0" dirty="0" smtClean="0">
                <a:solidFill>
                  <a:srgbClr val="000000"/>
                </a:solidFill>
                <a:effectLst/>
                <a:latin typeface="Söhne"/>
              </a:rPr>
              <a:t> </a:t>
            </a:r>
            <a:r>
              <a:rPr lang="en-US" b="0" i="0" dirty="0" err="1" smtClean="0">
                <a:solidFill>
                  <a:srgbClr val="000000"/>
                </a:solidFill>
                <a:effectLst/>
                <a:latin typeface="Söhne"/>
              </a:rPr>
              <a:t>untuknya</a:t>
            </a:r>
            <a:r>
              <a:rPr lang="en-US" b="0" i="0" dirty="0" smtClean="0">
                <a:solidFill>
                  <a:srgbClr val="000000"/>
                </a:solidFill>
                <a:effectLst/>
                <a:latin typeface="Söhne"/>
              </a:rPr>
              <a:t>. </a:t>
            </a:r>
            <a:r>
              <a:rPr lang="en-US" b="0" i="0" dirty="0" err="1" smtClean="0">
                <a:solidFill>
                  <a:srgbClr val="000000"/>
                </a:solidFill>
                <a:effectLst/>
                <a:latin typeface="Söhne"/>
              </a:rPr>
              <a:t>Misalnya</a:t>
            </a:r>
            <a:r>
              <a:rPr lang="en-US" b="0" i="0" dirty="0" smtClean="0">
                <a:solidFill>
                  <a:srgbClr val="000000"/>
                </a:solidFill>
                <a:effectLst/>
                <a:latin typeface="Söhne"/>
              </a:rPr>
              <a:t>, model </a:t>
            </a:r>
            <a:r>
              <a:rPr lang="en-US" b="0" i="0" dirty="0" err="1" smtClean="0">
                <a:solidFill>
                  <a:srgbClr val="000000"/>
                </a:solidFill>
                <a:effectLst/>
                <a:latin typeface="Söhne"/>
              </a:rPr>
              <a:t>berlangganan</a:t>
            </a:r>
            <a:r>
              <a:rPr lang="en-US" b="0" i="0" dirty="0" smtClean="0">
                <a:solidFill>
                  <a:srgbClr val="000000"/>
                </a:solidFill>
                <a:effectLst/>
                <a:latin typeface="Söhne"/>
              </a:rPr>
              <a:t> </a:t>
            </a:r>
            <a:r>
              <a:rPr lang="en-US" b="0" i="0" dirty="0" err="1" smtClean="0">
                <a:solidFill>
                  <a:srgbClr val="000000"/>
                </a:solidFill>
                <a:effectLst/>
                <a:latin typeface="Söhne"/>
              </a:rPr>
              <a:t>cocok</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yang </a:t>
            </a:r>
            <a:r>
              <a:rPr lang="en-US" b="0" i="0" dirty="0" err="1" smtClean="0">
                <a:solidFill>
                  <a:srgbClr val="000000"/>
                </a:solidFill>
                <a:effectLst/>
                <a:latin typeface="Söhne"/>
              </a:rPr>
              <a:t>menawarkan</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berkelanjutan</a:t>
            </a:r>
            <a:r>
              <a:rPr lang="en-US" b="0" i="0" dirty="0" smtClean="0">
                <a:solidFill>
                  <a:srgbClr val="000000"/>
                </a:solidFill>
                <a:effectLst/>
                <a:latin typeface="Söhne"/>
              </a:rPr>
              <a:t>, </a:t>
            </a:r>
            <a:r>
              <a:rPr lang="en-US" b="0" i="0" dirty="0" err="1" smtClean="0">
                <a:solidFill>
                  <a:srgbClr val="000000"/>
                </a:solidFill>
                <a:effectLst/>
                <a:latin typeface="Söhne"/>
              </a:rPr>
              <a:t>sementara</a:t>
            </a:r>
            <a:r>
              <a:rPr lang="en-US" b="0" i="0" dirty="0" smtClean="0">
                <a:solidFill>
                  <a:srgbClr val="000000"/>
                </a:solidFill>
                <a:effectLst/>
                <a:latin typeface="Söhne"/>
              </a:rPr>
              <a:t> </a:t>
            </a:r>
            <a:r>
              <a:rPr lang="en-US" b="0" i="0" dirty="0" err="1" smtClean="0">
                <a:solidFill>
                  <a:srgbClr val="000000"/>
                </a:solidFill>
                <a:effectLst/>
                <a:latin typeface="Söhne"/>
              </a:rPr>
              <a:t>penjualan</a:t>
            </a:r>
            <a:r>
              <a:rPr lang="en-US" b="0" i="0" dirty="0" smtClean="0">
                <a:solidFill>
                  <a:srgbClr val="000000"/>
                </a:solidFill>
                <a:effectLst/>
                <a:latin typeface="Söhne"/>
              </a:rPr>
              <a:t> </a:t>
            </a:r>
            <a:r>
              <a:rPr lang="en-US" b="0" i="0" dirty="0" err="1" smtClean="0">
                <a:solidFill>
                  <a:srgbClr val="000000"/>
                </a:solidFill>
                <a:effectLst/>
                <a:latin typeface="Söhne"/>
              </a:rPr>
              <a:t>langsung</a:t>
            </a:r>
            <a:r>
              <a:rPr lang="en-US" b="0" i="0" dirty="0" smtClean="0">
                <a:solidFill>
                  <a:srgbClr val="000000"/>
                </a:solidFill>
                <a:effectLst/>
                <a:latin typeface="Söhne"/>
              </a:rPr>
              <a:t> </a:t>
            </a:r>
            <a:r>
              <a:rPr lang="en-US" b="0" i="0" dirty="0" err="1" smtClean="0">
                <a:solidFill>
                  <a:srgbClr val="000000"/>
                </a:solidFill>
                <a:effectLst/>
                <a:latin typeface="Söhne"/>
              </a:rPr>
              <a:t>cocok</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konsumen</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Strategi</a:t>
            </a:r>
            <a:r>
              <a:rPr lang="en-US" b="1" i="0" dirty="0" smtClean="0">
                <a:solidFill>
                  <a:srgbClr val="000000"/>
                </a:solidFill>
                <a:effectLst/>
                <a:latin typeface="Söhne"/>
              </a:rPr>
              <a:t> </a:t>
            </a:r>
            <a:r>
              <a:rPr lang="en-US" b="1" i="0" dirty="0" err="1" smtClean="0">
                <a:solidFill>
                  <a:srgbClr val="000000"/>
                </a:solidFill>
                <a:effectLst/>
                <a:latin typeface="Söhne"/>
              </a:rPr>
              <a:t>untuk</a:t>
            </a:r>
            <a:r>
              <a:rPr lang="en-US" b="1" i="0" dirty="0" smtClean="0">
                <a:solidFill>
                  <a:srgbClr val="000000"/>
                </a:solidFill>
                <a:effectLst/>
                <a:latin typeface="Söhne"/>
              </a:rPr>
              <a:t> </a:t>
            </a:r>
            <a:r>
              <a:rPr lang="en-US" b="1" i="0" dirty="0" err="1" smtClean="0">
                <a:solidFill>
                  <a:srgbClr val="000000"/>
                </a:solidFill>
                <a:effectLst/>
                <a:latin typeface="Söhne"/>
              </a:rPr>
              <a:t>Meningkatkan</a:t>
            </a:r>
            <a:r>
              <a:rPr lang="en-US" b="1" i="0" dirty="0" smtClean="0">
                <a:solidFill>
                  <a:srgbClr val="000000"/>
                </a:solidFill>
                <a:effectLst/>
                <a:latin typeface="Söhne"/>
              </a:rPr>
              <a:t> </a:t>
            </a:r>
            <a:r>
              <a:rPr lang="en-US" b="1" i="0" dirty="0" err="1" smtClean="0">
                <a:solidFill>
                  <a:srgbClr val="000000"/>
                </a:solidFill>
                <a:effectLst/>
                <a:latin typeface="Söhne"/>
              </a:rPr>
              <a:t>Pendapatan</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Setelah</a:t>
            </a:r>
            <a:r>
              <a:rPr lang="en-US" b="0" i="0" dirty="0" smtClean="0">
                <a:solidFill>
                  <a:srgbClr val="000000"/>
                </a:solidFill>
                <a:effectLst/>
                <a:latin typeface="Söhne"/>
              </a:rPr>
              <a:t> </a:t>
            </a:r>
            <a:r>
              <a:rPr lang="en-US" b="0" i="0" dirty="0" err="1" smtClean="0">
                <a:solidFill>
                  <a:srgbClr val="000000"/>
                </a:solidFill>
                <a:effectLst/>
                <a:latin typeface="Söhne"/>
              </a:rPr>
              <a:t>memilih</a:t>
            </a:r>
            <a:r>
              <a:rPr lang="en-US" b="0" i="0" dirty="0" smtClean="0">
                <a:solidFill>
                  <a:srgbClr val="000000"/>
                </a:solidFill>
                <a:effectLst/>
                <a:latin typeface="Söhne"/>
              </a:rPr>
              <a:t> model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langkah</a:t>
            </a:r>
            <a:r>
              <a:rPr lang="en-US" b="0" i="0" dirty="0" smtClean="0">
                <a:solidFill>
                  <a:srgbClr val="000000"/>
                </a:solidFill>
                <a:effectLst/>
                <a:latin typeface="Söhne"/>
              </a:rPr>
              <a:t> </a:t>
            </a:r>
            <a:r>
              <a:rPr lang="en-US" b="0" i="0" dirty="0" err="1" smtClean="0">
                <a:solidFill>
                  <a:srgbClr val="000000"/>
                </a:solidFill>
                <a:effectLst/>
                <a:latin typeface="Söhne"/>
              </a:rPr>
              <a:t>selanjutnya</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merancang</a:t>
            </a:r>
            <a:r>
              <a:rPr lang="en-US" b="0" i="0" dirty="0" smtClean="0">
                <a:solidFill>
                  <a:srgbClr val="000000"/>
                </a:solidFill>
                <a:effectLst/>
                <a:latin typeface="Söhne"/>
              </a:rPr>
              <a:t> </a:t>
            </a:r>
            <a:r>
              <a:rPr lang="en-US" b="0" i="0" dirty="0" err="1" smtClean="0">
                <a:solidFill>
                  <a:srgbClr val="000000"/>
                </a:solidFill>
                <a:effectLst/>
                <a:latin typeface="Söhne"/>
              </a:rPr>
              <a:t>strategi</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bisa</a:t>
            </a:r>
            <a:r>
              <a:rPr lang="en-US" b="0" i="0" dirty="0" smtClean="0">
                <a:solidFill>
                  <a:srgbClr val="000000"/>
                </a:solidFill>
                <a:effectLst/>
                <a:latin typeface="Söhne"/>
              </a:rPr>
              <a:t> </a:t>
            </a:r>
            <a:r>
              <a:rPr lang="en-US" b="0" i="0" dirty="0" err="1" smtClean="0">
                <a:solidFill>
                  <a:srgbClr val="000000"/>
                </a:solidFill>
                <a:effectLst/>
                <a:latin typeface="Söhne"/>
              </a:rPr>
              <a:t>mencakup</a:t>
            </a:r>
            <a:r>
              <a:rPr lang="en-US" b="0" i="0" dirty="0" smtClean="0">
                <a:solidFill>
                  <a:srgbClr val="000000"/>
                </a:solidFill>
                <a:effectLst/>
                <a:latin typeface="Söhne"/>
              </a:rPr>
              <a:t>:</a:t>
            </a:r>
          </a:p>
          <a:p>
            <a:pPr marL="1143000" lvl="2" indent="-228600" algn="l">
              <a:buFont typeface="+mj-lt"/>
              <a:buAutoNum type="arabicPeriod"/>
            </a:pP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jumlah</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penjualan</a:t>
            </a:r>
            <a:r>
              <a:rPr lang="en-US" b="0" i="0" dirty="0" smtClean="0">
                <a:solidFill>
                  <a:srgbClr val="000000"/>
                </a:solidFill>
                <a:effectLst/>
                <a:latin typeface="Söhne"/>
              </a:rPr>
              <a:t>.</a:t>
            </a:r>
          </a:p>
          <a:p>
            <a:pPr marL="1143000" lvl="2" indent="-228600" algn="l">
              <a:buFont typeface="+mj-lt"/>
              <a:buAutoNum type="arabicPeriod"/>
            </a:pP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harga</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a:t>
            </a:r>
          </a:p>
          <a:p>
            <a:pPr marL="1143000" lvl="2" indent="-228600" algn="l">
              <a:buFont typeface="+mj-lt"/>
              <a:buAutoNum type="arabicPeriod"/>
            </a:pP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retensi</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mengurangi</a:t>
            </a:r>
            <a:r>
              <a:rPr lang="en-US" b="0" i="0" dirty="0" smtClean="0">
                <a:solidFill>
                  <a:srgbClr val="000000"/>
                </a:solidFill>
                <a:effectLst/>
                <a:latin typeface="Söhne"/>
              </a:rPr>
              <a:t> </a:t>
            </a:r>
            <a:r>
              <a:rPr lang="en-US" b="0" i="0" dirty="0" err="1" smtClean="0">
                <a:solidFill>
                  <a:srgbClr val="000000"/>
                </a:solidFill>
                <a:effectLst/>
                <a:latin typeface="Söhne"/>
              </a:rPr>
              <a:t>tingkat</a:t>
            </a:r>
            <a:r>
              <a:rPr lang="en-US" b="0" i="0" dirty="0" smtClean="0">
                <a:solidFill>
                  <a:srgbClr val="000000"/>
                </a:solidFill>
                <a:effectLst/>
                <a:latin typeface="Söhne"/>
              </a:rPr>
              <a:t> </a:t>
            </a:r>
            <a:r>
              <a:rPr lang="en-US" b="0" i="0" dirty="0" err="1" smtClean="0">
                <a:solidFill>
                  <a:srgbClr val="000000"/>
                </a:solidFill>
                <a:effectLst/>
                <a:latin typeface="Söhne"/>
              </a:rPr>
              <a:t>pemutusan</a:t>
            </a:r>
            <a:r>
              <a:rPr lang="en-US" b="0" i="0" dirty="0" smtClean="0">
                <a:solidFill>
                  <a:srgbClr val="000000"/>
                </a:solidFill>
                <a:effectLst/>
                <a:latin typeface="Söhne"/>
              </a:rPr>
              <a:t>.</a:t>
            </a:r>
          </a:p>
          <a:p>
            <a:pPr marL="1143000" lvl="2" indent="-228600" algn="l">
              <a:buFont typeface="+mj-lt"/>
              <a:buAutoNum type="arabicPeriod"/>
            </a:pPr>
            <a:r>
              <a:rPr lang="en-US" b="0" i="0" dirty="0" err="1" smtClean="0">
                <a:solidFill>
                  <a:srgbClr val="000000"/>
                </a:solidFill>
                <a:effectLst/>
                <a:latin typeface="Söhne"/>
              </a:rPr>
              <a:t>Menambahkan</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tambahan</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nilai</a:t>
            </a:r>
            <a:r>
              <a:rPr lang="en-US" b="0" i="0" dirty="0" smtClean="0">
                <a:solidFill>
                  <a:srgbClr val="000000"/>
                </a:solidFill>
                <a:effectLst/>
                <a:latin typeface="Söhne"/>
              </a:rPr>
              <a:t> </a:t>
            </a:r>
            <a:r>
              <a:rPr lang="en-US" b="0" i="0" dirty="0" err="1" smtClean="0">
                <a:solidFill>
                  <a:srgbClr val="000000"/>
                </a:solidFill>
                <a:effectLst/>
                <a:latin typeface="Söhne"/>
              </a:rPr>
              <a:t>keseluruhan</a:t>
            </a:r>
            <a:r>
              <a:rPr lang="en-US" b="0" i="0" dirty="0" smtClean="0">
                <a:solidFill>
                  <a:srgbClr val="000000"/>
                </a:solidFill>
                <a:effectLst/>
                <a:latin typeface="Söhne"/>
              </a:rPr>
              <a:t>.</a:t>
            </a:r>
          </a:p>
          <a:p>
            <a:pPr marL="1143000" lvl="2" indent="-228600" algn="l">
              <a:buFont typeface="+mj-lt"/>
              <a:buAutoNum type="arabicPeriod"/>
            </a:pPr>
            <a:r>
              <a:rPr lang="en-US" b="0" i="0" dirty="0" err="1" smtClean="0">
                <a:solidFill>
                  <a:srgbClr val="000000"/>
                </a:solidFill>
                <a:effectLst/>
                <a:latin typeface="Söhne"/>
              </a:rPr>
              <a:t>Meningkatkan</a:t>
            </a:r>
            <a:r>
              <a:rPr lang="en-US" b="0" i="0" dirty="0" smtClean="0">
                <a:solidFill>
                  <a:srgbClr val="000000"/>
                </a:solidFill>
                <a:effectLst/>
                <a:latin typeface="Söhne"/>
              </a:rPr>
              <a:t> up-selling </a:t>
            </a:r>
            <a:r>
              <a:rPr lang="en-US" b="0" i="0" dirty="0" err="1" smtClean="0">
                <a:solidFill>
                  <a:srgbClr val="000000"/>
                </a:solidFill>
                <a:effectLst/>
                <a:latin typeface="Söhne"/>
              </a:rPr>
              <a:t>dan</a:t>
            </a:r>
            <a:r>
              <a:rPr lang="en-US" b="0" i="0" dirty="0" smtClean="0">
                <a:solidFill>
                  <a:srgbClr val="000000"/>
                </a:solidFill>
                <a:effectLst/>
                <a:latin typeface="Söhne"/>
              </a:rPr>
              <a:t> cross-selling.</a:t>
            </a:r>
          </a:p>
          <a:p>
            <a:pPr marL="742950" lvl="1" indent="-285750" algn="l">
              <a:buFont typeface="+mj-lt"/>
              <a:buAutoNum type="arabicPeriod"/>
            </a:pPr>
            <a:r>
              <a:rPr lang="en-US" b="0" i="0" dirty="0" err="1" smtClean="0">
                <a:solidFill>
                  <a:srgbClr val="000000"/>
                </a:solidFill>
                <a:effectLst/>
                <a:latin typeface="Söhne"/>
              </a:rPr>
              <a:t>Selain</a:t>
            </a:r>
            <a:r>
              <a:rPr lang="en-US" b="0" i="0" dirty="0" smtClean="0">
                <a:solidFill>
                  <a:srgbClr val="000000"/>
                </a:solidFill>
                <a:effectLst/>
                <a:latin typeface="Söhne"/>
              </a:rPr>
              <a:t> </a:t>
            </a:r>
            <a:r>
              <a:rPr lang="en-US" b="0" i="0" dirty="0" err="1" smtClean="0">
                <a:solidFill>
                  <a:srgbClr val="000000"/>
                </a:solidFill>
                <a:effectLst/>
                <a:latin typeface="Söhne"/>
              </a:rPr>
              <a:t>itu</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juga</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menjelajahi</a:t>
            </a:r>
            <a:r>
              <a:rPr lang="en-US" b="0" i="0" dirty="0" smtClean="0">
                <a:solidFill>
                  <a:srgbClr val="000000"/>
                </a:solidFill>
                <a:effectLst/>
                <a:latin typeface="Söhne"/>
              </a:rPr>
              <a:t> </a:t>
            </a:r>
            <a:r>
              <a:rPr lang="en-US" b="0" i="0" dirty="0" err="1" smtClean="0">
                <a:solidFill>
                  <a:srgbClr val="000000"/>
                </a:solidFill>
                <a:effectLst/>
                <a:latin typeface="Söhne"/>
              </a:rPr>
              <a:t>peluang</a:t>
            </a:r>
            <a:r>
              <a:rPr lang="en-US" b="0" i="0" dirty="0" smtClean="0">
                <a:solidFill>
                  <a:srgbClr val="000000"/>
                </a:solidFill>
                <a:effectLst/>
                <a:latin typeface="Söhne"/>
              </a:rPr>
              <a:t> </a:t>
            </a:r>
            <a:r>
              <a:rPr lang="en-US" b="0" i="0" dirty="0" err="1" smtClean="0">
                <a:solidFill>
                  <a:srgbClr val="000000"/>
                </a:solidFill>
                <a:effectLst/>
                <a:latin typeface="Söhne"/>
              </a:rPr>
              <a:t>diversifikasi</a:t>
            </a:r>
            <a:r>
              <a:rPr lang="en-US" b="0" i="0" dirty="0" smtClean="0">
                <a:solidFill>
                  <a:srgbClr val="000000"/>
                </a:solidFill>
                <a:effectLst/>
                <a:latin typeface="Söhne"/>
              </a:rPr>
              <a:t> model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seperti</a:t>
            </a:r>
            <a:r>
              <a:rPr lang="en-US" b="0" i="0" dirty="0" smtClean="0">
                <a:solidFill>
                  <a:srgbClr val="000000"/>
                </a:solidFill>
                <a:effectLst/>
                <a:latin typeface="Söhne"/>
              </a:rPr>
              <a:t> </a:t>
            </a:r>
            <a:r>
              <a:rPr lang="en-US" b="0" i="0" dirty="0" err="1" smtClean="0">
                <a:solidFill>
                  <a:srgbClr val="000000"/>
                </a:solidFill>
                <a:effectLst/>
                <a:latin typeface="Söhne"/>
              </a:rPr>
              <a:t>menawarkan</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digital </a:t>
            </a:r>
            <a:r>
              <a:rPr lang="en-US" b="0" i="0" dirty="0" err="1" smtClean="0">
                <a:solidFill>
                  <a:srgbClr val="000000"/>
                </a:solidFill>
                <a:effectLst/>
                <a:latin typeface="Söhne"/>
              </a:rPr>
              <a:t>tambahan</a:t>
            </a:r>
            <a:r>
              <a:rPr lang="en-US" b="0" i="0" dirty="0" smtClean="0">
                <a:solidFill>
                  <a:srgbClr val="000000"/>
                </a:solidFill>
                <a:effectLst/>
                <a:latin typeface="Söhne"/>
              </a:rPr>
              <a:t>, </a:t>
            </a:r>
            <a:r>
              <a:rPr lang="en-US" b="0" i="0" dirty="0" err="1" smtClean="0">
                <a:solidFill>
                  <a:srgbClr val="000000"/>
                </a:solidFill>
                <a:effectLst/>
                <a:latin typeface="Söhne"/>
              </a:rPr>
              <a:t>memperluas</a:t>
            </a:r>
            <a:r>
              <a:rPr lang="en-US" b="0" i="0" dirty="0" smtClean="0">
                <a:solidFill>
                  <a:srgbClr val="000000"/>
                </a:solidFill>
                <a:effectLst/>
                <a:latin typeface="Söhne"/>
              </a:rPr>
              <a:t> </a:t>
            </a:r>
            <a:r>
              <a:rPr lang="en-US" b="0" i="0" dirty="0" err="1" smtClean="0">
                <a:solidFill>
                  <a:srgbClr val="000000"/>
                </a:solidFill>
                <a:effectLst/>
                <a:latin typeface="Söhne"/>
              </a:rPr>
              <a:t>ke</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internasional</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menjalin</a:t>
            </a:r>
            <a:r>
              <a:rPr lang="en-US" b="0" i="0" dirty="0" smtClean="0">
                <a:solidFill>
                  <a:srgbClr val="000000"/>
                </a:solidFill>
                <a:effectLst/>
                <a:latin typeface="Söhne"/>
              </a:rPr>
              <a:t> </a:t>
            </a:r>
            <a:r>
              <a:rPr lang="en-US" b="0" i="0" dirty="0" err="1" smtClean="0">
                <a:solidFill>
                  <a:srgbClr val="000000"/>
                </a:solidFill>
                <a:effectLst/>
                <a:latin typeface="Söhne"/>
              </a:rPr>
              <a:t>kemitraan</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lain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menciptakan</a:t>
            </a:r>
            <a:r>
              <a:rPr lang="en-US" b="0" i="0" dirty="0" smtClean="0">
                <a:solidFill>
                  <a:srgbClr val="000000"/>
                </a:solidFill>
                <a:effectLst/>
                <a:latin typeface="Söhne"/>
              </a:rPr>
              <a:t>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tambahan</a:t>
            </a:r>
            <a:r>
              <a:rPr lang="en-US" b="0" i="0" dirty="0" smtClean="0">
                <a:solidFill>
                  <a:srgbClr val="000000"/>
                </a:solidFill>
                <a:effectLst/>
                <a:latin typeface="Söhne"/>
              </a:rPr>
              <a:t>.</a:t>
            </a:r>
          </a:p>
          <a:p>
            <a:pPr algn="l"/>
            <a:r>
              <a:rPr lang="en-US" b="0" i="0" dirty="0" err="1" smtClean="0">
                <a:solidFill>
                  <a:srgbClr val="000000"/>
                </a:solidFill>
                <a:effectLst/>
                <a:latin typeface="Söhne"/>
              </a:rPr>
              <a:t>Penting</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terus</a:t>
            </a:r>
            <a:r>
              <a:rPr lang="en-US" b="0" i="0" dirty="0" smtClean="0">
                <a:solidFill>
                  <a:srgbClr val="000000"/>
                </a:solidFill>
                <a:effectLst/>
                <a:latin typeface="Söhne"/>
              </a:rPr>
              <a:t> </a:t>
            </a:r>
            <a:r>
              <a:rPr lang="en-US" b="0" i="0" dirty="0" err="1" smtClean="0">
                <a:solidFill>
                  <a:srgbClr val="000000"/>
                </a:solidFill>
                <a:effectLst/>
                <a:latin typeface="Söhne"/>
              </a:rPr>
              <a:t>memantau</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mengevaluasi</a:t>
            </a:r>
            <a:r>
              <a:rPr lang="en-US" b="0" i="0" dirty="0" smtClean="0">
                <a:solidFill>
                  <a:srgbClr val="000000"/>
                </a:solidFill>
                <a:effectLst/>
                <a:latin typeface="Söhne"/>
              </a:rPr>
              <a:t> </a:t>
            </a:r>
            <a:r>
              <a:rPr lang="en-US" b="0" i="0" dirty="0" err="1" smtClean="0">
                <a:solidFill>
                  <a:srgbClr val="000000"/>
                </a:solidFill>
                <a:effectLst/>
                <a:latin typeface="Söhne"/>
              </a:rPr>
              <a:t>kinerja</a:t>
            </a:r>
            <a:r>
              <a:rPr lang="en-US" b="0" i="0" dirty="0" smtClean="0">
                <a:solidFill>
                  <a:srgbClr val="000000"/>
                </a:solidFill>
                <a:effectLst/>
                <a:latin typeface="Söhne"/>
              </a:rPr>
              <a:t> model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serta</a:t>
            </a:r>
            <a:r>
              <a:rPr lang="en-US" b="0" i="0" dirty="0" smtClean="0">
                <a:solidFill>
                  <a:srgbClr val="000000"/>
                </a:solidFill>
                <a:effectLst/>
                <a:latin typeface="Söhne"/>
              </a:rPr>
              <a:t> </a:t>
            </a:r>
            <a:r>
              <a:rPr lang="en-US" b="0" i="0" dirty="0" err="1" smtClean="0">
                <a:solidFill>
                  <a:srgbClr val="000000"/>
                </a:solidFill>
                <a:effectLst/>
                <a:latin typeface="Söhne"/>
              </a:rPr>
              <a:t>merespons</a:t>
            </a:r>
            <a:r>
              <a:rPr lang="en-US" b="0" i="0" dirty="0" smtClean="0">
                <a:solidFill>
                  <a:srgbClr val="000000"/>
                </a:solidFill>
                <a:effectLst/>
                <a:latin typeface="Söhne"/>
              </a:rPr>
              <a:t> </a:t>
            </a:r>
            <a:r>
              <a:rPr lang="en-US" b="0" i="0" dirty="0" err="1" smtClean="0">
                <a:solidFill>
                  <a:srgbClr val="000000"/>
                </a:solidFill>
                <a:effectLst/>
                <a:latin typeface="Söhne"/>
              </a:rPr>
              <a:t>perubahan</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preferensi</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lingkungan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pemahaman</a:t>
            </a:r>
            <a:r>
              <a:rPr lang="en-US" b="0" i="0" dirty="0" smtClean="0">
                <a:solidFill>
                  <a:srgbClr val="000000"/>
                </a:solidFill>
                <a:effectLst/>
                <a:latin typeface="Söhne"/>
              </a:rPr>
              <a:t> yang </a:t>
            </a:r>
            <a:r>
              <a:rPr lang="en-US" b="0" i="0" dirty="0" err="1" smtClean="0">
                <a:solidFill>
                  <a:srgbClr val="000000"/>
                </a:solidFill>
                <a:effectLst/>
                <a:latin typeface="Söhne"/>
              </a:rPr>
              <a:t>kuat</a:t>
            </a:r>
            <a:r>
              <a:rPr lang="en-US" b="0" i="0" dirty="0" smtClean="0">
                <a:solidFill>
                  <a:srgbClr val="000000"/>
                </a:solidFill>
                <a:effectLst/>
                <a:latin typeface="Söhne"/>
              </a:rPr>
              <a:t> </a:t>
            </a:r>
            <a:r>
              <a:rPr lang="en-US" b="0" i="0" dirty="0" err="1" smtClean="0">
                <a:solidFill>
                  <a:srgbClr val="000000"/>
                </a:solidFill>
                <a:effectLst/>
                <a:latin typeface="Söhne"/>
              </a:rPr>
              <a:t>tentang</a:t>
            </a:r>
            <a:r>
              <a:rPr lang="en-US" b="0" i="0" dirty="0" smtClean="0">
                <a:solidFill>
                  <a:srgbClr val="000000"/>
                </a:solidFill>
                <a:effectLst/>
                <a:latin typeface="Söhne"/>
              </a:rPr>
              <a:t> model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strategi</a:t>
            </a:r>
            <a:r>
              <a:rPr lang="en-US" b="0" i="0" dirty="0" smtClean="0">
                <a:solidFill>
                  <a:srgbClr val="000000"/>
                </a:solidFill>
                <a:effectLst/>
                <a:latin typeface="Söhne"/>
              </a:rPr>
              <a:t> yang </a:t>
            </a:r>
            <a:r>
              <a:rPr lang="en-US" b="0" i="0" dirty="0" err="1" smtClean="0">
                <a:solidFill>
                  <a:srgbClr val="000000"/>
                </a:solidFill>
                <a:effectLst/>
                <a:latin typeface="Söhne"/>
              </a:rPr>
              <a:t>tepat</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mencapai</a:t>
            </a:r>
            <a:r>
              <a:rPr lang="en-US" b="0" i="0" dirty="0" smtClean="0">
                <a:solidFill>
                  <a:srgbClr val="000000"/>
                </a:solidFill>
                <a:effectLst/>
                <a:latin typeface="Söhne"/>
              </a:rPr>
              <a:t> </a:t>
            </a:r>
            <a:r>
              <a:rPr lang="en-US" b="0" i="0" dirty="0" err="1" smtClean="0">
                <a:solidFill>
                  <a:srgbClr val="000000"/>
                </a:solidFill>
                <a:effectLst/>
                <a:latin typeface="Söhne"/>
              </a:rPr>
              <a:t>tujuan</a:t>
            </a:r>
            <a:r>
              <a:rPr lang="en-US" b="0" i="0" dirty="0" smtClean="0">
                <a:solidFill>
                  <a:srgbClr val="000000"/>
                </a:solidFill>
                <a:effectLst/>
                <a:latin typeface="Söhne"/>
              </a:rPr>
              <a:t>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pertumbuhan</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a:t>
            </a:r>
          </a:p>
          <a:p>
            <a:r>
              <a:rPr lang="en-US" b="0" i="0" dirty="0" smtClean="0">
                <a:solidFill>
                  <a:srgbClr val="000000"/>
                </a:solidFill>
                <a:effectLst/>
                <a:latin typeface="Söhne"/>
              </a:rPr>
              <a:t/>
            </a:r>
            <a:br>
              <a:rPr lang="en-US" b="0" i="0" dirty="0" smtClean="0">
                <a:solidFill>
                  <a:srgbClr val="000000"/>
                </a:solidFill>
                <a:effectLst/>
                <a:latin typeface="Söhne"/>
              </a:rPr>
            </a:br>
            <a:endParaRPr lang="id-ID" b="0" i="0" noProof="0" dirty="0" smtClean="0">
              <a:solidFill>
                <a:srgbClr val="000000"/>
              </a:solidFill>
              <a:effectLst/>
              <a:latin typeface="Söhne"/>
            </a:endParaRPr>
          </a:p>
          <a:p>
            <a:r>
              <a:rPr lang="id-ID" b="0" i="0" noProof="0" dirty="0" smtClean="0">
                <a:solidFill>
                  <a:srgbClr val="000000"/>
                </a:solidFill>
                <a:effectLst/>
                <a:latin typeface="Söhne"/>
              </a:rPr>
              <a:t/>
            </a:r>
            <a:br>
              <a:rPr lang="id-ID" b="0" i="0" noProof="0" dirty="0" smtClean="0">
                <a:solidFill>
                  <a:srgbClr val="000000"/>
                </a:solidFill>
                <a:effectLst/>
                <a:latin typeface="Söhne"/>
              </a:rPr>
            </a:br>
            <a:endParaRPr lang="id-ID" noProof="0" dirty="0"/>
          </a:p>
        </p:txBody>
      </p:sp>
      <p:sp>
        <p:nvSpPr>
          <p:cNvPr id="4" name="Slide Number Placeholder 3"/>
          <p:cNvSpPr>
            <a:spLocks noGrp="1"/>
          </p:cNvSpPr>
          <p:nvPr>
            <p:ph type="sldNum" sz="quarter" idx="10"/>
          </p:nvPr>
        </p:nvSpPr>
        <p:spPr/>
        <p:txBody>
          <a:bodyPr/>
          <a:lstStyle/>
          <a:p>
            <a:fld id="{A1C13C50-FEB1-492B-AA05-31BA0E98A26E}" type="slidenum">
              <a:rPr lang="en-US" smtClean="0"/>
              <a:t>6</a:t>
            </a:fld>
            <a:endParaRPr lang="en-US"/>
          </a:p>
        </p:txBody>
      </p:sp>
    </p:spTree>
    <p:extLst>
      <p:ext uri="{BB962C8B-B14F-4D97-AF65-F5344CB8AC3E}">
        <p14:creationId xmlns:p14="http://schemas.microsoft.com/office/powerpoint/2010/main" val="37024063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dirty="0" err="1" smtClean="0">
                <a:solidFill>
                  <a:srgbClr val="374151"/>
                </a:solidFill>
                <a:effectLst/>
                <a:latin typeface="Söhne"/>
              </a:rPr>
              <a:t>Mengelola</a:t>
            </a:r>
            <a:r>
              <a:rPr lang="en-US" b="1" i="0" dirty="0" smtClean="0">
                <a:solidFill>
                  <a:srgbClr val="374151"/>
                </a:solidFill>
                <a:effectLst/>
                <a:latin typeface="Söhne"/>
              </a:rPr>
              <a:t> </a:t>
            </a:r>
            <a:r>
              <a:rPr lang="en-US" b="1" i="0" dirty="0" err="1" smtClean="0">
                <a:solidFill>
                  <a:srgbClr val="374151"/>
                </a:solidFill>
                <a:effectLst/>
                <a:latin typeface="Söhne"/>
              </a:rPr>
              <a:t>Struktur</a:t>
            </a:r>
            <a:r>
              <a:rPr lang="en-US" b="1" i="0" dirty="0" smtClean="0">
                <a:solidFill>
                  <a:srgbClr val="374151"/>
                </a:solidFill>
                <a:effectLst/>
                <a:latin typeface="Söhne"/>
              </a:rPr>
              <a:t> </a:t>
            </a:r>
            <a:r>
              <a:rPr lang="en-US" b="1" i="0" dirty="0" err="1" smtClean="0">
                <a:solidFill>
                  <a:srgbClr val="374151"/>
                </a:solidFill>
                <a:effectLst/>
                <a:latin typeface="Söhne"/>
              </a:rPr>
              <a:t>Biaya</a:t>
            </a:r>
            <a:endParaRPr lang="en-US" b="1" i="0" dirty="0" smtClean="0">
              <a:solidFill>
                <a:srgbClr val="374151"/>
              </a:solidFill>
              <a:effectLst/>
              <a:latin typeface="Söhne"/>
            </a:endParaRPr>
          </a:p>
          <a:p>
            <a:pPr algn="l"/>
            <a:r>
              <a:rPr lang="en-US" b="0" i="0" dirty="0" err="1" smtClean="0">
                <a:solidFill>
                  <a:srgbClr val="000000"/>
                </a:solidFill>
                <a:effectLst/>
                <a:latin typeface="Söhne"/>
              </a:rPr>
              <a:t>Memahami</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mengendalikan</a:t>
            </a:r>
            <a:r>
              <a:rPr lang="en-US" b="0" i="0" dirty="0" smtClean="0">
                <a:solidFill>
                  <a:srgbClr val="000000"/>
                </a:solidFill>
                <a:effectLst/>
                <a:latin typeface="Söhne"/>
              </a:rPr>
              <a:t> </a:t>
            </a:r>
            <a:r>
              <a:rPr lang="en-US" b="0" i="0" dirty="0" err="1" smtClean="0">
                <a:solidFill>
                  <a:srgbClr val="000000"/>
                </a:solidFill>
                <a:effectLst/>
                <a:latin typeface="Söhne"/>
              </a:rPr>
              <a:t>biaya-biaya</a:t>
            </a:r>
            <a:r>
              <a:rPr lang="en-US" b="0" i="0" dirty="0" smtClean="0">
                <a:solidFill>
                  <a:srgbClr val="000000"/>
                </a:solidFill>
                <a:effectLst/>
                <a:latin typeface="Söhne"/>
              </a:rPr>
              <a:t> </a:t>
            </a:r>
            <a:r>
              <a:rPr lang="en-US" b="0" i="0" dirty="0" err="1" smtClean="0">
                <a:solidFill>
                  <a:srgbClr val="000000"/>
                </a:solidFill>
                <a:effectLst/>
                <a:latin typeface="Söhne"/>
              </a:rPr>
              <a:t>operasional</a:t>
            </a:r>
            <a:r>
              <a:rPr lang="en-US" b="0" i="0" dirty="0" smtClean="0">
                <a:solidFill>
                  <a:srgbClr val="000000"/>
                </a:solidFill>
                <a:effectLst/>
                <a:latin typeface="Söhne"/>
              </a:rPr>
              <a:t>, </a:t>
            </a:r>
            <a:r>
              <a:rPr lang="en-US" b="0" i="0" dirty="0" err="1" smtClean="0">
                <a:solidFill>
                  <a:srgbClr val="000000"/>
                </a:solidFill>
                <a:effectLst/>
                <a:latin typeface="Söhne"/>
              </a:rPr>
              <a:t>merancang</a:t>
            </a:r>
            <a:r>
              <a:rPr lang="en-US" b="0" i="0" dirty="0" smtClean="0">
                <a:solidFill>
                  <a:srgbClr val="000000"/>
                </a:solidFill>
                <a:effectLst/>
                <a:latin typeface="Söhne"/>
              </a:rPr>
              <a:t> </a:t>
            </a:r>
            <a:r>
              <a:rPr lang="en-US" b="0" i="0" dirty="0" err="1" smtClean="0">
                <a:solidFill>
                  <a:srgbClr val="000000"/>
                </a:solidFill>
                <a:effectLst/>
                <a:latin typeface="Söhne"/>
              </a:rPr>
              <a:t>strategi</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mengurangi</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efisiensi</a:t>
            </a:r>
            <a:r>
              <a:rPr lang="en-US" b="0" i="0" dirty="0" smtClean="0">
                <a:solidFill>
                  <a:srgbClr val="000000"/>
                </a:solidFill>
                <a:effectLst/>
                <a:latin typeface="Söhne"/>
              </a:rPr>
              <a:t>, </a:t>
            </a:r>
            <a:r>
              <a:rPr lang="en-US" b="0" i="0" dirty="0" err="1" smtClean="0">
                <a:solidFill>
                  <a:srgbClr val="000000"/>
                </a:solidFill>
                <a:effectLst/>
                <a:latin typeface="Söhne"/>
              </a:rPr>
              <a:t>serta</a:t>
            </a:r>
            <a:r>
              <a:rPr lang="en-US" b="0" i="0" dirty="0" smtClean="0">
                <a:solidFill>
                  <a:srgbClr val="000000"/>
                </a:solidFill>
                <a:effectLst/>
                <a:latin typeface="Söhne"/>
              </a:rPr>
              <a:t> </a:t>
            </a:r>
            <a:r>
              <a:rPr lang="en-US" b="0" i="0" dirty="0" err="1" smtClean="0">
                <a:solidFill>
                  <a:srgbClr val="000000"/>
                </a:solidFill>
                <a:effectLst/>
                <a:latin typeface="Söhne"/>
              </a:rPr>
              <a:t>memahami</a:t>
            </a:r>
            <a:r>
              <a:rPr lang="en-US" b="0" i="0" dirty="0" smtClean="0">
                <a:solidFill>
                  <a:srgbClr val="000000"/>
                </a:solidFill>
                <a:effectLst/>
                <a:latin typeface="Söhne"/>
              </a:rPr>
              <a:t> </a:t>
            </a:r>
            <a:r>
              <a:rPr lang="en-US" b="0" i="0" dirty="0" err="1" smtClean="0">
                <a:solidFill>
                  <a:srgbClr val="000000"/>
                </a:solidFill>
                <a:effectLst/>
                <a:latin typeface="Söhne"/>
              </a:rPr>
              <a:t>hubungan</a:t>
            </a:r>
            <a:r>
              <a:rPr lang="en-US" b="0" i="0" dirty="0" smtClean="0">
                <a:solidFill>
                  <a:srgbClr val="000000"/>
                </a:solidFill>
                <a:effectLst/>
                <a:latin typeface="Söhne"/>
              </a:rPr>
              <a:t> </a:t>
            </a:r>
            <a:r>
              <a:rPr lang="en-US" b="0" i="0" dirty="0" err="1" smtClean="0">
                <a:solidFill>
                  <a:srgbClr val="000000"/>
                </a:solidFill>
                <a:effectLst/>
                <a:latin typeface="Söhne"/>
              </a:rPr>
              <a:t>antara</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hal</a:t>
            </a:r>
            <a:r>
              <a:rPr lang="en-US" b="0" i="0" dirty="0" smtClean="0">
                <a:solidFill>
                  <a:srgbClr val="000000"/>
                </a:solidFill>
                <a:effectLst/>
                <a:latin typeface="Söhne"/>
              </a:rPr>
              <a:t> </a:t>
            </a:r>
            <a:r>
              <a:rPr lang="en-US" b="0" i="0" dirty="0" err="1" smtClean="0">
                <a:solidFill>
                  <a:srgbClr val="000000"/>
                </a:solidFill>
                <a:effectLst/>
                <a:latin typeface="Söhne"/>
              </a:rPr>
              <a:t>penting</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manajemen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yang </a:t>
            </a:r>
            <a:r>
              <a:rPr lang="en-US" b="0" i="0" dirty="0" err="1" smtClean="0">
                <a:solidFill>
                  <a:srgbClr val="000000"/>
                </a:solidFill>
                <a:effectLst/>
                <a:latin typeface="Söhne"/>
              </a:rPr>
              <a:t>sukses</a:t>
            </a:r>
            <a:r>
              <a:rPr lang="en-US" b="0" i="0" dirty="0" smtClean="0">
                <a:solidFill>
                  <a:srgbClr val="000000"/>
                </a:solidFill>
                <a:effectLst/>
                <a:latin typeface="Söhne"/>
              </a:rPr>
              <a:t>. </a:t>
            </a:r>
            <a:r>
              <a:rPr lang="en-US" b="0" i="0" dirty="0" err="1" smtClean="0">
                <a:solidFill>
                  <a:srgbClr val="000000"/>
                </a:solidFill>
                <a:effectLst/>
                <a:latin typeface="Söhne"/>
              </a:rPr>
              <a:t>Berikut</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penjelasan</a:t>
            </a:r>
            <a:r>
              <a:rPr lang="en-US" b="0" i="0" dirty="0" smtClean="0">
                <a:solidFill>
                  <a:srgbClr val="000000"/>
                </a:solidFill>
                <a:effectLst/>
                <a:latin typeface="Söhne"/>
              </a:rPr>
              <a:t>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lanjut</a:t>
            </a:r>
            <a:r>
              <a:rPr lang="en-US" b="0" i="0" dirty="0" smtClean="0">
                <a:solidFill>
                  <a:srgbClr val="000000"/>
                </a:solidFill>
                <a:effectLst/>
                <a:latin typeface="Söhne"/>
              </a:rPr>
              <a:t> </a:t>
            </a:r>
            <a:r>
              <a:rPr lang="en-US" b="0" i="0" dirty="0" err="1" smtClean="0">
                <a:solidFill>
                  <a:srgbClr val="000000"/>
                </a:solidFill>
                <a:effectLst/>
                <a:latin typeface="Söhne"/>
              </a:rPr>
              <a:t>tentang</a:t>
            </a:r>
            <a:r>
              <a:rPr lang="en-US" b="0" i="0" dirty="0" smtClean="0">
                <a:solidFill>
                  <a:srgbClr val="000000"/>
                </a:solidFill>
                <a:effectLst/>
                <a:latin typeface="Söhne"/>
              </a:rPr>
              <a:t> </a:t>
            </a:r>
            <a:r>
              <a:rPr lang="en-US" b="0" i="0" dirty="0" err="1" smtClean="0">
                <a:solidFill>
                  <a:srgbClr val="000000"/>
                </a:solidFill>
                <a:effectLst/>
                <a:latin typeface="Söhne"/>
              </a:rPr>
              <a:t>konsep-konsep</a:t>
            </a:r>
            <a:r>
              <a:rPr lang="en-US" b="0" i="0" dirty="0" smtClean="0">
                <a:solidFill>
                  <a:srgbClr val="000000"/>
                </a:solidFill>
                <a:effectLst/>
                <a:latin typeface="Söhne"/>
              </a:rPr>
              <a:t> </a:t>
            </a:r>
            <a:r>
              <a:rPr lang="en-US" b="0" i="0" dirty="0" err="1" smtClean="0">
                <a:solidFill>
                  <a:srgbClr val="000000"/>
                </a:solidFill>
                <a:effectLst/>
                <a:latin typeface="Söhne"/>
              </a:rPr>
              <a:t>tersebut</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Memahami</a:t>
            </a:r>
            <a:r>
              <a:rPr lang="en-US" b="1" i="0" dirty="0" smtClean="0">
                <a:solidFill>
                  <a:srgbClr val="000000"/>
                </a:solidFill>
                <a:effectLst/>
                <a:latin typeface="Söhne"/>
              </a:rPr>
              <a:t> </a:t>
            </a:r>
            <a:r>
              <a:rPr lang="en-US" b="1" i="0" dirty="0" err="1" smtClean="0">
                <a:solidFill>
                  <a:srgbClr val="000000"/>
                </a:solidFill>
                <a:effectLst/>
                <a:latin typeface="Söhne"/>
              </a:rPr>
              <a:t>dan</a:t>
            </a:r>
            <a:r>
              <a:rPr lang="en-US" b="1" i="0" dirty="0" smtClean="0">
                <a:solidFill>
                  <a:srgbClr val="000000"/>
                </a:solidFill>
                <a:effectLst/>
                <a:latin typeface="Söhne"/>
              </a:rPr>
              <a:t> </a:t>
            </a:r>
            <a:r>
              <a:rPr lang="en-US" b="1" i="0" dirty="0" err="1" smtClean="0">
                <a:solidFill>
                  <a:srgbClr val="000000"/>
                </a:solidFill>
                <a:effectLst/>
                <a:latin typeface="Söhne"/>
              </a:rPr>
              <a:t>Mengendalikan</a:t>
            </a:r>
            <a:r>
              <a:rPr lang="en-US" b="1" i="0" dirty="0" smtClean="0">
                <a:solidFill>
                  <a:srgbClr val="000000"/>
                </a:solidFill>
                <a:effectLst/>
                <a:latin typeface="Söhne"/>
              </a:rPr>
              <a:t> </a:t>
            </a:r>
            <a:r>
              <a:rPr lang="en-US" b="1" i="0" dirty="0" err="1" smtClean="0">
                <a:solidFill>
                  <a:srgbClr val="000000"/>
                </a:solidFill>
                <a:effectLst/>
                <a:latin typeface="Söhne"/>
              </a:rPr>
              <a:t>Biaya-biaya</a:t>
            </a:r>
            <a:r>
              <a:rPr lang="en-US" b="1" i="0" dirty="0" smtClean="0">
                <a:solidFill>
                  <a:srgbClr val="000000"/>
                </a:solidFill>
                <a:effectLst/>
                <a:latin typeface="Söhne"/>
              </a:rPr>
              <a:t> </a:t>
            </a:r>
            <a:r>
              <a:rPr lang="en-US" b="1" i="0" dirty="0" err="1" smtClean="0">
                <a:solidFill>
                  <a:srgbClr val="000000"/>
                </a:solidFill>
                <a:effectLst/>
                <a:latin typeface="Söhne"/>
              </a:rPr>
              <a:t>Operasional</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melibatkan</a:t>
            </a:r>
            <a:r>
              <a:rPr lang="en-US" b="0" i="0" dirty="0" smtClean="0">
                <a:solidFill>
                  <a:srgbClr val="000000"/>
                </a:solidFill>
                <a:effectLst/>
                <a:latin typeface="Söhne"/>
              </a:rPr>
              <a:t> </a:t>
            </a:r>
            <a:r>
              <a:rPr lang="en-US" b="0" i="0" dirty="0" err="1" smtClean="0">
                <a:solidFill>
                  <a:srgbClr val="000000"/>
                </a:solidFill>
                <a:effectLst/>
                <a:latin typeface="Söhne"/>
              </a:rPr>
              <a:t>pemahaman</a:t>
            </a:r>
            <a:r>
              <a:rPr lang="en-US" b="0" i="0" dirty="0" smtClean="0">
                <a:solidFill>
                  <a:srgbClr val="000000"/>
                </a:solidFill>
                <a:effectLst/>
                <a:latin typeface="Söhne"/>
              </a:rPr>
              <a:t> </a:t>
            </a:r>
            <a:r>
              <a:rPr lang="en-US" b="0" i="0" dirty="0" err="1" smtClean="0">
                <a:solidFill>
                  <a:srgbClr val="000000"/>
                </a:solidFill>
                <a:effectLst/>
                <a:latin typeface="Söhne"/>
              </a:rPr>
              <a:t>mendalam</a:t>
            </a:r>
            <a:r>
              <a:rPr lang="en-US" b="0" i="0" dirty="0" smtClean="0">
                <a:solidFill>
                  <a:srgbClr val="000000"/>
                </a:solidFill>
                <a:effectLst/>
                <a:latin typeface="Söhne"/>
              </a:rPr>
              <a:t> </a:t>
            </a:r>
            <a:r>
              <a:rPr lang="en-US" b="0" i="0" dirty="0" err="1" smtClean="0">
                <a:solidFill>
                  <a:srgbClr val="000000"/>
                </a:solidFill>
                <a:effectLst/>
                <a:latin typeface="Söhne"/>
              </a:rPr>
              <a:t>tentang</a:t>
            </a:r>
            <a:r>
              <a:rPr lang="en-US" b="0" i="0" dirty="0" smtClean="0">
                <a:solidFill>
                  <a:srgbClr val="000000"/>
                </a:solidFill>
                <a:effectLst/>
                <a:latin typeface="Söhne"/>
              </a:rPr>
              <a:t> </a:t>
            </a:r>
            <a:r>
              <a:rPr lang="en-US" b="0" i="0" dirty="0" err="1" smtClean="0">
                <a:solidFill>
                  <a:srgbClr val="000000"/>
                </a:solidFill>
                <a:effectLst/>
                <a:latin typeface="Söhne"/>
              </a:rPr>
              <a:t>semua</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yang </a:t>
            </a:r>
            <a:r>
              <a:rPr lang="en-US" b="0" i="0" dirty="0" err="1" smtClean="0">
                <a:solidFill>
                  <a:srgbClr val="000000"/>
                </a:solidFill>
                <a:effectLst/>
                <a:latin typeface="Söhne"/>
              </a:rPr>
              <a:t>terkait</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menjalankan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termasuk</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a:t>
            </a:r>
            <a:r>
              <a:rPr lang="en-US" b="0" i="0" dirty="0" err="1" smtClean="0">
                <a:solidFill>
                  <a:srgbClr val="000000"/>
                </a:solidFill>
                <a:effectLst/>
                <a:latin typeface="Söhne"/>
              </a:rPr>
              <a:t>produksi</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a:t>
            </a:r>
            <a:r>
              <a:rPr lang="en-US" b="0" i="0" dirty="0" err="1" smtClean="0">
                <a:solidFill>
                  <a:srgbClr val="000000"/>
                </a:solidFill>
                <a:effectLst/>
                <a:latin typeface="Söhne"/>
              </a:rPr>
              <a:t>pemasaran</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a:t>
            </a:r>
            <a:r>
              <a:rPr lang="en-US" b="0" i="0" dirty="0" err="1" smtClean="0">
                <a:solidFill>
                  <a:srgbClr val="000000"/>
                </a:solidFill>
                <a:effectLst/>
                <a:latin typeface="Söhne"/>
              </a:rPr>
              <a:t>gaji</a:t>
            </a:r>
            <a:r>
              <a:rPr lang="en-US" b="0" i="0" dirty="0" smtClean="0">
                <a:solidFill>
                  <a:srgbClr val="000000"/>
                </a:solidFill>
                <a:effectLst/>
                <a:latin typeface="Söhne"/>
              </a:rPr>
              <a:t> </a:t>
            </a:r>
            <a:r>
              <a:rPr lang="en-US" b="0" i="0" dirty="0" err="1" smtClean="0">
                <a:solidFill>
                  <a:srgbClr val="000000"/>
                </a:solidFill>
                <a:effectLst/>
                <a:latin typeface="Söhne"/>
              </a:rPr>
              <a:t>karyawan</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a:t>
            </a:r>
            <a:r>
              <a:rPr lang="en-US" b="0" i="0" dirty="0" err="1" smtClean="0">
                <a:solidFill>
                  <a:srgbClr val="000000"/>
                </a:solidFill>
                <a:effectLst/>
                <a:latin typeface="Söhne"/>
              </a:rPr>
              <a:t>administrasi</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a:t>
            </a:r>
            <a:r>
              <a:rPr lang="en-US" b="0" i="0" dirty="0" err="1" smtClean="0">
                <a:solidFill>
                  <a:srgbClr val="000000"/>
                </a:solidFill>
                <a:effectLst/>
                <a:latin typeface="Söhne"/>
              </a:rPr>
              <a:t>logistik</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berbagai</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a:t>
            </a:r>
            <a:r>
              <a:rPr lang="en-US" b="0" i="0" dirty="0" err="1" smtClean="0">
                <a:solidFill>
                  <a:srgbClr val="000000"/>
                </a:solidFill>
                <a:effectLst/>
                <a:latin typeface="Söhne"/>
              </a:rPr>
              <a:t>lainnya</a:t>
            </a:r>
            <a:r>
              <a:rPr lang="en-US" b="0" i="0" dirty="0" smtClean="0">
                <a:solidFill>
                  <a:srgbClr val="000000"/>
                </a:solidFill>
                <a:effectLst/>
                <a:latin typeface="Söhne"/>
              </a:rPr>
              <a:t>. </a:t>
            </a:r>
            <a:r>
              <a:rPr lang="en-US" b="0" i="0" dirty="0" err="1" smtClean="0">
                <a:solidFill>
                  <a:srgbClr val="000000"/>
                </a:solidFill>
                <a:effectLst/>
                <a:latin typeface="Söhne"/>
              </a:rPr>
              <a:t>Mengendalikan</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a:t>
            </a:r>
            <a:r>
              <a:rPr lang="en-US" b="0" i="0" dirty="0" err="1" smtClean="0">
                <a:solidFill>
                  <a:srgbClr val="000000"/>
                </a:solidFill>
                <a:effectLst/>
                <a:latin typeface="Söhne"/>
              </a:rPr>
              <a:t>berarti</a:t>
            </a:r>
            <a:r>
              <a:rPr lang="en-US" b="0" i="0" dirty="0" smtClean="0">
                <a:solidFill>
                  <a:srgbClr val="000000"/>
                </a:solidFill>
                <a:effectLst/>
                <a:latin typeface="Söhne"/>
              </a:rPr>
              <a:t> </a:t>
            </a:r>
            <a:r>
              <a:rPr lang="en-US" b="0" i="0" dirty="0" err="1" smtClean="0">
                <a:solidFill>
                  <a:srgbClr val="000000"/>
                </a:solidFill>
                <a:effectLst/>
                <a:latin typeface="Söhne"/>
              </a:rPr>
              <a:t>memantau</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mengelola</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hati-hati</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memastikan</a:t>
            </a:r>
            <a:r>
              <a:rPr lang="en-US" b="0" i="0" dirty="0" smtClean="0">
                <a:solidFill>
                  <a:srgbClr val="000000"/>
                </a:solidFill>
                <a:effectLst/>
                <a:latin typeface="Söhne"/>
              </a:rPr>
              <a:t> </a:t>
            </a:r>
            <a:r>
              <a:rPr lang="en-US" b="0" i="0" dirty="0" err="1" smtClean="0">
                <a:solidFill>
                  <a:srgbClr val="000000"/>
                </a:solidFill>
                <a:effectLst/>
                <a:latin typeface="Söhne"/>
              </a:rPr>
              <a:t>bahwa</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beroperasi</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efisien</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Strategi</a:t>
            </a:r>
            <a:r>
              <a:rPr lang="en-US" b="1" i="0" dirty="0" smtClean="0">
                <a:solidFill>
                  <a:srgbClr val="000000"/>
                </a:solidFill>
                <a:effectLst/>
                <a:latin typeface="Söhne"/>
              </a:rPr>
              <a:t> </a:t>
            </a:r>
            <a:r>
              <a:rPr lang="en-US" b="1" i="0" dirty="0" err="1" smtClean="0">
                <a:solidFill>
                  <a:srgbClr val="000000"/>
                </a:solidFill>
                <a:effectLst/>
                <a:latin typeface="Söhne"/>
              </a:rPr>
              <a:t>untuk</a:t>
            </a:r>
            <a:r>
              <a:rPr lang="en-US" b="1" i="0" dirty="0" smtClean="0">
                <a:solidFill>
                  <a:srgbClr val="000000"/>
                </a:solidFill>
                <a:effectLst/>
                <a:latin typeface="Söhne"/>
              </a:rPr>
              <a:t> </a:t>
            </a:r>
            <a:r>
              <a:rPr lang="en-US" b="1" i="0" dirty="0" err="1" smtClean="0">
                <a:solidFill>
                  <a:srgbClr val="000000"/>
                </a:solidFill>
                <a:effectLst/>
                <a:latin typeface="Söhne"/>
              </a:rPr>
              <a:t>Mengurangi</a:t>
            </a:r>
            <a:r>
              <a:rPr lang="en-US" b="1" i="0" dirty="0" smtClean="0">
                <a:solidFill>
                  <a:srgbClr val="000000"/>
                </a:solidFill>
                <a:effectLst/>
                <a:latin typeface="Söhne"/>
              </a:rPr>
              <a:t> </a:t>
            </a:r>
            <a:r>
              <a:rPr lang="en-US" b="1" i="0" dirty="0" err="1" smtClean="0">
                <a:solidFill>
                  <a:srgbClr val="000000"/>
                </a:solidFill>
                <a:effectLst/>
                <a:latin typeface="Söhne"/>
              </a:rPr>
              <a:t>Biaya</a:t>
            </a:r>
            <a:r>
              <a:rPr lang="en-US" b="1" i="0" dirty="0" smtClean="0">
                <a:solidFill>
                  <a:srgbClr val="000000"/>
                </a:solidFill>
                <a:effectLst/>
                <a:latin typeface="Söhne"/>
              </a:rPr>
              <a:t> </a:t>
            </a:r>
            <a:r>
              <a:rPr lang="en-US" b="1" i="0" dirty="0" err="1" smtClean="0">
                <a:solidFill>
                  <a:srgbClr val="000000"/>
                </a:solidFill>
                <a:effectLst/>
                <a:latin typeface="Söhne"/>
              </a:rPr>
              <a:t>dan</a:t>
            </a:r>
            <a:r>
              <a:rPr lang="en-US" b="1" i="0" dirty="0" smtClean="0">
                <a:solidFill>
                  <a:srgbClr val="000000"/>
                </a:solidFill>
                <a:effectLst/>
                <a:latin typeface="Söhne"/>
              </a:rPr>
              <a:t> </a:t>
            </a:r>
            <a:r>
              <a:rPr lang="en-US" b="1" i="0" dirty="0" err="1" smtClean="0">
                <a:solidFill>
                  <a:srgbClr val="000000"/>
                </a:solidFill>
                <a:effectLst/>
                <a:latin typeface="Söhne"/>
              </a:rPr>
              <a:t>Meningkatkan</a:t>
            </a:r>
            <a:r>
              <a:rPr lang="en-US" b="1" i="0" dirty="0" smtClean="0">
                <a:solidFill>
                  <a:srgbClr val="000000"/>
                </a:solidFill>
                <a:effectLst/>
                <a:latin typeface="Söhne"/>
              </a:rPr>
              <a:t> </a:t>
            </a:r>
            <a:r>
              <a:rPr lang="en-US" b="1" i="0" dirty="0" err="1" smtClean="0">
                <a:solidFill>
                  <a:srgbClr val="000000"/>
                </a:solidFill>
                <a:effectLst/>
                <a:latin typeface="Söhne"/>
              </a:rPr>
              <a:t>Efisiensi</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Strategi</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mengurangi</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mencakup</a:t>
            </a:r>
            <a:r>
              <a:rPr lang="en-US" b="0" i="0" dirty="0" smtClean="0">
                <a:solidFill>
                  <a:srgbClr val="000000"/>
                </a:solidFill>
                <a:effectLst/>
                <a:latin typeface="Söhne"/>
              </a:rPr>
              <a:t> </a:t>
            </a:r>
            <a:r>
              <a:rPr lang="en-US" b="0" i="0" dirty="0" err="1" smtClean="0">
                <a:solidFill>
                  <a:srgbClr val="000000"/>
                </a:solidFill>
                <a:effectLst/>
                <a:latin typeface="Söhne"/>
              </a:rPr>
              <a:t>berbagai</a:t>
            </a:r>
            <a:r>
              <a:rPr lang="en-US" b="0" i="0" dirty="0" smtClean="0">
                <a:solidFill>
                  <a:srgbClr val="000000"/>
                </a:solidFill>
                <a:effectLst/>
                <a:latin typeface="Söhne"/>
              </a:rPr>
              <a:t> </a:t>
            </a:r>
            <a:r>
              <a:rPr lang="en-US" b="0" i="0" dirty="0" err="1" smtClean="0">
                <a:solidFill>
                  <a:srgbClr val="000000"/>
                </a:solidFill>
                <a:effectLst/>
                <a:latin typeface="Söhne"/>
              </a:rPr>
              <a:t>langkah</a:t>
            </a:r>
            <a:r>
              <a:rPr lang="en-US" b="0" i="0" dirty="0" smtClean="0">
                <a:solidFill>
                  <a:srgbClr val="000000"/>
                </a:solidFill>
                <a:effectLst/>
                <a:latin typeface="Söhne"/>
              </a:rPr>
              <a:t>, </a:t>
            </a:r>
            <a:r>
              <a:rPr lang="en-US" b="0" i="0" dirty="0" err="1" smtClean="0">
                <a:solidFill>
                  <a:srgbClr val="000000"/>
                </a:solidFill>
                <a:effectLst/>
                <a:latin typeface="Söhne"/>
              </a:rPr>
              <a:t>seperti</a:t>
            </a:r>
            <a:r>
              <a:rPr lang="en-US" b="0" i="0" dirty="0" smtClean="0">
                <a:solidFill>
                  <a:srgbClr val="000000"/>
                </a:solidFill>
                <a:effectLst/>
                <a:latin typeface="Söhne"/>
              </a:rPr>
              <a:t>:</a:t>
            </a:r>
          </a:p>
          <a:p>
            <a:pPr marL="1143000" lvl="2" indent="-228600" algn="l">
              <a:buFont typeface="+mj-lt"/>
              <a:buAutoNum type="arabicPeriod"/>
            </a:pPr>
            <a:r>
              <a:rPr lang="en-US" b="0" i="0" dirty="0" err="1" smtClean="0">
                <a:solidFill>
                  <a:srgbClr val="000000"/>
                </a:solidFill>
                <a:effectLst/>
                <a:latin typeface="Söhne"/>
              </a:rPr>
              <a:t>Identifikasi</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eliminasi</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yang </a:t>
            </a:r>
            <a:r>
              <a:rPr lang="en-US" b="0" i="0" dirty="0" err="1" smtClean="0">
                <a:solidFill>
                  <a:srgbClr val="000000"/>
                </a:solidFill>
                <a:effectLst/>
                <a:latin typeface="Söhne"/>
              </a:rPr>
              <a:t>tidak</a:t>
            </a:r>
            <a:r>
              <a:rPr lang="en-US" b="0" i="0" dirty="0" smtClean="0">
                <a:solidFill>
                  <a:srgbClr val="000000"/>
                </a:solidFill>
                <a:effectLst/>
                <a:latin typeface="Söhne"/>
              </a:rPr>
              <a:t> </a:t>
            </a:r>
            <a:r>
              <a:rPr lang="en-US" b="0" i="0" dirty="0" err="1" smtClean="0">
                <a:solidFill>
                  <a:srgbClr val="000000"/>
                </a:solidFill>
                <a:effectLst/>
                <a:latin typeface="Söhne"/>
              </a:rPr>
              <a:t>produktif</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tidak</a:t>
            </a:r>
            <a:r>
              <a:rPr lang="en-US" b="0" i="0" dirty="0" smtClean="0">
                <a:solidFill>
                  <a:srgbClr val="000000"/>
                </a:solidFill>
                <a:effectLst/>
                <a:latin typeface="Söhne"/>
              </a:rPr>
              <a:t> </a:t>
            </a:r>
            <a:r>
              <a:rPr lang="en-US" b="0" i="0" dirty="0" err="1" smtClean="0">
                <a:solidFill>
                  <a:srgbClr val="000000"/>
                </a:solidFill>
                <a:effectLst/>
                <a:latin typeface="Söhne"/>
              </a:rPr>
              <a:t>diperlukan</a:t>
            </a:r>
            <a:r>
              <a:rPr lang="en-US" b="0" i="0" dirty="0" smtClean="0">
                <a:solidFill>
                  <a:srgbClr val="000000"/>
                </a:solidFill>
                <a:effectLst/>
                <a:latin typeface="Söhne"/>
              </a:rPr>
              <a:t>.</a:t>
            </a:r>
          </a:p>
          <a:p>
            <a:pPr marL="1143000" lvl="2" indent="-228600" algn="l">
              <a:buFont typeface="+mj-lt"/>
              <a:buAutoNum type="arabicPeriod"/>
            </a:pP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efisiensi</a:t>
            </a:r>
            <a:r>
              <a:rPr lang="en-US" b="0" i="0" dirty="0" smtClean="0">
                <a:solidFill>
                  <a:srgbClr val="000000"/>
                </a:solidFill>
                <a:effectLst/>
                <a:latin typeface="Söhne"/>
              </a:rPr>
              <a:t> </a:t>
            </a:r>
            <a:r>
              <a:rPr lang="en-US" b="0" i="0" dirty="0" err="1" smtClean="0">
                <a:solidFill>
                  <a:srgbClr val="000000"/>
                </a:solidFill>
                <a:effectLst/>
                <a:latin typeface="Söhne"/>
              </a:rPr>
              <a:t>operasional</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mengotomatisasi</a:t>
            </a:r>
            <a:r>
              <a:rPr lang="en-US" b="0" i="0" dirty="0" smtClean="0">
                <a:solidFill>
                  <a:srgbClr val="000000"/>
                </a:solidFill>
                <a:effectLst/>
                <a:latin typeface="Söhne"/>
              </a:rPr>
              <a:t> proses, </a:t>
            </a:r>
            <a:r>
              <a:rPr lang="en-US" b="0" i="0" dirty="0" err="1" smtClean="0">
                <a:solidFill>
                  <a:srgbClr val="000000"/>
                </a:solidFill>
                <a:effectLst/>
                <a:latin typeface="Söhne"/>
              </a:rPr>
              <a:t>mengurangi</a:t>
            </a:r>
            <a:r>
              <a:rPr lang="en-US" b="0" i="0" dirty="0" smtClean="0">
                <a:solidFill>
                  <a:srgbClr val="000000"/>
                </a:solidFill>
                <a:effectLst/>
                <a:latin typeface="Söhne"/>
              </a:rPr>
              <a:t> </a:t>
            </a:r>
            <a:r>
              <a:rPr lang="en-US" b="0" i="0" dirty="0" err="1" smtClean="0">
                <a:solidFill>
                  <a:srgbClr val="000000"/>
                </a:solidFill>
                <a:effectLst/>
                <a:latin typeface="Söhne"/>
              </a:rPr>
              <a:t>limbah</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mengoptimalkan</a:t>
            </a:r>
            <a:r>
              <a:rPr lang="en-US" b="0" i="0" dirty="0" smtClean="0">
                <a:solidFill>
                  <a:srgbClr val="000000"/>
                </a:solidFill>
                <a:effectLst/>
                <a:latin typeface="Söhne"/>
              </a:rPr>
              <a:t> </a:t>
            </a:r>
            <a:r>
              <a:rPr lang="en-US" b="0" i="0" dirty="0" err="1" smtClean="0">
                <a:solidFill>
                  <a:srgbClr val="000000"/>
                </a:solidFill>
                <a:effectLst/>
                <a:latin typeface="Söhne"/>
              </a:rPr>
              <a:t>rantai</a:t>
            </a:r>
            <a:r>
              <a:rPr lang="en-US" b="0" i="0" dirty="0" smtClean="0">
                <a:solidFill>
                  <a:srgbClr val="000000"/>
                </a:solidFill>
                <a:effectLst/>
                <a:latin typeface="Söhne"/>
              </a:rPr>
              <a:t> </a:t>
            </a:r>
            <a:r>
              <a:rPr lang="en-US" b="0" i="0" dirty="0" err="1" smtClean="0">
                <a:solidFill>
                  <a:srgbClr val="000000"/>
                </a:solidFill>
                <a:effectLst/>
                <a:latin typeface="Söhne"/>
              </a:rPr>
              <a:t>pasokan</a:t>
            </a:r>
            <a:r>
              <a:rPr lang="en-US" b="0" i="0" dirty="0" smtClean="0">
                <a:solidFill>
                  <a:srgbClr val="000000"/>
                </a:solidFill>
                <a:effectLst/>
                <a:latin typeface="Söhne"/>
              </a:rPr>
              <a:t>.</a:t>
            </a:r>
          </a:p>
          <a:p>
            <a:pPr marL="1143000" lvl="2" indent="-228600" algn="l">
              <a:buFont typeface="+mj-lt"/>
              <a:buAutoNum type="arabicPeriod"/>
            </a:pPr>
            <a:r>
              <a:rPr lang="en-US" b="0" i="0" dirty="0" err="1" smtClean="0">
                <a:solidFill>
                  <a:srgbClr val="000000"/>
                </a:solidFill>
                <a:effectLst/>
                <a:latin typeface="Söhne"/>
              </a:rPr>
              <a:t>Renegosiasi</a:t>
            </a:r>
            <a:r>
              <a:rPr lang="en-US" b="0" i="0" dirty="0" smtClean="0">
                <a:solidFill>
                  <a:srgbClr val="000000"/>
                </a:solidFill>
                <a:effectLst/>
                <a:latin typeface="Söhne"/>
              </a:rPr>
              <a:t> </a:t>
            </a:r>
            <a:r>
              <a:rPr lang="en-US" b="0" i="0" dirty="0" err="1" smtClean="0">
                <a:solidFill>
                  <a:srgbClr val="000000"/>
                </a:solidFill>
                <a:effectLst/>
                <a:latin typeface="Söhne"/>
              </a:rPr>
              <a:t>kontrak</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pemasok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penyedia</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mendapatkan</a:t>
            </a:r>
            <a:r>
              <a:rPr lang="en-US" b="0" i="0" dirty="0" smtClean="0">
                <a:solidFill>
                  <a:srgbClr val="000000"/>
                </a:solidFill>
                <a:effectLst/>
                <a:latin typeface="Söhne"/>
              </a:rPr>
              <a:t> </a:t>
            </a:r>
            <a:r>
              <a:rPr lang="en-US" b="0" i="0" dirty="0" err="1" smtClean="0">
                <a:solidFill>
                  <a:srgbClr val="000000"/>
                </a:solidFill>
                <a:effectLst/>
                <a:latin typeface="Söhne"/>
              </a:rPr>
              <a:t>kesepakatan</a:t>
            </a:r>
            <a:r>
              <a:rPr lang="en-US" b="0" i="0" dirty="0" smtClean="0">
                <a:solidFill>
                  <a:srgbClr val="000000"/>
                </a:solidFill>
                <a:effectLst/>
                <a:latin typeface="Söhne"/>
              </a:rPr>
              <a:t> yang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menguntungkan</a:t>
            </a:r>
            <a:r>
              <a:rPr lang="en-US" b="0" i="0" dirty="0" smtClean="0">
                <a:solidFill>
                  <a:srgbClr val="000000"/>
                </a:solidFill>
                <a:effectLst/>
                <a:latin typeface="Söhne"/>
              </a:rPr>
              <a:t>.</a:t>
            </a:r>
          </a:p>
          <a:p>
            <a:pPr marL="1143000" lvl="2" indent="-228600" algn="l">
              <a:buFont typeface="+mj-lt"/>
              <a:buAutoNum type="arabicPeriod"/>
            </a:pPr>
            <a:r>
              <a:rPr lang="en-US" b="0" i="0" dirty="0" err="1" smtClean="0">
                <a:solidFill>
                  <a:srgbClr val="000000"/>
                </a:solidFill>
                <a:effectLst/>
                <a:latin typeface="Söhne"/>
              </a:rPr>
              <a:t>Menggunakan</a:t>
            </a:r>
            <a:r>
              <a:rPr lang="en-US" b="0" i="0" dirty="0" smtClean="0">
                <a:solidFill>
                  <a:srgbClr val="000000"/>
                </a:solidFill>
                <a:effectLst/>
                <a:latin typeface="Söhne"/>
              </a:rPr>
              <a:t> </a:t>
            </a: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mengurangi</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a:t>
            </a:r>
            <a:r>
              <a:rPr lang="en-US" b="0" i="0" dirty="0" err="1" smtClean="0">
                <a:solidFill>
                  <a:srgbClr val="000000"/>
                </a:solidFill>
                <a:effectLst/>
                <a:latin typeface="Söhne"/>
              </a:rPr>
              <a:t>operasional</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produktivitas</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Memahami</a:t>
            </a:r>
            <a:r>
              <a:rPr lang="en-US" b="1" i="0" dirty="0" smtClean="0">
                <a:solidFill>
                  <a:srgbClr val="000000"/>
                </a:solidFill>
                <a:effectLst/>
                <a:latin typeface="Söhne"/>
              </a:rPr>
              <a:t> </a:t>
            </a:r>
            <a:r>
              <a:rPr lang="en-US" b="1" i="0" dirty="0" err="1" smtClean="0">
                <a:solidFill>
                  <a:srgbClr val="000000"/>
                </a:solidFill>
                <a:effectLst/>
                <a:latin typeface="Söhne"/>
              </a:rPr>
              <a:t>Hubungan</a:t>
            </a:r>
            <a:r>
              <a:rPr lang="en-US" b="1" i="0" dirty="0" smtClean="0">
                <a:solidFill>
                  <a:srgbClr val="000000"/>
                </a:solidFill>
                <a:effectLst/>
                <a:latin typeface="Söhne"/>
              </a:rPr>
              <a:t> </a:t>
            </a:r>
            <a:r>
              <a:rPr lang="en-US" b="1" i="0" dirty="0" err="1" smtClean="0">
                <a:solidFill>
                  <a:srgbClr val="000000"/>
                </a:solidFill>
                <a:effectLst/>
                <a:latin typeface="Söhne"/>
              </a:rPr>
              <a:t>antara</a:t>
            </a:r>
            <a:r>
              <a:rPr lang="en-US" b="1" i="0" dirty="0" smtClean="0">
                <a:solidFill>
                  <a:srgbClr val="000000"/>
                </a:solidFill>
                <a:effectLst/>
                <a:latin typeface="Söhne"/>
              </a:rPr>
              <a:t> </a:t>
            </a:r>
            <a:r>
              <a:rPr lang="en-US" b="1" i="0" dirty="0" err="1" smtClean="0">
                <a:solidFill>
                  <a:srgbClr val="000000"/>
                </a:solidFill>
                <a:effectLst/>
                <a:latin typeface="Söhne"/>
              </a:rPr>
              <a:t>Biaya</a:t>
            </a:r>
            <a:r>
              <a:rPr lang="en-US" b="1" i="0" dirty="0" smtClean="0">
                <a:solidFill>
                  <a:srgbClr val="000000"/>
                </a:solidFill>
                <a:effectLst/>
                <a:latin typeface="Söhne"/>
              </a:rPr>
              <a:t> </a:t>
            </a:r>
            <a:r>
              <a:rPr lang="en-US" b="1" i="0" dirty="0" err="1" smtClean="0">
                <a:solidFill>
                  <a:srgbClr val="000000"/>
                </a:solidFill>
                <a:effectLst/>
                <a:latin typeface="Söhne"/>
              </a:rPr>
              <a:t>dan</a:t>
            </a:r>
            <a:r>
              <a:rPr lang="en-US" b="1" i="0" dirty="0" smtClean="0">
                <a:solidFill>
                  <a:srgbClr val="000000"/>
                </a:solidFill>
                <a:effectLst/>
                <a:latin typeface="Söhne"/>
              </a:rPr>
              <a:t> </a:t>
            </a:r>
            <a:r>
              <a:rPr lang="en-US" b="1" i="0" dirty="0" err="1" smtClean="0">
                <a:solidFill>
                  <a:srgbClr val="000000"/>
                </a:solidFill>
                <a:effectLst/>
                <a:latin typeface="Söhne"/>
              </a:rPr>
              <a:t>Pendapatan</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err="1" smtClean="0">
                <a:solidFill>
                  <a:srgbClr val="000000"/>
                </a:solidFill>
                <a:effectLst/>
                <a:latin typeface="Söhne"/>
              </a:rPr>
              <a:t>Penting</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menyadari</a:t>
            </a:r>
            <a:r>
              <a:rPr lang="en-US" b="0" i="0" dirty="0" smtClean="0">
                <a:solidFill>
                  <a:srgbClr val="000000"/>
                </a:solidFill>
                <a:effectLst/>
                <a:latin typeface="Söhne"/>
              </a:rPr>
              <a:t> </a:t>
            </a:r>
            <a:r>
              <a:rPr lang="en-US" b="0" i="0" dirty="0" err="1" smtClean="0">
                <a:solidFill>
                  <a:srgbClr val="000000"/>
                </a:solidFill>
                <a:effectLst/>
                <a:latin typeface="Söhne"/>
              </a:rPr>
              <a:t>bahwa</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saling</a:t>
            </a:r>
            <a:r>
              <a:rPr lang="en-US" b="0" i="0" dirty="0" smtClean="0">
                <a:solidFill>
                  <a:srgbClr val="000000"/>
                </a:solidFill>
                <a:effectLst/>
                <a:latin typeface="Söhne"/>
              </a:rPr>
              <a:t> </a:t>
            </a:r>
            <a:r>
              <a:rPr lang="en-US" b="0" i="0" dirty="0" err="1" smtClean="0">
                <a:solidFill>
                  <a:srgbClr val="000000"/>
                </a:solidFill>
                <a:effectLst/>
                <a:latin typeface="Söhne"/>
              </a:rPr>
              <a:t>terkait</a:t>
            </a:r>
            <a:r>
              <a:rPr lang="en-US" b="0" i="0" dirty="0" smtClean="0">
                <a:solidFill>
                  <a:srgbClr val="000000"/>
                </a:solidFill>
                <a:effectLst/>
                <a:latin typeface="Söhne"/>
              </a:rPr>
              <a:t>. </a:t>
            </a:r>
            <a:r>
              <a:rPr lang="en-US" b="0" i="0" dirty="0" err="1" smtClean="0">
                <a:solidFill>
                  <a:srgbClr val="000000"/>
                </a:solidFill>
                <a:effectLst/>
                <a:latin typeface="Söhne"/>
              </a:rPr>
              <a:t>Ketika</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a:t>
            </a:r>
            <a:r>
              <a:rPr lang="en-US" b="0" i="0" dirty="0" err="1" smtClean="0">
                <a:solidFill>
                  <a:srgbClr val="000000"/>
                </a:solidFill>
                <a:effectLst/>
                <a:latin typeface="Söhne"/>
              </a:rPr>
              <a:t>naik</a:t>
            </a:r>
            <a:r>
              <a:rPr lang="en-US" b="0" i="0" dirty="0" smtClean="0">
                <a:solidFill>
                  <a:srgbClr val="000000"/>
                </a:solidFill>
                <a:effectLst/>
                <a:latin typeface="Söhne"/>
              </a:rPr>
              <a:t>, </a:t>
            </a:r>
            <a:r>
              <a:rPr lang="en-US" b="0" i="0" dirty="0" err="1" smtClean="0">
                <a:solidFill>
                  <a:srgbClr val="000000"/>
                </a:solidFill>
                <a:effectLst/>
                <a:latin typeface="Söhne"/>
              </a:rPr>
              <a:t>hal</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mempengaruhi</a:t>
            </a:r>
            <a:r>
              <a:rPr lang="en-US" b="0" i="0" dirty="0" smtClean="0">
                <a:solidFill>
                  <a:srgbClr val="000000"/>
                </a:solidFill>
                <a:effectLst/>
                <a:latin typeface="Söhne"/>
              </a:rPr>
              <a:t> </a:t>
            </a:r>
            <a:r>
              <a:rPr lang="en-US" b="0" i="0" dirty="0" err="1" smtClean="0">
                <a:solidFill>
                  <a:srgbClr val="000000"/>
                </a:solidFill>
                <a:effectLst/>
                <a:latin typeface="Söhne"/>
              </a:rPr>
              <a:t>profitabilitas</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Oleh</a:t>
            </a:r>
            <a:r>
              <a:rPr lang="en-US" b="0" i="0" dirty="0" smtClean="0">
                <a:solidFill>
                  <a:srgbClr val="000000"/>
                </a:solidFill>
                <a:effectLst/>
                <a:latin typeface="Söhne"/>
              </a:rPr>
              <a:t> </a:t>
            </a:r>
            <a:r>
              <a:rPr lang="en-US" b="0" i="0" dirty="0" err="1" smtClean="0">
                <a:solidFill>
                  <a:srgbClr val="000000"/>
                </a:solidFill>
                <a:effectLst/>
                <a:latin typeface="Söhne"/>
              </a:rPr>
              <a:t>karena</a:t>
            </a:r>
            <a:r>
              <a:rPr lang="en-US" b="0" i="0" dirty="0" smtClean="0">
                <a:solidFill>
                  <a:srgbClr val="000000"/>
                </a:solidFill>
                <a:effectLst/>
                <a:latin typeface="Söhne"/>
              </a:rPr>
              <a:t> </a:t>
            </a:r>
            <a:r>
              <a:rPr lang="en-US" b="0" i="0" dirty="0" err="1" smtClean="0">
                <a:solidFill>
                  <a:srgbClr val="000000"/>
                </a:solidFill>
                <a:effectLst/>
                <a:latin typeface="Söhne"/>
              </a:rPr>
              <a:t>itu</a:t>
            </a:r>
            <a:r>
              <a:rPr lang="en-US" b="0" i="0" dirty="0" smtClean="0">
                <a:solidFill>
                  <a:srgbClr val="000000"/>
                </a:solidFill>
                <a:effectLst/>
                <a:latin typeface="Söhne"/>
              </a:rPr>
              <a:t>, </a:t>
            </a:r>
            <a:r>
              <a:rPr lang="en-US" b="0" i="0" dirty="0" err="1" smtClean="0">
                <a:solidFill>
                  <a:srgbClr val="000000"/>
                </a:solidFill>
                <a:effectLst/>
                <a:latin typeface="Söhne"/>
              </a:rPr>
              <a:t>perlu</a:t>
            </a:r>
            <a:r>
              <a:rPr lang="en-US" b="0" i="0" dirty="0" smtClean="0">
                <a:solidFill>
                  <a:srgbClr val="000000"/>
                </a:solidFill>
                <a:effectLst/>
                <a:latin typeface="Söhne"/>
              </a:rPr>
              <a:t> </a:t>
            </a:r>
            <a:r>
              <a:rPr lang="en-US" b="0" i="0" dirty="0" err="1" smtClean="0">
                <a:solidFill>
                  <a:srgbClr val="000000"/>
                </a:solidFill>
                <a:effectLst/>
                <a:latin typeface="Söhne"/>
              </a:rPr>
              <a:t>memahami</a:t>
            </a:r>
            <a:r>
              <a:rPr lang="en-US" b="0" i="0" dirty="0" smtClean="0">
                <a:solidFill>
                  <a:srgbClr val="000000"/>
                </a:solidFill>
                <a:effectLst/>
                <a:latin typeface="Söhne"/>
              </a:rPr>
              <a:t> </a:t>
            </a:r>
            <a:r>
              <a:rPr lang="en-US" b="0" i="0" dirty="0" err="1" smtClean="0">
                <a:solidFill>
                  <a:srgbClr val="000000"/>
                </a:solidFill>
                <a:effectLst/>
                <a:latin typeface="Söhne"/>
              </a:rPr>
              <a:t>bagaimana</a:t>
            </a:r>
            <a:r>
              <a:rPr lang="en-US" b="0" i="0" dirty="0" smtClean="0">
                <a:solidFill>
                  <a:srgbClr val="000000"/>
                </a:solidFill>
                <a:effectLst/>
                <a:latin typeface="Söhne"/>
              </a:rPr>
              <a:t> </a:t>
            </a:r>
            <a:r>
              <a:rPr lang="en-US" b="0" i="0" dirty="0" err="1" smtClean="0">
                <a:solidFill>
                  <a:srgbClr val="000000"/>
                </a:solidFill>
                <a:effectLst/>
                <a:latin typeface="Söhne"/>
              </a:rPr>
              <a:t>perubahan</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berdampak</a:t>
            </a:r>
            <a:r>
              <a:rPr lang="en-US" b="0" i="0" dirty="0" smtClean="0">
                <a:solidFill>
                  <a:srgbClr val="000000"/>
                </a:solidFill>
                <a:effectLst/>
                <a:latin typeface="Söhne"/>
              </a:rPr>
              <a:t> </a:t>
            </a:r>
            <a:r>
              <a:rPr lang="en-US" b="0" i="0" dirty="0" err="1" smtClean="0">
                <a:solidFill>
                  <a:srgbClr val="000000"/>
                </a:solidFill>
                <a:effectLst/>
                <a:latin typeface="Söhne"/>
              </a:rPr>
              <a:t>pada</a:t>
            </a:r>
            <a:r>
              <a:rPr lang="en-US" b="0" i="0" dirty="0" smtClean="0">
                <a:solidFill>
                  <a:srgbClr val="000000"/>
                </a:solidFill>
                <a:effectLst/>
                <a:latin typeface="Söhne"/>
              </a:rPr>
              <a:t> margin </a:t>
            </a:r>
            <a:r>
              <a:rPr lang="en-US" b="0" i="0" dirty="0" err="1" smtClean="0">
                <a:solidFill>
                  <a:srgbClr val="000000"/>
                </a:solidFill>
                <a:effectLst/>
                <a:latin typeface="Söhne"/>
              </a:rPr>
              <a:t>keuntungan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bersih</a:t>
            </a:r>
            <a:r>
              <a:rPr lang="en-US" b="0" i="0" dirty="0" smtClean="0">
                <a:solidFill>
                  <a:srgbClr val="000000"/>
                </a:solidFill>
                <a:effectLst/>
                <a:latin typeface="Söhne"/>
              </a:rPr>
              <a:t>. </a:t>
            </a:r>
            <a:r>
              <a:rPr lang="en-US" b="0" i="0" dirty="0" err="1" smtClean="0">
                <a:solidFill>
                  <a:srgbClr val="000000"/>
                </a:solidFill>
                <a:effectLst/>
                <a:latin typeface="Söhne"/>
              </a:rPr>
              <a:t>Memahami</a:t>
            </a:r>
            <a:r>
              <a:rPr lang="en-US" b="0" i="0" dirty="0" smtClean="0">
                <a:solidFill>
                  <a:srgbClr val="000000"/>
                </a:solidFill>
                <a:effectLst/>
                <a:latin typeface="Söhne"/>
              </a:rPr>
              <a:t> </a:t>
            </a:r>
            <a:r>
              <a:rPr lang="en-US" b="0" i="0" dirty="0" err="1" smtClean="0">
                <a:solidFill>
                  <a:srgbClr val="000000"/>
                </a:solidFill>
                <a:effectLst/>
                <a:latin typeface="Söhne"/>
              </a:rPr>
              <a:t>hubungan</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membuat</a:t>
            </a:r>
            <a:r>
              <a:rPr lang="en-US" b="0" i="0" dirty="0" smtClean="0">
                <a:solidFill>
                  <a:srgbClr val="000000"/>
                </a:solidFill>
                <a:effectLst/>
                <a:latin typeface="Söhne"/>
              </a:rPr>
              <a:t> </a:t>
            </a:r>
            <a:r>
              <a:rPr lang="en-US" b="0" i="0" dirty="0" err="1" smtClean="0">
                <a:solidFill>
                  <a:srgbClr val="000000"/>
                </a:solidFill>
                <a:effectLst/>
                <a:latin typeface="Söhne"/>
              </a:rPr>
              <a:t>keputusan</a:t>
            </a:r>
            <a:r>
              <a:rPr lang="en-US" b="0" i="0" dirty="0" smtClean="0">
                <a:solidFill>
                  <a:srgbClr val="000000"/>
                </a:solidFill>
                <a:effectLst/>
                <a:latin typeface="Söhne"/>
              </a:rPr>
              <a:t> yang </a:t>
            </a:r>
            <a:r>
              <a:rPr lang="en-US" b="0" i="0" dirty="0" err="1" smtClean="0">
                <a:solidFill>
                  <a:srgbClr val="000000"/>
                </a:solidFill>
                <a:effectLst/>
                <a:latin typeface="Söhne"/>
              </a:rPr>
              <a:t>bijak</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mengelola</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mengoptimalkan</a:t>
            </a:r>
            <a:r>
              <a:rPr lang="en-US" b="0" i="0" dirty="0" smtClean="0">
                <a:solidFill>
                  <a:srgbClr val="000000"/>
                </a:solidFill>
                <a:effectLst/>
                <a:latin typeface="Söhne"/>
              </a:rPr>
              <a:t> </a:t>
            </a:r>
            <a:r>
              <a:rPr lang="en-US" b="0" i="0" dirty="0" err="1" smtClean="0">
                <a:solidFill>
                  <a:srgbClr val="000000"/>
                </a:solidFill>
                <a:effectLst/>
                <a:latin typeface="Söhne"/>
              </a:rPr>
              <a:t>profitabilitas</a:t>
            </a:r>
            <a:r>
              <a:rPr lang="en-US" b="0" i="0" dirty="0" smtClean="0">
                <a:solidFill>
                  <a:srgbClr val="000000"/>
                </a:solidFill>
                <a:effectLst/>
                <a:latin typeface="Söhne"/>
              </a:rPr>
              <a:t>.</a:t>
            </a:r>
          </a:p>
          <a:p>
            <a:pPr algn="l"/>
            <a:r>
              <a:rPr lang="en-US" b="0" i="0" dirty="0" err="1" smtClean="0">
                <a:solidFill>
                  <a:srgbClr val="000000"/>
                </a:solidFill>
                <a:effectLst/>
                <a:latin typeface="Söhne"/>
              </a:rPr>
              <a:t>Selain</a:t>
            </a:r>
            <a:r>
              <a:rPr lang="en-US" b="0" i="0" dirty="0" smtClean="0">
                <a:solidFill>
                  <a:srgbClr val="000000"/>
                </a:solidFill>
                <a:effectLst/>
                <a:latin typeface="Söhne"/>
              </a:rPr>
              <a:t> </a:t>
            </a:r>
            <a:r>
              <a:rPr lang="en-US" b="0" i="0" dirty="0" err="1" smtClean="0">
                <a:solidFill>
                  <a:srgbClr val="000000"/>
                </a:solidFill>
                <a:effectLst/>
                <a:latin typeface="Söhne"/>
              </a:rPr>
              <a:t>itu</a:t>
            </a:r>
            <a:r>
              <a:rPr lang="en-US" b="0" i="0" dirty="0" smtClean="0">
                <a:solidFill>
                  <a:srgbClr val="000000"/>
                </a:solidFill>
                <a:effectLst/>
                <a:latin typeface="Söhne"/>
              </a:rPr>
              <a:t>, </a:t>
            </a:r>
            <a:r>
              <a:rPr lang="en-US" b="0" i="0" dirty="0" err="1" smtClean="0">
                <a:solidFill>
                  <a:srgbClr val="000000"/>
                </a:solidFill>
                <a:effectLst/>
                <a:latin typeface="Söhne"/>
              </a:rPr>
              <a:t>pemahaman</a:t>
            </a:r>
            <a:r>
              <a:rPr lang="en-US" b="0" i="0" dirty="0" smtClean="0">
                <a:solidFill>
                  <a:srgbClr val="000000"/>
                </a:solidFill>
                <a:effectLst/>
                <a:latin typeface="Söhne"/>
              </a:rPr>
              <a:t> yang </a:t>
            </a:r>
            <a:r>
              <a:rPr lang="en-US" b="0" i="0" dirty="0" err="1" smtClean="0">
                <a:solidFill>
                  <a:srgbClr val="000000"/>
                </a:solidFill>
                <a:effectLst/>
                <a:latin typeface="Söhne"/>
              </a:rPr>
              <a:t>baik</a:t>
            </a:r>
            <a:r>
              <a:rPr lang="en-US" b="0" i="0" dirty="0" smtClean="0">
                <a:solidFill>
                  <a:srgbClr val="000000"/>
                </a:solidFill>
                <a:effectLst/>
                <a:latin typeface="Söhne"/>
              </a:rPr>
              <a:t> </a:t>
            </a:r>
            <a:r>
              <a:rPr lang="en-US" b="0" i="0" dirty="0" err="1" smtClean="0">
                <a:solidFill>
                  <a:srgbClr val="000000"/>
                </a:solidFill>
                <a:effectLst/>
                <a:latin typeface="Söhne"/>
              </a:rPr>
              <a:t>tentang</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a:t>
            </a:r>
            <a:r>
              <a:rPr lang="en-US" b="0" i="0" dirty="0" err="1" smtClean="0">
                <a:solidFill>
                  <a:srgbClr val="000000"/>
                </a:solidFill>
                <a:effectLst/>
                <a:latin typeface="Söhne"/>
              </a:rPr>
              <a:t>juga</a:t>
            </a:r>
            <a:r>
              <a:rPr lang="en-US" b="0" i="0" dirty="0" smtClean="0">
                <a:solidFill>
                  <a:srgbClr val="000000"/>
                </a:solidFill>
                <a:effectLst/>
                <a:latin typeface="Söhne"/>
              </a:rPr>
              <a:t> </a:t>
            </a:r>
            <a:r>
              <a:rPr lang="en-US" b="0" i="0" dirty="0" err="1" smtClean="0">
                <a:solidFill>
                  <a:srgbClr val="000000"/>
                </a:solidFill>
                <a:effectLst/>
                <a:latin typeface="Söhne"/>
              </a:rPr>
              <a:t>membantu</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perencanaan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jangka</a:t>
            </a:r>
            <a:r>
              <a:rPr lang="en-US" b="0" i="0" dirty="0" smtClean="0">
                <a:solidFill>
                  <a:srgbClr val="000000"/>
                </a:solidFill>
                <a:effectLst/>
                <a:latin typeface="Söhne"/>
              </a:rPr>
              <a:t> </a:t>
            </a:r>
            <a:r>
              <a:rPr lang="en-US" b="0" i="0" dirty="0" err="1" smtClean="0">
                <a:solidFill>
                  <a:srgbClr val="000000"/>
                </a:solidFill>
                <a:effectLst/>
                <a:latin typeface="Söhne"/>
              </a:rPr>
              <a:t>panjang</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mengidentifikasi</a:t>
            </a:r>
            <a:r>
              <a:rPr lang="en-US" b="0" i="0" dirty="0" smtClean="0">
                <a:solidFill>
                  <a:srgbClr val="000000"/>
                </a:solidFill>
                <a:effectLst/>
                <a:latin typeface="Söhne"/>
              </a:rPr>
              <a:t> </a:t>
            </a:r>
            <a:r>
              <a:rPr lang="en-US" b="0" i="0" dirty="0" err="1" smtClean="0">
                <a:solidFill>
                  <a:srgbClr val="000000"/>
                </a:solidFill>
                <a:effectLst/>
                <a:latin typeface="Söhne"/>
              </a:rPr>
              <a:t>titik</a:t>
            </a:r>
            <a:r>
              <a:rPr lang="en-US" b="0" i="0" dirty="0" smtClean="0">
                <a:solidFill>
                  <a:srgbClr val="000000"/>
                </a:solidFill>
                <a:effectLst/>
                <a:latin typeface="Söhne"/>
              </a:rPr>
              <a:t> </a:t>
            </a:r>
            <a:r>
              <a:rPr lang="en-US" b="0" i="0" dirty="0" err="1" smtClean="0">
                <a:solidFill>
                  <a:srgbClr val="000000"/>
                </a:solidFill>
                <a:effectLst/>
                <a:latin typeface="Söhne"/>
              </a:rPr>
              <a:t>impas</a:t>
            </a:r>
            <a:r>
              <a:rPr lang="en-US" b="0" i="0" dirty="0" smtClean="0">
                <a:solidFill>
                  <a:srgbClr val="000000"/>
                </a:solidFill>
                <a:effectLst/>
                <a:latin typeface="Söhne"/>
              </a:rPr>
              <a:t> (break-even point), di mana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mencakupi</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a:t>
            </a:r>
            <a:r>
              <a:rPr lang="en-US" b="0" i="0" dirty="0" err="1" smtClean="0">
                <a:solidFill>
                  <a:srgbClr val="000000"/>
                </a:solidFill>
                <a:effectLst/>
                <a:latin typeface="Söhne"/>
              </a:rPr>
              <a:t>serta</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merancang</a:t>
            </a:r>
            <a:r>
              <a:rPr lang="en-US" b="0" i="0" dirty="0" smtClean="0">
                <a:solidFill>
                  <a:srgbClr val="000000"/>
                </a:solidFill>
                <a:effectLst/>
                <a:latin typeface="Söhne"/>
              </a:rPr>
              <a:t> </a:t>
            </a:r>
            <a:r>
              <a:rPr lang="en-US" b="0" i="0" dirty="0" err="1" smtClean="0">
                <a:solidFill>
                  <a:srgbClr val="000000"/>
                </a:solidFill>
                <a:effectLst/>
                <a:latin typeface="Söhne"/>
              </a:rPr>
              <a:t>strategi</a:t>
            </a:r>
            <a:r>
              <a:rPr lang="en-US" b="0" i="0" dirty="0" smtClean="0">
                <a:solidFill>
                  <a:srgbClr val="000000"/>
                </a:solidFill>
                <a:effectLst/>
                <a:latin typeface="Söhne"/>
              </a:rPr>
              <a:t> yang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mencapai</a:t>
            </a:r>
            <a:r>
              <a:rPr lang="en-US" b="0" i="0" dirty="0" smtClean="0">
                <a:solidFill>
                  <a:srgbClr val="000000"/>
                </a:solidFill>
                <a:effectLst/>
                <a:latin typeface="Söhne"/>
              </a:rPr>
              <a:t> </a:t>
            </a:r>
            <a:r>
              <a:rPr lang="en-US" b="0" i="0" dirty="0" err="1" smtClean="0">
                <a:solidFill>
                  <a:srgbClr val="000000"/>
                </a:solidFill>
                <a:effectLst/>
                <a:latin typeface="Söhne"/>
              </a:rPr>
              <a:t>laba</a:t>
            </a:r>
            <a:r>
              <a:rPr lang="en-US" b="0" i="0" dirty="0" smtClean="0">
                <a:solidFill>
                  <a:srgbClr val="000000"/>
                </a:solidFill>
                <a:effectLst/>
                <a:latin typeface="Söhne"/>
              </a:rPr>
              <a:t> yang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tinggi</a:t>
            </a:r>
            <a:r>
              <a:rPr lang="en-US" b="0" i="0" dirty="0" smtClean="0">
                <a:solidFill>
                  <a:srgbClr val="000000"/>
                </a:solidFill>
                <a:effectLst/>
                <a:latin typeface="Söhne"/>
              </a:rPr>
              <a:t>.</a:t>
            </a:r>
          </a:p>
          <a:p>
            <a:pPr algn="l"/>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menjaga</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a:t>
            </a:r>
            <a:r>
              <a:rPr lang="en-US" b="0" i="0" dirty="0" err="1" smtClean="0">
                <a:solidFill>
                  <a:srgbClr val="000000"/>
                </a:solidFill>
                <a:effectLst/>
                <a:latin typeface="Söhne"/>
              </a:rPr>
              <a:t>tetap</a:t>
            </a:r>
            <a:r>
              <a:rPr lang="en-US" b="0" i="0" dirty="0" smtClean="0">
                <a:solidFill>
                  <a:srgbClr val="000000"/>
                </a:solidFill>
                <a:effectLst/>
                <a:latin typeface="Söhne"/>
              </a:rPr>
              <a:t> </a:t>
            </a:r>
            <a:r>
              <a:rPr lang="en-US" b="0" i="0" dirty="0" err="1" smtClean="0">
                <a:solidFill>
                  <a:srgbClr val="000000"/>
                </a:solidFill>
                <a:effectLst/>
                <a:latin typeface="Söhne"/>
              </a:rPr>
              <a:t>terkendali</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kunci</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menjaga</a:t>
            </a:r>
            <a:r>
              <a:rPr lang="en-US" b="0" i="0" dirty="0" smtClean="0">
                <a:solidFill>
                  <a:srgbClr val="000000"/>
                </a:solidFill>
                <a:effectLst/>
                <a:latin typeface="Söhne"/>
              </a:rPr>
              <a:t> </a:t>
            </a:r>
            <a:r>
              <a:rPr lang="en-US" b="0" i="0" dirty="0" err="1" smtClean="0">
                <a:solidFill>
                  <a:srgbClr val="000000"/>
                </a:solidFill>
                <a:effectLst/>
                <a:latin typeface="Söhne"/>
              </a:rPr>
              <a:t>profitabilitas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kesinambungan</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pemahaman</a:t>
            </a:r>
            <a:r>
              <a:rPr lang="en-US" b="0" i="0" dirty="0" smtClean="0">
                <a:solidFill>
                  <a:srgbClr val="000000"/>
                </a:solidFill>
                <a:effectLst/>
                <a:latin typeface="Söhne"/>
              </a:rPr>
              <a:t> yang </a:t>
            </a:r>
            <a:r>
              <a:rPr lang="en-US" b="0" i="0" dirty="0" err="1" smtClean="0">
                <a:solidFill>
                  <a:srgbClr val="000000"/>
                </a:solidFill>
                <a:effectLst/>
                <a:latin typeface="Söhne"/>
              </a:rPr>
              <a:t>kuat</a:t>
            </a:r>
            <a:r>
              <a:rPr lang="en-US" b="0" i="0" dirty="0" smtClean="0">
                <a:solidFill>
                  <a:srgbClr val="000000"/>
                </a:solidFill>
                <a:effectLst/>
                <a:latin typeface="Söhne"/>
              </a:rPr>
              <a:t> </a:t>
            </a:r>
            <a:r>
              <a:rPr lang="en-US" b="0" i="0" dirty="0" err="1" smtClean="0">
                <a:solidFill>
                  <a:srgbClr val="000000"/>
                </a:solidFill>
                <a:effectLst/>
                <a:latin typeface="Söhne"/>
              </a:rPr>
              <a:t>tentang</a:t>
            </a:r>
            <a:r>
              <a:rPr lang="en-US" b="0" i="0" dirty="0" smtClean="0">
                <a:solidFill>
                  <a:srgbClr val="000000"/>
                </a:solidFill>
                <a:effectLst/>
                <a:latin typeface="Söhne"/>
              </a:rPr>
              <a:t> </a:t>
            </a:r>
            <a:r>
              <a:rPr lang="en-US" b="0" i="0" dirty="0" err="1" smtClean="0">
                <a:solidFill>
                  <a:srgbClr val="000000"/>
                </a:solidFill>
                <a:effectLst/>
                <a:latin typeface="Söhne"/>
              </a:rPr>
              <a:t>biaya</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strategi</a:t>
            </a:r>
            <a:r>
              <a:rPr lang="en-US" b="0" i="0" dirty="0" smtClean="0">
                <a:solidFill>
                  <a:srgbClr val="000000"/>
                </a:solidFill>
                <a:effectLst/>
                <a:latin typeface="Söhne"/>
              </a:rPr>
              <a:t> yang </a:t>
            </a:r>
            <a:r>
              <a:rPr lang="en-US" b="0" i="0" dirty="0" err="1" smtClean="0">
                <a:solidFill>
                  <a:srgbClr val="000000"/>
                </a:solidFill>
                <a:effectLst/>
                <a:latin typeface="Söhne"/>
              </a:rPr>
              <a:t>tepat</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meningkatkan</a:t>
            </a:r>
            <a:r>
              <a:rPr lang="en-US" b="0" i="0" dirty="0" smtClean="0">
                <a:solidFill>
                  <a:srgbClr val="000000"/>
                </a:solidFill>
                <a:effectLst/>
                <a:latin typeface="Söhne"/>
              </a:rPr>
              <a:t> </a:t>
            </a:r>
            <a:r>
              <a:rPr lang="en-US" b="0" i="0" dirty="0" err="1" smtClean="0">
                <a:solidFill>
                  <a:srgbClr val="000000"/>
                </a:solidFill>
                <a:effectLst/>
                <a:latin typeface="Söhne"/>
              </a:rPr>
              <a:t>efisiensi</a:t>
            </a:r>
            <a:r>
              <a:rPr lang="en-US" b="0" i="0" dirty="0" smtClean="0">
                <a:solidFill>
                  <a:srgbClr val="000000"/>
                </a:solidFill>
                <a:effectLst/>
                <a:latin typeface="Söhne"/>
              </a:rPr>
              <a:t> </a:t>
            </a:r>
            <a:r>
              <a:rPr lang="en-US" b="0" i="0" dirty="0" err="1" smtClean="0">
                <a:solidFill>
                  <a:srgbClr val="000000"/>
                </a:solidFill>
                <a:effectLst/>
                <a:latin typeface="Söhne"/>
              </a:rPr>
              <a:t>operasional</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mencapai</a:t>
            </a:r>
            <a:r>
              <a:rPr lang="en-US" b="0" i="0" dirty="0" smtClean="0">
                <a:solidFill>
                  <a:srgbClr val="000000"/>
                </a:solidFill>
                <a:effectLst/>
                <a:latin typeface="Söhne"/>
              </a:rPr>
              <a:t> </a:t>
            </a:r>
            <a:r>
              <a:rPr lang="en-US" b="0" i="0" dirty="0" err="1" smtClean="0">
                <a:solidFill>
                  <a:srgbClr val="000000"/>
                </a:solidFill>
                <a:effectLst/>
                <a:latin typeface="Söhne"/>
              </a:rPr>
              <a:t>tujuan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Anda</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baik</a:t>
            </a:r>
            <a:r>
              <a:rPr lang="en-US" b="0" i="0" dirty="0" smtClean="0">
                <a:solidFill>
                  <a:srgbClr val="000000"/>
                </a:solidFill>
                <a:effectLst/>
                <a:latin typeface="Söhne"/>
              </a:rPr>
              <a:t>.</a:t>
            </a:r>
          </a:p>
          <a:p>
            <a:r>
              <a:rPr lang="en-US" b="0" i="0" dirty="0" smtClean="0">
                <a:solidFill>
                  <a:srgbClr val="000000"/>
                </a:solidFill>
                <a:effectLst/>
                <a:latin typeface="Söhne"/>
              </a:rPr>
              <a:t/>
            </a:r>
            <a:br>
              <a:rPr lang="en-US" b="0" i="0" dirty="0" smtClean="0">
                <a:solidFill>
                  <a:srgbClr val="000000"/>
                </a:solidFill>
                <a:effectLst/>
                <a:latin typeface="Söhne"/>
              </a:rPr>
            </a:br>
            <a:endParaRPr lang="id-ID" noProof="0" dirty="0"/>
          </a:p>
        </p:txBody>
      </p:sp>
      <p:sp>
        <p:nvSpPr>
          <p:cNvPr id="4" name="Slide Number Placeholder 3"/>
          <p:cNvSpPr>
            <a:spLocks noGrp="1"/>
          </p:cNvSpPr>
          <p:nvPr>
            <p:ph type="sldNum" sz="quarter" idx="10"/>
          </p:nvPr>
        </p:nvSpPr>
        <p:spPr/>
        <p:txBody>
          <a:bodyPr/>
          <a:lstStyle/>
          <a:p>
            <a:fld id="{A1C13C50-FEB1-492B-AA05-31BA0E98A26E}" type="slidenum">
              <a:rPr lang="en-US" smtClean="0"/>
              <a:t>7</a:t>
            </a:fld>
            <a:endParaRPr lang="en-US"/>
          </a:p>
        </p:txBody>
      </p:sp>
    </p:spTree>
    <p:extLst>
      <p:ext uri="{BB962C8B-B14F-4D97-AF65-F5344CB8AC3E}">
        <p14:creationId xmlns:p14="http://schemas.microsoft.com/office/powerpoint/2010/main" val="37461209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dirty="0" err="1" smtClean="0">
                <a:solidFill>
                  <a:srgbClr val="374151"/>
                </a:solidFill>
                <a:effectLst/>
                <a:latin typeface="Söhne"/>
              </a:rPr>
              <a:t>Kesiapan</a:t>
            </a:r>
            <a:r>
              <a:rPr lang="en-US" b="1" i="0" dirty="0" smtClean="0">
                <a:solidFill>
                  <a:srgbClr val="374151"/>
                </a:solidFill>
                <a:effectLst/>
                <a:latin typeface="Söhne"/>
              </a:rPr>
              <a:t> </a:t>
            </a:r>
            <a:r>
              <a:rPr lang="en-US" b="1" i="0" dirty="0" err="1" smtClean="0">
                <a:solidFill>
                  <a:srgbClr val="374151"/>
                </a:solidFill>
                <a:effectLst/>
                <a:latin typeface="Söhne"/>
              </a:rPr>
              <a:t>untuk</a:t>
            </a:r>
            <a:r>
              <a:rPr lang="en-US" b="1" i="0" dirty="0" smtClean="0">
                <a:solidFill>
                  <a:srgbClr val="374151"/>
                </a:solidFill>
                <a:effectLst/>
                <a:latin typeface="Söhne"/>
              </a:rPr>
              <a:t> </a:t>
            </a:r>
            <a:r>
              <a:rPr lang="en-US" b="1" i="0" dirty="0" err="1" smtClean="0">
                <a:solidFill>
                  <a:srgbClr val="374151"/>
                </a:solidFill>
                <a:effectLst/>
                <a:latin typeface="Söhne"/>
              </a:rPr>
              <a:t>Perubahan</a:t>
            </a:r>
            <a:endParaRPr lang="en-US" b="1" i="0" dirty="0" smtClean="0">
              <a:solidFill>
                <a:srgbClr val="374151"/>
              </a:solidFill>
              <a:effectLst/>
              <a:latin typeface="Söhne"/>
            </a:endParaRPr>
          </a:p>
          <a:p>
            <a:pPr algn="l"/>
            <a:endParaRPr lang="en-US" b="1" i="0" dirty="0" smtClean="0">
              <a:solidFill>
                <a:srgbClr val="374151"/>
              </a:solidFill>
              <a:effectLst/>
              <a:latin typeface="Söhne"/>
            </a:endParaRPr>
          </a:p>
          <a:p>
            <a:pPr algn="l"/>
            <a:r>
              <a:rPr lang="en-US" b="1" i="0" dirty="0" err="1" smtClean="0">
                <a:solidFill>
                  <a:srgbClr val="000000"/>
                </a:solidFill>
                <a:effectLst/>
                <a:latin typeface="Söhne"/>
              </a:rPr>
              <a:t>Menekankan</a:t>
            </a:r>
            <a:r>
              <a:rPr lang="en-US" b="1" i="0" dirty="0" smtClean="0">
                <a:solidFill>
                  <a:srgbClr val="000000"/>
                </a:solidFill>
                <a:effectLst/>
                <a:latin typeface="Söhne"/>
              </a:rPr>
              <a:t> </a:t>
            </a:r>
            <a:r>
              <a:rPr lang="en-US" b="1" i="0" dirty="0" err="1" smtClean="0">
                <a:solidFill>
                  <a:srgbClr val="000000"/>
                </a:solidFill>
                <a:effectLst/>
                <a:latin typeface="Söhne"/>
              </a:rPr>
              <a:t>Pentingnya</a:t>
            </a:r>
            <a:r>
              <a:rPr lang="en-US" b="1" i="0" dirty="0" smtClean="0">
                <a:solidFill>
                  <a:srgbClr val="000000"/>
                </a:solidFill>
                <a:effectLst/>
                <a:latin typeface="Söhne"/>
              </a:rPr>
              <a:t> </a:t>
            </a:r>
            <a:r>
              <a:rPr lang="en-US" b="1" i="0" dirty="0" err="1" smtClean="0">
                <a:solidFill>
                  <a:srgbClr val="000000"/>
                </a:solidFill>
                <a:effectLst/>
                <a:latin typeface="Söhne"/>
              </a:rPr>
              <a:t>Fleksibilitas</a:t>
            </a:r>
            <a:r>
              <a:rPr lang="en-US" b="1" i="0" dirty="0" smtClean="0">
                <a:solidFill>
                  <a:srgbClr val="000000"/>
                </a:solidFill>
                <a:effectLst/>
                <a:latin typeface="Söhne"/>
              </a:rPr>
              <a:t> </a:t>
            </a:r>
            <a:r>
              <a:rPr lang="en-US" b="1" i="0" dirty="0" err="1" smtClean="0">
                <a:solidFill>
                  <a:srgbClr val="000000"/>
                </a:solidFill>
                <a:effectLst/>
                <a:latin typeface="Söhne"/>
              </a:rPr>
              <a:t>dalam</a:t>
            </a:r>
            <a:r>
              <a:rPr lang="en-US" b="1" i="0" dirty="0" smtClean="0">
                <a:solidFill>
                  <a:srgbClr val="000000"/>
                </a:solidFill>
                <a:effectLst/>
                <a:latin typeface="Söhne"/>
              </a:rPr>
              <a:t> </a:t>
            </a:r>
            <a:r>
              <a:rPr lang="en-US" b="1" i="0" dirty="0" err="1" smtClean="0">
                <a:solidFill>
                  <a:srgbClr val="000000"/>
                </a:solidFill>
                <a:effectLst/>
                <a:latin typeface="Söhne"/>
              </a:rPr>
              <a:t>Bisnis</a:t>
            </a:r>
            <a:r>
              <a:rPr lang="en-US" b="1" i="0" dirty="0" smtClean="0">
                <a:solidFill>
                  <a:srgbClr val="000000"/>
                </a:solidFill>
                <a:effectLst/>
                <a:latin typeface="Söhne"/>
              </a:rPr>
              <a:t> Model:</a:t>
            </a:r>
            <a:endParaRPr lang="en-US" b="0" i="0" dirty="0" smtClean="0">
              <a:solidFill>
                <a:srgbClr val="000000"/>
              </a:solidFill>
              <a:effectLst/>
              <a:latin typeface="Söhne"/>
            </a:endParaRPr>
          </a:p>
          <a:p>
            <a:pPr algn="l"/>
            <a:r>
              <a:rPr lang="en-US" b="0" i="0" dirty="0" err="1" smtClean="0">
                <a:solidFill>
                  <a:srgbClr val="000000"/>
                </a:solidFill>
                <a:effectLst/>
                <a:latin typeface="Söhne"/>
              </a:rPr>
              <a:t>Fleksibilitas</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model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kemampuan</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beradaptasi</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perubahan</a:t>
            </a:r>
            <a:r>
              <a:rPr lang="en-US" b="0" i="0" dirty="0" smtClean="0">
                <a:solidFill>
                  <a:srgbClr val="000000"/>
                </a:solidFill>
                <a:effectLst/>
                <a:latin typeface="Söhne"/>
              </a:rPr>
              <a:t>, </a:t>
            </a:r>
            <a:r>
              <a:rPr lang="en-US" b="0" i="0" dirty="0" err="1" smtClean="0">
                <a:solidFill>
                  <a:srgbClr val="000000"/>
                </a:solidFill>
                <a:effectLst/>
                <a:latin typeface="Söhne"/>
              </a:rPr>
              <a:t>tantangan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peluang</a:t>
            </a:r>
            <a:r>
              <a:rPr lang="en-US" b="0" i="0" dirty="0" smtClean="0">
                <a:solidFill>
                  <a:srgbClr val="000000"/>
                </a:solidFill>
                <a:effectLst/>
                <a:latin typeface="Söhne"/>
              </a:rPr>
              <a:t> yang </a:t>
            </a:r>
            <a:r>
              <a:rPr lang="en-US" b="0" i="0" dirty="0" err="1" smtClean="0">
                <a:solidFill>
                  <a:srgbClr val="000000"/>
                </a:solidFill>
                <a:effectLst/>
                <a:latin typeface="Söhne"/>
              </a:rPr>
              <a:t>mungkin</a:t>
            </a:r>
            <a:r>
              <a:rPr lang="en-US" b="0" i="0" dirty="0" smtClean="0">
                <a:solidFill>
                  <a:srgbClr val="000000"/>
                </a:solidFill>
                <a:effectLst/>
                <a:latin typeface="Söhne"/>
              </a:rPr>
              <a:t> </a:t>
            </a:r>
            <a:r>
              <a:rPr lang="en-US" b="0" i="0" dirty="0" err="1" smtClean="0">
                <a:solidFill>
                  <a:srgbClr val="000000"/>
                </a:solidFill>
                <a:effectLst/>
                <a:latin typeface="Söhne"/>
              </a:rPr>
              <a:t>muncul</a:t>
            </a:r>
            <a:r>
              <a:rPr lang="en-US" b="0" i="0" dirty="0" smtClean="0">
                <a:solidFill>
                  <a:srgbClr val="000000"/>
                </a:solidFill>
                <a:effectLst/>
                <a:latin typeface="Söhne"/>
              </a:rPr>
              <a:t> </a:t>
            </a:r>
            <a:r>
              <a:rPr lang="en-US" b="0" i="0" dirty="0" err="1" smtClean="0">
                <a:solidFill>
                  <a:srgbClr val="000000"/>
                </a:solidFill>
                <a:effectLst/>
                <a:latin typeface="Söhne"/>
              </a:rPr>
              <a:t>selama</a:t>
            </a:r>
            <a:r>
              <a:rPr lang="en-US" b="0" i="0" dirty="0" smtClean="0">
                <a:solidFill>
                  <a:srgbClr val="000000"/>
                </a:solidFill>
                <a:effectLst/>
                <a:latin typeface="Söhne"/>
              </a:rPr>
              <a:t> </a:t>
            </a:r>
            <a:r>
              <a:rPr lang="en-US" b="0" i="0" dirty="0" err="1" smtClean="0">
                <a:solidFill>
                  <a:srgbClr val="000000"/>
                </a:solidFill>
                <a:effectLst/>
                <a:latin typeface="Söhne"/>
              </a:rPr>
              <a:t>perjalanan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Pentingnya</a:t>
            </a:r>
            <a:r>
              <a:rPr lang="en-US" b="0" i="0" dirty="0" smtClean="0">
                <a:solidFill>
                  <a:srgbClr val="000000"/>
                </a:solidFill>
                <a:effectLst/>
                <a:latin typeface="Söhne"/>
              </a:rPr>
              <a:t> </a:t>
            </a:r>
            <a:r>
              <a:rPr lang="en-US" b="0" i="0" dirty="0" err="1" smtClean="0">
                <a:solidFill>
                  <a:srgbClr val="000000"/>
                </a:solidFill>
                <a:effectLst/>
                <a:latin typeface="Söhne"/>
              </a:rPr>
              <a:t>fleksibilitas</a:t>
            </a:r>
            <a:r>
              <a:rPr lang="en-US" b="0" i="0" dirty="0" smtClean="0">
                <a:solidFill>
                  <a:srgbClr val="000000"/>
                </a:solidFill>
                <a:effectLst/>
                <a:latin typeface="Söhne"/>
              </a:rPr>
              <a:t> </a:t>
            </a:r>
            <a:r>
              <a:rPr lang="en-US" b="0" i="0" dirty="0" err="1" smtClean="0">
                <a:solidFill>
                  <a:srgbClr val="000000"/>
                </a:solidFill>
                <a:effectLst/>
                <a:latin typeface="Söhne"/>
              </a:rPr>
              <a:t>melibatkan</a:t>
            </a:r>
            <a:r>
              <a:rPr lang="en-US" b="0" i="0" dirty="0" smtClean="0">
                <a:solidFill>
                  <a:srgbClr val="000000"/>
                </a:solidFill>
                <a:effectLst/>
                <a:latin typeface="Söhne"/>
              </a:rPr>
              <a:t> </a:t>
            </a:r>
            <a:r>
              <a:rPr lang="en-US" b="0" i="0" dirty="0" err="1" smtClean="0">
                <a:solidFill>
                  <a:srgbClr val="000000"/>
                </a:solidFill>
                <a:effectLst/>
                <a:latin typeface="Söhne"/>
              </a:rPr>
              <a:t>beberapa</a:t>
            </a:r>
            <a:r>
              <a:rPr lang="en-US" b="0" i="0" dirty="0" smtClean="0">
                <a:solidFill>
                  <a:srgbClr val="000000"/>
                </a:solidFill>
                <a:effectLst/>
                <a:latin typeface="Söhne"/>
              </a:rPr>
              <a:t> </a:t>
            </a:r>
            <a:r>
              <a:rPr lang="en-US" b="0" i="0" dirty="0" err="1" smtClean="0">
                <a:solidFill>
                  <a:srgbClr val="000000"/>
                </a:solidFill>
                <a:effectLst/>
                <a:latin typeface="Söhne"/>
              </a:rPr>
              <a:t>aspek</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Adaptasi</a:t>
            </a:r>
            <a:r>
              <a:rPr lang="en-US" b="1" i="0" dirty="0" smtClean="0">
                <a:solidFill>
                  <a:srgbClr val="000000"/>
                </a:solidFill>
                <a:effectLst/>
                <a:latin typeface="Söhne"/>
              </a:rPr>
              <a:t> </a:t>
            </a:r>
            <a:r>
              <a:rPr lang="en-US" b="1" i="0" dirty="0" err="1" smtClean="0">
                <a:solidFill>
                  <a:srgbClr val="000000"/>
                </a:solidFill>
                <a:effectLst/>
                <a:latin typeface="Söhne"/>
              </a:rPr>
              <a:t>terhadap</a:t>
            </a:r>
            <a:r>
              <a:rPr lang="en-US" b="1" i="0" dirty="0" smtClean="0">
                <a:solidFill>
                  <a:srgbClr val="000000"/>
                </a:solidFill>
                <a:effectLst/>
                <a:latin typeface="Söhne"/>
              </a:rPr>
              <a:t> </a:t>
            </a:r>
            <a:r>
              <a:rPr lang="en-US" b="1" i="0" dirty="0" err="1" smtClean="0">
                <a:solidFill>
                  <a:srgbClr val="000000"/>
                </a:solidFill>
                <a:effectLst/>
                <a:latin typeface="Söhne"/>
              </a:rPr>
              <a:t>Perubahan</a:t>
            </a:r>
            <a:r>
              <a:rPr lang="en-US" b="1" i="0" dirty="0" smtClean="0">
                <a:solidFill>
                  <a:srgbClr val="000000"/>
                </a:solidFill>
                <a:effectLst/>
                <a:latin typeface="Söhne"/>
              </a:rPr>
              <a:t> </a:t>
            </a:r>
            <a:r>
              <a:rPr lang="en-US" b="1" i="0" dirty="0" err="1" smtClean="0">
                <a:solidFill>
                  <a:srgbClr val="000000"/>
                </a:solidFill>
                <a:effectLst/>
                <a:latin typeface="Söhne"/>
              </a:rPr>
              <a:t>Pasar</a:t>
            </a:r>
            <a:r>
              <a:rPr lang="en-US" b="1" i="0" dirty="0" smtClean="0">
                <a:solidFill>
                  <a:srgbClr val="000000"/>
                </a:solidFill>
                <a:effectLst/>
                <a:latin typeface="Söhne"/>
              </a:rPr>
              <a:t>:</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berubah</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cepat</a:t>
            </a:r>
            <a:r>
              <a:rPr lang="en-US" b="0" i="0" dirty="0" smtClean="0">
                <a:solidFill>
                  <a:srgbClr val="000000"/>
                </a:solidFill>
                <a:effectLst/>
                <a:latin typeface="Söhne"/>
              </a:rPr>
              <a:t> </a:t>
            </a:r>
            <a:r>
              <a:rPr lang="en-US" b="0" i="0" dirty="0" err="1" smtClean="0">
                <a:solidFill>
                  <a:srgbClr val="000000"/>
                </a:solidFill>
                <a:effectLst/>
                <a:latin typeface="Söhne"/>
              </a:rPr>
              <a:t>karena</a:t>
            </a:r>
            <a:r>
              <a:rPr lang="en-US" b="0" i="0" dirty="0" smtClean="0">
                <a:solidFill>
                  <a:srgbClr val="000000"/>
                </a:solidFill>
                <a:effectLst/>
                <a:latin typeface="Söhne"/>
              </a:rPr>
              <a:t> </a:t>
            </a:r>
            <a:r>
              <a:rPr lang="en-US" b="0" i="0" dirty="0" err="1" smtClean="0">
                <a:solidFill>
                  <a:srgbClr val="000000"/>
                </a:solidFill>
                <a:effectLst/>
                <a:latin typeface="Söhne"/>
              </a:rPr>
              <a:t>perubahan</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tren</a:t>
            </a:r>
            <a:r>
              <a:rPr lang="en-US" b="0" i="0" dirty="0" smtClean="0">
                <a:solidFill>
                  <a:srgbClr val="000000"/>
                </a:solidFill>
                <a:effectLst/>
                <a:latin typeface="Söhne"/>
              </a:rPr>
              <a:t> </a:t>
            </a:r>
            <a:r>
              <a:rPr lang="en-US" b="0" i="0" dirty="0" err="1" smtClean="0">
                <a:solidFill>
                  <a:srgbClr val="000000"/>
                </a:solidFill>
                <a:effectLst/>
                <a:latin typeface="Söhne"/>
              </a:rPr>
              <a:t>konsumen</a:t>
            </a:r>
            <a:r>
              <a:rPr lang="en-US" b="0" i="0" dirty="0" smtClean="0">
                <a:solidFill>
                  <a:srgbClr val="000000"/>
                </a:solidFill>
                <a:effectLst/>
                <a:latin typeface="Söhne"/>
              </a:rPr>
              <a:t>, </a:t>
            </a:r>
            <a:r>
              <a:rPr lang="en-US" b="0" i="0" dirty="0" err="1" smtClean="0">
                <a:solidFill>
                  <a:srgbClr val="000000"/>
                </a:solidFill>
                <a:effectLst/>
                <a:latin typeface="Söhne"/>
              </a:rPr>
              <a:t>persaingan</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lingkungan</a:t>
            </a:r>
            <a:r>
              <a:rPr lang="en-US" b="0" i="0" dirty="0" smtClean="0">
                <a:solidFill>
                  <a:srgbClr val="000000"/>
                </a:solidFill>
                <a:effectLst/>
                <a:latin typeface="Söhne"/>
              </a:rPr>
              <a:t> </a:t>
            </a:r>
            <a:r>
              <a:rPr lang="en-US" b="0" i="0" dirty="0" err="1" smtClean="0">
                <a:solidFill>
                  <a:srgbClr val="000000"/>
                </a:solidFill>
                <a:effectLst/>
                <a:latin typeface="Söhne"/>
              </a:rPr>
              <a:t>eksternal</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yang </a:t>
            </a:r>
            <a:r>
              <a:rPr lang="en-US" b="0" i="0" dirty="0" err="1" smtClean="0">
                <a:solidFill>
                  <a:srgbClr val="000000"/>
                </a:solidFill>
                <a:effectLst/>
                <a:latin typeface="Söhne"/>
              </a:rPr>
              <a:t>fleksibel</a:t>
            </a:r>
            <a:r>
              <a:rPr lang="en-US" b="0" i="0" dirty="0" smtClean="0">
                <a:solidFill>
                  <a:srgbClr val="000000"/>
                </a:solidFill>
                <a:effectLst/>
                <a:latin typeface="Söhne"/>
              </a:rPr>
              <a:t> </a:t>
            </a:r>
            <a:r>
              <a:rPr lang="en-US" b="0" i="0" dirty="0" err="1" smtClean="0">
                <a:solidFill>
                  <a:srgbClr val="000000"/>
                </a:solidFill>
                <a:effectLst/>
                <a:latin typeface="Söhne"/>
              </a:rPr>
              <a:t>mampu</a:t>
            </a:r>
            <a:r>
              <a:rPr lang="en-US" b="0" i="0" dirty="0" smtClean="0">
                <a:solidFill>
                  <a:srgbClr val="000000"/>
                </a:solidFill>
                <a:effectLst/>
                <a:latin typeface="Söhne"/>
              </a:rPr>
              <a:t> </a:t>
            </a:r>
            <a:r>
              <a:rPr lang="en-US" b="0" i="0" dirty="0" err="1" smtClean="0">
                <a:solidFill>
                  <a:srgbClr val="000000"/>
                </a:solidFill>
                <a:effectLst/>
                <a:latin typeface="Söhne"/>
              </a:rPr>
              <a:t>merespons</a:t>
            </a:r>
            <a:r>
              <a:rPr lang="en-US" b="0" i="0" dirty="0" smtClean="0">
                <a:solidFill>
                  <a:srgbClr val="000000"/>
                </a:solidFill>
                <a:effectLst/>
                <a:latin typeface="Söhne"/>
              </a:rPr>
              <a:t> </a:t>
            </a:r>
            <a:r>
              <a:rPr lang="en-US" b="0" i="0" dirty="0" err="1" smtClean="0">
                <a:solidFill>
                  <a:srgbClr val="000000"/>
                </a:solidFill>
                <a:effectLst/>
                <a:latin typeface="Söhne"/>
              </a:rPr>
              <a:t>perubahan</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cepat</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menyesuaikan</a:t>
            </a:r>
            <a:r>
              <a:rPr lang="en-US" b="0" i="0" dirty="0" smtClean="0">
                <a:solidFill>
                  <a:srgbClr val="000000"/>
                </a:solidFill>
                <a:effectLst/>
                <a:latin typeface="Söhne"/>
              </a:rPr>
              <a:t> </a:t>
            </a:r>
            <a:r>
              <a:rPr lang="en-US" b="0" i="0" dirty="0" err="1" smtClean="0">
                <a:solidFill>
                  <a:srgbClr val="000000"/>
                </a:solidFill>
                <a:effectLst/>
                <a:latin typeface="Söhne"/>
              </a:rPr>
              <a:t>strategi</a:t>
            </a:r>
            <a:r>
              <a:rPr lang="en-US" b="0" i="0" dirty="0" smtClean="0">
                <a:solidFill>
                  <a:srgbClr val="000000"/>
                </a:solidFill>
                <a:effectLst/>
                <a:latin typeface="Söhne"/>
              </a:rPr>
              <a:t> </a:t>
            </a:r>
            <a:r>
              <a:rPr lang="en-US" b="0" i="0" dirty="0" err="1" smtClean="0">
                <a:solidFill>
                  <a:srgbClr val="000000"/>
                </a:solidFill>
                <a:effectLst/>
                <a:latin typeface="Söhne"/>
              </a:rPr>
              <a:t>mereka</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Inovasi</a:t>
            </a:r>
            <a:r>
              <a:rPr lang="en-US" b="1" i="0" dirty="0" smtClean="0">
                <a:solidFill>
                  <a:srgbClr val="000000"/>
                </a:solidFill>
                <a:effectLst/>
                <a:latin typeface="Söhne"/>
              </a:rPr>
              <a:t>:</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salah</a:t>
            </a:r>
            <a:r>
              <a:rPr lang="en-US" b="0" i="0" dirty="0" smtClean="0">
                <a:solidFill>
                  <a:srgbClr val="000000"/>
                </a:solidFill>
                <a:effectLst/>
                <a:latin typeface="Söhne"/>
              </a:rPr>
              <a:t> </a:t>
            </a:r>
            <a:r>
              <a:rPr lang="en-US" b="0" i="0" dirty="0" err="1" smtClean="0">
                <a:solidFill>
                  <a:srgbClr val="000000"/>
                </a:solidFill>
                <a:effectLst/>
                <a:latin typeface="Söhne"/>
              </a:rPr>
              <a:t>satu</a:t>
            </a:r>
            <a:r>
              <a:rPr lang="en-US" b="0" i="0" dirty="0" smtClean="0">
                <a:solidFill>
                  <a:srgbClr val="000000"/>
                </a:solidFill>
                <a:effectLst/>
                <a:latin typeface="Söhne"/>
              </a:rPr>
              <a:t> </a:t>
            </a:r>
            <a:r>
              <a:rPr lang="en-US" b="0" i="0" dirty="0" err="1" smtClean="0">
                <a:solidFill>
                  <a:srgbClr val="000000"/>
                </a:solidFill>
                <a:effectLst/>
                <a:latin typeface="Söhne"/>
              </a:rPr>
              <a:t>bentuk</a:t>
            </a:r>
            <a:r>
              <a:rPr lang="en-US" b="0" i="0" dirty="0" smtClean="0">
                <a:solidFill>
                  <a:srgbClr val="000000"/>
                </a:solidFill>
                <a:effectLst/>
                <a:latin typeface="Söhne"/>
              </a:rPr>
              <a:t> </a:t>
            </a:r>
            <a:r>
              <a:rPr lang="en-US" b="0" i="0" dirty="0" err="1" smtClean="0">
                <a:solidFill>
                  <a:srgbClr val="000000"/>
                </a:solidFill>
                <a:effectLst/>
                <a:latin typeface="Söhne"/>
              </a:rPr>
              <a:t>fleksibilitas</a:t>
            </a:r>
            <a:r>
              <a:rPr lang="en-US" b="0" i="0" dirty="0" smtClean="0">
                <a:solidFill>
                  <a:srgbClr val="000000"/>
                </a:solidFill>
                <a:effectLst/>
                <a:latin typeface="Söhne"/>
              </a:rPr>
              <a:t> yang </a:t>
            </a:r>
            <a:r>
              <a:rPr lang="en-US" b="0" i="0" dirty="0" err="1" smtClean="0">
                <a:solidFill>
                  <a:srgbClr val="000000"/>
                </a:solidFill>
                <a:effectLst/>
                <a:latin typeface="Söhne"/>
              </a:rPr>
              <a:t>kuat</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yang </a:t>
            </a:r>
            <a:r>
              <a:rPr lang="en-US" b="0" i="0" dirty="0" err="1" smtClean="0">
                <a:solidFill>
                  <a:srgbClr val="000000"/>
                </a:solidFill>
                <a:effectLst/>
                <a:latin typeface="Söhne"/>
              </a:rPr>
              <a:t>inovatif</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menciptakan</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baru</a:t>
            </a:r>
            <a:r>
              <a:rPr lang="en-US" b="0" i="0" dirty="0" smtClean="0">
                <a:solidFill>
                  <a:srgbClr val="000000"/>
                </a:solidFill>
                <a:effectLst/>
                <a:latin typeface="Söhne"/>
              </a:rPr>
              <a:t>, </a:t>
            </a:r>
            <a:r>
              <a:rPr lang="en-US" b="0" i="0" dirty="0" err="1" smtClean="0">
                <a:solidFill>
                  <a:srgbClr val="000000"/>
                </a:solidFill>
                <a:effectLst/>
                <a:latin typeface="Söhne"/>
              </a:rPr>
              <a:t>menggali</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yang </a:t>
            </a:r>
            <a:r>
              <a:rPr lang="en-US" b="0" i="0" dirty="0" err="1" smtClean="0">
                <a:solidFill>
                  <a:srgbClr val="000000"/>
                </a:solidFill>
                <a:effectLst/>
                <a:latin typeface="Söhne"/>
              </a:rPr>
              <a:t>belum</a:t>
            </a:r>
            <a:r>
              <a:rPr lang="en-US" b="0" i="0" dirty="0" smtClean="0">
                <a:solidFill>
                  <a:srgbClr val="000000"/>
                </a:solidFill>
                <a:effectLst/>
                <a:latin typeface="Söhne"/>
              </a:rPr>
              <a:t> </a:t>
            </a:r>
            <a:r>
              <a:rPr lang="en-US" b="0" i="0" dirty="0" err="1" smtClean="0">
                <a:solidFill>
                  <a:srgbClr val="000000"/>
                </a:solidFill>
                <a:effectLst/>
                <a:latin typeface="Söhne"/>
              </a:rPr>
              <a:t>dieksplorasi</a:t>
            </a:r>
            <a:r>
              <a:rPr lang="en-US" b="0" i="0" dirty="0" smtClean="0">
                <a:solidFill>
                  <a:srgbClr val="000000"/>
                </a:solidFill>
                <a:effectLst/>
                <a:latin typeface="Söhne"/>
              </a:rPr>
              <a:t> </a:t>
            </a:r>
            <a:r>
              <a:rPr lang="en-US" b="0" i="0" dirty="0" err="1" smtClean="0">
                <a:solidFill>
                  <a:srgbClr val="000000"/>
                </a:solidFill>
                <a:effectLst/>
                <a:latin typeface="Söhne"/>
              </a:rPr>
              <a:t>sebelumnya</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menghadapi</a:t>
            </a:r>
            <a:r>
              <a:rPr lang="en-US" b="0" i="0" dirty="0" smtClean="0">
                <a:solidFill>
                  <a:srgbClr val="000000"/>
                </a:solidFill>
                <a:effectLst/>
                <a:latin typeface="Söhne"/>
              </a:rPr>
              <a:t> </a:t>
            </a:r>
            <a:r>
              <a:rPr lang="en-US" b="0" i="0" dirty="0" err="1" smtClean="0">
                <a:solidFill>
                  <a:srgbClr val="000000"/>
                </a:solidFill>
                <a:effectLst/>
                <a:latin typeface="Söhne"/>
              </a:rPr>
              <a:t>persaingan</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baik</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Peluang</a:t>
            </a:r>
            <a:r>
              <a:rPr lang="en-US" b="1" i="0" dirty="0" smtClean="0">
                <a:solidFill>
                  <a:srgbClr val="000000"/>
                </a:solidFill>
                <a:effectLst/>
                <a:latin typeface="Söhne"/>
              </a:rPr>
              <a:t> </a:t>
            </a:r>
            <a:r>
              <a:rPr lang="en-US" b="1" i="0" dirty="0" err="1" smtClean="0">
                <a:solidFill>
                  <a:srgbClr val="000000"/>
                </a:solidFill>
                <a:effectLst/>
                <a:latin typeface="Söhne"/>
              </a:rPr>
              <a:t>Ekspansi</a:t>
            </a:r>
            <a:r>
              <a:rPr lang="en-US" b="1" i="0" dirty="0" smtClean="0">
                <a:solidFill>
                  <a:srgbClr val="000000"/>
                </a:solidFill>
                <a:effectLst/>
                <a:latin typeface="Söhne"/>
              </a:rPr>
              <a:t> </a:t>
            </a:r>
            <a:r>
              <a:rPr lang="en-US" b="1" i="0" dirty="0" err="1" smtClean="0">
                <a:solidFill>
                  <a:srgbClr val="000000"/>
                </a:solidFill>
                <a:effectLst/>
                <a:latin typeface="Söhne"/>
              </a:rPr>
              <a:t>dan</a:t>
            </a:r>
            <a:r>
              <a:rPr lang="en-US" b="1" i="0" dirty="0" smtClean="0">
                <a:solidFill>
                  <a:srgbClr val="000000"/>
                </a:solidFill>
                <a:effectLst/>
                <a:latin typeface="Söhne"/>
              </a:rPr>
              <a:t> </a:t>
            </a:r>
            <a:r>
              <a:rPr lang="en-US" b="1" i="0" dirty="0" err="1" smtClean="0">
                <a:solidFill>
                  <a:srgbClr val="000000"/>
                </a:solidFill>
                <a:effectLst/>
                <a:latin typeface="Söhne"/>
              </a:rPr>
              <a:t>Diversifikasi</a:t>
            </a:r>
            <a:r>
              <a:rPr lang="en-US" b="1" i="0" dirty="0" smtClean="0">
                <a:solidFill>
                  <a:srgbClr val="000000"/>
                </a:solidFill>
                <a:effectLst/>
                <a:latin typeface="Söhne"/>
              </a:rPr>
              <a:t>:</a:t>
            </a:r>
            <a:r>
              <a:rPr lang="en-US" b="0" i="0" dirty="0" smtClean="0">
                <a:solidFill>
                  <a:srgbClr val="000000"/>
                </a:solidFill>
                <a:effectLst/>
                <a:latin typeface="Söhne"/>
              </a:rPr>
              <a:t> </a:t>
            </a:r>
            <a:r>
              <a:rPr lang="en-US" b="0" i="0" dirty="0" err="1" smtClean="0">
                <a:solidFill>
                  <a:srgbClr val="000000"/>
                </a:solidFill>
                <a:effectLst/>
                <a:latin typeface="Söhne"/>
              </a:rPr>
              <a:t>Fleksibilitas</a:t>
            </a:r>
            <a:r>
              <a:rPr lang="en-US" b="0" i="0" dirty="0" smtClean="0">
                <a:solidFill>
                  <a:srgbClr val="000000"/>
                </a:solidFill>
                <a:effectLst/>
                <a:latin typeface="Söhne"/>
              </a:rPr>
              <a:t> </a:t>
            </a:r>
            <a:r>
              <a:rPr lang="en-US" b="0" i="0" dirty="0" err="1" smtClean="0">
                <a:solidFill>
                  <a:srgbClr val="000000"/>
                </a:solidFill>
                <a:effectLst/>
                <a:latin typeface="Söhne"/>
              </a:rPr>
              <a:t>juga</a:t>
            </a:r>
            <a:r>
              <a:rPr lang="en-US" b="0" i="0" dirty="0" smtClean="0">
                <a:solidFill>
                  <a:srgbClr val="000000"/>
                </a:solidFill>
                <a:effectLst/>
                <a:latin typeface="Söhne"/>
              </a:rPr>
              <a:t> </a:t>
            </a:r>
            <a:r>
              <a:rPr lang="en-US" b="0" i="0" dirty="0" err="1" smtClean="0">
                <a:solidFill>
                  <a:srgbClr val="000000"/>
                </a:solidFill>
                <a:effectLst/>
                <a:latin typeface="Söhne"/>
              </a:rPr>
              <a:t>mencakup</a:t>
            </a:r>
            <a:r>
              <a:rPr lang="en-US" b="0" i="0" dirty="0" smtClean="0">
                <a:solidFill>
                  <a:srgbClr val="000000"/>
                </a:solidFill>
                <a:effectLst/>
                <a:latin typeface="Söhne"/>
              </a:rPr>
              <a:t> </a:t>
            </a:r>
            <a:r>
              <a:rPr lang="en-US" b="0" i="0" dirty="0" err="1" smtClean="0">
                <a:solidFill>
                  <a:srgbClr val="000000"/>
                </a:solidFill>
                <a:effectLst/>
                <a:latin typeface="Söhne"/>
              </a:rPr>
              <a:t>kemampuan</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menjelajahi</a:t>
            </a:r>
            <a:r>
              <a:rPr lang="en-US" b="0" i="0" dirty="0" smtClean="0">
                <a:solidFill>
                  <a:srgbClr val="000000"/>
                </a:solidFill>
                <a:effectLst/>
                <a:latin typeface="Söhne"/>
              </a:rPr>
              <a:t> </a:t>
            </a:r>
            <a:r>
              <a:rPr lang="en-US" b="0" i="0" dirty="0" err="1" smtClean="0">
                <a:solidFill>
                  <a:srgbClr val="000000"/>
                </a:solidFill>
                <a:effectLst/>
                <a:latin typeface="Söhne"/>
              </a:rPr>
              <a:t>peluang</a:t>
            </a:r>
            <a:r>
              <a:rPr lang="en-US" b="0" i="0" dirty="0" smtClean="0">
                <a:solidFill>
                  <a:srgbClr val="000000"/>
                </a:solidFill>
                <a:effectLst/>
                <a:latin typeface="Söhne"/>
              </a:rPr>
              <a:t> </a:t>
            </a:r>
            <a:r>
              <a:rPr lang="en-US" b="0" i="0" dirty="0" err="1" smtClean="0">
                <a:solidFill>
                  <a:srgbClr val="000000"/>
                </a:solidFill>
                <a:effectLst/>
                <a:latin typeface="Söhne"/>
              </a:rPr>
              <a:t>ekspansi</a:t>
            </a:r>
            <a:r>
              <a:rPr lang="en-US" b="0" i="0" dirty="0" smtClean="0">
                <a:solidFill>
                  <a:srgbClr val="000000"/>
                </a:solidFill>
                <a:effectLst/>
                <a:latin typeface="Söhne"/>
              </a:rPr>
              <a:t>, </a:t>
            </a:r>
            <a:r>
              <a:rPr lang="en-US" b="0" i="0" dirty="0" err="1" smtClean="0">
                <a:solidFill>
                  <a:srgbClr val="000000"/>
                </a:solidFill>
                <a:effectLst/>
                <a:latin typeface="Söhne"/>
              </a:rPr>
              <a:t>seperti</a:t>
            </a:r>
            <a:r>
              <a:rPr lang="en-US" b="0" i="0" dirty="0" smtClean="0">
                <a:solidFill>
                  <a:srgbClr val="000000"/>
                </a:solidFill>
                <a:effectLst/>
                <a:latin typeface="Söhne"/>
              </a:rPr>
              <a:t> </a:t>
            </a:r>
            <a:r>
              <a:rPr lang="en-US" b="0" i="0" dirty="0" err="1" smtClean="0">
                <a:solidFill>
                  <a:srgbClr val="000000"/>
                </a:solidFill>
                <a:effectLst/>
                <a:latin typeface="Söhne"/>
              </a:rPr>
              <a:t>perluasan</a:t>
            </a:r>
            <a:r>
              <a:rPr lang="en-US" b="0" i="0" dirty="0" smtClean="0">
                <a:solidFill>
                  <a:srgbClr val="000000"/>
                </a:solidFill>
                <a:effectLst/>
                <a:latin typeface="Söhne"/>
              </a:rPr>
              <a:t> </a:t>
            </a:r>
            <a:r>
              <a:rPr lang="en-US" b="0" i="0" dirty="0" err="1" smtClean="0">
                <a:solidFill>
                  <a:srgbClr val="000000"/>
                </a:solidFill>
                <a:effectLst/>
                <a:latin typeface="Söhne"/>
              </a:rPr>
              <a:t>ke</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internasional</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diversifikasi</a:t>
            </a:r>
            <a:r>
              <a:rPr lang="en-US" b="0" i="0" dirty="0" smtClean="0">
                <a:solidFill>
                  <a:srgbClr val="000000"/>
                </a:solidFill>
                <a:effectLst/>
                <a:latin typeface="Söhne"/>
              </a:rPr>
              <a:t> </a:t>
            </a:r>
            <a:r>
              <a:rPr lang="en-US" b="0" i="0" dirty="0" err="1" smtClean="0">
                <a:solidFill>
                  <a:srgbClr val="000000"/>
                </a:solidFill>
                <a:effectLst/>
                <a:latin typeface="Söhne"/>
              </a:rPr>
              <a:t>ke</a:t>
            </a:r>
            <a:r>
              <a:rPr lang="en-US" b="0" i="0" dirty="0" smtClean="0">
                <a:solidFill>
                  <a:srgbClr val="000000"/>
                </a:solidFill>
                <a:effectLst/>
                <a:latin typeface="Söhne"/>
              </a:rPr>
              <a:t> </a:t>
            </a:r>
            <a:r>
              <a:rPr lang="en-US" b="0" i="0" dirty="0" err="1" smtClean="0">
                <a:solidFill>
                  <a:srgbClr val="000000"/>
                </a:solidFill>
                <a:effectLst/>
                <a:latin typeface="Söhne"/>
              </a:rPr>
              <a:t>lini</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yang </a:t>
            </a:r>
            <a:r>
              <a:rPr lang="en-US" b="0" i="0" dirty="0" err="1" smtClean="0">
                <a:solidFill>
                  <a:srgbClr val="000000"/>
                </a:solidFill>
                <a:effectLst/>
                <a:latin typeface="Söhne"/>
              </a:rPr>
              <a:t>berbeda</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Manajemen</a:t>
            </a:r>
            <a:r>
              <a:rPr lang="en-US" b="1" i="0" dirty="0" smtClean="0">
                <a:solidFill>
                  <a:srgbClr val="000000"/>
                </a:solidFill>
                <a:effectLst/>
                <a:latin typeface="Söhne"/>
              </a:rPr>
              <a:t> </a:t>
            </a:r>
            <a:r>
              <a:rPr lang="en-US" b="1" i="0" dirty="0" err="1" smtClean="0">
                <a:solidFill>
                  <a:srgbClr val="000000"/>
                </a:solidFill>
                <a:effectLst/>
                <a:latin typeface="Söhne"/>
              </a:rPr>
              <a:t>Perubahan</a:t>
            </a:r>
            <a:r>
              <a:rPr lang="en-US" b="1" i="0" dirty="0" smtClean="0">
                <a:solidFill>
                  <a:srgbClr val="000000"/>
                </a:solidFill>
                <a:effectLst/>
                <a:latin typeface="Söhne"/>
              </a:rPr>
              <a:t>:</a:t>
            </a:r>
            <a:r>
              <a:rPr lang="en-US" b="0" i="0" dirty="0" smtClean="0">
                <a:solidFill>
                  <a:srgbClr val="000000"/>
                </a:solidFill>
                <a:effectLst/>
                <a:latin typeface="Söhne"/>
              </a:rPr>
              <a:t> </a:t>
            </a:r>
            <a:r>
              <a:rPr lang="en-US" b="0" i="0" dirty="0" err="1" smtClean="0">
                <a:solidFill>
                  <a:srgbClr val="000000"/>
                </a:solidFill>
                <a:effectLst/>
                <a:latin typeface="Söhne"/>
              </a:rPr>
              <a:t>Fleksibilitas</a:t>
            </a:r>
            <a:r>
              <a:rPr lang="en-US" b="0" i="0" dirty="0" smtClean="0">
                <a:solidFill>
                  <a:srgbClr val="000000"/>
                </a:solidFill>
                <a:effectLst/>
                <a:latin typeface="Söhne"/>
              </a:rPr>
              <a:t> </a:t>
            </a:r>
            <a:r>
              <a:rPr lang="en-US" b="0" i="0" dirty="0" err="1" smtClean="0">
                <a:solidFill>
                  <a:srgbClr val="000000"/>
                </a:solidFill>
                <a:effectLst/>
                <a:latin typeface="Söhne"/>
              </a:rPr>
              <a:t>juga</a:t>
            </a:r>
            <a:r>
              <a:rPr lang="en-US" b="0" i="0" dirty="0" smtClean="0">
                <a:solidFill>
                  <a:srgbClr val="000000"/>
                </a:solidFill>
                <a:effectLst/>
                <a:latin typeface="Söhne"/>
              </a:rPr>
              <a:t> </a:t>
            </a:r>
            <a:r>
              <a:rPr lang="en-US" b="0" i="0" dirty="0" err="1" smtClean="0">
                <a:solidFill>
                  <a:srgbClr val="000000"/>
                </a:solidFill>
                <a:effectLst/>
                <a:latin typeface="Söhne"/>
              </a:rPr>
              <a:t>berarti</a:t>
            </a:r>
            <a:r>
              <a:rPr lang="en-US" b="0" i="0" dirty="0" smtClean="0">
                <a:solidFill>
                  <a:srgbClr val="000000"/>
                </a:solidFill>
                <a:effectLst/>
                <a:latin typeface="Söhne"/>
              </a:rPr>
              <a:t> </a:t>
            </a:r>
            <a:r>
              <a:rPr lang="en-US" b="0" i="0" dirty="0" err="1" smtClean="0">
                <a:solidFill>
                  <a:srgbClr val="000000"/>
                </a:solidFill>
                <a:effectLst/>
                <a:latin typeface="Söhne"/>
              </a:rPr>
              <a:t>memiliki</a:t>
            </a:r>
            <a:r>
              <a:rPr lang="en-US" b="0" i="0" dirty="0" smtClean="0">
                <a:solidFill>
                  <a:srgbClr val="000000"/>
                </a:solidFill>
                <a:effectLst/>
                <a:latin typeface="Söhne"/>
              </a:rPr>
              <a:t> </a:t>
            </a:r>
            <a:r>
              <a:rPr lang="en-US" b="0" i="0" dirty="0" err="1" smtClean="0">
                <a:solidFill>
                  <a:srgbClr val="000000"/>
                </a:solidFill>
                <a:effectLst/>
                <a:latin typeface="Söhne"/>
              </a:rPr>
              <a:t>sistem</a:t>
            </a:r>
            <a:r>
              <a:rPr lang="en-US" b="0" i="0" dirty="0" smtClean="0">
                <a:solidFill>
                  <a:srgbClr val="000000"/>
                </a:solidFill>
                <a:effectLst/>
                <a:latin typeface="Söhne"/>
              </a:rPr>
              <a:t> </a:t>
            </a:r>
            <a:r>
              <a:rPr lang="en-US" b="0" i="0" dirty="0" err="1" smtClean="0">
                <a:solidFill>
                  <a:srgbClr val="000000"/>
                </a:solidFill>
                <a:effectLst/>
                <a:latin typeface="Söhne"/>
              </a:rPr>
              <a:t>manajemen</a:t>
            </a:r>
            <a:r>
              <a:rPr lang="en-US" b="0" i="0" dirty="0" smtClean="0">
                <a:solidFill>
                  <a:srgbClr val="000000"/>
                </a:solidFill>
                <a:effectLst/>
                <a:latin typeface="Söhne"/>
              </a:rPr>
              <a:t> </a:t>
            </a:r>
            <a:r>
              <a:rPr lang="en-US" b="0" i="0" dirty="0" err="1" smtClean="0">
                <a:solidFill>
                  <a:srgbClr val="000000"/>
                </a:solidFill>
                <a:effectLst/>
                <a:latin typeface="Söhne"/>
              </a:rPr>
              <a:t>perubahan</a:t>
            </a:r>
            <a:r>
              <a:rPr lang="en-US" b="0" i="0" dirty="0" smtClean="0">
                <a:solidFill>
                  <a:srgbClr val="000000"/>
                </a:solidFill>
                <a:effectLst/>
                <a:latin typeface="Söhne"/>
              </a:rPr>
              <a:t> yang </a:t>
            </a:r>
            <a:r>
              <a:rPr lang="en-US" b="0" i="0" dirty="0" err="1" smtClean="0">
                <a:solidFill>
                  <a:srgbClr val="000000"/>
                </a:solidFill>
                <a:effectLst/>
                <a:latin typeface="Söhne"/>
              </a:rPr>
              <a:t>kuat</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melibatkan</a:t>
            </a:r>
            <a:r>
              <a:rPr lang="en-US" b="0" i="0" dirty="0" smtClean="0">
                <a:solidFill>
                  <a:srgbClr val="000000"/>
                </a:solidFill>
                <a:effectLst/>
                <a:latin typeface="Söhne"/>
              </a:rPr>
              <a:t> </a:t>
            </a:r>
            <a:r>
              <a:rPr lang="en-US" b="0" i="0" dirty="0" err="1" smtClean="0">
                <a:solidFill>
                  <a:srgbClr val="000000"/>
                </a:solidFill>
                <a:effectLst/>
                <a:latin typeface="Söhne"/>
              </a:rPr>
              <a:t>pengelolaan</a:t>
            </a:r>
            <a:r>
              <a:rPr lang="en-US" b="0" i="0" dirty="0" smtClean="0">
                <a:solidFill>
                  <a:srgbClr val="000000"/>
                </a:solidFill>
                <a:effectLst/>
                <a:latin typeface="Söhne"/>
              </a:rPr>
              <a:t> </a:t>
            </a:r>
            <a:r>
              <a:rPr lang="en-US" b="0" i="0" dirty="0" err="1" smtClean="0">
                <a:solidFill>
                  <a:srgbClr val="000000"/>
                </a:solidFill>
                <a:effectLst/>
                <a:latin typeface="Söhne"/>
              </a:rPr>
              <a:t>perubahan</a:t>
            </a:r>
            <a:r>
              <a:rPr lang="en-US" b="0" i="0" dirty="0" smtClean="0">
                <a:solidFill>
                  <a:srgbClr val="000000"/>
                </a:solidFill>
                <a:effectLst/>
                <a:latin typeface="Söhne"/>
              </a:rPr>
              <a:t> internal, </a:t>
            </a:r>
            <a:r>
              <a:rPr lang="en-US" b="0" i="0" dirty="0" err="1" smtClean="0">
                <a:solidFill>
                  <a:srgbClr val="000000"/>
                </a:solidFill>
                <a:effectLst/>
                <a:latin typeface="Söhne"/>
              </a:rPr>
              <a:t>termasuk</a:t>
            </a:r>
            <a:r>
              <a:rPr lang="en-US" b="0" i="0" dirty="0" smtClean="0">
                <a:solidFill>
                  <a:srgbClr val="000000"/>
                </a:solidFill>
                <a:effectLst/>
                <a:latin typeface="Söhne"/>
              </a:rPr>
              <a:t> </a:t>
            </a:r>
            <a:r>
              <a:rPr lang="en-US" b="0" i="0" dirty="0" err="1" smtClean="0">
                <a:solidFill>
                  <a:srgbClr val="000000"/>
                </a:solidFill>
                <a:effectLst/>
                <a:latin typeface="Söhne"/>
              </a:rPr>
              <a:t>restrukturisasi</a:t>
            </a:r>
            <a:r>
              <a:rPr lang="en-US" b="0" i="0" dirty="0" smtClean="0">
                <a:solidFill>
                  <a:srgbClr val="000000"/>
                </a:solidFill>
                <a:effectLst/>
                <a:latin typeface="Söhne"/>
              </a:rPr>
              <a:t> </a:t>
            </a:r>
            <a:r>
              <a:rPr lang="en-US" b="0" i="0" dirty="0" err="1" smtClean="0">
                <a:solidFill>
                  <a:srgbClr val="000000"/>
                </a:solidFill>
                <a:effectLst/>
                <a:latin typeface="Söhne"/>
              </a:rPr>
              <a:t>organisasi</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budaya</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a:t>
            </a:r>
          </a:p>
          <a:p>
            <a:pPr algn="l"/>
            <a:r>
              <a:rPr lang="en-US" b="1" i="0" dirty="0" err="1" smtClean="0">
                <a:solidFill>
                  <a:srgbClr val="000000"/>
                </a:solidFill>
                <a:effectLst/>
                <a:latin typeface="Söhne"/>
              </a:rPr>
              <a:t>Bagaimana</a:t>
            </a:r>
            <a:r>
              <a:rPr lang="en-US" b="1" i="0" dirty="0" smtClean="0">
                <a:solidFill>
                  <a:srgbClr val="000000"/>
                </a:solidFill>
                <a:effectLst/>
                <a:latin typeface="Söhne"/>
              </a:rPr>
              <a:t> </a:t>
            </a:r>
            <a:r>
              <a:rPr lang="en-US" b="1" i="0" dirty="0" err="1" smtClean="0">
                <a:solidFill>
                  <a:srgbClr val="000000"/>
                </a:solidFill>
                <a:effectLst/>
                <a:latin typeface="Söhne"/>
              </a:rPr>
              <a:t>Beradaptasi</a:t>
            </a:r>
            <a:r>
              <a:rPr lang="en-US" b="1" i="0" dirty="0" smtClean="0">
                <a:solidFill>
                  <a:srgbClr val="000000"/>
                </a:solidFill>
                <a:effectLst/>
                <a:latin typeface="Söhne"/>
              </a:rPr>
              <a:t> </a:t>
            </a:r>
            <a:r>
              <a:rPr lang="en-US" b="1" i="0" dirty="0" err="1" smtClean="0">
                <a:solidFill>
                  <a:srgbClr val="000000"/>
                </a:solidFill>
                <a:effectLst/>
                <a:latin typeface="Söhne"/>
              </a:rPr>
              <a:t>dengan</a:t>
            </a:r>
            <a:r>
              <a:rPr lang="en-US" b="1" i="0" dirty="0" smtClean="0">
                <a:solidFill>
                  <a:srgbClr val="000000"/>
                </a:solidFill>
                <a:effectLst/>
                <a:latin typeface="Söhne"/>
              </a:rPr>
              <a:t> </a:t>
            </a:r>
            <a:r>
              <a:rPr lang="en-US" b="1" i="0" dirty="0" err="1" smtClean="0">
                <a:solidFill>
                  <a:srgbClr val="000000"/>
                </a:solidFill>
                <a:effectLst/>
                <a:latin typeface="Söhne"/>
              </a:rPr>
              <a:t>Perubahan</a:t>
            </a:r>
            <a:r>
              <a:rPr lang="en-US" b="1" i="0" dirty="0" smtClean="0">
                <a:solidFill>
                  <a:srgbClr val="000000"/>
                </a:solidFill>
                <a:effectLst/>
                <a:latin typeface="Söhne"/>
              </a:rPr>
              <a:t> </a:t>
            </a:r>
            <a:r>
              <a:rPr lang="en-US" b="1" i="0" dirty="0" err="1" smtClean="0">
                <a:solidFill>
                  <a:srgbClr val="000000"/>
                </a:solidFill>
                <a:effectLst/>
                <a:latin typeface="Söhne"/>
              </a:rPr>
              <a:t>Pasar</a:t>
            </a:r>
            <a:r>
              <a:rPr lang="en-US" b="1" i="0" dirty="0" smtClean="0">
                <a:solidFill>
                  <a:srgbClr val="000000"/>
                </a:solidFill>
                <a:effectLst/>
                <a:latin typeface="Söhne"/>
              </a:rPr>
              <a:t> </a:t>
            </a:r>
            <a:r>
              <a:rPr lang="en-US" b="1" i="0" dirty="0" err="1" smtClean="0">
                <a:solidFill>
                  <a:srgbClr val="000000"/>
                </a:solidFill>
                <a:effectLst/>
                <a:latin typeface="Söhne"/>
              </a:rPr>
              <a:t>dan</a:t>
            </a:r>
            <a:r>
              <a:rPr lang="en-US" b="1" i="0" dirty="0" smtClean="0">
                <a:solidFill>
                  <a:srgbClr val="000000"/>
                </a:solidFill>
                <a:effectLst/>
                <a:latin typeface="Söhne"/>
              </a:rPr>
              <a:t> </a:t>
            </a:r>
            <a:r>
              <a:rPr lang="en-US" b="1" i="0" dirty="0" err="1" smtClean="0">
                <a:solidFill>
                  <a:srgbClr val="000000"/>
                </a:solidFill>
                <a:effectLst/>
                <a:latin typeface="Söhne"/>
              </a:rPr>
              <a:t>Teknologi</a:t>
            </a:r>
            <a:r>
              <a:rPr lang="en-US" b="1" i="0" dirty="0" smtClean="0">
                <a:solidFill>
                  <a:srgbClr val="000000"/>
                </a:solidFill>
                <a:effectLst/>
                <a:latin typeface="Söhne"/>
              </a:rPr>
              <a:t>:</a:t>
            </a:r>
            <a:endParaRPr lang="en-US" b="0" i="0" dirty="0" smtClean="0">
              <a:solidFill>
                <a:srgbClr val="000000"/>
              </a:solidFill>
              <a:effectLst/>
              <a:latin typeface="Söhne"/>
            </a:endParaRPr>
          </a:p>
          <a:p>
            <a:pPr algn="l">
              <a:buFont typeface="Arial" panose="020B0604020202020204" pitchFamily="34" charset="0"/>
              <a:buChar char="•"/>
            </a:pPr>
            <a:r>
              <a:rPr lang="en-US" b="0" i="0" dirty="0" err="1" smtClean="0">
                <a:solidFill>
                  <a:srgbClr val="000000"/>
                </a:solidFill>
                <a:effectLst/>
                <a:latin typeface="Söhne"/>
              </a:rPr>
              <a:t>Menganalisis</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tren</a:t>
            </a:r>
            <a:r>
              <a:rPr lang="en-US" b="0" i="0" dirty="0" smtClean="0">
                <a:solidFill>
                  <a:srgbClr val="000000"/>
                </a:solidFill>
                <a:effectLst/>
                <a:latin typeface="Söhne"/>
              </a:rPr>
              <a:t> </a:t>
            </a: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yang </a:t>
            </a:r>
            <a:r>
              <a:rPr lang="en-US" b="0" i="0" dirty="0" err="1" smtClean="0">
                <a:solidFill>
                  <a:srgbClr val="000000"/>
                </a:solidFill>
                <a:effectLst/>
                <a:latin typeface="Söhne"/>
              </a:rPr>
              <a:t>sukses</a:t>
            </a:r>
            <a:r>
              <a:rPr lang="en-US" b="0" i="0" dirty="0" smtClean="0">
                <a:solidFill>
                  <a:srgbClr val="000000"/>
                </a:solidFill>
                <a:effectLst/>
                <a:latin typeface="Söhne"/>
              </a:rPr>
              <a:t> </a:t>
            </a:r>
            <a:r>
              <a:rPr lang="en-US" b="0" i="0" dirty="0" err="1" smtClean="0">
                <a:solidFill>
                  <a:srgbClr val="000000"/>
                </a:solidFill>
                <a:effectLst/>
                <a:latin typeface="Söhne"/>
              </a:rPr>
              <a:t>harus</a:t>
            </a:r>
            <a:r>
              <a:rPr lang="en-US" b="0" i="0" dirty="0" smtClean="0">
                <a:solidFill>
                  <a:srgbClr val="000000"/>
                </a:solidFill>
                <a:effectLst/>
                <a:latin typeface="Söhne"/>
              </a:rPr>
              <a:t> </a:t>
            </a:r>
            <a:r>
              <a:rPr lang="en-US" b="0" i="0" dirty="0" err="1" smtClean="0">
                <a:solidFill>
                  <a:srgbClr val="000000"/>
                </a:solidFill>
                <a:effectLst/>
                <a:latin typeface="Söhne"/>
              </a:rPr>
              <a:t>terus</a:t>
            </a:r>
            <a:r>
              <a:rPr lang="en-US" b="0" i="0" dirty="0" smtClean="0">
                <a:solidFill>
                  <a:srgbClr val="000000"/>
                </a:solidFill>
                <a:effectLst/>
                <a:latin typeface="Söhne"/>
              </a:rPr>
              <a:t> </a:t>
            </a:r>
            <a:r>
              <a:rPr lang="en-US" b="0" i="0" dirty="0" err="1" smtClean="0">
                <a:solidFill>
                  <a:srgbClr val="000000"/>
                </a:solidFill>
                <a:effectLst/>
                <a:latin typeface="Söhne"/>
              </a:rPr>
              <a:t>memantau</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tren</a:t>
            </a:r>
            <a:r>
              <a:rPr lang="en-US" b="0" i="0" dirty="0" smtClean="0">
                <a:solidFill>
                  <a:srgbClr val="000000"/>
                </a:solidFill>
                <a:effectLst/>
                <a:latin typeface="Söhne"/>
              </a:rPr>
              <a:t> </a:t>
            </a: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memungkinkan</a:t>
            </a:r>
            <a:r>
              <a:rPr lang="en-US" b="0" i="0" dirty="0" smtClean="0">
                <a:solidFill>
                  <a:srgbClr val="000000"/>
                </a:solidFill>
                <a:effectLst/>
                <a:latin typeface="Söhne"/>
              </a:rPr>
              <a:t> </a:t>
            </a:r>
            <a:r>
              <a:rPr lang="en-US" b="0" i="0" dirty="0" err="1" smtClean="0">
                <a:solidFill>
                  <a:srgbClr val="000000"/>
                </a:solidFill>
                <a:effectLst/>
                <a:latin typeface="Söhne"/>
              </a:rPr>
              <a:t>mereka</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mengidentifikasi</a:t>
            </a:r>
            <a:r>
              <a:rPr lang="en-US" b="0" i="0" dirty="0" smtClean="0">
                <a:solidFill>
                  <a:srgbClr val="000000"/>
                </a:solidFill>
                <a:effectLst/>
                <a:latin typeface="Söhne"/>
              </a:rPr>
              <a:t> </a:t>
            </a:r>
            <a:r>
              <a:rPr lang="en-US" b="0" i="0" dirty="0" err="1" smtClean="0">
                <a:solidFill>
                  <a:srgbClr val="000000"/>
                </a:solidFill>
                <a:effectLst/>
                <a:latin typeface="Söhne"/>
              </a:rPr>
              <a:t>perubahan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peluang</a:t>
            </a:r>
            <a:r>
              <a:rPr lang="en-US" b="0" i="0" dirty="0" smtClean="0">
                <a:solidFill>
                  <a:srgbClr val="000000"/>
                </a:solidFill>
                <a:effectLst/>
                <a:latin typeface="Söhne"/>
              </a:rPr>
              <a:t> yang </a:t>
            </a:r>
            <a:r>
              <a:rPr lang="en-US" b="0" i="0" dirty="0" err="1" smtClean="0">
                <a:solidFill>
                  <a:srgbClr val="000000"/>
                </a:solidFill>
                <a:effectLst/>
                <a:latin typeface="Söhne"/>
              </a:rPr>
              <a:t>muncul</a:t>
            </a:r>
            <a:r>
              <a:rPr lang="en-US" b="0" i="0" dirty="0" smtClean="0">
                <a:solidFill>
                  <a:srgbClr val="000000"/>
                </a:solidFill>
                <a:effectLst/>
                <a:latin typeface="Söhne"/>
              </a:rPr>
              <a:t>.</a:t>
            </a:r>
          </a:p>
          <a:p>
            <a:pPr algn="l">
              <a:buFont typeface="Arial" panose="020B0604020202020204" pitchFamily="34" charset="0"/>
              <a:buChar char="•"/>
            </a:pPr>
            <a:r>
              <a:rPr lang="en-US" b="0" i="0" dirty="0" err="1" smtClean="0">
                <a:solidFill>
                  <a:srgbClr val="000000"/>
                </a:solidFill>
                <a:effectLst/>
                <a:latin typeface="Söhne"/>
              </a:rPr>
              <a:t>Investasi</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harus</a:t>
            </a:r>
            <a:r>
              <a:rPr lang="en-US" b="0" i="0" dirty="0" smtClean="0">
                <a:solidFill>
                  <a:srgbClr val="000000"/>
                </a:solidFill>
                <a:effectLst/>
                <a:latin typeface="Söhne"/>
              </a:rPr>
              <a:t> </a:t>
            </a:r>
            <a:r>
              <a:rPr lang="en-US" b="0" i="0" dirty="0" err="1" smtClean="0">
                <a:solidFill>
                  <a:srgbClr val="000000"/>
                </a:solidFill>
                <a:effectLst/>
                <a:latin typeface="Söhne"/>
              </a:rPr>
              <a:t>terbuka</a:t>
            </a:r>
            <a:r>
              <a:rPr lang="en-US" b="0" i="0" dirty="0" smtClean="0">
                <a:solidFill>
                  <a:srgbClr val="000000"/>
                </a:solidFill>
                <a:effectLst/>
                <a:latin typeface="Söhne"/>
              </a:rPr>
              <a:t> </a:t>
            </a:r>
            <a:r>
              <a:rPr lang="en-US" b="0" i="0" dirty="0" err="1" smtClean="0">
                <a:solidFill>
                  <a:srgbClr val="000000"/>
                </a:solidFill>
                <a:effectLst/>
                <a:latin typeface="Söhne"/>
              </a:rPr>
              <a:t>terhadap</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siap</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berinvestasi</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penelitian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pengembangan</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baru</a:t>
            </a:r>
            <a:r>
              <a:rPr lang="en-US" b="0" i="0" dirty="0" smtClean="0">
                <a:solidFill>
                  <a:srgbClr val="000000"/>
                </a:solidFill>
                <a:effectLst/>
                <a:latin typeface="Söhne"/>
              </a:rPr>
              <a:t> yang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menjawab</a:t>
            </a:r>
            <a:r>
              <a:rPr lang="en-US" b="0" i="0" dirty="0" smtClean="0">
                <a:solidFill>
                  <a:srgbClr val="000000"/>
                </a:solidFill>
                <a:effectLst/>
                <a:latin typeface="Söhne"/>
              </a:rPr>
              <a:t> </a:t>
            </a:r>
            <a:r>
              <a:rPr lang="en-US" b="0" i="0" dirty="0" err="1" smtClean="0">
                <a:solidFill>
                  <a:srgbClr val="000000"/>
                </a:solidFill>
                <a:effectLst/>
                <a:latin typeface="Söhne"/>
              </a:rPr>
              <a:t>kebutuhan</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yang </a:t>
            </a:r>
            <a:r>
              <a:rPr lang="en-US" b="0" i="0" dirty="0" err="1" smtClean="0">
                <a:solidFill>
                  <a:srgbClr val="000000"/>
                </a:solidFill>
                <a:effectLst/>
                <a:latin typeface="Söhne"/>
              </a:rPr>
              <a:t>berubah</a:t>
            </a:r>
            <a:r>
              <a:rPr lang="en-US" b="0" i="0" dirty="0" smtClean="0">
                <a:solidFill>
                  <a:srgbClr val="000000"/>
                </a:solidFill>
                <a:effectLst/>
                <a:latin typeface="Söhne"/>
              </a:rPr>
              <a:t>.</a:t>
            </a:r>
          </a:p>
          <a:p>
            <a:pPr algn="l">
              <a:buFont typeface="Arial" panose="020B0604020202020204" pitchFamily="34" charset="0"/>
              <a:buChar char="•"/>
            </a:pPr>
            <a:r>
              <a:rPr lang="en-US" b="0" i="0" dirty="0" err="1" smtClean="0">
                <a:solidFill>
                  <a:srgbClr val="000000"/>
                </a:solidFill>
                <a:effectLst/>
                <a:latin typeface="Söhne"/>
              </a:rPr>
              <a:t>Respons</a:t>
            </a:r>
            <a:r>
              <a:rPr lang="en-US" b="0" i="0" dirty="0" smtClean="0">
                <a:solidFill>
                  <a:srgbClr val="000000"/>
                </a:solidFill>
                <a:effectLst/>
                <a:latin typeface="Söhne"/>
              </a:rPr>
              <a:t> </a:t>
            </a:r>
            <a:r>
              <a:rPr lang="en-US" b="0" i="0" dirty="0" err="1" smtClean="0">
                <a:solidFill>
                  <a:srgbClr val="000000"/>
                </a:solidFill>
                <a:effectLst/>
                <a:latin typeface="Söhne"/>
              </a:rPr>
              <a:t>cepat</a:t>
            </a:r>
            <a:r>
              <a:rPr lang="en-US" b="0" i="0" dirty="0" smtClean="0">
                <a:solidFill>
                  <a:srgbClr val="000000"/>
                </a:solidFill>
                <a:effectLst/>
                <a:latin typeface="Söhne"/>
              </a:rPr>
              <a:t> </a:t>
            </a:r>
            <a:r>
              <a:rPr lang="en-US" b="0" i="0" dirty="0" err="1" smtClean="0">
                <a:solidFill>
                  <a:srgbClr val="000000"/>
                </a:solidFill>
                <a:effectLst/>
                <a:latin typeface="Söhne"/>
              </a:rPr>
              <a:t>terhadap</a:t>
            </a:r>
            <a:r>
              <a:rPr lang="en-US" b="0" i="0" dirty="0" smtClean="0">
                <a:solidFill>
                  <a:srgbClr val="000000"/>
                </a:solidFill>
                <a:effectLst/>
                <a:latin typeface="Söhne"/>
              </a:rPr>
              <a:t> </a:t>
            </a:r>
            <a:r>
              <a:rPr lang="en-US" b="0" i="0" dirty="0" err="1" smtClean="0">
                <a:solidFill>
                  <a:srgbClr val="000000"/>
                </a:solidFill>
                <a:effectLst/>
                <a:latin typeface="Söhne"/>
              </a:rPr>
              <a:t>umpan</a:t>
            </a:r>
            <a:r>
              <a:rPr lang="en-US" b="0" i="0" dirty="0" smtClean="0">
                <a:solidFill>
                  <a:srgbClr val="000000"/>
                </a:solidFill>
                <a:effectLst/>
                <a:latin typeface="Söhne"/>
              </a:rPr>
              <a:t> </a:t>
            </a:r>
            <a:r>
              <a:rPr lang="en-US" b="0" i="0" dirty="0" err="1" smtClean="0">
                <a:solidFill>
                  <a:srgbClr val="000000"/>
                </a:solidFill>
                <a:effectLst/>
                <a:latin typeface="Söhne"/>
              </a:rPr>
              <a:t>balik</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Mendengarkan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merespons</a:t>
            </a:r>
            <a:r>
              <a:rPr lang="en-US" b="0" i="0" dirty="0" smtClean="0">
                <a:solidFill>
                  <a:srgbClr val="000000"/>
                </a:solidFill>
                <a:effectLst/>
                <a:latin typeface="Söhne"/>
              </a:rPr>
              <a:t> </a:t>
            </a:r>
            <a:r>
              <a:rPr lang="en-US" b="0" i="0" dirty="0" err="1" smtClean="0">
                <a:solidFill>
                  <a:srgbClr val="000000"/>
                </a:solidFill>
                <a:effectLst/>
                <a:latin typeface="Söhne"/>
              </a:rPr>
              <a:t>umpan</a:t>
            </a:r>
            <a:r>
              <a:rPr lang="en-US" b="0" i="0" dirty="0" smtClean="0">
                <a:solidFill>
                  <a:srgbClr val="000000"/>
                </a:solidFill>
                <a:effectLst/>
                <a:latin typeface="Söhne"/>
              </a:rPr>
              <a:t> </a:t>
            </a:r>
            <a:r>
              <a:rPr lang="en-US" b="0" i="0" dirty="0" err="1" smtClean="0">
                <a:solidFill>
                  <a:srgbClr val="000000"/>
                </a:solidFill>
                <a:effectLst/>
                <a:latin typeface="Söhne"/>
              </a:rPr>
              <a:t>balik</a:t>
            </a:r>
            <a:r>
              <a:rPr lang="en-US" b="0" i="0" dirty="0" smtClean="0">
                <a:solidFill>
                  <a:srgbClr val="000000"/>
                </a:solidFill>
                <a:effectLst/>
                <a:latin typeface="Söhne"/>
              </a:rPr>
              <a:t> </a:t>
            </a:r>
            <a:r>
              <a:rPr lang="en-US" b="0" i="0" dirty="0" err="1" smtClean="0">
                <a:solidFill>
                  <a:srgbClr val="000000"/>
                </a:solidFill>
                <a:effectLst/>
                <a:latin typeface="Söhne"/>
              </a:rPr>
              <a:t>mereka</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kunci</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beradaptasi</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perubahan</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Perusahaan yang </a:t>
            </a:r>
            <a:r>
              <a:rPr lang="en-US" b="0" i="0" dirty="0" err="1" smtClean="0">
                <a:solidFill>
                  <a:srgbClr val="000000"/>
                </a:solidFill>
                <a:effectLst/>
                <a:latin typeface="Söhne"/>
              </a:rPr>
              <a:t>merespons</a:t>
            </a:r>
            <a:r>
              <a:rPr lang="en-US" b="0" i="0" dirty="0" smtClean="0">
                <a:solidFill>
                  <a:srgbClr val="000000"/>
                </a:solidFill>
                <a:effectLst/>
                <a:latin typeface="Söhne"/>
              </a:rPr>
              <a:t> </a:t>
            </a:r>
            <a:r>
              <a:rPr lang="en-US" b="0" i="0" dirty="0" err="1" smtClean="0">
                <a:solidFill>
                  <a:srgbClr val="000000"/>
                </a:solidFill>
                <a:effectLst/>
                <a:latin typeface="Söhne"/>
              </a:rPr>
              <a:t>cepat</a:t>
            </a:r>
            <a:r>
              <a:rPr lang="en-US" b="0" i="0" dirty="0" smtClean="0">
                <a:solidFill>
                  <a:srgbClr val="000000"/>
                </a:solidFill>
                <a:effectLst/>
                <a:latin typeface="Söhne"/>
              </a:rPr>
              <a:t> </a:t>
            </a:r>
            <a:r>
              <a:rPr lang="en-US" b="0" i="0" dirty="0" err="1" smtClean="0">
                <a:solidFill>
                  <a:srgbClr val="000000"/>
                </a:solidFill>
                <a:effectLst/>
                <a:latin typeface="Söhne"/>
              </a:rPr>
              <a:t>terhadap</a:t>
            </a:r>
            <a:r>
              <a:rPr lang="en-US" b="0" i="0" dirty="0" smtClean="0">
                <a:solidFill>
                  <a:srgbClr val="000000"/>
                </a:solidFill>
                <a:effectLst/>
                <a:latin typeface="Söhne"/>
              </a:rPr>
              <a:t> </a:t>
            </a:r>
            <a:r>
              <a:rPr lang="en-US" b="0" i="0" dirty="0" err="1" smtClean="0">
                <a:solidFill>
                  <a:srgbClr val="000000"/>
                </a:solidFill>
                <a:effectLst/>
                <a:latin typeface="Söhne"/>
              </a:rPr>
              <a:t>kebutuhan</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akan</a:t>
            </a:r>
            <a:r>
              <a:rPr lang="en-US" b="0" i="0" dirty="0" smtClean="0">
                <a:solidFill>
                  <a:srgbClr val="000000"/>
                </a:solidFill>
                <a:effectLst/>
                <a:latin typeface="Söhne"/>
              </a:rPr>
              <a:t> </a:t>
            </a:r>
            <a:r>
              <a:rPr lang="en-US" b="0" i="0" dirty="0" err="1" smtClean="0">
                <a:solidFill>
                  <a:srgbClr val="000000"/>
                </a:solidFill>
                <a:effectLst/>
                <a:latin typeface="Söhne"/>
              </a:rPr>
              <a:t>tetap</a:t>
            </a:r>
            <a:r>
              <a:rPr lang="en-US" b="0" i="0" dirty="0" smtClean="0">
                <a:solidFill>
                  <a:srgbClr val="000000"/>
                </a:solidFill>
                <a:effectLst/>
                <a:latin typeface="Söhne"/>
              </a:rPr>
              <a:t> </a:t>
            </a:r>
            <a:r>
              <a:rPr lang="en-US" b="0" i="0" dirty="0" err="1" smtClean="0">
                <a:solidFill>
                  <a:srgbClr val="000000"/>
                </a:solidFill>
                <a:effectLst/>
                <a:latin typeface="Söhne"/>
              </a:rPr>
              <a:t>relevan</a:t>
            </a:r>
            <a:r>
              <a:rPr lang="en-US" b="0" i="0" dirty="0" smtClean="0">
                <a:solidFill>
                  <a:srgbClr val="000000"/>
                </a:solidFill>
                <a:effectLst/>
                <a:latin typeface="Söhne"/>
              </a:rPr>
              <a:t>.</a:t>
            </a:r>
          </a:p>
          <a:p>
            <a:pPr algn="l">
              <a:buFont typeface="Arial" panose="020B0604020202020204" pitchFamily="34" charset="0"/>
              <a:buChar char="•"/>
            </a:pPr>
            <a:r>
              <a:rPr lang="en-US" b="0" i="0" dirty="0" err="1" smtClean="0">
                <a:solidFill>
                  <a:srgbClr val="000000"/>
                </a:solidFill>
                <a:effectLst/>
                <a:latin typeface="Söhne"/>
              </a:rPr>
              <a:t>Kemitraan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kolaborasi</a:t>
            </a:r>
            <a:r>
              <a:rPr lang="en-US" b="0" i="0" dirty="0" smtClean="0">
                <a:solidFill>
                  <a:srgbClr val="000000"/>
                </a:solidFill>
                <a:effectLst/>
                <a:latin typeface="Söhne"/>
              </a:rPr>
              <a:t>: </a:t>
            </a:r>
            <a:r>
              <a:rPr lang="en-US" b="0" i="0" dirty="0" err="1" smtClean="0">
                <a:solidFill>
                  <a:srgbClr val="000000"/>
                </a:solidFill>
                <a:effectLst/>
                <a:latin typeface="Söhne"/>
              </a:rPr>
              <a:t>Berkolaborasi</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lain, startup,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pihak</a:t>
            </a:r>
            <a:r>
              <a:rPr lang="en-US" b="0" i="0" dirty="0" smtClean="0">
                <a:solidFill>
                  <a:srgbClr val="000000"/>
                </a:solidFill>
                <a:effectLst/>
                <a:latin typeface="Söhne"/>
              </a:rPr>
              <a:t> </a:t>
            </a:r>
            <a:r>
              <a:rPr lang="en-US" b="0" i="0" dirty="0" err="1" smtClean="0">
                <a:solidFill>
                  <a:srgbClr val="000000"/>
                </a:solidFill>
                <a:effectLst/>
                <a:latin typeface="Söhne"/>
              </a:rPr>
              <a:t>ketiga</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membantu</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mempercepat</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menghadapi</a:t>
            </a:r>
            <a:r>
              <a:rPr lang="en-US" b="0" i="0" dirty="0" smtClean="0">
                <a:solidFill>
                  <a:srgbClr val="000000"/>
                </a:solidFill>
                <a:effectLst/>
                <a:latin typeface="Söhne"/>
              </a:rPr>
              <a:t> </a:t>
            </a:r>
            <a:r>
              <a:rPr lang="en-US" b="0" i="0" dirty="0" err="1" smtClean="0">
                <a:solidFill>
                  <a:srgbClr val="000000"/>
                </a:solidFill>
                <a:effectLst/>
                <a:latin typeface="Söhne"/>
              </a:rPr>
              <a:t>perubahan</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a:t>
            </a:r>
          </a:p>
          <a:p>
            <a:pPr algn="l"/>
            <a:r>
              <a:rPr lang="en-US" b="1" i="0" dirty="0" err="1" smtClean="0">
                <a:solidFill>
                  <a:srgbClr val="000000"/>
                </a:solidFill>
                <a:effectLst/>
                <a:latin typeface="Söhne"/>
              </a:rPr>
              <a:t>Studi</a:t>
            </a:r>
            <a:r>
              <a:rPr lang="en-US" b="1" i="0" dirty="0" smtClean="0">
                <a:solidFill>
                  <a:srgbClr val="000000"/>
                </a:solidFill>
                <a:effectLst/>
                <a:latin typeface="Söhne"/>
              </a:rPr>
              <a:t> </a:t>
            </a:r>
            <a:r>
              <a:rPr lang="en-US" b="1" i="0" dirty="0" err="1" smtClean="0">
                <a:solidFill>
                  <a:srgbClr val="000000"/>
                </a:solidFill>
                <a:effectLst/>
                <a:latin typeface="Söhne"/>
              </a:rPr>
              <a:t>Kasus</a:t>
            </a:r>
            <a:r>
              <a:rPr lang="en-US" b="1" i="0" dirty="0" smtClean="0">
                <a:solidFill>
                  <a:srgbClr val="000000"/>
                </a:solidFill>
                <a:effectLst/>
                <a:latin typeface="Söhne"/>
              </a:rPr>
              <a:t> </a:t>
            </a:r>
            <a:r>
              <a:rPr lang="en-US" b="1" i="0" dirty="0" err="1" smtClean="0">
                <a:solidFill>
                  <a:srgbClr val="000000"/>
                </a:solidFill>
                <a:effectLst/>
                <a:latin typeface="Söhne"/>
              </a:rPr>
              <a:t>tentang</a:t>
            </a:r>
            <a:r>
              <a:rPr lang="en-US" b="1" i="0" dirty="0" smtClean="0">
                <a:solidFill>
                  <a:srgbClr val="000000"/>
                </a:solidFill>
                <a:effectLst/>
                <a:latin typeface="Söhne"/>
              </a:rPr>
              <a:t> Perusahaan yang </a:t>
            </a:r>
            <a:r>
              <a:rPr lang="en-US" b="1" i="0" dirty="0" err="1" smtClean="0">
                <a:solidFill>
                  <a:srgbClr val="000000"/>
                </a:solidFill>
                <a:effectLst/>
                <a:latin typeface="Söhne"/>
              </a:rPr>
              <a:t>Berhasil</a:t>
            </a:r>
            <a:r>
              <a:rPr lang="en-US" b="1" i="0" dirty="0" smtClean="0">
                <a:solidFill>
                  <a:srgbClr val="000000"/>
                </a:solidFill>
                <a:effectLst/>
                <a:latin typeface="Söhne"/>
              </a:rPr>
              <a:t> </a:t>
            </a:r>
            <a:r>
              <a:rPr lang="en-US" b="1" i="0" dirty="0" err="1" smtClean="0">
                <a:solidFill>
                  <a:srgbClr val="000000"/>
                </a:solidFill>
                <a:effectLst/>
                <a:latin typeface="Söhne"/>
              </a:rPr>
              <a:t>Berubah</a:t>
            </a:r>
            <a:r>
              <a:rPr lang="en-US" b="1" i="0" dirty="0" smtClean="0">
                <a:solidFill>
                  <a:srgbClr val="000000"/>
                </a:solidFill>
                <a:effectLst/>
                <a:latin typeface="Söhne"/>
              </a:rPr>
              <a:t>:</a:t>
            </a:r>
            <a:endParaRPr lang="en-US" b="0" i="0" dirty="0" smtClean="0">
              <a:solidFill>
                <a:srgbClr val="000000"/>
              </a:solidFill>
              <a:effectLst/>
              <a:latin typeface="Söhne"/>
            </a:endParaRPr>
          </a:p>
          <a:p>
            <a:pPr algn="l"/>
            <a:r>
              <a:rPr lang="en-US" b="0" i="0" dirty="0" err="1" smtClean="0">
                <a:solidFill>
                  <a:srgbClr val="000000"/>
                </a:solidFill>
                <a:effectLst/>
                <a:latin typeface="Söhne"/>
              </a:rPr>
              <a:t>Contoh</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yang </a:t>
            </a:r>
            <a:r>
              <a:rPr lang="en-US" b="0" i="0" dirty="0" err="1" smtClean="0">
                <a:solidFill>
                  <a:srgbClr val="000000"/>
                </a:solidFill>
                <a:effectLst/>
                <a:latin typeface="Söhne"/>
              </a:rPr>
              <a:t>berhasil</a:t>
            </a:r>
            <a:r>
              <a:rPr lang="en-US" b="0" i="0" dirty="0" smtClean="0">
                <a:solidFill>
                  <a:srgbClr val="000000"/>
                </a:solidFill>
                <a:effectLst/>
                <a:latin typeface="Söhne"/>
              </a:rPr>
              <a:t> </a:t>
            </a:r>
            <a:r>
              <a:rPr lang="en-US" b="0" i="0" dirty="0" err="1" smtClean="0">
                <a:solidFill>
                  <a:srgbClr val="000000"/>
                </a:solidFill>
                <a:effectLst/>
                <a:latin typeface="Söhne"/>
              </a:rPr>
              <a:t>berubah</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1" i="0" dirty="0" smtClean="0">
                <a:solidFill>
                  <a:srgbClr val="000000"/>
                </a:solidFill>
                <a:effectLst/>
                <a:latin typeface="Söhne"/>
              </a:rPr>
              <a:t>Apple Inc.</a:t>
            </a:r>
            <a:r>
              <a:rPr lang="en-US" b="0" i="0" dirty="0" smtClean="0">
                <a:solidFill>
                  <a:srgbClr val="000000"/>
                </a:solidFill>
                <a:effectLst/>
                <a:latin typeface="Söhne"/>
              </a:rPr>
              <a:t> </a:t>
            </a:r>
            <a:r>
              <a:rPr lang="en-US" b="0" i="0" dirty="0" err="1" smtClean="0">
                <a:solidFill>
                  <a:srgbClr val="000000"/>
                </a:solidFill>
                <a:effectLst/>
                <a:latin typeface="Söhne"/>
              </a:rPr>
              <a:t>Pada</a:t>
            </a:r>
            <a:r>
              <a:rPr lang="en-US" b="0" i="0" dirty="0" smtClean="0">
                <a:solidFill>
                  <a:srgbClr val="000000"/>
                </a:solidFill>
                <a:effectLst/>
                <a:latin typeface="Söhne"/>
              </a:rPr>
              <a:t> </a:t>
            </a:r>
            <a:r>
              <a:rPr lang="en-US" b="0" i="0" dirty="0" err="1" smtClean="0">
                <a:solidFill>
                  <a:srgbClr val="000000"/>
                </a:solidFill>
                <a:effectLst/>
                <a:latin typeface="Söhne"/>
              </a:rPr>
              <a:t>awalnya</a:t>
            </a:r>
            <a:r>
              <a:rPr lang="en-US" b="0" i="0" dirty="0" smtClean="0">
                <a:solidFill>
                  <a:srgbClr val="000000"/>
                </a:solidFill>
                <a:effectLst/>
                <a:latin typeface="Söhne"/>
              </a:rPr>
              <a:t>, Apple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yang </a:t>
            </a:r>
            <a:r>
              <a:rPr lang="en-US" b="0" i="0" dirty="0" err="1" smtClean="0">
                <a:solidFill>
                  <a:srgbClr val="000000"/>
                </a:solidFill>
                <a:effectLst/>
                <a:latin typeface="Söhne"/>
              </a:rPr>
              <a:t>terkenal</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komputer</a:t>
            </a:r>
            <a:r>
              <a:rPr lang="en-US" b="0" i="0" dirty="0" smtClean="0">
                <a:solidFill>
                  <a:srgbClr val="000000"/>
                </a:solidFill>
                <a:effectLst/>
                <a:latin typeface="Söhne"/>
              </a:rPr>
              <a:t> </a:t>
            </a:r>
            <a:r>
              <a:rPr lang="en-US" b="0" i="0" dirty="0" err="1" smtClean="0">
                <a:solidFill>
                  <a:srgbClr val="000000"/>
                </a:solidFill>
                <a:effectLst/>
                <a:latin typeface="Söhne"/>
              </a:rPr>
              <a:t>pribadi</a:t>
            </a:r>
            <a:r>
              <a:rPr lang="en-US" b="0" i="0" dirty="0" smtClean="0">
                <a:solidFill>
                  <a:srgbClr val="000000"/>
                </a:solidFill>
                <a:effectLst/>
                <a:latin typeface="Söhne"/>
              </a:rPr>
              <a:t>, </a:t>
            </a:r>
            <a:r>
              <a:rPr lang="en-US" b="0" i="0" dirty="0" err="1" smtClean="0">
                <a:solidFill>
                  <a:srgbClr val="000000"/>
                </a:solidFill>
                <a:effectLst/>
                <a:latin typeface="Söhne"/>
              </a:rPr>
              <a:t>seperti</a:t>
            </a:r>
            <a:r>
              <a:rPr lang="en-US" b="0" i="0" dirty="0" smtClean="0">
                <a:solidFill>
                  <a:srgbClr val="000000"/>
                </a:solidFill>
                <a:effectLst/>
                <a:latin typeface="Söhne"/>
              </a:rPr>
              <a:t> Macintosh. </a:t>
            </a:r>
            <a:r>
              <a:rPr lang="en-US" b="0" i="0" dirty="0" err="1" smtClean="0">
                <a:solidFill>
                  <a:srgbClr val="000000"/>
                </a:solidFill>
                <a:effectLst/>
                <a:latin typeface="Söhne"/>
              </a:rPr>
              <a:t>Namun</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perubahan</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perkembangan</a:t>
            </a:r>
            <a:r>
              <a:rPr lang="en-US" b="0" i="0" dirty="0" smtClean="0">
                <a:solidFill>
                  <a:srgbClr val="000000"/>
                </a:solidFill>
                <a:effectLst/>
                <a:latin typeface="Söhne"/>
              </a:rPr>
              <a:t> </a:t>
            </a:r>
            <a:r>
              <a:rPr lang="en-US" b="0" i="0" dirty="0" err="1" smtClean="0">
                <a:solidFill>
                  <a:srgbClr val="000000"/>
                </a:solidFill>
                <a:effectLst/>
                <a:latin typeface="Söhne"/>
              </a:rPr>
              <a:t>teknologi</a:t>
            </a:r>
            <a:r>
              <a:rPr lang="en-US" b="0" i="0" dirty="0" smtClean="0">
                <a:solidFill>
                  <a:srgbClr val="000000"/>
                </a:solidFill>
                <a:effectLst/>
                <a:latin typeface="Söhne"/>
              </a:rPr>
              <a:t>, Apple </a:t>
            </a:r>
            <a:r>
              <a:rPr lang="en-US" b="0" i="0" dirty="0" err="1" smtClean="0">
                <a:solidFill>
                  <a:srgbClr val="000000"/>
                </a:solidFill>
                <a:effectLst/>
                <a:latin typeface="Söhne"/>
              </a:rPr>
              <a:t>beradaptasi</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sukses</a:t>
            </a:r>
            <a:r>
              <a:rPr lang="en-US" b="0" i="0" dirty="0" smtClean="0">
                <a:solidFill>
                  <a:srgbClr val="000000"/>
                </a:solidFill>
                <a:effectLst/>
                <a:latin typeface="Söhne"/>
              </a:rPr>
              <a:t>.</a:t>
            </a:r>
          </a:p>
          <a:p>
            <a:pPr algn="l">
              <a:buFont typeface="Arial" panose="020B0604020202020204" pitchFamily="34" charset="0"/>
              <a:buChar char="•"/>
            </a:pPr>
            <a:r>
              <a:rPr lang="en-US" b="0" i="0" dirty="0" err="1" smtClean="0">
                <a:solidFill>
                  <a:srgbClr val="000000"/>
                </a:solidFill>
                <a:effectLst/>
                <a:latin typeface="Söhne"/>
              </a:rPr>
              <a:t>Mereka</a:t>
            </a:r>
            <a:r>
              <a:rPr lang="en-US" b="0" i="0" dirty="0" smtClean="0">
                <a:solidFill>
                  <a:srgbClr val="000000"/>
                </a:solidFill>
                <a:effectLst/>
                <a:latin typeface="Söhne"/>
              </a:rPr>
              <a:t> </a:t>
            </a:r>
            <a:r>
              <a:rPr lang="en-US" b="0" i="0" dirty="0" err="1" smtClean="0">
                <a:solidFill>
                  <a:srgbClr val="000000"/>
                </a:solidFill>
                <a:effectLst/>
                <a:latin typeface="Söhne"/>
              </a:rPr>
              <a:t>mengenalkan</a:t>
            </a:r>
            <a:r>
              <a:rPr lang="en-US" b="0" i="0" dirty="0" smtClean="0">
                <a:solidFill>
                  <a:srgbClr val="000000"/>
                </a:solidFill>
                <a:effectLst/>
                <a:latin typeface="Söhne"/>
              </a:rPr>
              <a:t> iPod </a:t>
            </a:r>
            <a:r>
              <a:rPr lang="en-US" b="0" i="0" dirty="0" err="1" smtClean="0">
                <a:solidFill>
                  <a:srgbClr val="000000"/>
                </a:solidFill>
                <a:effectLst/>
                <a:latin typeface="Söhne"/>
              </a:rPr>
              <a:t>dan</a:t>
            </a:r>
            <a:r>
              <a:rPr lang="en-US" b="0" i="0" dirty="0" smtClean="0">
                <a:solidFill>
                  <a:srgbClr val="000000"/>
                </a:solidFill>
                <a:effectLst/>
                <a:latin typeface="Söhne"/>
              </a:rPr>
              <a:t> iTunes, yang </a:t>
            </a:r>
            <a:r>
              <a:rPr lang="en-US" b="0" i="0" dirty="0" err="1" smtClean="0">
                <a:solidFill>
                  <a:srgbClr val="000000"/>
                </a:solidFill>
                <a:effectLst/>
                <a:latin typeface="Söhne"/>
              </a:rPr>
              <a:t>mengubah</a:t>
            </a:r>
            <a:r>
              <a:rPr lang="en-US" b="0" i="0" dirty="0" smtClean="0">
                <a:solidFill>
                  <a:srgbClr val="000000"/>
                </a:solidFill>
                <a:effectLst/>
                <a:latin typeface="Söhne"/>
              </a:rPr>
              <a:t> </a:t>
            </a:r>
            <a:r>
              <a:rPr lang="en-US" b="0" i="0" dirty="0" err="1" smtClean="0">
                <a:solidFill>
                  <a:srgbClr val="000000"/>
                </a:solidFill>
                <a:effectLst/>
                <a:latin typeface="Söhne"/>
              </a:rPr>
              <a:t>industri</a:t>
            </a:r>
            <a:r>
              <a:rPr lang="en-US" b="0" i="0" dirty="0" smtClean="0">
                <a:solidFill>
                  <a:srgbClr val="000000"/>
                </a:solidFill>
                <a:effectLst/>
                <a:latin typeface="Söhne"/>
              </a:rPr>
              <a:t> </a:t>
            </a:r>
            <a:r>
              <a:rPr lang="en-US" b="0" i="0" dirty="0" err="1" smtClean="0">
                <a:solidFill>
                  <a:srgbClr val="000000"/>
                </a:solidFill>
                <a:effectLst/>
                <a:latin typeface="Söhne"/>
              </a:rPr>
              <a:t>musik</a:t>
            </a:r>
            <a:r>
              <a:rPr lang="en-US" b="0" i="0" dirty="0" smtClean="0">
                <a:solidFill>
                  <a:srgbClr val="000000"/>
                </a:solidFill>
                <a:effectLst/>
                <a:latin typeface="Söhne"/>
              </a:rPr>
              <a:t>.</a:t>
            </a:r>
          </a:p>
          <a:p>
            <a:pPr algn="l">
              <a:buFont typeface="Arial" panose="020B0604020202020204" pitchFamily="34" charset="0"/>
              <a:buChar char="•"/>
            </a:pPr>
            <a:r>
              <a:rPr lang="en-US" b="0" i="0" dirty="0" err="1" smtClean="0">
                <a:solidFill>
                  <a:srgbClr val="000000"/>
                </a:solidFill>
                <a:effectLst/>
                <a:latin typeface="Söhne"/>
              </a:rPr>
              <a:t>Kemudian</a:t>
            </a:r>
            <a:r>
              <a:rPr lang="en-US" b="0" i="0" dirty="0" smtClean="0">
                <a:solidFill>
                  <a:srgbClr val="000000"/>
                </a:solidFill>
                <a:effectLst/>
                <a:latin typeface="Söhne"/>
              </a:rPr>
              <a:t>, iPhone </a:t>
            </a:r>
            <a:r>
              <a:rPr lang="en-US" b="0" i="0" dirty="0" err="1" smtClean="0">
                <a:solidFill>
                  <a:srgbClr val="000000"/>
                </a:solidFill>
                <a:effectLst/>
                <a:latin typeface="Söhne"/>
              </a:rPr>
              <a:t>menggemparkan</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telepon</a:t>
            </a:r>
            <a:r>
              <a:rPr lang="en-US" b="0" i="0" dirty="0" smtClean="0">
                <a:solidFill>
                  <a:srgbClr val="000000"/>
                </a:solidFill>
                <a:effectLst/>
                <a:latin typeface="Söhne"/>
              </a:rPr>
              <a:t> </a:t>
            </a:r>
            <a:r>
              <a:rPr lang="en-US" b="0" i="0" dirty="0" err="1" smtClean="0">
                <a:solidFill>
                  <a:srgbClr val="000000"/>
                </a:solidFill>
                <a:effectLst/>
                <a:latin typeface="Söhne"/>
              </a:rPr>
              <a:t>genggam</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mengubah</a:t>
            </a:r>
            <a:r>
              <a:rPr lang="en-US" b="0" i="0" dirty="0" smtClean="0">
                <a:solidFill>
                  <a:srgbClr val="000000"/>
                </a:solidFill>
                <a:effectLst/>
                <a:latin typeface="Söhne"/>
              </a:rPr>
              <a:t> </a:t>
            </a:r>
            <a:r>
              <a:rPr lang="en-US" b="0" i="0" dirty="0" err="1" smtClean="0">
                <a:solidFill>
                  <a:srgbClr val="000000"/>
                </a:solidFill>
                <a:effectLst/>
                <a:latin typeface="Söhne"/>
              </a:rPr>
              <a:t>cara</a:t>
            </a:r>
            <a:r>
              <a:rPr lang="en-US" b="0" i="0" dirty="0" smtClean="0">
                <a:solidFill>
                  <a:srgbClr val="000000"/>
                </a:solidFill>
                <a:effectLst/>
                <a:latin typeface="Söhne"/>
              </a:rPr>
              <a:t> </a:t>
            </a:r>
            <a:r>
              <a:rPr lang="en-US" b="0" i="0" dirty="0" err="1" smtClean="0">
                <a:solidFill>
                  <a:srgbClr val="000000"/>
                </a:solidFill>
                <a:effectLst/>
                <a:latin typeface="Söhne"/>
              </a:rPr>
              <a:t>kita</a:t>
            </a:r>
            <a:r>
              <a:rPr lang="en-US" b="0" i="0" dirty="0" smtClean="0">
                <a:solidFill>
                  <a:srgbClr val="000000"/>
                </a:solidFill>
                <a:effectLst/>
                <a:latin typeface="Söhne"/>
              </a:rPr>
              <a:t> </a:t>
            </a:r>
            <a:r>
              <a:rPr lang="en-US" b="0" i="0" dirty="0" err="1" smtClean="0">
                <a:solidFill>
                  <a:srgbClr val="000000"/>
                </a:solidFill>
                <a:effectLst/>
                <a:latin typeface="Söhne"/>
              </a:rPr>
              <a:t>berkomunikasi</a:t>
            </a:r>
            <a:r>
              <a:rPr lang="en-US" b="0" i="0" dirty="0" smtClean="0">
                <a:solidFill>
                  <a:srgbClr val="000000"/>
                </a:solidFill>
                <a:effectLst/>
                <a:latin typeface="Söhne"/>
              </a:rPr>
              <a:t>.</a:t>
            </a:r>
          </a:p>
          <a:p>
            <a:pPr algn="l">
              <a:buFont typeface="Arial" panose="020B0604020202020204" pitchFamily="34" charset="0"/>
              <a:buChar char="•"/>
            </a:pPr>
            <a:r>
              <a:rPr lang="en-US" b="0" i="0" dirty="0" smtClean="0">
                <a:solidFill>
                  <a:srgbClr val="000000"/>
                </a:solidFill>
                <a:effectLst/>
                <a:latin typeface="Söhne"/>
              </a:rPr>
              <a:t>Apple Watch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seperti</a:t>
            </a:r>
            <a:r>
              <a:rPr lang="en-US" b="0" i="0" dirty="0" smtClean="0">
                <a:solidFill>
                  <a:srgbClr val="000000"/>
                </a:solidFill>
                <a:effectLst/>
                <a:latin typeface="Söhne"/>
              </a:rPr>
              <a:t> Apple Music </a:t>
            </a:r>
            <a:r>
              <a:rPr lang="en-US" b="0" i="0" dirty="0" err="1" smtClean="0">
                <a:solidFill>
                  <a:srgbClr val="000000"/>
                </a:solidFill>
                <a:effectLst/>
                <a:latin typeface="Söhne"/>
              </a:rPr>
              <a:t>dan</a:t>
            </a:r>
            <a:r>
              <a:rPr lang="en-US" b="0" i="0" dirty="0" smtClean="0">
                <a:solidFill>
                  <a:srgbClr val="000000"/>
                </a:solidFill>
                <a:effectLst/>
                <a:latin typeface="Söhne"/>
              </a:rPr>
              <a:t> Apple TV+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contoh</a:t>
            </a:r>
            <a:r>
              <a:rPr lang="en-US" b="0" i="0" dirty="0" smtClean="0">
                <a:solidFill>
                  <a:srgbClr val="000000"/>
                </a:solidFill>
                <a:effectLst/>
                <a:latin typeface="Söhne"/>
              </a:rPr>
              <a:t> lain </a:t>
            </a:r>
            <a:r>
              <a:rPr lang="en-US" b="0" i="0" dirty="0" err="1" smtClean="0">
                <a:solidFill>
                  <a:srgbClr val="000000"/>
                </a:solidFill>
                <a:effectLst/>
                <a:latin typeface="Söhne"/>
              </a:rPr>
              <a:t>dari</a:t>
            </a:r>
            <a:r>
              <a:rPr lang="en-US" b="0" i="0" dirty="0" smtClean="0">
                <a:solidFill>
                  <a:srgbClr val="000000"/>
                </a:solidFill>
                <a:effectLst/>
                <a:latin typeface="Söhne"/>
              </a:rPr>
              <a:t> </a:t>
            </a:r>
            <a:r>
              <a:rPr lang="en-US" b="0" i="0" dirty="0" err="1" smtClean="0">
                <a:solidFill>
                  <a:srgbClr val="000000"/>
                </a:solidFill>
                <a:effectLst/>
                <a:latin typeface="Söhne"/>
              </a:rPr>
              <a:t>diversifikasi</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pendapatan</a:t>
            </a:r>
            <a:r>
              <a:rPr lang="en-US" b="0" i="0" dirty="0" smtClean="0">
                <a:solidFill>
                  <a:srgbClr val="000000"/>
                </a:solidFill>
                <a:effectLst/>
                <a:latin typeface="Söhne"/>
              </a:rPr>
              <a:t>.</a:t>
            </a:r>
          </a:p>
          <a:p>
            <a:pPr algn="l"/>
            <a:r>
              <a:rPr lang="en-US" b="0" i="0" dirty="0" smtClean="0">
                <a:solidFill>
                  <a:srgbClr val="000000"/>
                </a:solidFill>
                <a:effectLst/>
                <a:latin typeface="Söhne"/>
              </a:rPr>
              <a:t>Apple </a:t>
            </a:r>
            <a:r>
              <a:rPr lang="en-US" b="0" i="0" dirty="0" err="1" smtClean="0">
                <a:solidFill>
                  <a:srgbClr val="000000"/>
                </a:solidFill>
                <a:effectLst/>
                <a:latin typeface="Söhne"/>
              </a:rPr>
              <a:t>sukses</a:t>
            </a:r>
            <a:r>
              <a:rPr lang="en-US" b="0" i="0" dirty="0" smtClean="0">
                <a:solidFill>
                  <a:srgbClr val="000000"/>
                </a:solidFill>
                <a:effectLst/>
                <a:latin typeface="Söhne"/>
              </a:rPr>
              <a:t> </a:t>
            </a:r>
            <a:r>
              <a:rPr lang="en-US" b="0" i="0" dirty="0" err="1" smtClean="0">
                <a:solidFill>
                  <a:srgbClr val="000000"/>
                </a:solidFill>
                <a:effectLst/>
                <a:latin typeface="Söhne"/>
              </a:rPr>
              <a:t>berubah</a:t>
            </a:r>
            <a:r>
              <a:rPr lang="en-US" b="0" i="0" dirty="0" smtClean="0">
                <a:solidFill>
                  <a:srgbClr val="000000"/>
                </a:solidFill>
                <a:effectLst/>
                <a:latin typeface="Söhne"/>
              </a:rPr>
              <a:t> </a:t>
            </a:r>
            <a:r>
              <a:rPr lang="en-US" b="0" i="0" dirty="0" err="1" smtClean="0">
                <a:solidFill>
                  <a:srgbClr val="000000"/>
                </a:solidFill>
                <a:effectLst/>
                <a:latin typeface="Söhne"/>
              </a:rPr>
              <a:t>dari</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komputer</a:t>
            </a:r>
            <a:r>
              <a:rPr lang="en-US" b="0" i="0" dirty="0" smtClean="0">
                <a:solidFill>
                  <a:srgbClr val="000000"/>
                </a:solidFill>
                <a:effectLst/>
                <a:latin typeface="Söhne"/>
              </a:rPr>
              <a:t> </a:t>
            </a:r>
            <a:r>
              <a:rPr lang="en-US" b="0" i="0" dirty="0" err="1" smtClean="0">
                <a:solidFill>
                  <a:srgbClr val="000000"/>
                </a:solidFill>
                <a:effectLst/>
                <a:latin typeface="Söhne"/>
              </a:rPr>
              <a:t>tradisional</a:t>
            </a:r>
            <a:r>
              <a:rPr lang="en-US" b="0" i="0" dirty="0" smtClean="0">
                <a:solidFill>
                  <a:srgbClr val="000000"/>
                </a:solidFill>
                <a:effectLst/>
                <a:latin typeface="Söhne"/>
              </a:rPr>
              <a:t> </a:t>
            </a:r>
            <a:r>
              <a:rPr lang="en-US" b="0" i="0" dirty="0" err="1" smtClean="0">
                <a:solidFill>
                  <a:srgbClr val="000000"/>
                </a:solidFill>
                <a:effectLst/>
                <a:latin typeface="Söhne"/>
              </a:rPr>
              <a:t>menjadi</a:t>
            </a:r>
            <a:r>
              <a:rPr lang="en-US" b="0" i="0" dirty="0" smtClean="0">
                <a:solidFill>
                  <a:srgbClr val="000000"/>
                </a:solidFill>
                <a:effectLst/>
                <a:latin typeface="Söhne"/>
              </a:rPr>
              <a:t> </a:t>
            </a:r>
            <a:r>
              <a:rPr lang="en-US" b="0" i="0" dirty="0" err="1" smtClean="0">
                <a:solidFill>
                  <a:srgbClr val="000000"/>
                </a:solidFill>
                <a:effectLst/>
                <a:latin typeface="Söhne"/>
              </a:rPr>
              <a:t>pemimpin</a:t>
            </a:r>
            <a:r>
              <a:rPr lang="en-US" b="0" i="0" dirty="0" smtClean="0">
                <a:solidFill>
                  <a:srgbClr val="000000"/>
                </a:solidFill>
                <a:effectLst/>
                <a:latin typeface="Söhne"/>
              </a:rPr>
              <a:t> di </a:t>
            </a:r>
            <a:r>
              <a:rPr lang="en-US" b="0" i="0" dirty="0" err="1" smtClean="0">
                <a:solidFill>
                  <a:srgbClr val="000000"/>
                </a:solidFill>
                <a:effectLst/>
                <a:latin typeface="Söhne"/>
              </a:rPr>
              <a:t>berbagai</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hiburan</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menunjukkan</a:t>
            </a:r>
            <a:r>
              <a:rPr lang="en-US" b="0" i="0" dirty="0" smtClean="0">
                <a:solidFill>
                  <a:srgbClr val="000000"/>
                </a:solidFill>
                <a:effectLst/>
                <a:latin typeface="Söhne"/>
              </a:rPr>
              <a:t> </a:t>
            </a:r>
            <a:r>
              <a:rPr lang="en-US" b="0" i="0" dirty="0" err="1" smtClean="0">
                <a:solidFill>
                  <a:srgbClr val="000000"/>
                </a:solidFill>
                <a:effectLst/>
                <a:latin typeface="Söhne"/>
              </a:rPr>
              <a:t>pentingnya</a:t>
            </a:r>
            <a:r>
              <a:rPr lang="en-US" b="0" i="0" dirty="0" smtClean="0">
                <a:solidFill>
                  <a:srgbClr val="000000"/>
                </a:solidFill>
                <a:effectLst/>
                <a:latin typeface="Söhne"/>
              </a:rPr>
              <a:t> </a:t>
            </a:r>
            <a:r>
              <a:rPr lang="en-US" b="0" i="0" dirty="0" err="1" smtClean="0">
                <a:solidFill>
                  <a:srgbClr val="000000"/>
                </a:solidFill>
                <a:effectLst/>
                <a:latin typeface="Söhne"/>
              </a:rPr>
              <a:t>fleksibilitas</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menjawab</a:t>
            </a:r>
            <a:r>
              <a:rPr lang="en-US" b="0" i="0" dirty="0" smtClean="0">
                <a:solidFill>
                  <a:srgbClr val="000000"/>
                </a:solidFill>
                <a:effectLst/>
                <a:latin typeface="Söhne"/>
              </a:rPr>
              <a:t> </a:t>
            </a:r>
            <a:r>
              <a:rPr lang="en-US" b="0" i="0" dirty="0" err="1" smtClean="0">
                <a:solidFill>
                  <a:srgbClr val="000000"/>
                </a:solidFill>
                <a:effectLst/>
                <a:latin typeface="Söhne"/>
              </a:rPr>
              <a:t>perubahan</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teknologi</a:t>
            </a:r>
            <a:r>
              <a:rPr lang="en-US" b="0" i="0" dirty="0" smtClean="0">
                <a:solidFill>
                  <a:srgbClr val="000000"/>
                </a:solidFill>
                <a:effectLst/>
                <a:latin typeface="Söhne"/>
              </a:rPr>
              <a:t>.</a:t>
            </a:r>
          </a:p>
          <a:p>
            <a:r>
              <a:rPr lang="en-US" b="0" i="0" dirty="0" smtClean="0">
                <a:solidFill>
                  <a:srgbClr val="000000"/>
                </a:solidFill>
                <a:effectLst/>
                <a:latin typeface="Söhne"/>
              </a:rPr>
              <a:t/>
            </a:r>
            <a:br>
              <a:rPr lang="en-US" b="0" i="0" dirty="0" smtClean="0">
                <a:solidFill>
                  <a:srgbClr val="000000"/>
                </a:solidFill>
                <a:effectLst/>
                <a:latin typeface="Söhne"/>
              </a:rPr>
            </a:br>
            <a:r>
              <a:rPr lang="en-US" b="0" i="0" dirty="0" smtClean="0">
                <a:solidFill>
                  <a:srgbClr val="374151"/>
                </a:solidFill>
                <a:effectLst/>
                <a:latin typeface="Söhne"/>
              </a:rPr>
              <a:t/>
            </a:r>
            <a:br>
              <a:rPr lang="en-US" b="0" i="0" dirty="0" smtClean="0">
                <a:solidFill>
                  <a:srgbClr val="374151"/>
                </a:solidFill>
                <a:effectLst/>
                <a:latin typeface="Söhne"/>
              </a:rPr>
            </a:br>
            <a:endParaRPr lang="id-ID" noProof="0" dirty="0"/>
          </a:p>
        </p:txBody>
      </p:sp>
      <p:sp>
        <p:nvSpPr>
          <p:cNvPr id="4" name="Slide Number Placeholder 3"/>
          <p:cNvSpPr>
            <a:spLocks noGrp="1"/>
          </p:cNvSpPr>
          <p:nvPr>
            <p:ph type="sldNum" sz="quarter" idx="10"/>
          </p:nvPr>
        </p:nvSpPr>
        <p:spPr/>
        <p:txBody>
          <a:bodyPr/>
          <a:lstStyle/>
          <a:p>
            <a:fld id="{A1C13C50-FEB1-492B-AA05-31BA0E98A26E}" type="slidenum">
              <a:rPr lang="en-US" smtClean="0"/>
              <a:t>8</a:t>
            </a:fld>
            <a:endParaRPr lang="en-US"/>
          </a:p>
        </p:txBody>
      </p:sp>
    </p:spTree>
    <p:extLst>
      <p:ext uri="{BB962C8B-B14F-4D97-AF65-F5344CB8AC3E}">
        <p14:creationId xmlns:p14="http://schemas.microsoft.com/office/powerpoint/2010/main" val="34434426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dirty="0" err="1" smtClean="0">
                <a:solidFill>
                  <a:srgbClr val="374151"/>
                </a:solidFill>
                <a:effectLst/>
                <a:latin typeface="Söhne"/>
              </a:rPr>
              <a:t>Studi</a:t>
            </a:r>
            <a:r>
              <a:rPr lang="en-US" b="1" i="0" dirty="0" smtClean="0">
                <a:solidFill>
                  <a:srgbClr val="374151"/>
                </a:solidFill>
                <a:effectLst/>
                <a:latin typeface="Söhne"/>
              </a:rPr>
              <a:t> </a:t>
            </a:r>
            <a:r>
              <a:rPr lang="en-US" b="1" i="0" dirty="0" err="1" smtClean="0">
                <a:solidFill>
                  <a:srgbClr val="374151"/>
                </a:solidFill>
                <a:effectLst/>
                <a:latin typeface="Söhne"/>
              </a:rPr>
              <a:t>Kasus</a:t>
            </a:r>
            <a:r>
              <a:rPr lang="en-US" b="1" i="0" dirty="0" smtClean="0">
                <a:solidFill>
                  <a:srgbClr val="374151"/>
                </a:solidFill>
                <a:effectLst/>
                <a:latin typeface="Söhne"/>
              </a:rPr>
              <a:t> </a:t>
            </a:r>
            <a:r>
              <a:rPr lang="en-US" b="1" i="0" dirty="0" err="1" smtClean="0">
                <a:solidFill>
                  <a:srgbClr val="374151"/>
                </a:solidFill>
                <a:effectLst/>
                <a:latin typeface="Söhne"/>
              </a:rPr>
              <a:t>Keberhasilan</a:t>
            </a:r>
            <a:r>
              <a:rPr lang="en-US" b="1" i="0" dirty="0" smtClean="0">
                <a:solidFill>
                  <a:srgbClr val="374151"/>
                </a:solidFill>
                <a:effectLst/>
                <a:latin typeface="Söhne"/>
              </a:rPr>
              <a:t> :</a:t>
            </a:r>
          </a:p>
          <a:p>
            <a:pPr algn="l"/>
            <a:endParaRPr lang="en-US" b="1" i="0" dirty="0" smtClean="0">
              <a:solidFill>
                <a:srgbClr val="374151"/>
              </a:solidFill>
              <a:effectLst/>
              <a:latin typeface="Söhne"/>
            </a:endParaRPr>
          </a:p>
          <a:p>
            <a:pPr algn="l"/>
            <a:r>
              <a:rPr lang="en-US" b="1" i="0" dirty="0" err="1" smtClean="0">
                <a:solidFill>
                  <a:srgbClr val="000000"/>
                </a:solidFill>
                <a:effectLst/>
                <a:latin typeface="Söhne"/>
              </a:rPr>
              <a:t>Contoh</a:t>
            </a:r>
            <a:r>
              <a:rPr lang="en-US" b="1" i="0" dirty="0" smtClean="0">
                <a:solidFill>
                  <a:srgbClr val="000000"/>
                </a:solidFill>
                <a:effectLst/>
                <a:latin typeface="Söhne"/>
              </a:rPr>
              <a:t> Perusahaan yang </a:t>
            </a:r>
            <a:r>
              <a:rPr lang="en-US" b="1" i="0" dirty="0" err="1" smtClean="0">
                <a:solidFill>
                  <a:srgbClr val="000000"/>
                </a:solidFill>
                <a:effectLst/>
                <a:latin typeface="Söhne"/>
              </a:rPr>
              <a:t>Telah</a:t>
            </a:r>
            <a:r>
              <a:rPr lang="en-US" b="1" i="0" dirty="0" smtClean="0">
                <a:solidFill>
                  <a:srgbClr val="000000"/>
                </a:solidFill>
                <a:effectLst/>
                <a:latin typeface="Söhne"/>
              </a:rPr>
              <a:t> </a:t>
            </a:r>
            <a:r>
              <a:rPr lang="en-US" b="1" i="0" dirty="0" err="1" smtClean="0">
                <a:solidFill>
                  <a:srgbClr val="000000"/>
                </a:solidFill>
                <a:effectLst/>
                <a:latin typeface="Söhne"/>
              </a:rPr>
              <a:t>Berhasil</a:t>
            </a:r>
            <a:r>
              <a:rPr lang="en-US" b="1" i="0" dirty="0" smtClean="0">
                <a:solidFill>
                  <a:srgbClr val="000000"/>
                </a:solidFill>
                <a:effectLst/>
                <a:latin typeface="Söhne"/>
              </a:rPr>
              <a:t> </a:t>
            </a:r>
            <a:r>
              <a:rPr lang="en-US" b="1" i="0" dirty="0" err="1" smtClean="0">
                <a:solidFill>
                  <a:srgbClr val="000000"/>
                </a:solidFill>
                <a:effectLst/>
                <a:latin typeface="Söhne"/>
              </a:rPr>
              <a:t>Mengembangkan</a:t>
            </a:r>
            <a:r>
              <a:rPr lang="en-US" b="1" i="0" dirty="0" smtClean="0">
                <a:solidFill>
                  <a:srgbClr val="000000"/>
                </a:solidFill>
                <a:effectLst/>
                <a:latin typeface="Söhne"/>
              </a:rPr>
              <a:t> Business Model yang </a:t>
            </a:r>
            <a:r>
              <a:rPr lang="en-US" b="1" i="0" dirty="0" err="1" smtClean="0">
                <a:solidFill>
                  <a:srgbClr val="000000"/>
                </a:solidFill>
                <a:effectLst/>
                <a:latin typeface="Söhne"/>
              </a:rPr>
              <a:t>Efektif</a:t>
            </a:r>
            <a:r>
              <a:rPr lang="en-US" b="1" i="0" dirty="0" smtClean="0">
                <a:solidFill>
                  <a:srgbClr val="000000"/>
                </a:solidFill>
                <a:effectLst/>
                <a:latin typeface="Söhne"/>
              </a:rPr>
              <a:t>:</a:t>
            </a:r>
            <a:endParaRPr lang="en-US" b="0" i="0" dirty="0" smtClean="0">
              <a:solidFill>
                <a:srgbClr val="000000"/>
              </a:solidFill>
              <a:effectLst/>
              <a:latin typeface="Söhne"/>
            </a:endParaRPr>
          </a:p>
          <a:p>
            <a:pPr algn="l"/>
            <a:r>
              <a:rPr lang="en-US" b="0" i="0" dirty="0" err="1" smtClean="0">
                <a:solidFill>
                  <a:srgbClr val="000000"/>
                </a:solidFill>
                <a:effectLst/>
                <a:latin typeface="Söhne"/>
              </a:rPr>
              <a:t>Contoh</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yang </a:t>
            </a:r>
            <a:r>
              <a:rPr lang="en-US" b="0" i="0" dirty="0" err="1" smtClean="0">
                <a:solidFill>
                  <a:srgbClr val="000000"/>
                </a:solidFill>
                <a:effectLst/>
                <a:latin typeface="Söhne"/>
              </a:rPr>
              <a:t>berhasil</a:t>
            </a:r>
            <a:r>
              <a:rPr lang="en-US" b="0" i="0" dirty="0" smtClean="0">
                <a:solidFill>
                  <a:srgbClr val="000000"/>
                </a:solidFill>
                <a:effectLst/>
                <a:latin typeface="Söhne"/>
              </a:rPr>
              <a:t> </a:t>
            </a:r>
            <a:r>
              <a:rPr lang="en-US" b="0" i="0" dirty="0" err="1" smtClean="0">
                <a:solidFill>
                  <a:srgbClr val="000000"/>
                </a:solidFill>
                <a:effectLst/>
                <a:latin typeface="Söhne"/>
              </a:rPr>
              <a:t>mengembangkan</a:t>
            </a:r>
            <a:r>
              <a:rPr lang="en-US" b="0" i="0" dirty="0" smtClean="0">
                <a:solidFill>
                  <a:srgbClr val="000000"/>
                </a:solidFill>
                <a:effectLst/>
                <a:latin typeface="Söhne"/>
              </a:rPr>
              <a:t> business model yang </a:t>
            </a:r>
            <a:r>
              <a:rPr lang="en-US" b="0" i="0" dirty="0" err="1" smtClean="0">
                <a:solidFill>
                  <a:srgbClr val="000000"/>
                </a:solidFill>
                <a:effectLst/>
                <a:latin typeface="Söhne"/>
              </a:rPr>
              <a:t>efektif</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1" i="0" dirty="0" smtClean="0">
                <a:solidFill>
                  <a:srgbClr val="000000"/>
                </a:solidFill>
                <a:effectLst/>
                <a:latin typeface="Söhne"/>
              </a:rPr>
              <a:t>Amazon.com</a:t>
            </a:r>
            <a:r>
              <a:rPr lang="en-US" b="0" i="0" dirty="0" smtClean="0">
                <a:solidFill>
                  <a:srgbClr val="000000"/>
                </a:solidFill>
                <a:effectLst/>
                <a:latin typeface="Söhne"/>
              </a:rPr>
              <a:t>. Amazon </a:t>
            </a:r>
            <a:r>
              <a:rPr lang="en-US" b="0" i="0" dirty="0" err="1" smtClean="0">
                <a:solidFill>
                  <a:srgbClr val="000000"/>
                </a:solidFill>
                <a:effectLst/>
                <a:latin typeface="Söhne"/>
              </a:rPr>
              <a:t>memulai</a:t>
            </a:r>
            <a:r>
              <a:rPr lang="en-US" b="0" i="0" dirty="0" smtClean="0">
                <a:solidFill>
                  <a:srgbClr val="000000"/>
                </a:solidFill>
                <a:effectLst/>
                <a:latin typeface="Söhne"/>
              </a:rPr>
              <a:t> </a:t>
            </a:r>
            <a:r>
              <a:rPr lang="en-US" b="0" i="0" dirty="0" err="1" smtClean="0">
                <a:solidFill>
                  <a:srgbClr val="000000"/>
                </a:solidFill>
                <a:effectLst/>
                <a:latin typeface="Söhne"/>
              </a:rPr>
              <a:t>sebagai</a:t>
            </a:r>
            <a:r>
              <a:rPr lang="en-US" b="0" i="0" dirty="0" smtClean="0">
                <a:solidFill>
                  <a:srgbClr val="000000"/>
                </a:solidFill>
                <a:effectLst/>
                <a:latin typeface="Söhne"/>
              </a:rPr>
              <a:t> </a:t>
            </a:r>
            <a:r>
              <a:rPr lang="en-US" b="0" i="0" dirty="0" err="1" smtClean="0">
                <a:solidFill>
                  <a:srgbClr val="000000"/>
                </a:solidFill>
                <a:effectLst/>
                <a:latin typeface="Söhne"/>
              </a:rPr>
              <a:t>pengecer</a:t>
            </a:r>
            <a:r>
              <a:rPr lang="en-US" b="0" i="0" dirty="0" smtClean="0">
                <a:solidFill>
                  <a:srgbClr val="000000"/>
                </a:solidFill>
                <a:effectLst/>
                <a:latin typeface="Söhne"/>
              </a:rPr>
              <a:t> </a:t>
            </a:r>
            <a:r>
              <a:rPr lang="en-US" b="0" i="0" dirty="0" err="1" smtClean="0">
                <a:solidFill>
                  <a:srgbClr val="000000"/>
                </a:solidFill>
                <a:effectLst/>
                <a:latin typeface="Söhne"/>
              </a:rPr>
              <a:t>buku</a:t>
            </a:r>
            <a:r>
              <a:rPr lang="en-US" b="0" i="0" dirty="0" smtClean="0">
                <a:solidFill>
                  <a:srgbClr val="000000"/>
                </a:solidFill>
                <a:effectLst/>
                <a:latin typeface="Söhne"/>
              </a:rPr>
              <a:t> online, </a:t>
            </a:r>
            <a:r>
              <a:rPr lang="en-US" b="0" i="0" dirty="0" err="1" smtClean="0">
                <a:solidFill>
                  <a:srgbClr val="000000"/>
                </a:solidFill>
                <a:effectLst/>
                <a:latin typeface="Söhne"/>
              </a:rPr>
              <a:t>tetapi</a:t>
            </a:r>
            <a:r>
              <a:rPr lang="en-US" b="0" i="0" dirty="0" smtClean="0">
                <a:solidFill>
                  <a:srgbClr val="000000"/>
                </a:solidFill>
                <a:effectLst/>
                <a:latin typeface="Söhne"/>
              </a:rPr>
              <a:t> </a:t>
            </a:r>
            <a:r>
              <a:rPr lang="en-US" b="0" i="0" dirty="0" err="1" smtClean="0">
                <a:solidFill>
                  <a:srgbClr val="000000"/>
                </a:solidFill>
                <a:effectLst/>
                <a:latin typeface="Söhne"/>
              </a:rPr>
              <a:t>telah</a:t>
            </a:r>
            <a:r>
              <a:rPr lang="en-US" b="0" i="0" dirty="0" smtClean="0">
                <a:solidFill>
                  <a:srgbClr val="000000"/>
                </a:solidFill>
                <a:effectLst/>
                <a:latin typeface="Söhne"/>
              </a:rPr>
              <a:t> </a:t>
            </a:r>
            <a:r>
              <a:rPr lang="en-US" b="0" i="0" dirty="0" err="1" smtClean="0">
                <a:solidFill>
                  <a:srgbClr val="000000"/>
                </a:solidFill>
                <a:effectLst/>
                <a:latin typeface="Söhne"/>
              </a:rPr>
              <a:t>berkembang</a:t>
            </a:r>
            <a:r>
              <a:rPr lang="en-US" b="0" i="0" dirty="0" smtClean="0">
                <a:solidFill>
                  <a:srgbClr val="000000"/>
                </a:solidFill>
                <a:effectLst/>
                <a:latin typeface="Söhne"/>
              </a:rPr>
              <a:t> </a:t>
            </a:r>
            <a:r>
              <a:rPr lang="en-US" b="0" i="0" dirty="0" err="1" smtClean="0">
                <a:solidFill>
                  <a:srgbClr val="000000"/>
                </a:solidFill>
                <a:effectLst/>
                <a:latin typeface="Söhne"/>
              </a:rPr>
              <a:t>menjadi</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e-commerce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terbesar</a:t>
            </a:r>
            <a:r>
              <a:rPr lang="en-US" b="0" i="0" dirty="0" smtClean="0">
                <a:solidFill>
                  <a:srgbClr val="000000"/>
                </a:solidFill>
                <a:effectLst/>
                <a:latin typeface="Söhne"/>
              </a:rPr>
              <a:t> di </a:t>
            </a:r>
            <a:r>
              <a:rPr lang="en-US" b="0" i="0" dirty="0" err="1" smtClean="0">
                <a:solidFill>
                  <a:srgbClr val="000000"/>
                </a:solidFill>
                <a:effectLst/>
                <a:latin typeface="Söhne"/>
              </a:rPr>
              <a:t>dunia</a:t>
            </a:r>
            <a:r>
              <a:rPr lang="en-US" b="0" i="0" dirty="0" smtClean="0">
                <a:solidFill>
                  <a:srgbClr val="000000"/>
                </a:solidFill>
                <a:effectLst/>
                <a:latin typeface="Söhne"/>
              </a:rPr>
              <a:t>.</a:t>
            </a:r>
          </a:p>
          <a:p>
            <a:pPr algn="l"/>
            <a:r>
              <a:rPr lang="en-US" b="1" i="0" dirty="0" err="1" smtClean="0">
                <a:solidFill>
                  <a:srgbClr val="000000"/>
                </a:solidFill>
                <a:effectLst/>
                <a:latin typeface="Söhne"/>
              </a:rPr>
              <a:t>Bagaimana</a:t>
            </a:r>
            <a:r>
              <a:rPr lang="en-US" b="1" i="0" dirty="0" smtClean="0">
                <a:solidFill>
                  <a:srgbClr val="000000"/>
                </a:solidFill>
                <a:effectLst/>
                <a:latin typeface="Söhne"/>
              </a:rPr>
              <a:t> Amazon </a:t>
            </a:r>
            <a:r>
              <a:rPr lang="en-US" b="1" i="0" dirty="0" err="1" smtClean="0">
                <a:solidFill>
                  <a:srgbClr val="000000"/>
                </a:solidFill>
                <a:effectLst/>
                <a:latin typeface="Söhne"/>
              </a:rPr>
              <a:t>Mengidentifikasi</a:t>
            </a:r>
            <a:r>
              <a:rPr lang="en-US" b="1" i="0" dirty="0" smtClean="0">
                <a:solidFill>
                  <a:srgbClr val="000000"/>
                </a:solidFill>
                <a:effectLst/>
                <a:latin typeface="Söhne"/>
              </a:rPr>
              <a:t> </a:t>
            </a:r>
            <a:r>
              <a:rPr lang="en-US" b="1" i="0" dirty="0" err="1" smtClean="0">
                <a:solidFill>
                  <a:srgbClr val="000000"/>
                </a:solidFill>
                <a:effectLst/>
                <a:latin typeface="Söhne"/>
              </a:rPr>
              <a:t>Peluang</a:t>
            </a:r>
            <a:r>
              <a:rPr lang="en-US" b="1" i="0" dirty="0" smtClean="0">
                <a:solidFill>
                  <a:srgbClr val="000000"/>
                </a:solidFill>
                <a:effectLst/>
                <a:latin typeface="Söhne"/>
              </a:rPr>
              <a:t>, </a:t>
            </a:r>
            <a:r>
              <a:rPr lang="en-US" b="1" i="0" dirty="0" err="1" smtClean="0">
                <a:solidFill>
                  <a:srgbClr val="000000"/>
                </a:solidFill>
                <a:effectLst/>
                <a:latin typeface="Söhne"/>
              </a:rPr>
              <a:t>Mengatasi</a:t>
            </a:r>
            <a:r>
              <a:rPr lang="en-US" b="1" i="0" dirty="0" smtClean="0">
                <a:solidFill>
                  <a:srgbClr val="000000"/>
                </a:solidFill>
                <a:effectLst/>
                <a:latin typeface="Söhne"/>
              </a:rPr>
              <a:t> </a:t>
            </a:r>
            <a:r>
              <a:rPr lang="en-US" b="1" i="0" dirty="0" err="1" smtClean="0">
                <a:solidFill>
                  <a:srgbClr val="000000"/>
                </a:solidFill>
                <a:effectLst/>
                <a:latin typeface="Söhne"/>
              </a:rPr>
              <a:t>Tantangan</a:t>
            </a:r>
            <a:r>
              <a:rPr lang="en-US" b="1" i="0" dirty="0" smtClean="0">
                <a:solidFill>
                  <a:srgbClr val="000000"/>
                </a:solidFill>
                <a:effectLst/>
                <a:latin typeface="Söhne"/>
              </a:rPr>
              <a:t>, </a:t>
            </a:r>
            <a:r>
              <a:rPr lang="en-US" b="1" i="0" dirty="0" err="1" smtClean="0">
                <a:solidFill>
                  <a:srgbClr val="000000"/>
                </a:solidFill>
                <a:effectLst/>
                <a:latin typeface="Söhne"/>
              </a:rPr>
              <a:t>dan</a:t>
            </a:r>
            <a:r>
              <a:rPr lang="en-US" b="1" i="0" dirty="0" smtClean="0">
                <a:solidFill>
                  <a:srgbClr val="000000"/>
                </a:solidFill>
                <a:effectLst/>
                <a:latin typeface="Söhne"/>
              </a:rPr>
              <a:t> </a:t>
            </a:r>
            <a:r>
              <a:rPr lang="en-US" b="1" i="0" dirty="0" err="1" smtClean="0">
                <a:solidFill>
                  <a:srgbClr val="000000"/>
                </a:solidFill>
                <a:effectLst/>
                <a:latin typeface="Söhne"/>
              </a:rPr>
              <a:t>Mencapai</a:t>
            </a:r>
            <a:r>
              <a:rPr lang="en-US" b="1" i="0" dirty="0" smtClean="0">
                <a:solidFill>
                  <a:srgbClr val="000000"/>
                </a:solidFill>
                <a:effectLst/>
                <a:latin typeface="Söhne"/>
              </a:rPr>
              <a:t> </a:t>
            </a:r>
            <a:r>
              <a:rPr lang="en-US" b="1" i="0" dirty="0" err="1" smtClean="0">
                <a:solidFill>
                  <a:srgbClr val="000000"/>
                </a:solidFill>
                <a:effectLst/>
                <a:latin typeface="Söhne"/>
              </a:rPr>
              <a:t>Kesuksesan</a:t>
            </a:r>
            <a:r>
              <a:rPr lang="en-US" b="1" i="0" dirty="0" smtClean="0">
                <a:solidFill>
                  <a:srgbClr val="000000"/>
                </a:solidFill>
                <a:effectLst/>
                <a:latin typeface="Söhne"/>
              </a:rPr>
              <a:t>:</a:t>
            </a:r>
            <a:endParaRPr lang="en-US" b="0" i="0" dirty="0" smtClean="0">
              <a:solidFill>
                <a:srgbClr val="000000"/>
              </a:solidFill>
              <a:effectLst/>
              <a:latin typeface="Söhne"/>
            </a:endParaRPr>
          </a:p>
          <a:p>
            <a:pPr algn="l">
              <a:buFont typeface="+mj-lt"/>
              <a:buAutoNum type="arabicPeriod"/>
            </a:pPr>
            <a:r>
              <a:rPr lang="en-US" b="1" i="0" dirty="0" err="1" smtClean="0">
                <a:solidFill>
                  <a:srgbClr val="000000"/>
                </a:solidFill>
                <a:effectLst/>
                <a:latin typeface="Söhne"/>
              </a:rPr>
              <a:t>Mengidentifikasi</a:t>
            </a:r>
            <a:r>
              <a:rPr lang="en-US" b="1" i="0" dirty="0" smtClean="0">
                <a:solidFill>
                  <a:srgbClr val="000000"/>
                </a:solidFill>
                <a:effectLst/>
                <a:latin typeface="Söhne"/>
              </a:rPr>
              <a:t> </a:t>
            </a:r>
            <a:r>
              <a:rPr lang="en-US" b="1" i="0" dirty="0" err="1" smtClean="0">
                <a:solidFill>
                  <a:srgbClr val="000000"/>
                </a:solidFill>
                <a:effectLst/>
                <a:latin typeface="Söhne"/>
              </a:rPr>
              <a:t>Peluang</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smtClean="0">
                <a:solidFill>
                  <a:srgbClr val="000000"/>
                </a:solidFill>
                <a:effectLst/>
                <a:latin typeface="Söhne"/>
              </a:rPr>
              <a:t>Amazon </a:t>
            </a:r>
            <a:r>
              <a:rPr lang="en-US" b="0" i="0" dirty="0" err="1" smtClean="0">
                <a:solidFill>
                  <a:srgbClr val="000000"/>
                </a:solidFill>
                <a:effectLst/>
                <a:latin typeface="Söhne"/>
              </a:rPr>
              <a:t>mengidentifikasi</a:t>
            </a:r>
            <a:r>
              <a:rPr lang="en-US" b="0" i="0" dirty="0" smtClean="0">
                <a:solidFill>
                  <a:srgbClr val="000000"/>
                </a:solidFill>
                <a:effectLst/>
                <a:latin typeface="Söhne"/>
              </a:rPr>
              <a:t> </a:t>
            </a:r>
            <a:r>
              <a:rPr lang="en-US" b="0" i="0" dirty="0" err="1" smtClean="0">
                <a:solidFill>
                  <a:srgbClr val="000000"/>
                </a:solidFill>
                <a:effectLst/>
                <a:latin typeface="Söhne"/>
              </a:rPr>
              <a:t>peluang</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potensi</a:t>
            </a:r>
            <a:r>
              <a:rPr lang="en-US" b="0" i="0" dirty="0" smtClean="0">
                <a:solidFill>
                  <a:srgbClr val="000000"/>
                </a:solidFill>
                <a:effectLst/>
                <a:latin typeface="Söhne"/>
              </a:rPr>
              <a:t> e-commerce, di mana </a:t>
            </a:r>
            <a:r>
              <a:rPr lang="en-US" b="0" i="0" dirty="0" err="1" smtClean="0">
                <a:solidFill>
                  <a:srgbClr val="000000"/>
                </a:solidFill>
                <a:effectLst/>
                <a:latin typeface="Söhne"/>
              </a:rPr>
              <a:t>konsumen</a:t>
            </a:r>
            <a:r>
              <a:rPr lang="en-US" b="0" i="0" dirty="0" smtClean="0">
                <a:solidFill>
                  <a:srgbClr val="000000"/>
                </a:solidFill>
                <a:effectLst/>
                <a:latin typeface="Söhne"/>
              </a:rPr>
              <a:t>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berbelanja</a:t>
            </a:r>
            <a:r>
              <a:rPr lang="en-US" b="0" i="0" dirty="0" smtClean="0">
                <a:solidFill>
                  <a:srgbClr val="000000"/>
                </a:solidFill>
                <a:effectLst/>
                <a:latin typeface="Söhne"/>
              </a:rPr>
              <a:t> </a:t>
            </a:r>
            <a:r>
              <a:rPr lang="en-US" b="0" i="0" dirty="0" err="1" smtClean="0">
                <a:solidFill>
                  <a:srgbClr val="000000"/>
                </a:solidFill>
                <a:effectLst/>
                <a:latin typeface="Söhne"/>
              </a:rPr>
              <a:t>secara</a:t>
            </a:r>
            <a:r>
              <a:rPr lang="en-US" b="0" i="0" dirty="0" smtClean="0">
                <a:solidFill>
                  <a:srgbClr val="000000"/>
                </a:solidFill>
                <a:effectLst/>
                <a:latin typeface="Söhne"/>
              </a:rPr>
              <a:t> online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mendapatkan</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yang </a:t>
            </a:r>
            <a:r>
              <a:rPr lang="en-US" b="0" i="0" dirty="0" err="1" smtClean="0">
                <a:solidFill>
                  <a:srgbClr val="000000"/>
                </a:solidFill>
                <a:effectLst/>
                <a:latin typeface="Söhne"/>
              </a:rPr>
              <a:t>diinginkan</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mudah</a:t>
            </a:r>
            <a:r>
              <a:rPr lang="en-US" b="0" i="0" dirty="0" smtClean="0">
                <a:solidFill>
                  <a:srgbClr val="000000"/>
                </a:solidFill>
                <a:effectLst/>
                <a:latin typeface="Söhne"/>
              </a:rPr>
              <a:t>.</a:t>
            </a:r>
          </a:p>
          <a:p>
            <a:pPr marL="742950" lvl="1" indent="-285750" algn="l">
              <a:buFont typeface="+mj-lt"/>
              <a:buAutoNum type="arabicPeriod"/>
            </a:pPr>
            <a:r>
              <a:rPr lang="en-US" b="0" i="0" dirty="0" err="1" smtClean="0">
                <a:solidFill>
                  <a:srgbClr val="000000"/>
                </a:solidFill>
                <a:effectLst/>
                <a:latin typeface="Söhne"/>
              </a:rPr>
              <a:t>Mereka</a:t>
            </a:r>
            <a:r>
              <a:rPr lang="en-US" b="0" i="0" dirty="0" smtClean="0">
                <a:solidFill>
                  <a:srgbClr val="000000"/>
                </a:solidFill>
                <a:effectLst/>
                <a:latin typeface="Söhne"/>
              </a:rPr>
              <a:t> </a:t>
            </a:r>
            <a:r>
              <a:rPr lang="en-US" b="0" i="0" dirty="0" err="1" smtClean="0">
                <a:solidFill>
                  <a:srgbClr val="000000"/>
                </a:solidFill>
                <a:effectLst/>
                <a:latin typeface="Söhne"/>
              </a:rPr>
              <a:t>mengintegrasikan</a:t>
            </a:r>
            <a:r>
              <a:rPr lang="en-US" b="0" i="0" dirty="0" smtClean="0">
                <a:solidFill>
                  <a:srgbClr val="000000"/>
                </a:solidFill>
                <a:effectLst/>
                <a:latin typeface="Söhne"/>
              </a:rPr>
              <a:t> </a:t>
            </a:r>
            <a:r>
              <a:rPr lang="en-US" b="0" i="0" dirty="0" err="1" smtClean="0">
                <a:solidFill>
                  <a:srgbClr val="000000"/>
                </a:solidFill>
                <a:effectLst/>
                <a:latin typeface="Söhne"/>
              </a:rPr>
              <a:t>berbagai</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satu</a:t>
            </a:r>
            <a:r>
              <a:rPr lang="en-US" b="0" i="0" dirty="0" smtClean="0">
                <a:solidFill>
                  <a:srgbClr val="000000"/>
                </a:solidFill>
                <a:effectLst/>
                <a:latin typeface="Söhne"/>
              </a:rPr>
              <a:t> platform, </a:t>
            </a:r>
            <a:r>
              <a:rPr lang="en-US" b="0" i="0" dirty="0" err="1" smtClean="0">
                <a:solidFill>
                  <a:srgbClr val="000000"/>
                </a:solidFill>
                <a:effectLst/>
                <a:latin typeface="Söhne"/>
              </a:rPr>
              <a:t>termasuk</a:t>
            </a:r>
            <a:r>
              <a:rPr lang="en-US" b="0" i="0" dirty="0" smtClean="0">
                <a:solidFill>
                  <a:srgbClr val="000000"/>
                </a:solidFill>
                <a:effectLst/>
                <a:latin typeface="Söhne"/>
              </a:rPr>
              <a:t> e-commerce, cloud computing (AWS), Kindle, </a:t>
            </a:r>
            <a:r>
              <a:rPr lang="en-US" b="0" i="0" dirty="0" err="1" smtClean="0">
                <a:solidFill>
                  <a:srgbClr val="000000"/>
                </a:solidFill>
                <a:effectLst/>
                <a:latin typeface="Söhne"/>
              </a:rPr>
              <a:t>layanan</a:t>
            </a:r>
            <a:r>
              <a:rPr lang="en-US" b="0" i="0" dirty="0" smtClean="0">
                <a:solidFill>
                  <a:srgbClr val="000000"/>
                </a:solidFill>
                <a:effectLst/>
                <a:latin typeface="Söhne"/>
              </a:rPr>
              <a:t> streaming, </a:t>
            </a:r>
            <a:r>
              <a:rPr lang="en-US" b="0" i="0" dirty="0" err="1" smtClean="0">
                <a:solidFill>
                  <a:srgbClr val="000000"/>
                </a:solidFill>
                <a:effectLst/>
                <a:latin typeface="Söhne"/>
              </a:rPr>
              <a:t>dan</a:t>
            </a:r>
            <a:r>
              <a:rPr lang="en-US" b="0" i="0" dirty="0" smtClean="0">
                <a:solidFill>
                  <a:srgbClr val="000000"/>
                </a:solidFill>
                <a:effectLst/>
                <a:latin typeface="Söhne"/>
              </a:rPr>
              <a:t> lain-lain.</a:t>
            </a:r>
          </a:p>
          <a:p>
            <a:pPr algn="l">
              <a:buFont typeface="+mj-lt"/>
              <a:buAutoNum type="arabicPeriod"/>
            </a:pPr>
            <a:r>
              <a:rPr lang="en-US" b="1" i="0" dirty="0" err="1" smtClean="0">
                <a:solidFill>
                  <a:srgbClr val="000000"/>
                </a:solidFill>
                <a:effectLst/>
                <a:latin typeface="Söhne"/>
              </a:rPr>
              <a:t>Mengatasi</a:t>
            </a:r>
            <a:r>
              <a:rPr lang="en-US" b="1" i="0" dirty="0" smtClean="0">
                <a:solidFill>
                  <a:srgbClr val="000000"/>
                </a:solidFill>
                <a:effectLst/>
                <a:latin typeface="Söhne"/>
              </a:rPr>
              <a:t> </a:t>
            </a:r>
            <a:r>
              <a:rPr lang="en-US" b="1" i="0" dirty="0" err="1" smtClean="0">
                <a:solidFill>
                  <a:srgbClr val="000000"/>
                </a:solidFill>
                <a:effectLst/>
                <a:latin typeface="Söhne"/>
              </a:rPr>
              <a:t>Tantangan</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smtClean="0">
                <a:solidFill>
                  <a:srgbClr val="000000"/>
                </a:solidFill>
                <a:effectLst/>
                <a:latin typeface="Söhne"/>
              </a:rPr>
              <a:t>Amazon </a:t>
            </a:r>
            <a:r>
              <a:rPr lang="en-US" b="0" i="0" dirty="0" err="1" smtClean="0">
                <a:solidFill>
                  <a:srgbClr val="000000"/>
                </a:solidFill>
                <a:effectLst/>
                <a:latin typeface="Söhne"/>
              </a:rPr>
              <a:t>mengatasi</a:t>
            </a:r>
            <a:r>
              <a:rPr lang="en-US" b="0" i="0" dirty="0" smtClean="0">
                <a:solidFill>
                  <a:srgbClr val="000000"/>
                </a:solidFill>
                <a:effectLst/>
                <a:latin typeface="Söhne"/>
              </a:rPr>
              <a:t> </a:t>
            </a:r>
            <a:r>
              <a:rPr lang="en-US" b="0" i="0" dirty="0" err="1" smtClean="0">
                <a:solidFill>
                  <a:srgbClr val="000000"/>
                </a:solidFill>
                <a:effectLst/>
                <a:latin typeface="Söhne"/>
              </a:rPr>
              <a:t>tantangan</a:t>
            </a:r>
            <a:r>
              <a:rPr lang="en-US" b="0" i="0" dirty="0" smtClean="0">
                <a:solidFill>
                  <a:srgbClr val="000000"/>
                </a:solidFill>
                <a:effectLst/>
                <a:latin typeface="Söhne"/>
              </a:rPr>
              <a:t> </a:t>
            </a:r>
            <a:r>
              <a:rPr lang="en-US" b="0" i="0" dirty="0" err="1" smtClean="0">
                <a:solidFill>
                  <a:srgbClr val="000000"/>
                </a:solidFill>
                <a:effectLst/>
                <a:latin typeface="Söhne"/>
              </a:rPr>
              <a:t>logistik</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mengembangkan</a:t>
            </a:r>
            <a:r>
              <a:rPr lang="en-US" b="0" i="0" dirty="0" smtClean="0">
                <a:solidFill>
                  <a:srgbClr val="000000"/>
                </a:solidFill>
                <a:effectLst/>
                <a:latin typeface="Söhne"/>
              </a:rPr>
              <a:t> </a:t>
            </a:r>
            <a:r>
              <a:rPr lang="en-US" b="0" i="0" dirty="0" err="1" smtClean="0">
                <a:solidFill>
                  <a:srgbClr val="000000"/>
                </a:solidFill>
                <a:effectLst/>
                <a:latin typeface="Söhne"/>
              </a:rPr>
              <a:t>sistem</a:t>
            </a:r>
            <a:r>
              <a:rPr lang="en-US" b="0" i="0" dirty="0" smtClean="0">
                <a:solidFill>
                  <a:srgbClr val="000000"/>
                </a:solidFill>
                <a:effectLst/>
                <a:latin typeface="Söhne"/>
              </a:rPr>
              <a:t> </a:t>
            </a:r>
            <a:r>
              <a:rPr lang="en-US" b="0" i="0" dirty="0" err="1" smtClean="0">
                <a:solidFill>
                  <a:srgbClr val="000000"/>
                </a:solidFill>
                <a:effectLst/>
                <a:latin typeface="Söhne"/>
              </a:rPr>
              <a:t>pengiriman</a:t>
            </a:r>
            <a:r>
              <a:rPr lang="en-US" b="0" i="0" dirty="0" smtClean="0">
                <a:solidFill>
                  <a:srgbClr val="000000"/>
                </a:solidFill>
                <a:effectLst/>
                <a:latin typeface="Söhne"/>
              </a:rPr>
              <a:t> yang </a:t>
            </a:r>
            <a:r>
              <a:rPr lang="en-US" b="0" i="0" dirty="0" err="1" smtClean="0">
                <a:solidFill>
                  <a:srgbClr val="000000"/>
                </a:solidFill>
                <a:effectLst/>
                <a:latin typeface="Söhne"/>
              </a:rPr>
              <a:t>efisien</a:t>
            </a:r>
            <a:r>
              <a:rPr lang="en-US" b="0" i="0" dirty="0" smtClean="0">
                <a:solidFill>
                  <a:srgbClr val="000000"/>
                </a:solidFill>
                <a:effectLst/>
                <a:latin typeface="Söhne"/>
              </a:rPr>
              <a:t>, </a:t>
            </a:r>
            <a:r>
              <a:rPr lang="en-US" b="0" i="0" dirty="0" err="1" smtClean="0">
                <a:solidFill>
                  <a:srgbClr val="000000"/>
                </a:solidFill>
                <a:effectLst/>
                <a:latin typeface="Söhne"/>
              </a:rPr>
              <a:t>seperti</a:t>
            </a:r>
            <a:r>
              <a:rPr lang="en-US" b="0" i="0" dirty="0" smtClean="0">
                <a:solidFill>
                  <a:srgbClr val="000000"/>
                </a:solidFill>
                <a:effectLst/>
                <a:latin typeface="Söhne"/>
              </a:rPr>
              <a:t> Amazon Prime.</a:t>
            </a:r>
          </a:p>
          <a:p>
            <a:pPr marL="742950" lvl="1" indent="-285750" algn="l">
              <a:buFont typeface="+mj-lt"/>
              <a:buAutoNum type="arabicPeriod"/>
            </a:pPr>
            <a:r>
              <a:rPr lang="en-US" b="0" i="0" dirty="0" err="1" smtClean="0">
                <a:solidFill>
                  <a:srgbClr val="000000"/>
                </a:solidFill>
                <a:effectLst/>
                <a:latin typeface="Söhne"/>
              </a:rPr>
              <a:t>Mereka</a:t>
            </a:r>
            <a:r>
              <a:rPr lang="en-US" b="0" i="0" dirty="0" smtClean="0">
                <a:solidFill>
                  <a:srgbClr val="000000"/>
                </a:solidFill>
                <a:effectLst/>
                <a:latin typeface="Söhne"/>
              </a:rPr>
              <a:t> </a:t>
            </a:r>
            <a:r>
              <a:rPr lang="en-US" b="0" i="0" dirty="0" err="1" smtClean="0">
                <a:solidFill>
                  <a:srgbClr val="000000"/>
                </a:solidFill>
                <a:effectLst/>
                <a:latin typeface="Söhne"/>
              </a:rPr>
              <a:t>berinvestasi</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teknologi</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seperti</a:t>
            </a:r>
            <a:r>
              <a:rPr lang="en-US" b="0" i="0" dirty="0" smtClean="0">
                <a:solidFill>
                  <a:srgbClr val="000000"/>
                </a:solidFill>
                <a:effectLst/>
                <a:latin typeface="Söhne"/>
              </a:rPr>
              <a:t> </a:t>
            </a:r>
            <a:r>
              <a:rPr lang="en-US" b="0" i="0" dirty="0" err="1" smtClean="0">
                <a:solidFill>
                  <a:srgbClr val="000000"/>
                </a:solidFill>
                <a:effectLst/>
                <a:latin typeface="Söhne"/>
              </a:rPr>
              <a:t>asisten</a:t>
            </a:r>
            <a:r>
              <a:rPr lang="en-US" b="0" i="0" dirty="0" smtClean="0">
                <a:solidFill>
                  <a:srgbClr val="000000"/>
                </a:solidFill>
                <a:effectLst/>
                <a:latin typeface="Söhne"/>
              </a:rPr>
              <a:t> virtual Alexa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perangkat</a:t>
            </a:r>
            <a:r>
              <a:rPr lang="en-US" b="0" i="0" dirty="0" smtClean="0">
                <a:solidFill>
                  <a:srgbClr val="000000"/>
                </a:solidFill>
                <a:effectLst/>
                <a:latin typeface="Söhne"/>
              </a:rPr>
              <a:t> </a:t>
            </a:r>
            <a:r>
              <a:rPr lang="en-US" b="0" i="0" dirty="0" err="1" smtClean="0">
                <a:solidFill>
                  <a:srgbClr val="000000"/>
                </a:solidFill>
                <a:effectLst/>
                <a:latin typeface="Söhne"/>
              </a:rPr>
              <a:t>pintar</a:t>
            </a:r>
            <a:r>
              <a:rPr lang="en-US" b="0" i="0" dirty="0" smtClean="0">
                <a:solidFill>
                  <a:srgbClr val="000000"/>
                </a:solidFill>
                <a:effectLst/>
                <a:latin typeface="Söhne"/>
              </a:rPr>
              <a:t> Amazon Echo.</a:t>
            </a:r>
          </a:p>
          <a:p>
            <a:pPr marL="742950" lvl="1" indent="-285750" algn="l">
              <a:buFont typeface="+mj-lt"/>
              <a:buAutoNum type="arabicPeriod"/>
            </a:pPr>
            <a:r>
              <a:rPr lang="en-US" b="0" i="0" dirty="0" smtClean="0">
                <a:solidFill>
                  <a:srgbClr val="000000"/>
                </a:solidFill>
                <a:effectLst/>
                <a:latin typeface="Söhne"/>
              </a:rPr>
              <a:t>Amazon </a:t>
            </a:r>
            <a:r>
              <a:rPr lang="en-US" b="0" i="0" dirty="0" err="1" smtClean="0">
                <a:solidFill>
                  <a:srgbClr val="000000"/>
                </a:solidFill>
                <a:effectLst/>
                <a:latin typeface="Söhne"/>
              </a:rPr>
              <a:t>juga</a:t>
            </a:r>
            <a:r>
              <a:rPr lang="en-US" b="0" i="0" dirty="0" smtClean="0">
                <a:solidFill>
                  <a:srgbClr val="000000"/>
                </a:solidFill>
                <a:effectLst/>
                <a:latin typeface="Söhne"/>
              </a:rPr>
              <a:t> </a:t>
            </a:r>
            <a:r>
              <a:rPr lang="en-US" b="0" i="0" dirty="0" err="1" smtClean="0">
                <a:solidFill>
                  <a:srgbClr val="000000"/>
                </a:solidFill>
                <a:effectLst/>
                <a:latin typeface="Söhne"/>
              </a:rPr>
              <a:t>berfokus</a:t>
            </a:r>
            <a:r>
              <a:rPr lang="en-US" b="0" i="0" dirty="0" smtClean="0">
                <a:solidFill>
                  <a:srgbClr val="000000"/>
                </a:solidFill>
                <a:effectLst/>
                <a:latin typeface="Söhne"/>
              </a:rPr>
              <a:t> </a:t>
            </a:r>
            <a:r>
              <a:rPr lang="en-US" b="0" i="0" dirty="0" err="1" smtClean="0">
                <a:solidFill>
                  <a:srgbClr val="000000"/>
                </a:solidFill>
                <a:effectLst/>
                <a:latin typeface="Söhne"/>
              </a:rPr>
              <a:t>pada</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program-program </a:t>
            </a:r>
            <a:r>
              <a:rPr lang="en-US" b="0" i="0" dirty="0" err="1" smtClean="0">
                <a:solidFill>
                  <a:srgbClr val="000000"/>
                </a:solidFill>
                <a:effectLst/>
                <a:latin typeface="Söhne"/>
              </a:rPr>
              <a:t>seperti</a:t>
            </a:r>
            <a:r>
              <a:rPr lang="en-US" b="0" i="0" dirty="0" smtClean="0">
                <a:solidFill>
                  <a:srgbClr val="000000"/>
                </a:solidFill>
                <a:effectLst/>
                <a:latin typeface="Söhne"/>
              </a:rPr>
              <a:t> Amazon Prime yang </a:t>
            </a:r>
            <a:r>
              <a:rPr lang="en-US" b="0" i="0" dirty="0" err="1" smtClean="0">
                <a:solidFill>
                  <a:srgbClr val="000000"/>
                </a:solidFill>
                <a:effectLst/>
                <a:latin typeface="Söhne"/>
              </a:rPr>
              <a:t>menawarkan</a:t>
            </a:r>
            <a:r>
              <a:rPr lang="en-US" b="0" i="0" dirty="0" smtClean="0">
                <a:solidFill>
                  <a:srgbClr val="000000"/>
                </a:solidFill>
                <a:effectLst/>
                <a:latin typeface="Söhne"/>
              </a:rPr>
              <a:t> </a:t>
            </a:r>
            <a:r>
              <a:rPr lang="en-US" b="0" i="0" dirty="0" err="1" smtClean="0">
                <a:solidFill>
                  <a:srgbClr val="000000"/>
                </a:solidFill>
                <a:effectLst/>
                <a:latin typeface="Söhne"/>
              </a:rPr>
              <a:t>keuntungan</a:t>
            </a:r>
            <a:r>
              <a:rPr lang="en-US" b="0" i="0" dirty="0" smtClean="0">
                <a:solidFill>
                  <a:srgbClr val="000000"/>
                </a:solidFill>
                <a:effectLst/>
                <a:latin typeface="Söhne"/>
              </a:rPr>
              <a:t> </a:t>
            </a:r>
            <a:r>
              <a:rPr lang="en-US" b="0" i="0" dirty="0" err="1" smtClean="0">
                <a:solidFill>
                  <a:srgbClr val="000000"/>
                </a:solidFill>
                <a:effectLst/>
                <a:latin typeface="Söhne"/>
              </a:rPr>
              <a:t>eksklusif</a:t>
            </a:r>
            <a:r>
              <a:rPr lang="en-US" b="0" i="0" dirty="0" smtClean="0">
                <a:solidFill>
                  <a:srgbClr val="000000"/>
                </a:solidFill>
                <a:effectLst/>
                <a:latin typeface="Söhne"/>
              </a:rPr>
              <a:t>.</a:t>
            </a:r>
          </a:p>
          <a:p>
            <a:pPr algn="l">
              <a:buFont typeface="+mj-lt"/>
              <a:buAutoNum type="arabicPeriod"/>
            </a:pPr>
            <a:r>
              <a:rPr lang="en-US" b="1" i="0" dirty="0" err="1" smtClean="0">
                <a:solidFill>
                  <a:srgbClr val="000000"/>
                </a:solidFill>
                <a:effectLst/>
                <a:latin typeface="Söhne"/>
              </a:rPr>
              <a:t>Mencapai</a:t>
            </a:r>
            <a:r>
              <a:rPr lang="en-US" b="1" i="0" dirty="0" smtClean="0">
                <a:solidFill>
                  <a:srgbClr val="000000"/>
                </a:solidFill>
                <a:effectLst/>
                <a:latin typeface="Söhne"/>
              </a:rPr>
              <a:t> </a:t>
            </a:r>
            <a:r>
              <a:rPr lang="en-US" b="1" i="0" dirty="0" err="1" smtClean="0">
                <a:solidFill>
                  <a:srgbClr val="000000"/>
                </a:solidFill>
                <a:effectLst/>
                <a:latin typeface="Söhne"/>
              </a:rPr>
              <a:t>Kesuksesan</a:t>
            </a:r>
            <a:r>
              <a:rPr lang="en-US" b="1" i="0" dirty="0" smtClean="0">
                <a:solidFill>
                  <a:srgbClr val="000000"/>
                </a:solidFill>
                <a:effectLst/>
                <a:latin typeface="Söhne"/>
              </a:rPr>
              <a:t>:</a:t>
            </a:r>
            <a:endParaRPr lang="en-US" b="0" i="0" dirty="0" smtClean="0">
              <a:solidFill>
                <a:srgbClr val="000000"/>
              </a:solidFill>
              <a:effectLst/>
              <a:latin typeface="Söhne"/>
            </a:endParaRPr>
          </a:p>
          <a:p>
            <a:pPr marL="742950" lvl="1" indent="-285750" algn="l">
              <a:buFont typeface="+mj-lt"/>
              <a:buAutoNum type="arabicPeriod"/>
            </a:pPr>
            <a:r>
              <a:rPr lang="en-US" b="0" i="0" dirty="0" smtClean="0">
                <a:solidFill>
                  <a:srgbClr val="000000"/>
                </a:solidFill>
                <a:effectLst/>
                <a:latin typeface="Söhne"/>
              </a:rPr>
              <a:t>Amazon </a:t>
            </a:r>
            <a:r>
              <a:rPr lang="en-US" b="0" i="0" dirty="0" err="1" smtClean="0">
                <a:solidFill>
                  <a:srgbClr val="000000"/>
                </a:solidFill>
                <a:effectLst/>
                <a:latin typeface="Söhne"/>
              </a:rPr>
              <a:t>telah</a:t>
            </a:r>
            <a:r>
              <a:rPr lang="en-US" b="0" i="0" dirty="0" smtClean="0">
                <a:solidFill>
                  <a:srgbClr val="000000"/>
                </a:solidFill>
                <a:effectLst/>
                <a:latin typeface="Söhne"/>
              </a:rPr>
              <a:t> </a:t>
            </a:r>
            <a:r>
              <a:rPr lang="en-US" b="0" i="0" dirty="0" err="1" smtClean="0">
                <a:solidFill>
                  <a:srgbClr val="000000"/>
                </a:solidFill>
                <a:effectLst/>
                <a:latin typeface="Söhne"/>
              </a:rPr>
              <a:t>menjadi</a:t>
            </a:r>
            <a:r>
              <a:rPr lang="en-US" b="0" i="0" dirty="0" smtClean="0">
                <a:solidFill>
                  <a:srgbClr val="000000"/>
                </a:solidFill>
                <a:effectLst/>
                <a:latin typeface="Söhne"/>
              </a:rPr>
              <a:t> </a:t>
            </a:r>
            <a:r>
              <a:rPr lang="en-US" b="0" i="0" dirty="0" err="1" smtClean="0">
                <a:solidFill>
                  <a:srgbClr val="000000"/>
                </a:solidFill>
                <a:effectLst/>
                <a:latin typeface="Söhne"/>
              </a:rPr>
              <a:t>salah</a:t>
            </a:r>
            <a:r>
              <a:rPr lang="en-US" b="0" i="0" dirty="0" smtClean="0">
                <a:solidFill>
                  <a:srgbClr val="000000"/>
                </a:solidFill>
                <a:effectLst/>
                <a:latin typeface="Söhne"/>
              </a:rPr>
              <a:t> </a:t>
            </a:r>
            <a:r>
              <a:rPr lang="en-US" b="0" i="0" dirty="0" err="1" smtClean="0">
                <a:solidFill>
                  <a:srgbClr val="000000"/>
                </a:solidFill>
                <a:effectLst/>
                <a:latin typeface="Söhne"/>
              </a:rPr>
              <a:t>satu</a:t>
            </a:r>
            <a:r>
              <a:rPr lang="en-US" b="0" i="0" dirty="0" smtClean="0">
                <a:solidFill>
                  <a:srgbClr val="000000"/>
                </a:solidFill>
                <a:effectLst/>
                <a:latin typeface="Söhne"/>
              </a:rPr>
              <a:t> </a:t>
            </a:r>
            <a:r>
              <a:rPr lang="en-US" b="0" i="0" dirty="0" err="1" smtClean="0">
                <a:solidFill>
                  <a:srgbClr val="000000"/>
                </a:solidFill>
                <a:effectLst/>
                <a:latin typeface="Söhne"/>
              </a:rPr>
              <a:t>perusahaan</a:t>
            </a:r>
            <a:r>
              <a:rPr lang="en-US" b="0" i="0" dirty="0" smtClean="0">
                <a:solidFill>
                  <a:srgbClr val="000000"/>
                </a:solidFill>
                <a:effectLst/>
                <a:latin typeface="Söhne"/>
              </a:rPr>
              <a:t> </a:t>
            </a:r>
            <a:r>
              <a:rPr lang="en-US" b="0" i="0" dirty="0" err="1" smtClean="0">
                <a:solidFill>
                  <a:srgbClr val="000000"/>
                </a:solidFill>
                <a:effectLst/>
                <a:latin typeface="Söhne"/>
              </a:rPr>
              <a:t>terbesar</a:t>
            </a:r>
            <a:r>
              <a:rPr lang="en-US" b="0" i="0" dirty="0" smtClean="0">
                <a:solidFill>
                  <a:srgbClr val="000000"/>
                </a:solidFill>
                <a:effectLst/>
                <a:latin typeface="Söhne"/>
              </a:rPr>
              <a:t> di </a:t>
            </a:r>
            <a:r>
              <a:rPr lang="en-US" b="0" i="0" dirty="0" err="1" smtClean="0">
                <a:solidFill>
                  <a:srgbClr val="000000"/>
                </a:solidFill>
                <a:effectLst/>
                <a:latin typeface="Söhne"/>
              </a:rPr>
              <a:t>dunia</a:t>
            </a:r>
            <a:r>
              <a:rPr lang="en-US" b="0" i="0" dirty="0" smtClean="0">
                <a:solidFill>
                  <a:srgbClr val="000000"/>
                </a:solidFill>
                <a:effectLst/>
                <a:latin typeface="Söhne"/>
              </a:rPr>
              <a:t> </a:t>
            </a:r>
            <a:r>
              <a:rPr lang="en-US" b="0" i="0" dirty="0" err="1" smtClean="0">
                <a:solidFill>
                  <a:srgbClr val="000000"/>
                </a:solidFill>
                <a:effectLst/>
                <a:latin typeface="Söhne"/>
              </a:rPr>
              <a:t>berkat</a:t>
            </a:r>
            <a:r>
              <a:rPr lang="en-US" b="0" i="0" dirty="0" smtClean="0">
                <a:solidFill>
                  <a:srgbClr val="000000"/>
                </a:solidFill>
                <a:effectLst/>
                <a:latin typeface="Söhne"/>
              </a:rPr>
              <a:t> model </a:t>
            </a:r>
            <a:r>
              <a:rPr lang="en-US" b="0" i="0" dirty="0" err="1" smtClean="0">
                <a:solidFill>
                  <a:srgbClr val="000000"/>
                </a:solidFill>
                <a:effectLst/>
                <a:latin typeface="Söhne"/>
              </a:rPr>
              <a:t>bisnis</a:t>
            </a:r>
            <a:r>
              <a:rPr lang="en-US" b="0" i="0" dirty="0" smtClean="0">
                <a:solidFill>
                  <a:srgbClr val="000000"/>
                </a:solidFill>
                <a:effectLst/>
                <a:latin typeface="Söhne"/>
              </a:rPr>
              <a:t> yang </a:t>
            </a:r>
            <a:r>
              <a:rPr lang="en-US" b="0" i="0" dirty="0" err="1" smtClean="0">
                <a:solidFill>
                  <a:srgbClr val="000000"/>
                </a:solidFill>
                <a:effectLst/>
                <a:latin typeface="Söhne"/>
              </a:rPr>
              <a:t>terus</a:t>
            </a:r>
            <a:r>
              <a:rPr lang="en-US" b="0" i="0" dirty="0" smtClean="0">
                <a:solidFill>
                  <a:srgbClr val="000000"/>
                </a:solidFill>
                <a:effectLst/>
                <a:latin typeface="Söhne"/>
              </a:rPr>
              <a:t> </a:t>
            </a:r>
            <a:r>
              <a:rPr lang="en-US" b="0" i="0" dirty="0" err="1" smtClean="0">
                <a:solidFill>
                  <a:srgbClr val="000000"/>
                </a:solidFill>
                <a:effectLst/>
                <a:latin typeface="Söhne"/>
              </a:rPr>
              <a:t>berkembang</a:t>
            </a:r>
            <a:r>
              <a:rPr lang="en-US" b="0" i="0" dirty="0" smtClean="0">
                <a:solidFill>
                  <a:srgbClr val="000000"/>
                </a:solidFill>
                <a:effectLst/>
                <a:latin typeface="Söhne"/>
              </a:rPr>
              <a:t>.</a:t>
            </a:r>
          </a:p>
          <a:p>
            <a:pPr marL="742950" lvl="1" indent="-285750" algn="l">
              <a:buFont typeface="+mj-lt"/>
              <a:buAutoNum type="arabicPeriod"/>
            </a:pPr>
            <a:r>
              <a:rPr lang="en-US" b="0" i="0" dirty="0" err="1" smtClean="0">
                <a:solidFill>
                  <a:srgbClr val="000000"/>
                </a:solidFill>
                <a:effectLst/>
                <a:latin typeface="Söhne"/>
              </a:rPr>
              <a:t>Mereka</a:t>
            </a:r>
            <a:r>
              <a:rPr lang="en-US" b="0" i="0" dirty="0" smtClean="0">
                <a:solidFill>
                  <a:srgbClr val="000000"/>
                </a:solidFill>
                <a:effectLst/>
                <a:latin typeface="Söhne"/>
              </a:rPr>
              <a:t> </a:t>
            </a:r>
            <a:r>
              <a:rPr lang="en-US" b="0" i="0" dirty="0" err="1" smtClean="0">
                <a:solidFill>
                  <a:srgbClr val="000000"/>
                </a:solidFill>
                <a:effectLst/>
                <a:latin typeface="Söhne"/>
              </a:rPr>
              <a:t>telah</a:t>
            </a:r>
            <a:r>
              <a:rPr lang="en-US" b="0" i="0" dirty="0" smtClean="0">
                <a:solidFill>
                  <a:srgbClr val="000000"/>
                </a:solidFill>
                <a:effectLst/>
                <a:latin typeface="Söhne"/>
              </a:rPr>
              <a:t> </a:t>
            </a:r>
            <a:r>
              <a:rPr lang="en-US" b="0" i="0" dirty="0" err="1" smtClean="0">
                <a:solidFill>
                  <a:srgbClr val="000000"/>
                </a:solidFill>
                <a:effectLst/>
                <a:latin typeface="Söhne"/>
              </a:rPr>
              <a:t>mendominasi</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e-commerce, cloud computing,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industri</a:t>
            </a:r>
            <a:r>
              <a:rPr lang="en-US" b="0" i="0" dirty="0" smtClean="0">
                <a:solidFill>
                  <a:srgbClr val="000000"/>
                </a:solidFill>
                <a:effectLst/>
                <a:latin typeface="Söhne"/>
              </a:rPr>
              <a:t> </a:t>
            </a:r>
            <a:r>
              <a:rPr lang="en-US" b="0" i="0" dirty="0" err="1" smtClean="0">
                <a:solidFill>
                  <a:srgbClr val="000000"/>
                </a:solidFill>
                <a:effectLst/>
                <a:latin typeface="Söhne"/>
              </a:rPr>
              <a:t>lainnya</a:t>
            </a:r>
            <a:r>
              <a:rPr lang="en-US" b="0" i="0" dirty="0" smtClean="0">
                <a:solidFill>
                  <a:srgbClr val="000000"/>
                </a:solidFill>
                <a:effectLst/>
                <a:latin typeface="Söhne"/>
              </a:rPr>
              <a:t>.</a:t>
            </a:r>
          </a:p>
          <a:p>
            <a:pPr marL="742950" lvl="1" indent="-285750" algn="l">
              <a:buFont typeface="+mj-lt"/>
              <a:buAutoNum type="arabicPeriod"/>
            </a:pPr>
            <a:r>
              <a:rPr lang="en-US" b="0" i="0" dirty="0" smtClean="0">
                <a:solidFill>
                  <a:srgbClr val="000000"/>
                </a:solidFill>
                <a:effectLst/>
                <a:latin typeface="Söhne"/>
              </a:rPr>
              <a:t>Amazon </a:t>
            </a:r>
            <a:r>
              <a:rPr lang="en-US" b="0" i="0" dirty="0" err="1" smtClean="0">
                <a:solidFill>
                  <a:srgbClr val="000000"/>
                </a:solidFill>
                <a:effectLst/>
                <a:latin typeface="Söhne"/>
              </a:rPr>
              <a:t>memiliki</a:t>
            </a:r>
            <a:r>
              <a:rPr lang="en-US" b="0" i="0" dirty="0" smtClean="0">
                <a:solidFill>
                  <a:srgbClr val="000000"/>
                </a:solidFill>
                <a:effectLst/>
                <a:latin typeface="Söhne"/>
              </a:rPr>
              <a:t> basis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besar</a:t>
            </a:r>
            <a:r>
              <a:rPr lang="en-US" b="0" i="0" dirty="0" smtClean="0">
                <a:solidFill>
                  <a:srgbClr val="000000"/>
                </a:solidFill>
                <a:effectLst/>
                <a:latin typeface="Söhne"/>
              </a:rPr>
              <a:t>, </a:t>
            </a:r>
            <a:r>
              <a:rPr lang="en-US" b="0" i="0" dirty="0" err="1" smtClean="0">
                <a:solidFill>
                  <a:srgbClr val="000000"/>
                </a:solidFill>
                <a:effectLst/>
                <a:latin typeface="Söhne"/>
              </a:rPr>
              <a:t>diversifikasi</a:t>
            </a:r>
            <a:r>
              <a:rPr lang="en-US" b="0" i="0" dirty="0" smtClean="0">
                <a:solidFill>
                  <a:srgbClr val="000000"/>
                </a:solidFill>
                <a:effectLst/>
                <a:latin typeface="Söhne"/>
              </a:rPr>
              <a:t> </a:t>
            </a:r>
            <a:r>
              <a:rPr lang="en-US" b="0" i="0" dirty="0" err="1" smtClean="0">
                <a:solidFill>
                  <a:srgbClr val="000000"/>
                </a:solidFill>
                <a:effectLst/>
                <a:latin typeface="Söhne"/>
              </a:rPr>
              <a:t>pendapatan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fokus</a:t>
            </a:r>
            <a:r>
              <a:rPr lang="en-US" b="0" i="0" dirty="0" smtClean="0">
                <a:solidFill>
                  <a:srgbClr val="000000"/>
                </a:solidFill>
                <a:effectLst/>
                <a:latin typeface="Söhne"/>
              </a:rPr>
              <a:t> </a:t>
            </a:r>
            <a:r>
              <a:rPr lang="en-US" b="0" i="0" dirty="0" err="1" smtClean="0">
                <a:solidFill>
                  <a:srgbClr val="000000"/>
                </a:solidFill>
                <a:effectLst/>
                <a:latin typeface="Söhne"/>
              </a:rPr>
              <a:t>pada</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yang </a:t>
            </a:r>
            <a:r>
              <a:rPr lang="en-US" b="0" i="0" dirty="0" err="1" smtClean="0">
                <a:solidFill>
                  <a:srgbClr val="000000"/>
                </a:solidFill>
                <a:effectLst/>
                <a:latin typeface="Söhne"/>
              </a:rPr>
              <a:t>terus</a:t>
            </a:r>
            <a:r>
              <a:rPr lang="en-US" b="0" i="0" dirty="0" smtClean="0">
                <a:solidFill>
                  <a:srgbClr val="000000"/>
                </a:solidFill>
                <a:effectLst/>
                <a:latin typeface="Söhne"/>
              </a:rPr>
              <a:t> </a:t>
            </a:r>
            <a:r>
              <a:rPr lang="en-US" b="0" i="0" dirty="0" err="1" smtClean="0">
                <a:solidFill>
                  <a:srgbClr val="000000"/>
                </a:solidFill>
                <a:effectLst/>
                <a:latin typeface="Söhne"/>
              </a:rPr>
              <a:t>mendorong</a:t>
            </a:r>
            <a:r>
              <a:rPr lang="en-US" b="0" i="0" dirty="0" smtClean="0">
                <a:solidFill>
                  <a:srgbClr val="000000"/>
                </a:solidFill>
                <a:effectLst/>
                <a:latin typeface="Söhne"/>
              </a:rPr>
              <a:t> </a:t>
            </a:r>
            <a:r>
              <a:rPr lang="en-US" b="0" i="0" dirty="0" err="1" smtClean="0">
                <a:solidFill>
                  <a:srgbClr val="000000"/>
                </a:solidFill>
                <a:effectLst/>
                <a:latin typeface="Söhne"/>
              </a:rPr>
              <a:t>pertumbuhan</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kesuksesan</a:t>
            </a:r>
            <a:r>
              <a:rPr lang="en-US" b="0" i="0" dirty="0" smtClean="0">
                <a:solidFill>
                  <a:srgbClr val="000000"/>
                </a:solidFill>
                <a:effectLst/>
                <a:latin typeface="Söhne"/>
              </a:rPr>
              <a:t> </a:t>
            </a:r>
            <a:r>
              <a:rPr lang="en-US" b="0" i="0" dirty="0" err="1" smtClean="0">
                <a:solidFill>
                  <a:srgbClr val="000000"/>
                </a:solidFill>
                <a:effectLst/>
                <a:latin typeface="Söhne"/>
              </a:rPr>
              <a:t>mereka</a:t>
            </a:r>
            <a:r>
              <a:rPr lang="en-US" b="0" i="0" dirty="0" smtClean="0">
                <a:solidFill>
                  <a:srgbClr val="000000"/>
                </a:solidFill>
                <a:effectLst/>
                <a:latin typeface="Söhne"/>
              </a:rPr>
              <a:t>.</a:t>
            </a:r>
          </a:p>
          <a:p>
            <a:pPr algn="l"/>
            <a:r>
              <a:rPr lang="en-US" b="1" i="0" dirty="0" err="1" smtClean="0">
                <a:solidFill>
                  <a:srgbClr val="000000"/>
                </a:solidFill>
                <a:effectLst/>
                <a:latin typeface="Söhne"/>
              </a:rPr>
              <a:t>Kesimpulan</a:t>
            </a:r>
            <a:r>
              <a:rPr lang="en-US" b="1" i="0" dirty="0" smtClean="0">
                <a:solidFill>
                  <a:srgbClr val="000000"/>
                </a:solidFill>
                <a:effectLst/>
                <a:latin typeface="Söhne"/>
              </a:rPr>
              <a:t> </a:t>
            </a:r>
            <a:r>
              <a:rPr lang="en-US" b="1" i="0" dirty="0" err="1" smtClean="0">
                <a:solidFill>
                  <a:srgbClr val="000000"/>
                </a:solidFill>
                <a:effectLst/>
                <a:latin typeface="Söhne"/>
              </a:rPr>
              <a:t>dan</a:t>
            </a:r>
            <a:r>
              <a:rPr lang="en-US" b="1" i="0" dirty="0" smtClean="0">
                <a:solidFill>
                  <a:srgbClr val="000000"/>
                </a:solidFill>
                <a:effectLst/>
                <a:latin typeface="Söhne"/>
              </a:rPr>
              <a:t> </a:t>
            </a:r>
            <a:r>
              <a:rPr lang="en-US" b="1" i="0" dirty="0" err="1" smtClean="0">
                <a:solidFill>
                  <a:srgbClr val="000000"/>
                </a:solidFill>
                <a:effectLst/>
                <a:latin typeface="Söhne"/>
              </a:rPr>
              <a:t>Pesan</a:t>
            </a:r>
            <a:r>
              <a:rPr lang="en-US" b="1" i="0" dirty="0" smtClean="0">
                <a:solidFill>
                  <a:srgbClr val="000000"/>
                </a:solidFill>
                <a:effectLst/>
                <a:latin typeface="Söhne"/>
              </a:rPr>
              <a:t> </a:t>
            </a:r>
            <a:r>
              <a:rPr lang="en-US" b="1" i="0" dirty="0" err="1" smtClean="0">
                <a:solidFill>
                  <a:srgbClr val="000000"/>
                </a:solidFill>
                <a:effectLst/>
                <a:latin typeface="Söhne"/>
              </a:rPr>
              <a:t>Terakhir</a:t>
            </a:r>
            <a:r>
              <a:rPr lang="en-US" b="1" i="0" dirty="0" smtClean="0">
                <a:solidFill>
                  <a:srgbClr val="000000"/>
                </a:solidFill>
                <a:effectLst/>
                <a:latin typeface="Söhne"/>
              </a:rPr>
              <a:t>:</a:t>
            </a:r>
            <a:endParaRPr lang="en-US" b="0" i="0" dirty="0" smtClean="0">
              <a:solidFill>
                <a:srgbClr val="000000"/>
              </a:solidFill>
              <a:effectLst/>
              <a:latin typeface="Söhne"/>
            </a:endParaRPr>
          </a:p>
          <a:p>
            <a:pPr algn="l"/>
            <a:r>
              <a:rPr lang="en-US" b="0" i="0" dirty="0" err="1" smtClean="0">
                <a:solidFill>
                  <a:srgbClr val="000000"/>
                </a:solidFill>
                <a:effectLst/>
                <a:latin typeface="Söhne"/>
              </a:rPr>
              <a:t>Keberhasilan</a:t>
            </a:r>
            <a:r>
              <a:rPr lang="en-US" b="0" i="0" dirty="0" smtClean="0">
                <a:solidFill>
                  <a:srgbClr val="000000"/>
                </a:solidFill>
                <a:effectLst/>
                <a:latin typeface="Söhne"/>
              </a:rPr>
              <a:t> Amazon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bukti</a:t>
            </a:r>
            <a:r>
              <a:rPr lang="en-US" b="0" i="0" dirty="0" smtClean="0">
                <a:solidFill>
                  <a:srgbClr val="000000"/>
                </a:solidFill>
                <a:effectLst/>
                <a:latin typeface="Söhne"/>
              </a:rPr>
              <a:t> </a:t>
            </a:r>
            <a:r>
              <a:rPr lang="en-US" b="0" i="0" dirty="0" err="1" smtClean="0">
                <a:solidFill>
                  <a:srgbClr val="000000"/>
                </a:solidFill>
                <a:effectLst/>
                <a:latin typeface="Söhne"/>
              </a:rPr>
              <a:t>betapa</a:t>
            </a:r>
            <a:r>
              <a:rPr lang="en-US" b="0" i="0" dirty="0" smtClean="0">
                <a:solidFill>
                  <a:srgbClr val="000000"/>
                </a:solidFill>
                <a:effectLst/>
                <a:latin typeface="Söhne"/>
              </a:rPr>
              <a:t> </a:t>
            </a:r>
            <a:r>
              <a:rPr lang="en-US" b="0" i="0" dirty="0" err="1" smtClean="0">
                <a:solidFill>
                  <a:srgbClr val="000000"/>
                </a:solidFill>
                <a:effectLst/>
                <a:latin typeface="Söhne"/>
              </a:rPr>
              <a:t>pentingnya</a:t>
            </a:r>
            <a:r>
              <a:rPr lang="en-US" b="0" i="0" dirty="0" smtClean="0">
                <a:solidFill>
                  <a:srgbClr val="000000"/>
                </a:solidFill>
                <a:effectLst/>
                <a:latin typeface="Söhne"/>
              </a:rPr>
              <a:t> </a:t>
            </a:r>
            <a:r>
              <a:rPr lang="en-US" b="0" i="0" dirty="0" err="1" smtClean="0">
                <a:solidFill>
                  <a:srgbClr val="000000"/>
                </a:solidFill>
                <a:effectLst/>
                <a:latin typeface="Söhne"/>
              </a:rPr>
              <a:t>fleksibilitas</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fokus</a:t>
            </a:r>
            <a:r>
              <a:rPr lang="en-US" b="0" i="0" dirty="0" smtClean="0">
                <a:solidFill>
                  <a:srgbClr val="000000"/>
                </a:solidFill>
                <a:effectLst/>
                <a:latin typeface="Söhne"/>
              </a:rPr>
              <a:t> </a:t>
            </a:r>
            <a:r>
              <a:rPr lang="en-US" b="0" i="0" dirty="0" err="1" smtClean="0">
                <a:solidFill>
                  <a:srgbClr val="000000"/>
                </a:solidFill>
                <a:effectLst/>
                <a:latin typeface="Söhne"/>
              </a:rPr>
              <a:t>pada</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mengembangkan</a:t>
            </a:r>
            <a:r>
              <a:rPr lang="en-US" b="0" i="0" dirty="0" smtClean="0">
                <a:solidFill>
                  <a:srgbClr val="000000"/>
                </a:solidFill>
                <a:effectLst/>
                <a:latin typeface="Söhne"/>
              </a:rPr>
              <a:t> business model yang </a:t>
            </a:r>
            <a:r>
              <a:rPr lang="en-US" b="0" i="0" dirty="0" err="1" smtClean="0">
                <a:solidFill>
                  <a:srgbClr val="000000"/>
                </a:solidFill>
                <a:effectLst/>
                <a:latin typeface="Söhne"/>
              </a:rPr>
              <a:t>efektif</a:t>
            </a:r>
            <a:r>
              <a:rPr lang="en-US" b="0" i="0" dirty="0" smtClean="0">
                <a:solidFill>
                  <a:srgbClr val="000000"/>
                </a:solidFill>
                <a:effectLst/>
                <a:latin typeface="Söhne"/>
              </a:rPr>
              <a:t>. </a:t>
            </a:r>
            <a:r>
              <a:rPr lang="en-US" b="0" i="0" dirty="0" err="1" smtClean="0">
                <a:solidFill>
                  <a:srgbClr val="000000"/>
                </a:solidFill>
                <a:effectLst/>
                <a:latin typeface="Söhne"/>
              </a:rPr>
              <a:t>Mereka</a:t>
            </a:r>
            <a:r>
              <a:rPr lang="en-US" b="0" i="0" dirty="0" smtClean="0">
                <a:solidFill>
                  <a:srgbClr val="000000"/>
                </a:solidFill>
                <a:effectLst/>
                <a:latin typeface="Söhne"/>
              </a:rPr>
              <a:t> </a:t>
            </a:r>
            <a:r>
              <a:rPr lang="en-US" b="0" i="0" dirty="0" err="1" smtClean="0">
                <a:solidFill>
                  <a:srgbClr val="000000"/>
                </a:solidFill>
                <a:effectLst/>
                <a:latin typeface="Söhne"/>
              </a:rPr>
              <a:t>terus</a:t>
            </a:r>
            <a:r>
              <a:rPr lang="en-US" b="0" i="0" dirty="0" smtClean="0">
                <a:solidFill>
                  <a:srgbClr val="000000"/>
                </a:solidFill>
                <a:effectLst/>
                <a:latin typeface="Söhne"/>
              </a:rPr>
              <a:t> </a:t>
            </a:r>
            <a:r>
              <a:rPr lang="en-US" b="0" i="0" dirty="0" err="1" smtClean="0">
                <a:solidFill>
                  <a:srgbClr val="000000"/>
                </a:solidFill>
                <a:effectLst/>
                <a:latin typeface="Söhne"/>
              </a:rPr>
              <a:t>beradaptasi</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perubahan</a:t>
            </a:r>
            <a:r>
              <a:rPr lang="en-US" b="0" i="0" dirty="0" smtClean="0">
                <a:solidFill>
                  <a:srgbClr val="000000"/>
                </a:solidFill>
                <a:effectLst/>
                <a:latin typeface="Söhne"/>
              </a:rPr>
              <a:t> </a:t>
            </a:r>
            <a:r>
              <a:rPr lang="en-US" b="0" i="0" dirty="0" err="1" smtClean="0">
                <a:solidFill>
                  <a:srgbClr val="000000"/>
                </a:solidFill>
                <a:effectLst/>
                <a:latin typeface="Söhne"/>
              </a:rPr>
              <a:t>pasar</a:t>
            </a:r>
            <a:r>
              <a:rPr lang="en-US" b="0" i="0" dirty="0" smtClean="0">
                <a:solidFill>
                  <a:srgbClr val="000000"/>
                </a:solidFill>
                <a:effectLst/>
                <a:latin typeface="Söhne"/>
              </a:rPr>
              <a:t>, </a:t>
            </a:r>
            <a:r>
              <a:rPr lang="en-US" b="0" i="0" dirty="0" err="1" smtClean="0">
                <a:solidFill>
                  <a:srgbClr val="000000"/>
                </a:solidFill>
                <a:effectLst/>
                <a:latin typeface="Söhne"/>
              </a:rPr>
              <a:t>mengejar</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menjalankan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efisiensi</a:t>
            </a:r>
            <a:r>
              <a:rPr lang="en-US" b="0" i="0" dirty="0" smtClean="0">
                <a:solidFill>
                  <a:srgbClr val="000000"/>
                </a:solidFill>
                <a:effectLst/>
                <a:latin typeface="Söhne"/>
              </a:rPr>
              <a:t>. </a:t>
            </a:r>
            <a:r>
              <a:rPr lang="en-US" b="0" i="0" dirty="0" err="1" smtClean="0">
                <a:solidFill>
                  <a:srgbClr val="000000"/>
                </a:solidFill>
                <a:effectLst/>
                <a:latin typeface="Söhne"/>
              </a:rPr>
              <a:t>Pesan</a:t>
            </a:r>
            <a:r>
              <a:rPr lang="en-US" b="0" i="0" dirty="0" smtClean="0">
                <a:solidFill>
                  <a:srgbClr val="000000"/>
                </a:solidFill>
                <a:effectLst/>
                <a:latin typeface="Söhne"/>
              </a:rPr>
              <a:t> </a:t>
            </a:r>
            <a:r>
              <a:rPr lang="en-US" b="0" i="0" dirty="0" err="1" smtClean="0">
                <a:solidFill>
                  <a:srgbClr val="000000"/>
                </a:solidFill>
                <a:effectLst/>
                <a:latin typeface="Söhne"/>
              </a:rPr>
              <a:t>terakhir</a:t>
            </a:r>
            <a:r>
              <a:rPr lang="en-US" b="0" i="0" dirty="0" smtClean="0">
                <a:solidFill>
                  <a:srgbClr val="000000"/>
                </a:solidFill>
                <a:effectLst/>
                <a:latin typeface="Söhne"/>
              </a:rPr>
              <a:t> </a:t>
            </a:r>
            <a:r>
              <a:rPr lang="en-US" b="0" i="0" dirty="0" err="1" smtClean="0">
                <a:solidFill>
                  <a:srgbClr val="000000"/>
                </a:solidFill>
                <a:effectLst/>
                <a:latin typeface="Söhne"/>
              </a:rPr>
              <a:t>dari</a:t>
            </a:r>
            <a:r>
              <a:rPr lang="en-US" b="0" i="0" dirty="0" smtClean="0">
                <a:solidFill>
                  <a:srgbClr val="000000"/>
                </a:solidFill>
                <a:effectLst/>
                <a:latin typeface="Söhne"/>
              </a:rPr>
              <a:t> </a:t>
            </a:r>
            <a:r>
              <a:rPr lang="en-US" b="0" i="0" dirty="0" err="1" smtClean="0">
                <a:solidFill>
                  <a:srgbClr val="000000"/>
                </a:solidFill>
                <a:effectLst/>
                <a:latin typeface="Söhne"/>
              </a:rPr>
              <a:t>contoh</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bahwa</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tidak</a:t>
            </a:r>
            <a:r>
              <a:rPr lang="en-US" b="0" i="0" dirty="0" smtClean="0">
                <a:solidFill>
                  <a:srgbClr val="000000"/>
                </a:solidFill>
                <a:effectLst/>
                <a:latin typeface="Söhne"/>
              </a:rPr>
              <a:t> </a:t>
            </a:r>
            <a:r>
              <a:rPr lang="en-US" b="0" i="0" dirty="0" err="1" smtClean="0">
                <a:solidFill>
                  <a:srgbClr val="000000"/>
                </a:solidFill>
                <a:effectLst/>
                <a:latin typeface="Söhne"/>
              </a:rPr>
              <a:t>hanya</a:t>
            </a:r>
            <a:r>
              <a:rPr lang="en-US" b="0" i="0" dirty="0" smtClean="0">
                <a:solidFill>
                  <a:srgbClr val="000000"/>
                </a:solidFill>
                <a:effectLst/>
                <a:latin typeface="Söhne"/>
              </a:rPr>
              <a:t> </a:t>
            </a:r>
            <a:r>
              <a:rPr lang="en-US" b="0" i="0" dirty="0" err="1" smtClean="0">
                <a:solidFill>
                  <a:srgbClr val="000000"/>
                </a:solidFill>
                <a:effectLst/>
                <a:latin typeface="Söhne"/>
              </a:rPr>
              <a:t>penting</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mengidentifikasi</a:t>
            </a:r>
            <a:r>
              <a:rPr lang="en-US" b="0" i="0" dirty="0" smtClean="0">
                <a:solidFill>
                  <a:srgbClr val="000000"/>
                </a:solidFill>
                <a:effectLst/>
                <a:latin typeface="Söhne"/>
              </a:rPr>
              <a:t> </a:t>
            </a:r>
            <a:r>
              <a:rPr lang="en-US" b="0" i="0" dirty="0" err="1" smtClean="0">
                <a:solidFill>
                  <a:srgbClr val="000000"/>
                </a:solidFill>
                <a:effectLst/>
                <a:latin typeface="Söhne"/>
              </a:rPr>
              <a:t>peluang</a:t>
            </a:r>
            <a:r>
              <a:rPr lang="en-US" b="0" i="0" dirty="0" smtClean="0">
                <a:solidFill>
                  <a:srgbClr val="000000"/>
                </a:solidFill>
                <a:effectLst/>
                <a:latin typeface="Söhne"/>
              </a:rPr>
              <a:t>, </a:t>
            </a:r>
            <a:r>
              <a:rPr lang="en-US" b="0" i="0" dirty="0" err="1" smtClean="0">
                <a:solidFill>
                  <a:srgbClr val="000000"/>
                </a:solidFill>
                <a:effectLst/>
                <a:latin typeface="Söhne"/>
              </a:rPr>
              <a:t>tetapi</a:t>
            </a:r>
            <a:r>
              <a:rPr lang="en-US" b="0" i="0" dirty="0" smtClean="0">
                <a:solidFill>
                  <a:srgbClr val="000000"/>
                </a:solidFill>
                <a:effectLst/>
                <a:latin typeface="Söhne"/>
              </a:rPr>
              <a:t> </a:t>
            </a:r>
            <a:r>
              <a:rPr lang="en-US" b="0" i="0" dirty="0" err="1" smtClean="0">
                <a:solidFill>
                  <a:srgbClr val="000000"/>
                </a:solidFill>
                <a:effectLst/>
                <a:latin typeface="Söhne"/>
              </a:rPr>
              <a:t>juga</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terus</a:t>
            </a:r>
            <a:r>
              <a:rPr lang="en-US" b="0" i="0" dirty="0" smtClean="0">
                <a:solidFill>
                  <a:srgbClr val="000000"/>
                </a:solidFill>
                <a:effectLst/>
                <a:latin typeface="Söhne"/>
              </a:rPr>
              <a:t> </a:t>
            </a:r>
            <a:r>
              <a:rPr lang="en-US" b="0" i="0" dirty="0" err="1" smtClean="0">
                <a:solidFill>
                  <a:srgbClr val="000000"/>
                </a:solidFill>
                <a:effectLst/>
                <a:latin typeface="Söhne"/>
              </a:rPr>
              <a:t>beradaptasi</a:t>
            </a:r>
            <a:r>
              <a:rPr lang="en-US" b="0" i="0" dirty="0" smtClean="0">
                <a:solidFill>
                  <a:srgbClr val="000000"/>
                </a:solidFill>
                <a:effectLst/>
                <a:latin typeface="Söhne"/>
              </a:rPr>
              <a:t>, </a:t>
            </a:r>
            <a:r>
              <a:rPr lang="en-US" b="0" i="0" dirty="0" err="1" smtClean="0">
                <a:solidFill>
                  <a:srgbClr val="000000"/>
                </a:solidFill>
                <a:effectLst/>
                <a:latin typeface="Söhne"/>
              </a:rPr>
              <a:t>berinovasi</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menjalankan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dengan</a:t>
            </a:r>
            <a:r>
              <a:rPr lang="en-US" b="0" i="0" dirty="0" smtClean="0">
                <a:solidFill>
                  <a:srgbClr val="000000"/>
                </a:solidFill>
                <a:effectLst/>
                <a:latin typeface="Söhne"/>
              </a:rPr>
              <a:t> </a:t>
            </a:r>
            <a:r>
              <a:rPr lang="en-US" b="0" i="0" dirty="0" err="1" smtClean="0">
                <a:solidFill>
                  <a:srgbClr val="000000"/>
                </a:solidFill>
                <a:effectLst/>
                <a:latin typeface="Söhne"/>
              </a:rPr>
              <a:t>fokus</a:t>
            </a:r>
            <a:r>
              <a:rPr lang="en-US" b="0" i="0" dirty="0" smtClean="0">
                <a:solidFill>
                  <a:srgbClr val="000000"/>
                </a:solidFill>
                <a:effectLst/>
                <a:latin typeface="Söhne"/>
              </a:rPr>
              <a:t> </a:t>
            </a:r>
            <a:r>
              <a:rPr lang="en-US" b="0" i="0" dirty="0" err="1" smtClean="0">
                <a:solidFill>
                  <a:srgbClr val="000000"/>
                </a:solidFill>
                <a:effectLst/>
                <a:latin typeface="Söhne"/>
              </a:rPr>
              <a:t>pada</a:t>
            </a:r>
            <a:r>
              <a:rPr lang="en-US" b="0" i="0" dirty="0" smtClean="0">
                <a:solidFill>
                  <a:srgbClr val="000000"/>
                </a:solidFill>
                <a:effectLst/>
                <a:latin typeface="Söhne"/>
              </a:rPr>
              <a:t> </a:t>
            </a:r>
            <a:r>
              <a:rPr lang="en-US" b="0" i="0" dirty="0" err="1" smtClean="0">
                <a:solidFill>
                  <a:srgbClr val="000000"/>
                </a:solidFill>
                <a:effectLst/>
                <a:latin typeface="Söhne"/>
              </a:rPr>
              <a:t>pelanggan</a:t>
            </a:r>
            <a:r>
              <a:rPr lang="en-US" b="0" i="0" dirty="0" smtClean="0">
                <a:solidFill>
                  <a:srgbClr val="000000"/>
                </a:solidFill>
                <a:effectLst/>
                <a:latin typeface="Söhne"/>
              </a:rPr>
              <a:t>. </a:t>
            </a:r>
            <a:r>
              <a:rPr lang="en-US" b="0" i="0" dirty="0" err="1" smtClean="0">
                <a:solidFill>
                  <a:srgbClr val="000000"/>
                </a:solidFill>
                <a:effectLst/>
                <a:latin typeface="Söhne"/>
              </a:rPr>
              <a:t>Ini</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kunci</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mencapai</a:t>
            </a:r>
            <a:r>
              <a:rPr lang="en-US" b="0" i="0" dirty="0" smtClean="0">
                <a:solidFill>
                  <a:srgbClr val="000000"/>
                </a:solidFill>
                <a:effectLst/>
                <a:latin typeface="Söhne"/>
              </a:rPr>
              <a:t> </a:t>
            </a:r>
            <a:r>
              <a:rPr lang="en-US" b="0" i="0" dirty="0" err="1" smtClean="0">
                <a:solidFill>
                  <a:srgbClr val="000000"/>
                </a:solidFill>
                <a:effectLst/>
                <a:latin typeface="Söhne"/>
              </a:rPr>
              <a:t>kesuksesan</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lingkungan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yang </a:t>
            </a:r>
            <a:r>
              <a:rPr lang="en-US" b="0" i="0" dirty="0" err="1" smtClean="0">
                <a:solidFill>
                  <a:srgbClr val="000000"/>
                </a:solidFill>
                <a:effectLst/>
                <a:latin typeface="Söhne"/>
              </a:rPr>
              <a:t>selalu</a:t>
            </a:r>
            <a:r>
              <a:rPr lang="en-US" b="0" i="0" dirty="0" smtClean="0">
                <a:solidFill>
                  <a:srgbClr val="000000"/>
                </a:solidFill>
                <a:effectLst/>
                <a:latin typeface="Söhne"/>
              </a:rPr>
              <a:t> </a:t>
            </a:r>
            <a:r>
              <a:rPr lang="en-US" b="0" i="0" dirty="0" err="1" smtClean="0">
                <a:solidFill>
                  <a:srgbClr val="000000"/>
                </a:solidFill>
                <a:effectLst/>
                <a:latin typeface="Söhne"/>
              </a:rPr>
              <a:t>berubah</a:t>
            </a:r>
            <a:r>
              <a:rPr lang="en-US" b="0" i="0" dirty="0" smtClean="0">
                <a:solidFill>
                  <a:srgbClr val="000000"/>
                </a:solidFill>
                <a:effectLst/>
                <a:latin typeface="Söhne"/>
              </a:rPr>
              <a:t>.</a:t>
            </a:r>
          </a:p>
          <a:p>
            <a:r>
              <a:rPr lang="en-US" b="0" i="0" dirty="0" smtClean="0">
                <a:solidFill>
                  <a:srgbClr val="000000"/>
                </a:solidFill>
                <a:effectLst/>
                <a:latin typeface="Söhne"/>
              </a:rPr>
              <a:t/>
            </a:r>
            <a:br>
              <a:rPr lang="en-US" b="0" i="0" dirty="0" smtClean="0">
                <a:solidFill>
                  <a:srgbClr val="000000"/>
                </a:solidFill>
                <a:effectLst/>
                <a:latin typeface="Söhne"/>
              </a:rPr>
            </a:br>
            <a:r>
              <a:rPr lang="en-US" b="0" i="0" dirty="0" smtClean="0">
                <a:solidFill>
                  <a:srgbClr val="374151"/>
                </a:solidFill>
                <a:effectLst/>
                <a:latin typeface="Söhne"/>
              </a:rPr>
              <a:t/>
            </a:r>
            <a:br>
              <a:rPr lang="en-US" b="0" i="0" dirty="0" smtClean="0">
                <a:solidFill>
                  <a:srgbClr val="374151"/>
                </a:solidFill>
                <a:effectLst/>
                <a:latin typeface="Söhne"/>
              </a:rPr>
            </a:br>
            <a:endParaRPr lang="id-ID" noProof="0" dirty="0"/>
          </a:p>
        </p:txBody>
      </p:sp>
      <p:sp>
        <p:nvSpPr>
          <p:cNvPr id="4" name="Slide Number Placeholder 3"/>
          <p:cNvSpPr>
            <a:spLocks noGrp="1"/>
          </p:cNvSpPr>
          <p:nvPr>
            <p:ph type="sldNum" sz="quarter" idx="10"/>
          </p:nvPr>
        </p:nvSpPr>
        <p:spPr/>
        <p:txBody>
          <a:bodyPr/>
          <a:lstStyle/>
          <a:p>
            <a:fld id="{A1C13C50-FEB1-492B-AA05-31BA0E98A26E}" type="slidenum">
              <a:rPr lang="en-US" smtClean="0"/>
              <a:t>9</a:t>
            </a:fld>
            <a:endParaRPr lang="en-US"/>
          </a:p>
        </p:txBody>
      </p:sp>
    </p:spTree>
    <p:extLst>
      <p:ext uri="{BB962C8B-B14F-4D97-AF65-F5344CB8AC3E}">
        <p14:creationId xmlns:p14="http://schemas.microsoft.com/office/powerpoint/2010/main" val="15229467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dua</a:t>
            </a:r>
            <a:r>
              <a:rPr lang="en-US" b="0" i="0" dirty="0" smtClean="0">
                <a:solidFill>
                  <a:srgbClr val="000000"/>
                </a:solidFill>
                <a:effectLst/>
                <a:latin typeface="Söhne"/>
              </a:rPr>
              <a:t> </a:t>
            </a:r>
            <a:r>
              <a:rPr lang="en-US" b="0" i="0" dirty="0" err="1" smtClean="0">
                <a:solidFill>
                  <a:srgbClr val="000000"/>
                </a:solidFill>
                <a:effectLst/>
                <a:latin typeface="Söhne"/>
              </a:rPr>
              <a:t>konsep</a:t>
            </a:r>
            <a:r>
              <a:rPr lang="en-US" b="0" i="0" dirty="0" smtClean="0">
                <a:solidFill>
                  <a:srgbClr val="000000"/>
                </a:solidFill>
                <a:effectLst/>
                <a:latin typeface="Söhne"/>
              </a:rPr>
              <a:t> yang </a:t>
            </a:r>
            <a:r>
              <a:rPr lang="en-US" b="0" i="0" dirty="0" err="1" smtClean="0">
                <a:solidFill>
                  <a:srgbClr val="000000"/>
                </a:solidFill>
                <a:effectLst/>
                <a:latin typeface="Söhne"/>
              </a:rPr>
              <a:t>saling</a:t>
            </a:r>
            <a:r>
              <a:rPr lang="en-US" b="0" i="0" dirty="0" smtClean="0">
                <a:solidFill>
                  <a:srgbClr val="000000"/>
                </a:solidFill>
                <a:effectLst/>
                <a:latin typeface="Söhne"/>
              </a:rPr>
              <a:t> </a:t>
            </a:r>
            <a:r>
              <a:rPr lang="en-US" b="0" i="0" dirty="0" err="1" smtClean="0">
                <a:solidFill>
                  <a:srgbClr val="000000"/>
                </a:solidFill>
                <a:effectLst/>
                <a:latin typeface="Söhne"/>
              </a:rPr>
              <a:t>terkait</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dunia</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pengembangan</a:t>
            </a:r>
            <a:r>
              <a:rPr lang="en-US" b="0" i="0" dirty="0" smtClean="0">
                <a:solidFill>
                  <a:srgbClr val="000000"/>
                </a:solidFill>
                <a:effectLst/>
                <a:latin typeface="Söhne"/>
              </a:rPr>
              <a:t>. </a:t>
            </a:r>
            <a:r>
              <a:rPr lang="en-US" b="0" i="0" dirty="0" err="1" smtClean="0">
                <a:solidFill>
                  <a:srgbClr val="000000"/>
                </a:solidFill>
                <a:effectLst/>
                <a:latin typeface="Söhne"/>
              </a:rPr>
              <a:t>Berikut</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pengertian</a:t>
            </a:r>
            <a:r>
              <a:rPr lang="en-US" b="0" i="0" dirty="0" smtClean="0">
                <a:solidFill>
                  <a:srgbClr val="000000"/>
                </a:solidFill>
                <a:effectLst/>
                <a:latin typeface="Söhne"/>
              </a:rPr>
              <a:t> </a:t>
            </a:r>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menurut</a:t>
            </a:r>
            <a:r>
              <a:rPr lang="en-US" b="0" i="0" dirty="0" smtClean="0">
                <a:solidFill>
                  <a:srgbClr val="000000"/>
                </a:solidFill>
                <a:effectLst/>
                <a:latin typeface="Söhne"/>
              </a:rPr>
              <a:t> </a:t>
            </a:r>
            <a:r>
              <a:rPr lang="en-US" b="0" i="0" dirty="0" err="1" smtClean="0">
                <a:solidFill>
                  <a:srgbClr val="000000"/>
                </a:solidFill>
                <a:effectLst/>
                <a:latin typeface="Söhne"/>
              </a:rPr>
              <a:t>beberapa</a:t>
            </a:r>
            <a:r>
              <a:rPr lang="en-US" b="0" i="0" dirty="0" smtClean="0">
                <a:solidFill>
                  <a:srgbClr val="000000"/>
                </a:solidFill>
                <a:effectLst/>
                <a:latin typeface="Söhne"/>
              </a:rPr>
              <a:t> </a:t>
            </a:r>
            <a:r>
              <a:rPr lang="en-US" b="0" i="0" dirty="0" err="1" smtClean="0">
                <a:solidFill>
                  <a:srgbClr val="000000"/>
                </a:solidFill>
                <a:effectLst/>
                <a:latin typeface="Söhne"/>
              </a:rPr>
              <a:t>ahli</a:t>
            </a:r>
            <a:r>
              <a:rPr lang="en-US" b="0" i="0" dirty="0" smtClean="0">
                <a:solidFill>
                  <a:srgbClr val="000000"/>
                </a:solidFill>
                <a:effectLst/>
                <a:latin typeface="Söhne"/>
              </a:rPr>
              <a:t> yang </a:t>
            </a:r>
            <a:r>
              <a:rPr lang="en-US" b="0" i="0" dirty="0" err="1" smtClean="0">
                <a:solidFill>
                  <a:srgbClr val="000000"/>
                </a:solidFill>
                <a:effectLst/>
                <a:latin typeface="Söhne"/>
              </a:rPr>
              <a:t>terkenal</a:t>
            </a:r>
            <a:r>
              <a:rPr lang="en-US" b="0" i="0" dirty="0" smtClean="0">
                <a:solidFill>
                  <a:srgbClr val="000000"/>
                </a:solidFill>
                <a:effectLst/>
                <a:latin typeface="Söhne"/>
              </a:rPr>
              <a:t>:</a:t>
            </a:r>
          </a:p>
          <a:p>
            <a:pPr algn="l"/>
            <a:r>
              <a:rPr lang="en-US" b="1" i="0" dirty="0" smtClean="0">
                <a:solidFill>
                  <a:srgbClr val="000000"/>
                </a:solidFill>
                <a:effectLst/>
                <a:latin typeface="Söhne"/>
              </a:rPr>
              <a:t>1. </a:t>
            </a:r>
            <a:r>
              <a:rPr lang="en-US" b="1" i="0" dirty="0" err="1" smtClean="0">
                <a:solidFill>
                  <a:srgbClr val="000000"/>
                </a:solidFill>
                <a:effectLst/>
                <a:latin typeface="Söhne"/>
              </a:rPr>
              <a:t>Kreativitas</a:t>
            </a:r>
            <a:r>
              <a:rPr lang="en-US" b="1" i="0" dirty="0" smtClean="0">
                <a:solidFill>
                  <a:srgbClr val="000000"/>
                </a:solidFill>
                <a:effectLst/>
                <a:latin typeface="Söhne"/>
              </a:rPr>
              <a:t>:</a:t>
            </a:r>
            <a:endParaRPr lang="en-US" b="0" i="0" dirty="0" smtClean="0">
              <a:solidFill>
                <a:srgbClr val="000000"/>
              </a:solidFill>
              <a:effectLst/>
              <a:latin typeface="Söhne"/>
            </a:endParaRPr>
          </a:p>
          <a:p>
            <a:pPr algn="l">
              <a:buFont typeface="Arial" panose="020B0604020202020204" pitchFamily="34" charset="0"/>
              <a:buChar char="•"/>
            </a:pPr>
            <a:r>
              <a:rPr lang="en-US" b="0" i="0" dirty="0" err="1" smtClean="0">
                <a:solidFill>
                  <a:srgbClr val="000000"/>
                </a:solidFill>
                <a:effectLst/>
                <a:latin typeface="Söhne"/>
              </a:rPr>
              <a:t>Menurut</a:t>
            </a:r>
            <a:r>
              <a:rPr lang="en-US" b="0" i="0" dirty="0" smtClean="0">
                <a:solidFill>
                  <a:srgbClr val="000000"/>
                </a:solidFill>
                <a:effectLst/>
                <a:latin typeface="Söhne"/>
              </a:rPr>
              <a:t> </a:t>
            </a:r>
            <a:r>
              <a:rPr lang="en-US" b="0" i="0" dirty="0" err="1" smtClean="0">
                <a:solidFill>
                  <a:srgbClr val="000000"/>
                </a:solidFill>
                <a:effectLst/>
                <a:latin typeface="Söhne"/>
              </a:rPr>
              <a:t>Mihaly</a:t>
            </a:r>
            <a:r>
              <a:rPr lang="en-US" b="0" i="0" dirty="0" smtClean="0">
                <a:solidFill>
                  <a:srgbClr val="000000"/>
                </a:solidFill>
                <a:effectLst/>
                <a:latin typeface="Söhne"/>
              </a:rPr>
              <a:t> </a:t>
            </a:r>
            <a:r>
              <a:rPr lang="en-US" b="0" i="0" dirty="0" err="1" smtClean="0">
                <a:solidFill>
                  <a:srgbClr val="000000"/>
                </a:solidFill>
                <a:effectLst/>
                <a:latin typeface="Söhne"/>
              </a:rPr>
              <a:t>Csikszentmihalyi</a:t>
            </a:r>
            <a:r>
              <a:rPr lang="en-US" b="0" i="0" dirty="0" smtClean="0">
                <a:solidFill>
                  <a:srgbClr val="000000"/>
                </a:solidFill>
                <a:effectLst/>
                <a:latin typeface="Söhne"/>
              </a:rPr>
              <a:t>, </a:t>
            </a:r>
            <a:r>
              <a:rPr lang="en-US" b="0" i="0" dirty="0" err="1" smtClean="0">
                <a:solidFill>
                  <a:srgbClr val="000000"/>
                </a:solidFill>
                <a:effectLst/>
                <a:latin typeface="Söhne"/>
              </a:rPr>
              <a:t>seorang</a:t>
            </a:r>
            <a:r>
              <a:rPr lang="en-US" b="0" i="0" dirty="0" smtClean="0">
                <a:solidFill>
                  <a:srgbClr val="000000"/>
                </a:solidFill>
                <a:effectLst/>
                <a:latin typeface="Söhne"/>
              </a:rPr>
              <a:t> </a:t>
            </a:r>
            <a:r>
              <a:rPr lang="en-US" b="0" i="0" dirty="0" err="1" smtClean="0">
                <a:solidFill>
                  <a:srgbClr val="000000"/>
                </a:solidFill>
                <a:effectLst/>
                <a:latin typeface="Söhne"/>
              </a:rPr>
              <a:t>psikolog</a:t>
            </a:r>
            <a:r>
              <a:rPr lang="en-US" b="0" i="0" dirty="0" smtClean="0">
                <a:solidFill>
                  <a:srgbClr val="000000"/>
                </a:solidFill>
                <a:effectLst/>
                <a:latin typeface="Söhne"/>
              </a:rPr>
              <a:t> </a:t>
            </a:r>
            <a:r>
              <a:rPr lang="en-US" b="0" i="0" dirty="0" err="1" smtClean="0">
                <a:solidFill>
                  <a:srgbClr val="000000"/>
                </a:solidFill>
                <a:effectLst/>
                <a:latin typeface="Söhne"/>
              </a:rPr>
              <a:t>terkenal</a:t>
            </a:r>
            <a:r>
              <a:rPr lang="en-US" b="0" i="0" dirty="0" smtClean="0">
                <a:solidFill>
                  <a:srgbClr val="000000"/>
                </a:solidFill>
                <a:effectLst/>
                <a:latin typeface="Söhne"/>
              </a:rPr>
              <a:t>, </a:t>
            </a:r>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keadaan</a:t>
            </a:r>
            <a:r>
              <a:rPr lang="en-US" b="0" i="0" dirty="0" smtClean="0">
                <a:solidFill>
                  <a:srgbClr val="000000"/>
                </a:solidFill>
                <a:effectLst/>
                <a:latin typeface="Söhne"/>
              </a:rPr>
              <a:t> </a:t>
            </a:r>
            <a:r>
              <a:rPr lang="en-US" b="0" i="0" dirty="0" err="1" smtClean="0">
                <a:solidFill>
                  <a:srgbClr val="000000"/>
                </a:solidFill>
                <a:effectLst/>
                <a:latin typeface="Söhne"/>
              </a:rPr>
              <a:t>pikiran</a:t>
            </a:r>
            <a:r>
              <a:rPr lang="en-US" b="0" i="0" dirty="0" smtClean="0">
                <a:solidFill>
                  <a:srgbClr val="000000"/>
                </a:solidFill>
                <a:effectLst/>
                <a:latin typeface="Söhne"/>
              </a:rPr>
              <a:t> di mana </a:t>
            </a:r>
            <a:r>
              <a:rPr lang="en-US" b="0" i="0" dirty="0" err="1" smtClean="0">
                <a:solidFill>
                  <a:srgbClr val="000000"/>
                </a:solidFill>
                <a:effectLst/>
                <a:latin typeface="Söhne"/>
              </a:rPr>
              <a:t>individu</a:t>
            </a:r>
            <a:r>
              <a:rPr lang="en-US" b="0" i="0" dirty="0" smtClean="0">
                <a:solidFill>
                  <a:srgbClr val="000000"/>
                </a:solidFill>
                <a:effectLst/>
                <a:latin typeface="Söhne"/>
              </a:rPr>
              <a:t> </a:t>
            </a:r>
            <a:r>
              <a:rPr lang="en-US" b="0" i="0" dirty="0" err="1" smtClean="0">
                <a:solidFill>
                  <a:srgbClr val="000000"/>
                </a:solidFill>
                <a:effectLst/>
                <a:latin typeface="Söhne"/>
              </a:rPr>
              <a:t>merasa</a:t>
            </a:r>
            <a:r>
              <a:rPr lang="en-US" b="0" i="0" dirty="0" smtClean="0">
                <a:solidFill>
                  <a:srgbClr val="000000"/>
                </a:solidFill>
                <a:effectLst/>
                <a:latin typeface="Söhne"/>
              </a:rPr>
              <a:t> paling </a:t>
            </a:r>
            <a:r>
              <a:rPr lang="en-US" b="0" i="0" dirty="0" err="1" smtClean="0">
                <a:solidFill>
                  <a:srgbClr val="000000"/>
                </a:solidFill>
                <a:effectLst/>
                <a:latin typeface="Söhne"/>
              </a:rPr>
              <a:t>hidup</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penuh</a:t>
            </a:r>
            <a:r>
              <a:rPr lang="en-US" b="0" i="0" dirty="0" smtClean="0">
                <a:solidFill>
                  <a:srgbClr val="000000"/>
                </a:solidFill>
                <a:effectLst/>
                <a:latin typeface="Söhne"/>
              </a:rPr>
              <a:t> </a:t>
            </a:r>
            <a:r>
              <a:rPr lang="en-US" b="0" i="0" dirty="0" err="1" smtClean="0">
                <a:solidFill>
                  <a:srgbClr val="000000"/>
                </a:solidFill>
                <a:effectLst/>
                <a:latin typeface="Söhne"/>
              </a:rPr>
              <a:t>gairah</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di mana ide-ide </a:t>
            </a:r>
            <a:r>
              <a:rPr lang="en-US" b="0" i="0" dirty="0" err="1" smtClean="0">
                <a:solidFill>
                  <a:srgbClr val="000000"/>
                </a:solidFill>
                <a:effectLst/>
                <a:latin typeface="Söhne"/>
              </a:rPr>
              <a:t>baru</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bernilai</a:t>
            </a:r>
            <a:r>
              <a:rPr lang="en-US" b="0" i="0" dirty="0" smtClean="0">
                <a:solidFill>
                  <a:srgbClr val="000000"/>
                </a:solidFill>
                <a:effectLst/>
                <a:latin typeface="Söhne"/>
              </a:rPr>
              <a:t> </a:t>
            </a:r>
            <a:r>
              <a:rPr lang="en-US" b="0" i="0" dirty="0" err="1" smtClean="0">
                <a:solidFill>
                  <a:srgbClr val="000000"/>
                </a:solidFill>
                <a:effectLst/>
                <a:latin typeface="Söhne"/>
              </a:rPr>
              <a:t>dihasilkan</a:t>
            </a:r>
            <a:r>
              <a:rPr lang="en-US" b="0" i="0" dirty="0" smtClean="0">
                <a:solidFill>
                  <a:srgbClr val="000000"/>
                </a:solidFill>
                <a:effectLst/>
                <a:latin typeface="Söhne"/>
              </a:rPr>
              <a:t>."</a:t>
            </a:r>
          </a:p>
          <a:p>
            <a:pPr algn="l">
              <a:buFont typeface="Arial" panose="020B0604020202020204" pitchFamily="34" charset="0"/>
              <a:buChar char="•"/>
            </a:pPr>
            <a:r>
              <a:rPr lang="en-US" b="0" i="0" dirty="0" err="1" smtClean="0">
                <a:solidFill>
                  <a:srgbClr val="000000"/>
                </a:solidFill>
                <a:effectLst/>
                <a:latin typeface="Söhne"/>
              </a:rPr>
              <a:t>Referensi</a:t>
            </a:r>
            <a:r>
              <a:rPr lang="en-US" b="0" i="0" dirty="0" smtClean="0">
                <a:solidFill>
                  <a:srgbClr val="000000"/>
                </a:solidFill>
                <a:effectLst/>
                <a:latin typeface="Söhne"/>
              </a:rPr>
              <a:t>: "Flow: The Psychology of Optimal Experience" (1990).</a:t>
            </a:r>
          </a:p>
          <a:p>
            <a:pPr algn="l"/>
            <a:r>
              <a:rPr lang="en-US" b="1" i="0" dirty="0" smtClean="0">
                <a:solidFill>
                  <a:srgbClr val="000000"/>
                </a:solidFill>
                <a:effectLst/>
                <a:latin typeface="Söhne"/>
              </a:rPr>
              <a:t>2. </a:t>
            </a:r>
            <a:r>
              <a:rPr lang="en-US" b="1" i="0" dirty="0" err="1" smtClean="0">
                <a:solidFill>
                  <a:srgbClr val="000000"/>
                </a:solidFill>
                <a:effectLst/>
                <a:latin typeface="Söhne"/>
              </a:rPr>
              <a:t>Inovasi</a:t>
            </a:r>
            <a:r>
              <a:rPr lang="en-US" b="1" i="0" dirty="0" smtClean="0">
                <a:solidFill>
                  <a:srgbClr val="000000"/>
                </a:solidFill>
                <a:effectLst/>
                <a:latin typeface="Söhne"/>
              </a:rPr>
              <a:t>:</a:t>
            </a:r>
            <a:endParaRPr lang="en-US" b="0" i="0" dirty="0" smtClean="0">
              <a:solidFill>
                <a:srgbClr val="000000"/>
              </a:solidFill>
              <a:effectLst/>
              <a:latin typeface="Söhne"/>
            </a:endParaRPr>
          </a:p>
          <a:p>
            <a:pPr algn="l">
              <a:buFont typeface="Arial" panose="020B0604020202020204" pitchFamily="34" charset="0"/>
              <a:buChar char="•"/>
            </a:pPr>
            <a:r>
              <a:rPr lang="en-US" b="0" i="0" dirty="0" err="1" smtClean="0">
                <a:solidFill>
                  <a:srgbClr val="000000"/>
                </a:solidFill>
                <a:effectLst/>
                <a:latin typeface="Söhne"/>
              </a:rPr>
              <a:t>Menurut</a:t>
            </a:r>
            <a:r>
              <a:rPr lang="en-US" b="0" i="0" dirty="0" smtClean="0">
                <a:solidFill>
                  <a:srgbClr val="000000"/>
                </a:solidFill>
                <a:effectLst/>
                <a:latin typeface="Söhne"/>
              </a:rPr>
              <a:t> Peter Drucker, </a:t>
            </a:r>
            <a:r>
              <a:rPr lang="en-US" b="0" i="0" dirty="0" err="1" smtClean="0">
                <a:solidFill>
                  <a:srgbClr val="000000"/>
                </a:solidFill>
                <a:effectLst/>
                <a:latin typeface="Söhne"/>
              </a:rPr>
              <a:t>seorang</a:t>
            </a:r>
            <a:r>
              <a:rPr lang="en-US" b="0" i="0" dirty="0" smtClean="0">
                <a:solidFill>
                  <a:srgbClr val="000000"/>
                </a:solidFill>
                <a:effectLst/>
                <a:latin typeface="Söhne"/>
              </a:rPr>
              <a:t> </a:t>
            </a:r>
            <a:r>
              <a:rPr lang="en-US" b="0" i="0" dirty="0" err="1" smtClean="0">
                <a:solidFill>
                  <a:srgbClr val="000000"/>
                </a:solidFill>
                <a:effectLst/>
                <a:latin typeface="Söhne"/>
              </a:rPr>
              <a:t>pakar</a:t>
            </a:r>
            <a:r>
              <a:rPr lang="en-US" b="0" i="0" dirty="0" smtClean="0">
                <a:solidFill>
                  <a:srgbClr val="000000"/>
                </a:solidFill>
                <a:effectLst/>
                <a:latin typeface="Söhne"/>
              </a:rPr>
              <a:t> </a:t>
            </a:r>
            <a:r>
              <a:rPr lang="en-US" b="0" i="0" dirty="0" err="1" smtClean="0">
                <a:solidFill>
                  <a:srgbClr val="000000"/>
                </a:solidFill>
                <a:effectLst/>
                <a:latin typeface="Söhne"/>
              </a:rPr>
              <a:t>manajemen</a:t>
            </a:r>
            <a:r>
              <a:rPr lang="en-US" b="0" i="0" dirty="0" smtClean="0">
                <a:solidFill>
                  <a:srgbClr val="000000"/>
                </a:solidFill>
                <a:effectLst/>
                <a:latin typeface="Söhne"/>
              </a:rPr>
              <a:t> </a:t>
            </a:r>
            <a:r>
              <a:rPr lang="en-US" b="0" i="0" dirty="0" err="1" smtClean="0">
                <a:solidFill>
                  <a:srgbClr val="000000"/>
                </a:solidFill>
                <a:effectLst/>
                <a:latin typeface="Söhne"/>
              </a:rPr>
              <a:t>terkenal</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a:t>
            </a:r>
            <a:r>
              <a:rPr lang="en-US" b="0" i="0" dirty="0" err="1" smtClean="0">
                <a:solidFill>
                  <a:srgbClr val="000000"/>
                </a:solidFill>
                <a:effectLst/>
                <a:latin typeface="Söhne"/>
              </a:rPr>
              <a:t>usaha</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menciptakan</a:t>
            </a:r>
            <a:r>
              <a:rPr lang="en-US" b="0" i="0" dirty="0" smtClean="0">
                <a:solidFill>
                  <a:srgbClr val="000000"/>
                </a:solidFill>
                <a:effectLst/>
                <a:latin typeface="Söhne"/>
              </a:rPr>
              <a:t> </a:t>
            </a:r>
            <a:r>
              <a:rPr lang="en-US" b="0" i="0" dirty="0" err="1" smtClean="0">
                <a:solidFill>
                  <a:srgbClr val="000000"/>
                </a:solidFill>
                <a:effectLst/>
                <a:latin typeface="Söhne"/>
              </a:rPr>
              <a:t>perubahan</a:t>
            </a:r>
            <a:r>
              <a:rPr lang="en-US" b="0" i="0" dirty="0" smtClean="0">
                <a:solidFill>
                  <a:srgbClr val="000000"/>
                </a:solidFill>
                <a:effectLst/>
                <a:latin typeface="Söhne"/>
              </a:rPr>
              <a:t> yang </a:t>
            </a:r>
            <a:r>
              <a:rPr lang="en-US" b="0" i="0" dirty="0" err="1" smtClean="0">
                <a:solidFill>
                  <a:srgbClr val="000000"/>
                </a:solidFill>
                <a:effectLst/>
                <a:latin typeface="Söhne"/>
              </a:rPr>
              <a:t>dapat</a:t>
            </a:r>
            <a:r>
              <a:rPr lang="en-US" b="0" i="0" dirty="0" smtClean="0">
                <a:solidFill>
                  <a:srgbClr val="000000"/>
                </a:solidFill>
                <a:effectLst/>
                <a:latin typeface="Söhne"/>
              </a:rPr>
              <a:t> </a:t>
            </a:r>
            <a:r>
              <a:rPr lang="en-US" b="0" i="0" dirty="0" err="1" smtClean="0">
                <a:solidFill>
                  <a:srgbClr val="000000"/>
                </a:solidFill>
                <a:effectLst/>
                <a:latin typeface="Söhne"/>
              </a:rPr>
              <a:t>menjadi</a:t>
            </a:r>
            <a:r>
              <a:rPr lang="en-US" b="0" i="0" dirty="0" smtClean="0">
                <a:solidFill>
                  <a:srgbClr val="000000"/>
                </a:solidFill>
                <a:effectLst/>
                <a:latin typeface="Söhne"/>
              </a:rPr>
              <a:t> </a:t>
            </a:r>
            <a:r>
              <a:rPr lang="en-US" b="0" i="0" dirty="0" err="1" smtClean="0">
                <a:solidFill>
                  <a:srgbClr val="000000"/>
                </a:solidFill>
                <a:effectLst/>
                <a:latin typeface="Söhne"/>
              </a:rPr>
              <a:t>peluang</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ancaman</a:t>
            </a:r>
            <a:r>
              <a:rPr lang="en-US" b="0" i="0" dirty="0" smtClean="0">
                <a:solidFill>
                  <a:srgbClr val="000000"/>
                </a:solidFill>
                <a:effectLst/>
                <a:latin typeface="Söhne"/>
              </a:rPr>
              <a:t>."</a:t>
            </a:r>
          </a:p>
          <a:p>
            <a:pPr algn="l">
              <a:buFont typeface="Arial" panose="020B0604020202020204" pitchFamily="34" charset="0"/>
              <a:buChar char="•"/>
            </a:pPr>
            <a:r>
              <a:rPr lang="en-US" b="0" i="0" dirty="0" err="1" smtClean="0">
                <a:solidFill>
                  <a:srgbClr val="000000"/>
                </a:solidFill>
                <a:effectLst/>
                <a:latin typeface="Söhne"/>
              </a:rPr>
              <a:t>Referensi</a:t>
            </a:r>
            <a:r>
              <a:rPr lang="en-US" b="0" i="0" dirty="0" smtClean="0">
                <a:solidFill>
                  <a:srgbClr val="000000"/>
                </a:solidFill>
                <a:effectLst/>
                <a:latin typeface="Söhne"/>
              </a:rPr>
              <a:t>: "Innovation and Entrepreneurship: Practice and Principles" (1985).</a:t>
            </a:r>
          </a:p>
          <a:p>
            <a:pPr algn="l"/>
            <a:r>
              <a:rPr lang="en-US" b="1" i="0" dirty="0" smtClean="0">
                <a:solidFill>
                  <a:srgbClr val="000000"/>
                </a:solidFill>
                <a:effectLst/>
                <a:latin typeface="Söhne"/>
              </a:rPr>
              <a:t>3. </a:t>
            </a:r>
            <a:r>
              <a:rPr lang="en-US" b="1" i="0" dirty="0" err="1" smtClean="0">
                <a:solidFill>
                  <a:srgbClr val="000000"/>
                </a:solidFill>
                <a:effectLst/>
                <a:latin typeface="Söhne"/>
              </a:rPr>
              <a:t>Kreativitas</a:t>
            </a:r>
            <a:r>
              <a:rPr lang="en-US" b="1" i="0" dirty="0" smtClean="0">
                <a:solidFill>
                  <a:srgbClr val="000000"/>
                </a:solidFill>
                <a:effectLst/>
                <a:latin typeface="Söhne"/>
              </a:rPr>
              <a:t>:</a:t>
            </a:r>
            <a:endParaRPr lang="en-US" b="0" i="0" dirty="0" smtClean="0">
              <a:solidFill>
                <a:srgbClr val="000000"/>
              </a:solidFill>
              <a:effectLst/>
              <a:latin typeface="Söhne"/>
            </a:endParaRPr>
          </a:p>
          <a:p>
            <a:pPr algn="l">
              <a:buFont typeface="Arial" panose="020B0604020202020204" pitchFamily="34" charset="0"/>
              <a:buChar char="•"/>
            </a:pPr>
            <a:r>
              <a:rPr lang="en-US" b="0" i="0" dirty="0" err="1" smtClean="0">
                <a:solidFill>
                  <a:srgbClr val="000000"/>
                </a:solidFill>
                <a:effectLst/>
                <a:latin typeface="Söhne"/>
              </a:rPr>
              <a:t>Menurut</a:t>
            </a:r>
            <a:r>
              <a:rPr lang="en-US" b="0" i="0" dirty="0" smtClean="0">
                <a:solidFill>
                  <a:srgbClr val="000000"/>
                </a:solidFill>
                <a:effectLst/>
                <a:latin typeface="Söhne"/>
              </a:rPr>
              <a:t> Ken Robinson, </a:t>
            </a:r>
            <a:r>
              <a:rPr lang="en-US" b="0" i="0" dirty="0" err="1" smtClean="0">
                <a:solidFill>
                  <a:srgbClr val="000000"/>
                </a:solidFill>
                <a:effectLst/>
                <a:latin typeface="Söhne"/>
              </a:rPr>
              <a:t>seorang</a:t>
            </a:r>
            <a:r>
              <a:rPr lang="en-US" b="0" i="0" dirty="0" smtClean="0">
                <a:solidFill>
                  <a:srgbClr val="000000"/>
                </a:solidFill>
                <a:effectLst/>
                <a:latin typeface="Söhne"/>
              </a:rPr>
              <a:t> </a:t>
            </a:r>
            <a:r>
              <a:rPr lang="en-US" b="0" i="0" dirty="0" err="1" smtClean="0">
                <a:solidFill>
                  <a:srgbClr val="000000"/>
                </a:solidFill>
                <a:effectLst/>
                <a:latin typeface="Söhne"/>
              </a:rPr>
              <a:t>pendidik</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penulis</a:t>
            </a:r>
            <a:r>
              <a:rPr lang="en-US" b="0" i="0" dirty="0" smtClean="0">
                <a:solidFill>
                  <a:srgbClr val="000000"/>
                </a:solidFill>
                <a:effectLst/>
                <a:latin typeface="Söhne"/>
              </a:rPr>
              <a:t> </a:t>
            </a:r>
            <a:r>
              <a:rPr lang="en-US" b="0" i="0" dirty="0" err="1" smtClean="0">
                <a:solidFill>
                  <a:srgbClr val="000000"/>
                </a:solidFill>
                <a:effectLst/>
                <a:latin typeface="Söhne"/>
              </a:rPr>
              <a:t>terkenal</a:t>
            </a:r>
            <a:r>
              <a:rPr lang="en-US" b="0" i="0" dirty="0" smtClean="0">
                <a:solidFill>
                  <a:srgbClr val="000000"/>
                </a:solidFill>
                <a:effectLst/>
                <a:latin typeface="Söhne"/>
              </a:rPr>
              <a:t>, </a:t>
            </a:r>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"proses </a:t>
            </a:r>
            <a:r>
              <a:rPr lang="en-US" b="0" i="0" dirty="0" err="1" smtClean="0">
                <a:solidFill>
                  <a:srgbClr val="000000"/>
                </a:solidFill>
                <a:effectLst/>
                <a:latin typeface="Söhne"/>
              </a:rPr>
              <a:t>merangkul</a:t>
            </a:r>
            <a:r>
              <a:rPr lang="en-US" b="0" i="0" dirty="0" smtClean="0">
                <a:solidFill>
                  <a:srgbClr val="000000"/>
                </a:solidFill>
                <a:effectLst/>
                <a:latin typeface="Söhne"/>
              </a:rPr>
              <a:t> </a:t>
            </a:r>
            <a:r>
              <a:rPr lang="en-US" b="0" i="0" dirty="0" err="1" smtClean="0">
                <a:solidFill>
                  <a:srgbClr val="000000"/>
                </a:solidFill>
                <a:effectLst/>
                <a:latin typeface="Söhne"/>
              </a:rPr>
              <a:t>kesalahan</a:t>
            </a:r>
            <a:r>
              <a:rPr lang="en-US" b="0" i="0" dirty="0" smtClean="0">
                <a:solidFill>
                  <a:srgbClr val="000000"/>
                </a:solidFill>
                <a:effectLst/>
                <a:latin typeface="Söhne"/>
              </a:rPr>
              <a:t>, </a:t>
            </a:r>
            <a:r>
              <a:rPr lang="en-US" b="0" i="0" dirty="0" err="1" smtClean="0">
                <a:solidFill>
                  <a:srgbClr val="000000"/>
                </a:solidFill>
                <a:effectLst/>
                <a:latin typeface="Söhne"/>
              </a:rPr>
              <a:t>mencoba</a:t>
            </a:r>
            <a:r>
              <a:rPr lang="en-US" b="0" i="0" dirty="0" smtClean="0">
                <a:solidFill>
                  <a:srgbClr val="000000"/>
                </a:solidFill>
                <a:effectLst/>
                <a:latin typeface="Söhne"/>
              </a:rPr>
              <a:t> </a:t>
            </a:r>
            <a:r>
              <a:rPr lang="en-US" b="0" i="0" dirty="0" err="1" smtClean="0">
                <a:solidFill>
                  <a:srgbClr val="000000"/>
                </a:solidFill>
                <a:effectLst/>
                <a:latin typeface="Söhne"/>
              </a:rPr>
              <a:t>hal-hal</a:t>
            </a:r>
            <a:r>
              <a:rPr lang="en-US" b="0" i="0" dirty="0" smtClean="0">
                <a:solidFill>
                  <a:srgbClr val="000000"/>
                </a:solidFill>
                <a:effectLst/>
                <a:latin typeface="Söhne"/>
              </a:rPr>
              <a:t> </a:t>
            </a:r>
            <a:r>
              <a:rPr lang="en-US" b="0" i="0" dirty="0" err="1" smtClean="0">
                <a:solidFill>
                  <a:srgbClr val="000000"/>
                </a:solidFill>
                <a:effectLst/>
                <a:latin typeface="Söhne"/>
              </a:rPr>
              <a:t>baru</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menghubungkan</a:t>
            </a:r>
            <a:r>
              <a:rPr lang="en-US" b="0" i="0" dirty="0" smtClean="0">
                <a:solidFill>
                  <a:srgbClr val="000000"/>
                </a:solidFill>
                <a:effectLst/>
                <a:latin typeface="Söhne"/>
              </a:rPr>
              <a:t> ide-ide yang </a:t>
            </a:r>
            <a:r>
              <a:rPr lang="en-US" b="0" i="0" dirty="0" err="1" smtClean="0">
                <a:solidFill>
                  <a:srgbClr val="000000"/>
                </a:solidFill>
                <a:effectLst/>
                <a:latin typeface="Söhne"/>
              </a:rPr>
              <a:t>berbeda</a:t>
            </a:r>
            <a:r>
              <a:rPr lang="en-US" b="0" i="0" dirty="0" smtClean="0">
                <a:solidFill>
                  <a:srgbClr val="000000"/>
                </a:solidFill>
                <a:effectLst/>
                <a:latin typeface="Söhne"/>
              </a:rPr>
              <a:t>."</a:t>
            </a:r>
          </a:p>
          <a:p>
            <a:pPr algn="l">
              <a:buFont typeface="Arial" panose="020B0604020202020204" pitchFamily="34" charset="0"/>
              <a:buChar char="•"/>
            </a:pPr>
            <a:r>
              <a:rPr lang="en-US" b="0" i="0" dirty="0" err="1" smtClean="0">
                <a:solidFill>
                  <a:srgbClr val="000000"/>
                </a:solidFill>
                <a:effectLst/>
                <a:latin typeface="Söhne"/>
              </a:rPr>
              <a:t>Referensi</a:t>
            </a:r>
            <a:r>
              <a:rPr lang="en-US" b="0" i="0" dirty="0" smtClean="0">
                <a:solidFill>
                  <a:srgbClr val="000000"/>
                </a:solidFill>
                <a:effectLst/>
                <a:latin typeface="Söhne"/>
              </a:rPr>
              <a:t>: "Out of Our Minds: Learning to Be Creative" (2001).</a:t>
            </a:r>
          </a:p>
          <a:p>
            <a:pPr algn="l"/>
            <a:r>
              <a:rPr lang="en-US" b="1" i="0" dirty="0" smtClean="0">
                <a:solidFill>
                  <a:srgbClr val="000000"/>
                </a:solidFill>
                <a:effectLst/>
                <a:latin typeface="Söhne"/>
              </a:rPr>
              <a:t>4. </a:t>
            </a:r>
            <a:r>
              <a:rPr lang="en-US" b="1" i="0" dirty="0" err="1" smtClean="0">
                <a:solidFill>
                  <a:srgbClr val="000000"/>
                </a:solidFill>
                <a:effectLst/>
                <a:latin typeface="Söhne"/>
              </a:rPr>
              <a:t>Inovasi</a:t>
            </a:r>
            <a:r>
              <a:rPr lang="en-US" b="1" i="0" dirty="0" smtClean="0">
                <a:solidFill>
                  <a:srgbClr val="000000"/>
                </a:solidFill>
                <a:effectLst/>
                <a:latin typeface="Söhne"/>
              </a:rPr>
              <a:t>:</a:t>
            </a:r>
            <a:endParaRPr lang="en-US" b="0" i="0" dirty="0" smtClean="0">
              <a:solidFill>
                <a:srgbClr val="000000"/>
              </a:solidFill>
              <a:effectLst/>
              <a:latin typeface="Söhne"/>
            </a:endParaRPr>
          </a:p>
          <a:p>
            <a:pPr algn="l">
              <a:buFont typeface="Arial" panose="020B0604020202020204" pitchFamily="34" charset="0"/>
              <a:buChar char="•"/>
            </a:pPr>
            <a:r>
              <a:rPr lang="en-US" b="0" i="0" dirty="0" err="1" smtClean="0">
                <a:solidFill>
                  <a:srgbClr val="000000"/>
                </a:solidFill>
                <a:effectLst/>
                <a:latin typeface="Söhne"/>
              </a:rPr>
              <a:t>Menurut</a:t>
            </a:r>
            <a:r>
              <a:rPr lang="en-US" b="0" i="0" dirty="0" smtClean="0">
                <a:solidFill>
                  <a:srgbClr val="000000"/>
                </a:solidFill>
                <a:effectLst/>
                <a:latin typeface="Söhne"/>
              </a:rPr>
              <a:t> Clayton Christensen, </a:t>
            </a:r>
            <a:r>
              <a:rPr lang="en-US" b="0" i="0" dirty="0" err="1" smtClean="0">
                <a:solidFill>
                  <a:srgbClr val="000000"/>
                </a:solidFill>
                <a:effectLst/>
                <a:latin typeface="Söhne"/>
              </a:rPr>
              <a:t>seorang</a:t>
            </a:r>
            <a:r>
              <a:rPr lang="en-US" b="0" i="0" dirty="0" smtClean="0">
                <a:solidFill>
                  <a:srgbClr val="000000"/>
                </a:solidFill>
                <a:effectLst/>
                <a:latin typeface="Söhne"/>
              </a:rPr>
              <a:t> </a:t>
            </a:r>
            <a:r>
              <a:rPr lang="en-US" b="0" i="0" dirty="0" err="1" smtClean="0">
                <a:solidFill>
                  <a:srgbClr val="000000"/>
                </a:solidFill>
                <a:effectLst/>
                <a:latin typeface="Söhne"/>
              </a:rPr>
              <a:t>teoritikus</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adalah</a:t>
            </a:r>
            <a:r>
              <a:rPr lang="en-US" b="0" i="0" dirty="0" smtClean="0">
                <a:solidFill>
                  <a:srgbClr val="000000"/>
                </a:solidFill>
                <a:effectLst/>
                <a:latin typeface="Söhne"/>
              </a:rPr>
              <a:t> "proses di mana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a:t>
            </a:r>
            <a:r>
              <a:rPr lang="en-US" b="0" i="0" dirty="0" err="1" smtClean="0">
                <a:solidFill>
                  <a:srgbClr val="000000"/>
                </a:solidFill>
                <a:effectLst/>
                <a:latin typeface="Söhne"/>
              </a:rPr>
              <a:t>baru</a:t>
            </a:r>
            <a:r>
              <a:rPr lang="en-US" b="0" i="0" dirty="0" smtClean="0">
                <a:solidFill>
                  <a:srgbClr val="000000"/>
                </a:solidFill>
                <a:effectLst/>
                <a:latin typeface="Söhne"/>
              </a:rPr>
              <a:t> </a:t>
            </a:r>
            <a:r>
              <a:rPr lang="en-US" b="0" i="0" dirty="0" err="1" smtClean="0">
                <a:solidFill>
                  <a:srgbClr val="000000"/>
                </a:solidFill>
                <a:effectLst/>
                <a:latin typeface="Söhne"/>
              </a:rPr>
              <a:t>diciptakan</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produk</a:t>
            </a:r>
            <a:r>
              <a:rPr lang="en-US" b="0" i="0" dirty="0" smtClean="0">
                <a:solidFill>
                  <a:srgbClr val="000000"/>
                </a:solidFill>
                <a:effectLst/>
                <a:latin typeface="Söhne"/>
              </a:rPr>
              <a:t> </a:t>
            </a:r>
            <a:r>
              <a:rPr lang="en-US" b="0" i="0" dirty="0" err="1" smtClean="0">
                <a:solidFill>
                  <a:srgbClr val="000000"/>
                </a:solidFill>
                <a:effectLst/>
                <a:latin typeface="Söhne"/>
              </a:rPr>
              <a:t>atau</a:t>
            </a:r>
            <a:r>
              <a:rPr lang="en-US" b="0" i="0" dirty="0" smtClean="0">
                <a:solidFill>
                  <a:srgbClr val="000000"/>
                </a:solidFill>
                <a:effectLst/>
                <a:latin typeface="Söhne"/>
              </a:rPr>
              <a:t> </a:t>
            </a:r>
            <a:r>
              <a:rPr lang="en-US" b="0" i="0" dirty="0" err="1" smtClean="0">
                <a:solidFill>
                  <a:srgbClr val="000000"/>
                </a:solidFill>
                <a:effectLst/>
                <a:latin typeface="Söhne"/>
              </a:rPr>
              <a:t>layanan</a:t>
            </a:r>
            <a:r>
              <a:rPr lang="en-US" b="0" i="0" dirty="0" smtClean="0">
                <a:solidFill>
                  <a:srgbClr val="000000"/>
                </a:solidFill>
                <a:effectLst/>
                <a:latin typeface="Söhne"/>
              </a:rPr>
              <a:t> yang </a:t>
            </a:r>
            <a:r>
              <a:rPr lang="en-US" b="0" i="0" dirty="0" err="1" smtClean="0">
                <a:solidFill>
                  <a:srgbClr val="000000"/>
                </a:solidFill>
                <a:effectLst/>
                <a:latin typeface="Söhne"/>
              </a:rPr>
              <a:t>sudah</a:t>
            </a:r>
            <a:r>
              <a:rPr lang="en-US" b="0" i="0" dirty="0" smtClean="0">
                <a:solidFill>
                  <a:srgbClr val="000000"/>
                </a:solidFill>
                <a:effectLst/>
                <a:latin typeface="Söhne"/>
              </a:rPr>
              <a:t> </a:t>
            </a:r>
            <a:r>
              <a:rPr lang="en-US" b="0" i="0" dirty="0" err="1" smtClean="0">
                <a:solidFill>
                  <a:srgbClr val="000000"/>
                </a:solidFill>
                <a:effectLst/>
                <a:latin typeface="Söhne"/>
              </a:rPr>
              <a:t>ada</a:t>
            </a:r>
            <a:r>
              <a:rPr lang="en-US" b="0" i="0" dirty="0" smtClean="0">
                <a:solidFill>
                  <a:srgbClr val="000000"/>
                </a:solidFill>
                <a:effectLst/>
                <a:latin typeface="Söhne"/>
              </a:rPr>
              <a:t> </a:t>
            </a:r>
            <a:r>
              <a:rPr lang="en-US" b="0" i="0" dirty="0" err="1" smtClean="0">
                <a:solidFill>
                  <a:srgbClr val="000000"/>
                </a:solidFill>
                <a:effectLst/>
                <a:latin typeface="Söhne"/>
              </a:rPr>
              <a:t>diperbaiki</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diterima</a:t>
            </a:r>
            <a:r>
              <a:rPr lang="en-US" b="0" i="0" dirty="0" smtClean="0">
                <a:solidFill>
                  <a:srgbClr val="000000"/>
                </a:solidFill>
                <a:effectLst/>
                <a:latin typeface="Söhne"/>
              </a:rPr>
              <a:t> di </a:t>
            </a:r>
            <a:r>
              <a:rPr lang="en-US" b="0" i="0" dirty="0" err="1" smtClean="0">
                <a:solidFill>
                  <a:srgbClr val="000000"/>
                </a:solidFill>
                <a:effectLst/>
                <a:latin typeface="Söhne"/>
              </a:rPr>
              <a:t>pasar</a:t>
            </a:r>
            <a:r>
              <a:rPr lang="en-US" b="0" i="0" dirty="0" smtClean="0">
                <a:solidFill>
                  <a:srgbClr val="000000"/>
                </a:solidFill>
                <a:effectLst/>
                <a:latin typeface="Söhne"/>
              </a:rPr>
              <a:t>."</a:t>
            </a:r>
          </a:p>
          <a:p>
            <a:pPr algn="l">
              <a:buFont typeface="Arial" panose="020B0604020202020204" pitchFamily="34" charset="0"/>
              <a:buChar char="•"/>
            </a:pPr>
            <a:r>
              <a:rPr lang="en-US" b="0" i="0" dirty="0" err="1" smtClean="0">
                <a:solidFill>
                  <a:srgbClr val="000000"/>
                </a:solidFill>
                <a:effectLst/>
                <a:latin typeface="Söhne"/>
              </a:rPr>
              <a:t>Referensi</a:t>
            </a:r>
            <a:r>
              <a:rPr lang="en-US" b="0" i="0" dirty="0" smtClean="0">
                <a:solidFill>
                  <a:srgbClr val="000000"/>
                </a:solidFill>
                <a:effectLst/>
                <a:latin typeface="Söhne"/>
              </a:rPr>
              <a:t>: "The Innovator's Dilemma" (1997).</a:t>
            </a:r>
          </a:p>
          <a:p>
            <a:pPr algn="l"/>
            <a:r>
              <a:rPr lang="en-US" b="0" i="0" dirty="0" err="1" smtClean="0">
                <a:solidFill>
                  <a:srgbClr val="000000"/>
                </a:solidFill>
                <a:effectLst/>
                <a:latin typeface="Söhne"/>
              </a:rPr>
              <a:t>Pengertian</a:t>
            </a:r>
            <a:r>
              <a:rPr lang="en-US" b="0" i="0" dirty="0" smtClean="0">
                <a:solidFill>
                  <a:srgbClr val="000000"/>
                </a:solidFill>
                <a:effectLst/>
                <a:latin typeface="Söhne"/>
              </a:rPr>
              <a:t> </a:t>
            </a:r>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menekankan</a:t>
            </a:r>
            <a:r>
              <a:rPr lang="en-US" b="0" i="0" dirty="0" smtClean="0">
                <a:solidFill>
                  <a:srgbClr val="000000"/>
                </a:solidFill>
                <a:effectLst/>
                <a:latin typeface="Söhne"/>
              </a:rPr>
              <a:t> </a:t>
            </a:r>
            <a:r>
              <a:rPr lang="en-US" b="0" i="0" dirty="0" err="1" smtClean="0">
                <a:solidFill>
                  <a:srgbClr val="000000"/>
                </a:solidFill>
                <a:effectLst/>
                <a:latin typeface="Söhne"/>
              </a:rPr>
              <a:t>pada</a:t>
            </a:r>
            <a:r>
              <a:rPr lang="en-US" b="0" i="0" dirty="0" smtClean="0">
                <a:solidFill>
                  <a:srgbClr val="000000"/>
                </a:solidFill>
                <a:effectLst/>
                <a:latin typeface="Söhne"/>
              </a:rPr>
              <a:t> proses mental yang </a:t>
            </a:r>
            <a:r>
              <a:rPr lang="en-US" b="0" i="0" dirty="0" err="1" smtClean="0">
                <a:solidFill>
                  <a:srgbClr val="000000"/>
                </a:solidFill>
                <a:effectLst/>
                <a:latin typeface="Söhne"/>
              </a:rPr>
              <a:t>menghasilkan</a:t>
            </a:r>
            <a:r>
              <a:rPr lang="en-US" b="0" i="0" dirty="0" smtClean="0">
                <a:solidFill>
                  <a:srgbClr val="000000"/>
                </a:solidFill>
                <a:effectLst/>
                <a:latin typeface="Söhne"/>
              </a:rPr>
              <a:t> ide-ide </a:t>
            </a:r>
            <a:r>
              <a:rPr lang="en-US" b="0" i="0" dirty="0" err="1" smtClean="0">
                <a:solidFill>
                  <a:srgbClr val="000000"/>
                </a:solidFill>
                <a:effectLst/>
                <a:latin typeface="Söhne"/>
              </a:rPr>
              <a:t>baru</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orisinal</a:t>
            </a:r>
            <a:r>
              <a:rPr lang="en-US" b="0" i="0" dirty="0" smtClean="0">
                <a:solidFill>
                  <a:srgbClr val="000000"/>
                </a:solidFill>
                <a:effectLst/>
                <a:latin typeface="Söhne"/>
              </a:rPr>
              <a:t>, </a:t>
            </a:r>
            <a:r>
              <a:rPr lang="en-US" b="0" i="0" dirty="0" err="1" smtClean="0">
                <a:solidFill>
                  <a:srgbClr val="000000"/>
                </a:solidFill>
                <a:effectLst/>
                <a:latin typeface="Söhne"/>
              </a:rPr>
              <a:t>sementara</a:t>
            </a:r>
            <a:r>
              <a:rPr lang="en-US" b="0" i="0" dirty="0" smtClean="0">
                <a:solidFill>
                  <a:srgbClr val="000000"/>
                </a:solidFill>
                <a:effectLst/>
                <a:latin typeface="Söhne"/>
              </a:rPr>
              <a:t> </a:t>
            </a:r>
            <a:r>
              <a:rPr lang="en-US" b="0" i="0" dirty="0" err="1" smtClean="0">
                <a:solidFill>
                  <a:srgbClr val="000000"/>
                </a:solidFill>
                <a:effectLst/>
                <a:latin typeface="Söhne"/>
              </a:rPr>
              <a:t>pengertian</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lebih</a:t>
            </a:r>
            <a:r>
              <a:rPr lang="en-US" b="0" i="0" dirty="0" smtClean="0">
                <a:solidFill>
                  <a:srgbClr val="000000"/>
                </a:solidFill>
                <a:effectLst/>
                <a:latin typeface="Söhne"/>
              </a:rPr>
              <a:t> </a:t>
            </a:r>
            <a:r>
              <a:rPr lang="en-US" b="0" i="0" dirty="0" err="1" smtClean="0">
                <a:solidFill>
                  <a:srgbClr val="000000"/>
                </a:solidFill>
                <a:effectLst/>
                <a:latin typeface="Söhne"/>
              </a:rPr>
              <a:t>fokus</a:t>
            </a:r>
            <a:r>
              <a:rPr lang="en-US" b="0" i="0" dirty="0" smtClean="0">
                <a:solidFill>
                  <a:srgbClr val="000000"/>
                </a:solidFill>
                <a:effectLst/>
                <a:latin typeface="Söhne"/>
              </a:rPr>
              <a:t> </a:t>
            </a:r>
            <a:r>
              <a:rPr lang="en-US" b="0" i="0" dirty="0" err="1" smtClean="0">
                <a:solidFill>
                  <a:srgbClr val="000000"/>
                </a:solidFill>
                <a:effectLst/>
                <a:latin typeface="Söhne"/>
              </a:rPr>
              <a:t>pada</a:t>
            </a:r>
            <a:r>
              <a:rPr lang="en-US" b="0" i="0" dirty="0" smtClean="0">
                <a:solidFill>
                  <a:srgbClr val="000000"/>
                </a:solidFill>
                <a:effectLst/>
                <a:latin typeface="Söhne"/>
              </a:rPr>
              <a:t> </a:t>
            </a:r>
            <a:r>
              <a:rPr lang="en-US" b="0" i="0" dirty="0" err="1" smtClean="0">
                <a:solidFill>
                  <a:srgbClr val="000000"/>
                </a:solidFill>
                <a:effectLst/>
                <a:latin typeface="Söhne"/>
              </a:rPr>
              <a:t>mengambil</a:t>
            </a:r>
            <a:r>
              <a:rPr lang="en-US" b="0" i="0" dirty="0" smtClean="0">
                <a:solidFill>
                  <a:srgbClr val="000000"/>
                </a:solidFill>
                <a:effectLst/>
                <a:latin typeface="Söhne"/>
              </a:rPr>
              <a:t> </a:t>
            </a:r>
            <a:r>
              <a:rPr lang="en-US" b="0" i="0" dirty="0" err="1" smtClean="0">
                <a:solidFill>
                  <a:srgbClr val="000000"/>
                </a:solidFill>
                <a:effectLst/>
                <a:latin typeface="Söhne"/>
              </a:rPr>
              <a:t>langkah-langkah</a:t>
            </a:r>
            <a:r>
              <a:rPr lang="en-US" b="0" i="0" dirty="0" smtClean="0">
                <a:solidFill>
                  <a:srgbClr val="000000"/>
                </a:solidFill>
                <a:effectLst/>
                <a:latin typeface="Söhne"/>
              </a:rPr>
              <a:t> </a:t>
            </a:r>
            <a:r>
              <a:rPr lang="en-US" b="0" i="0" dirty="0" err="1" smtClean="0">
                <a:solidFill>
                  <a:srgbClr val="000000"/>
                </a:solidFill>
                <a:effectLst/>
                <a:latin typeface="Söhne"/>
              </a:rPr>
              <a:t>konkrit</a:t>
            </a:r>
            <a:r>
              <a:rPr lang="en-US" b="0" i="0" dirty="0" smtClean="0">
                <a:solidFill>
                  <a:srgbClr val="000000"/>
                </a:solidFill>
                <a:effectLst/>
                <a:latin typeface="Söhne"/>
              </a:rPr>
              <a:t> </a:t>
            </a:r>
            <a:r>
              <a:rPr lang="en-US" b="0" i="0" dirty="0" err="1" smtClean="0">
                <a:solidFill>
                  <a:srgbClr val="000000"/>
                </a:solidFill>
                <a:effectLst/>
                <a:latin typeface="Söhne"/>
              </a:rPr>
              <a:t>untuk</a:t>
            </a:r>
            <a:r>
              <a:rPr lang="en-US" b="0" i="0" dirty="0" smtClean="0">
                <a:solidFill>
                  <a:srgbClr val="000000"/>
                </a:solidFill>
                <a:effectLst/>
                <a:latin typeface="Söhne"/>
              </a:rPr>
              <a:t> </a:t>
            </a:r>
            <a:r>
              <a:rPr lang="en-US" b="0" i="0" dirty="0" err="1" smtClean="0">
                <a:solidFill>
                  <a:srgbClr val="000000"/>
                </a:solidFill>
                <a:effectLst/>
                <a:latin typeface="Söhne"/>
              </a:rPr>
              <a:t>menerapkan</a:t>
            </a:r>
            <a:r>
              <a:rPr lang="en-US" b="0" i="0" dirty="0" smtClean="0">
                <a:solidFill>
                  <a:srgbClr val="000000"/>
                </a:solidFill>
                <a:effectLst/>
                <a:latin typeface="Söhne"/>
              </a:rPr>
              <a:t> ide-ide </a:t>
            </a:r>
            <a:r>
              <a:rPr lang="en-US" b="0" i="0" dirty="0" err="1" smtClean="0">
                <a:solidFill>
                  <a:srgbClr val="000000"/>
                </a:solidFill>
                <a:effectLst/>
                <a:latin typeface="Söhne"/>
              </a:rPr>
              <a:t>tersebut</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tindakan</a:t>
            </a:r>
            <a:r>
              <a:rPr lang="en-US" b="0" i="0" dirty="0" smtClean="0">
                <a:solidFill>
                  <a:srgbClr val="000000"/>
                </a:solidFill>
                <a:effectLst/>
                <a:latin typeface="Söhne"/>
              </a:rPr>
              <a:t> yang </a:t>
            </a:r>
            <a:r>
              <a:rPr lang="en-US" b="0" i="0" dirty="0" err="1" smtClean="0">
                <a:solidFill>
                  <a:srgbClr val="000000"/>
                </a:solidFill>
                <a:effectLst/>
                <a:latin typeface="Söhne"/>
              </a:rPr>
              <a:t>menghasilkan</a:t>
            </a:r>
            <a:r>
              <a:rPr lang="en-US" b="0" i="0" dirty="0" smtClean="0">
                <a:solidFill>
                  <a:srgbClr val="000000"/>
                </a:solidFill>
                <a:effectLst/>
                <a:latin typeface="Söhne"/>
              </a:rPr>
              <a:t> </a:t>
            </a:r>
            <a:r>
              <a:rPr lang="en-US" b="0" i="0" dirty="0" err="1" smtClean="0">
                <a:solidFill>
                  <a:srgbClr val="000000"/>
                </a:solidFill>
                <a:effectLst/>
                <a:latin typeface="Söhne"/>
              </a:rPr>
              <a:t>nilai</a:t>
            </a:r>
            <a:r>
              <a:rPr lang="en-US" b="0" i="0" dirty="0" smtClean="0">
                <a:solidFill>
                  <a:srgbClr val="000000"/>
                </a:solidFill>
                <a:effectLst/>
                <a:latin typeface="Söhne"/>
              </a:rPr>
              <a:t> </a:t>
            </a:r>
            <a:r>
              <a:rPr lang="en-US" b="0" i="0" dirty="0" err="1" smtClean="0">
                <a:solidFill>
                  <a:srgbClr val="000000"/>
                </a:solidFill>
                <a:effectLst/>
                <a:latin typeface="Söhne"/>
              </a:rPr>
              <a:t>tambah</a:t>
            </a:r>
            <a:r>
              <a:rPr lang="en-US" b="0" i="0" dirty="0" smtClean="0">
                <a:solidFill>
                  <a:srgbClr val="000000"/>
                </a:solidFill>
                <a:effectLst/>
                <a:latin typeface="Söhne"/>
              </a:rPr>
              <a:t>. </a:t>
            </a:r>
            <a:r>
              <a:rPr lang="en-US" b="0" i="0" dirty="0" err="1" smtClean="0">
                <a:solidFill>
                  <a:srgbClr val="000000"/>
                </a:solidFill>
                <a:effectLst/>
                <a:latin typeface="Söhne"/>
              </a:rPr>
              <a:t>Kreativitas</a:t>
            </a:r>
            <a:r>
              <a:rPr lang="en-US" b="0" i="0" dirty="0" smtClean="0">
                <a:solidFill>
                  <a:srgbClr val="000000"/>
                </a:solidFill>
                <a:effectLst/>
                <a:latin typeface="Söhne"/>
              </a:rPr>
              <a:t> </a:t>
            </a:r>
            <a:r>
              <a:rPr lang="en-US" b="0" i="0" dirty="0" err="1" smtClean="0">
                <a:solidFill>
                  <a:srgbClr val="000000"/>
                </a:solidFill>
                <a:effectLst/>
                <a:latin typeface="Söhne"/>
              </a:rPr>
              <a:t>sering</a:t>
            </a:r>
            <a:r>
              <a:rPr lang="en-US" b="0" i="0" dirty="0" smtClean="0">
                <a:solidFill>
                  <a:srgbClr val="000000"/>
                </a:solidFill>
                <a:effectLst/>
                <a:latin typeface="Söhne"/>
              </a:rPr>
              <a:t> </a:t>
            </a:r>
            <a:r>
              <a:rPr lang="en-US" b="0" i="0" dirty="0" err="1" smtClean="0">
                <a:solidFill>
                  <a:srgbClr val="000000"/>
                </a:solidFill>
                <a:effectLst/>
                <a:latin typeface="Söhne"/>
              </a:rPr>
              <a:t>menjadi</a:t>
            </a:r>
            <a:r>
              <a:rPr lang="en-US" b="0" i="0" dirty="0" smtClean="0">
                <a:solidFill>
                  <a:srgbClr val="000000"/>
                </a:solidFill>
                <a:effectLst/>
                <a:latin typeface="Söhne"/>
              </a:rPr>
              <a:t> </a:t>
            </a:r>
            <a:r>
              <a:rPr lang="en-US" b="0" i="0" dirty="0" err="1" smtClean="0">
                <a:solidFill>
                  <a:srgbClr val="000000"/>
                </a:solidFill>
                <a:effectLst/>
                <a:latin typeface="Söhne"/>
              </a:rPr>
              <a:t>katalisator</a:t>
            </a:r>
            <a:r>
              <a:rPr lang="en-US" b="0" i="0" dirty="0" smtClean="0">
                <a:solidFill>
                  <a:srgbClr val="000000"/>
                </a:solidFill>
                <a:effectLst/>
                <a:latin typeface="Söhne"/>
              </a:rPr>
              <a:t> </a:t>
            </a:r>
            <a:r>
              <a:rPr lang="en-US" b="0" i="0" dirty="0" err="1" smtClean="0">
                <a:solidFill>
                  <a:srgbClr val="000000"/>
                </a:solidFill>
                <a:effectLst/>
                <a:latin typeface="Söhne"/>
              </a:rPr>
              <a:t>inovasi</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keduanya</a:t>
            </a:r>
            <a:r>
              <a:rPr lang="en-US" b="0" i="0" dirty="0" smtClean="0">
                <a:solidFill>
                  <a:srgbClr val="000000"/>
                </a:solidFill>
                <a:effectLst/>
                <a:latin typeface="Söhne"/>
              </a:rPr>
              <a:t> </a:t>
            </a:r>
            <a:r>
              <a:rPr lang="en-US" b="0" i="0" dirty="0" err="1" smtClean="0">
                <a:solidFill>
                  <a:srgbClr val="000000"/>
                </a:solidFill>
                <a:effectLst/>
                <a:latin typeface="Söhne"/>
              </a:rPr>
              <a:t>memiliki</a:t>
            </a:r>
            <a:r>
              <a:rPr lang="en-US" b="0" i="0" dirty="0" smtClean="0">
                <a:solidFill>
                  <a:srgbClr val="000000"/>
                </a:solidFill>
                <a:effectLst/>
                <a:latin typeface="Söhne"/>
              </a:rPr>
              <a:t> </a:t>
            </a:r>
            <a:r>
              <a:rPr lang="en-US" b="0" i="0" dirty="0" err="1" smtClean="0">
                <a:solidFill>
                  <a:srgbClr val="000000"/>
                </a:solidFill>
                <a:effectLst/>
                <a:latin typeface="Söhne"/>
              </a:rPr>
              <a:t>peran</a:t>
            </a:r>
            <a:r>
              <a:rPr lang="en-US" b="0" i="0" dirty="0" smtClean="0">
                <a:solidFill>
                  <a:srgbClr val="000000"/>
                </a:solidFill>
                <a:effectLst/>
                <a:latin typeface="Söhne"/>
              </a:rPr>
              <a:t> </a:t>
            </a:r>
            <a:r>
              <a:rPr lang="en-US" b="0" i="0" dirty="0" err="1" smtClean="0">
                <a:solidFill>
                  <a:srgbClr val="000000"/>
                </a:solidFill>
                <a:effectLst/>
                <a:latin typeface="Söhne"/>
              </a:rPr>
              <a:t>penting</a:t>
            </a:r>
            <a:r>
              <a:rPr lang="en-US" b="0" i="0" dirty="0" smtClean="0">
                <a:solidFill>
                  <a:srgbClr val="000000"/>
                </a:solidFill>
                <a:effectLst/>
                <a:latin typeface="Söhne"/>
              </a:rPr>
              <a:t> </a:t>
            </a:r>
            <a:r>
              <a:rPr lang="en-US" b="0" i="0" dirty="0" err="1" smtClean="0">
                <a:solidFill>
                  <a:srgbClr val="000000"/>
                </a:solidFill>
                <a:effectLst/>
                <a:latin typeface="Söhne"/>
              </a:rPr>
              <a:t>dalam</a:t>
            </a:r>
            <a:r>
              <a:rPr lang="en-US" b="0" i="0" dirty="0" smtClean="0">
                <a:solidFill>
                  <a:srgbClr val="000000"/>
                </a:solidFill>
                <a:effectLst/>
                <a:latin typeface="Söhne"/>
              </a:rPr>
              <a:t> </a:t>
            </a:r>
            <a:r>
              <a:rPr lang="en-US" b="0" i="0" dirty="0" err="1" smtClean="0">
                <a:solidFill>
                  <a:srgbClr val="000000"/>
                </a:solidFill>
                <a:effectLst/>
                <a:latin typeface="Söhne"/>
              </a:rPr>
              <a:t>perkembangan</a:t>
            </a:r>
            <a:r>
              <a:rPr lang="en-US" b="0" i="0" dirty="0" smtClean="0">
                <a:solidFill>
                  <a:srgbClr val="000000"/>
                </a:solidFill>
                <a:effectLst/>
                <a:latin typeface="Söhne"/>
              </a:rPr>
              <a:t> </a:t>
            </a:r>
            <a:r>
              <a:rPr lang="en-US" b="0" i="0" dirty="0" err="1" smtClean="0">
                <a:solidFill>
                  <a:srgbClr val="000000"/>
                </a:solidFill>
                <a:effectLst/>
                <a:latin typeface="Söhne"/>
              </a:rPr>
              <a:t>bisnis</a:t>
            </a:r>
            <a:r>
              <a:rPr lang="en-US" b="0" i="0" dirty="0" smtClean="0">
                <a:solidFill>
                  <a:srgbClr val="000000"/>
                </a:solidFill>
                <a:effectLst/>
                <a:latin typeface="Söhne"/>
              </a:rPr>
              <a:t> </a:t>
            </a:r>
            <a:r>
              <a:rPr lang="en-US" b="0" i="0" dirty="0" err="1" smtClean="0">
                <a:solidFill>
                  <a:srgbClr val="000000"/>
                </a:solidFill>
                <a:effectLst/>
                <a:latin typeface="Söhne"/>
              </a:rPr>
              <a:t>dan</a:t>
            </a:r>
            <a:r>
              <a:rPr lang="en-US" b="0" i="0" dirty="0" smtClean="0">
                <a:solidFill>
                  <a:srgbClr val="000000"/>
                </a:solidFill>
                <a:effectLst/>
                <a:latin typeface="Söhne"/>
              </a:rPr>
              <a:t> </a:t>
            </a:r>
            <a:r>
              <a:rPr lang="en-US" b="0" i="0" dirty="0" err="1" smtClean="0">
                <a:solidFill>
                  <a:srgbClr val="000000"/>
                </a:solidFill>
                <a:effectLst/>
                <a:latin typeface="Söhne"/>
              </a:rPr>
              <a:t>kemajuan</a:t>
            </a:r>
            <a:r>
              <a:rPr lang="en-US" b="0" i="0" dirty="0" smtClean="0">
                <a:solidFill>
                  <a:srgbClr val="000000"/>
                </a:solidFill>
                <a:effectLst/>
                <a:latin typeface="Söhne"/>
              </a:rPr>
              <a:t> </a:t>
            </a:r>
            <a:r>
              <a:rPr lang="en-US" b="0" i="0" dirty="0" err="1" smtClean="0">
                <a:solidFill>
                  <a:srgbClr val="000000"/>
                </a:solidFill>
                <a:effectLst/>
                <a:latin typeface="Söhne"/>
              </a:rPr>
              <a:t>sosial</a:t>
            </a:r>
            <a:r>
              <a:rPr lang="en-US" b="0" i="0" dirty="0" smtClean="0">
                <a:solidFill>
                  <a:srgbClr val="000000"/>
                </a:solidFill>
                <a:effectLst/>
                <a:latin typeface="Söhne"/>
              </a:rPr>
              <a:t>.</a:t>
            </a:r>
          </a:p>
          <a:p>
            <a:r>
              <a:rPr lang="en-US" b="0" i="0" dirty="0" smtClean="0">
                <a:solidFill>
                  <a:srgbClr val="000000"/>
                </a:solidFill>
                <a:effectLst/>
                <a:latin typeface="Söhne"/>
              </a:rPr>
              <a:t/>
            </a:r>
            <a:br>
              <a:rPr lang="en-US" b="0" i="0" dirty="0" smtClean="0">
                <a:solidFill>
                  <a:srgbClr val="000000"/>
                </a:solidFill>
                <a:effectLst/>
                <a:latin typeface="Söhne"/>
              </a:rPr>
            </a:br>
            <a:endParaRPr lang="id-ID" noProof="0" dirty="0"/>
          </a:p>
        </p:txBody>
      </p:sp>
      <p:sp>
        <p:nvSpPr>
          <p:cNvPr id="4" name="Slide Number Placeholder 3"/>
          <p:cNvSpPr>
            <a:spLocks noGrp="1"/>
          </p:cNvSpPr>
          <p:nvPr>
            <p:ph type="sldNum" sz="quarter" idx="10"/>
          </p:nvPr>
        </p:nvSpPr>
        <p:spPr/>
        <p:txBody>
          <a:bodyPr/>
          <a:lstStyle/>
          <a:p>
            <a:fld id="{A1C13C50-FEB1-492B-AA05-31BA0E98A26E}" type="slidenum">
              <a:rPr lang="en-US" smtClean="0"/>
              <a:t>10</a:t>
            </a:fld>
            <a:endParaRPr lang="en-US"/>
          </a:p>
        </p:txBody>
      </p:sp>
    </p:spTree>
    <p:extLst>
      <p:ext uri="{BB962C8B-B14F-4D97-AF65-F5344CB8AC3E}">
        <p14:creationId xmlns:p14="http://schemas.microsoft.com/office/powerpoint/2010/main" val="1657158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36D8953-ADDF-4C19-8F6E-03DFFA34EDC9}" type="datetimeFigureOut">
              <a:rPr lang="en-US" smtClean="0"/>
              <a:t>10/27/2023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4D5150-D2D5-4D3B-B87A-491735D7C913}" type="slidenum">
              <a:rPr lang="en-US" smtClean="0"/>
              <a:t>‹#›</a:t>
            </a:fld>
            <a:endParaRPr lang="en-US"/>
          </a:p>
        </p:txBody>
      </p:sp>
    </p:spTree>
    <p:extLst>
      <p:ext uri="{BB962C8B-B14F-4D97-AF65-F5344CB8AC3E}">
        <p14:creationId xmlns:p14="http://schemas.microsoft.com/office/powerpoint/2010/main" val="33830554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6D8953-ADDF-4C19-8F6E-03DFFA34EDC9}" type="datetimeFigureOut">
              <a:rPr lang="en-US" smtClean="0"/>
              <a:t>10/27/2023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4D5150-D2D5-4D3B-B87A-491735D7C913}" type="slidenum">
              <a:rPr lang="en-US" smtClean="0"/>
              <a:t>‹#›</a:t>
            </a:fld>
            <a:endParaRPr lang="en-US"/>
          </a:p>
        </p:txBody>
      </p:sp>
    </p:spTree>
    <p:extLst>
      <p:ext uri="{BB962C8B-B14F-4D97-AF65-F5344CB8AC3E}">
        <p14:creationId xmlns:p14="http://schemas.microsoft.com/office/powerpoint/2010/main" val="3858798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6D8953-ADDF-4C19-8F6E-03DFFA34EDC9}" type="datetimeFigureOut">
              <a:rPr lang="en-US" smtClean="0"/>
              <a:t>10/27/2023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4D5150-D2D5-4D3B-B87A-491735D7C913}" type="slidenum">
              <a:rPr lang="en-US" smtClean="0"/>
              <a:t>‹#›</a:t>
            </a:fld>
            <a:endParaRPr lang="en-US"/>
          </a:p>
        </p:txBody>
      </p:sp>
    </p:spTree>
    <p:extLst>
      <p:ext uri="{BB962C8B-B14F-4D97-AF65-F5344CB8AC3E}">
        <p14:creationId xmlns:p14="http://schemas.microsoft.com/office/powerpoint/2010/main" val="1827395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6D8953-ADDF-4C19-8F6E-03DFFA34EDC9}" type="datetimeFigureOut">
              <a:rPr lang="en-US" smtClean="0"/>
              <a:t>10/27/2023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4D5150-D2D5-4D3B-B87A-491735D7C913}" type="slidenum">
              <a:rPr lang="en-US" smtClean="0"/>
              <a:t>‹#›</a:t>
            </a:fld>
            <a:endParaRPr lang="en-US"/>
          </a:p>
        </p:txBody>
      </p:sp>
    </p:spTree>
    <p:extLst>
      <p:ext uri="{BB962C8B-B14F-4D97-AF65-F5344CB8AC3E}">
        <p14:creationId xmlns:p14="http://schemas.microsoft.com/office/powerpoint/2010/main" val="1986196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36D8953-ADDF-4C19-8F6E-03DFFA34EDC9}" type="datetimeFigureOut">
              <a:rPr lang="en-US" smtClean="0"/>
              <a:t>10/27/2023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4D5150-D2D5-4D3B-B87A-491735D7C913}" type="slidenum">
              <a:rPr lang="en-US" smtClean="0"/>
              <a:t>‹#›</a:t>
            </a:fld>
            <a:endParaRPr lang="en-US"/>
          </a:p>
        </p:txBody>
      </p:sp>
    </p:spTree>
    <p:extLst>
      <p:ext uri="{BB962C8B-B14F-4D97-AF65-F5344CB8AC3E}">
        <p14:creationId xmlns:p14="http://schemas.microsoft.com/office/powerpoint/2010/main" val="3111364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36D8953-ADDF-4C19-8F6E-03DFFA34EDC9}" type="datetimeFigureOut">
              <a:rPr lang="en-US" smtClean="0"/>
              <a:t>10/27/2023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4D5150-D2D5-4D3B-B87A-491735D7C913}" type="slidenum">
              <a:rPr lang="en-US" smtClean="0"/>
              <a:t>‹#›</a:t>
            </a:fld>
            <a:endParaRPr lang="en-US"/>
          </a:p>
        </p:txBody>
      </p:sp>
    </p:spTree>
    <p:extLst>
      <p:ext uri="{BB962C8B-B14F-4D97-AF65-F5344CB8AC3E}">
        <p14:creationId xmlns:p14="http://schemas.microsoft.com/office/powerpoint/2010/main" val="1153751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36D8953-ADDF-4C19-8F6E-03DFFA34EDC9}" type="datetimeFigureOut">
              <a:rPr lang="en-US" smtClean="0"/>
              <a:t>10/27/2023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4D5150-D2D5-4D3B-B87A-491735D7C913}" type="slidenum">
              <a:rPr lang="en-US" smtClean="0"/>
              <a:t>‹#›</a:t>
            </a:fld>
            <a:endParaRPr lang="en-US"/>
          </a:p>
        </p:txBody>
      </p:sp>
    </p:spTree>
    <p:extLst>
      <p:ext uri="{BB962C8B-B14F-4D97-AF65-F5344CB8AC3E}">
        <p14:creationId xmlns:p14="http://schemas.microsoft.com/office/powerpoint/2010/main" val="1378635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36D8953-ADDF-4C19-8F6E-03DFFA34EDC9}" type="datetimeFigureOut">
              <a:rPr lang="en-US" smtClean="0"/>
              <a:t>10/27/2023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4D5150-D2D5-4D3B-B87A-491735D7C913}" type="slidenum">
              <a:rPr lang="en-US" smtClean="0"/>
              <a:t>‹#›</a:t>
            </a:fld>
            <a:endParaRPr lang="en-US"/>
          </a:p>
        </p:txBody>
      </p:sp>
    </p:spTree>
    <p:extLst>
      <p:ext uri="{BB962C8B-B14F-4D97-AF65-F5344CB8AC3E}">
        <p14:creationId xmlns:p14="http://schemas.microsoft.com/office/powerpoint/2010/main" val="4169395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6D8953-ADDF-4C19-8F6E-03DFFA34EDC9}" type="datetimeFigureOut">
              <a:rPr lang="en-US" smtClean="0"/>
              <a:t>10/27/2023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4D5150-D2D5-4D3B-B87A-491735D7C913}" type="slidenum">
              <a:rPr lang="en-US" smtClean="0"/>
              <a:t>‹#›</a:t>
            </a:fld>
            <a:endParaRPr lang="en-US"/>
          </a:p>
        </p:txBody>
      </p:sp>
    </p:spTree>
    <p:extLst>
      <p:ext uri="{BB962C8B-B14F-4D97-AF65-F5344CB8AC3E}">
        <p14:creationId xmlns:p14="http://schemas.microsoft.com/office/powerpoint/2010/main" val="4155081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36D8953-ADDF-4C19-8F6E-03DFFA34EDC9}" type="datetimeFigureOut">
              <a:rPr lang="en-US" smtClean="0"/>
              <a:t>10/27/2023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4D5150-D2D5-4D3B-B87A-491735D7C913}" type="slidenum">
              <a:rPr lang="en-US" smtClean="0"/>
              <a:t>‹#›</a:t>
            </a:fld>
            <a:endParaRPr lang="en-US"/>
          </a:p>
        </p:txBody>
      </p:sp>
    </p:spTree>
    <p:extLst>
      <p:ext uri="{BB962C8B-B14F-4D97-AF65-F5344CB8AC3E}">
        <p14:creationId xmlns:p14="http://schemas.microsoft.com/office/powerpoint/2010/main" val="904295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36D8953-ADDF-4C19-8F6E-03DFFA34EDC9}" type="datetimeFigureOut">
              <a:rPr lang="en-US" smtClean="0"/>
              <a:t>10/27/2023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4D5150-D2D5-4D3B-B87A-491735D7C913}" type="slidenum">
              <a:rPr lang="en-US" smtClean="0"/>
              <a:t>‹#›</a:t>
            </a:fld>
            <a:endParaRPr lang="en-US"/>
          </a:p>
        </p:txBody>
      </p:sp>
    </p:spTree>
    <p:extLst>
      <p:ext uri="{BB962C8B-B14F-4D97-AF65-F5344CB8AC3E}">
        <p14:creationId xmlns:p14="http://schemas.microsoft.com/office/powerpoint/2010/main" val="2518603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6D8953-ADDF-4C19-8F6E-03DFFA34EDC9}" type="datetimeFigureOut">
              <a:rPr lang="en-US" smtClean="0"/>
              <a:t>10/27/2023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4D5150-D2D5-4D3B-B87A-491735D7C913}" type="slidenum">
              <a:rPr lang="en-US" smtClean="0"/>
              <a:t>‹#›</a:t>
            </a:fld>
            <a:endParaRPr lang="en-US"/>
          </a:p>
        </p:txBody>
      </p:sp>
    </p:spTree>
    <p:extLst>
      <p:ext uri="{BB962C8B-B14F-4D97-AF65-F5344CB8AC3E}">
        <p14:creationId xmlns:p14="http://schemas.microsoft.com/office/powerpoint/2010/main" val="15194583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chat.openai.com/c/57bf555b-3bb4-4e7d-bdda-20aa7c32a3ff"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s://www.bing.com/search?q=Gambar+sebuah+teropong%2C+dengan+satu+lensa+menunjuk+ke+%22Kreativitas%22+dan+lensa+lainnya+menunjuk+ke+%22Inovasi.%22&amp;qs=n&amp;form=QBRE&amp;sp=-1&amp;lq=1&amp;pq=gambar+sebuah+teropong%2C+dengan+satu+lensa+menunjuk+ke+%22kreativitas%22+dan+lensa+lainnya+menunjuk+ke+%22inovasi.%22&amp;sc=0-108&amp;sk=&amp;cvid=66EBC30E6DE2455AA7E4BBF08C9D2AAA&amp;ghsh=0&amp;ghacc=0&amp;ghpl="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946484"/>
            <a:ext cx="9144000" cy="2563479"/>
          </a:xfrm>
        </p:spPr>
        <p:txBody>
          <a:bodyPr/>
          <a:lstStyle/>
          <a:p>
            <a:r>
              <a:rPr lang="id-ID" dirty="0" smtClean="0"/>
              <a:t>Mengembangkan Business Model yang effektif</a:t>
            </a:r>
            <a:endParaRPr lang="id-ID" dirty="0"/>
          </a:p>
        </p:txBody>
      </p:sp>
      <p:sp>
        <p:nvSpPr>
          <p:cNvPr id="3" name="Subtitle 2"/>
          <p:cNvSpPr>
            <a:spLocks noGrp="1"/>
          </p:cNvSpPr>
          <p:nvPr>
            <p:ph type="subTitle" idx="1"/>
          </p:nvPr>
        </p:nvSpPr>
        <p:spPr>
          <a:xfrm>
            <a:off x="1524000" y="3509963"/>
            <a:ext cx="9144000" cy="1747837"/>
          </a:xfrm>
        </p:spPr>
        <p:txBody>
          <a:bodyPr/>
          <a:lstStyle/>
          <a:p>
            <a:r>
              <a:rPr lang="id-ID" sz="32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2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3</a:t>
            </a:r>
            <a:r>
              <a:rPr lang="id-ID" sz="32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r>
            <a:br>
              <a:rPr lang="id-ID" sz="32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br>
            <a:r>
              <a:rPr lang="id-ID" b="1" dirty="0">
                <a:latin typeface="Cambria" pitchFamily="18" charset="0"/>
              </a:rPr>
              <a:t>Dr. LUKMANUL HAKIM,SE.,M.Si</a:t>
            </a:r>
            <a:br>
              <a:rPr lang="id-ID" b="1" dirty="0">
                <a:latin typeface="Cambria" pitchFamily="18" charset="0"/>
              </a:rPr>
            </a:br>
            <a:endParaRPr lang="en-US" dirty="0"/>
          </a:p>
        </p:txBody>
      </p:sp>
    </p:spTree>
    <p:extLst>
      <p:ext uri="{BB962C8B-B14F-4D97-AF65-F5344CB8AC3E}">
        <p14:creationId xmlns:p14="http://schemas.microsoft.com/office/powerpoint/2010/main" val="15111289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Pengertian</a:t>
            </a:r>
            <a:r>
              <a:rPr lang="en-US" dirty="0" smtClean="0"/>
              <a:t> </a:t>
            </a:r>
            <a:r>
              <a:rPr lang="en-US" dirty="0" err="1" smtClean="0"/>
              <a:t>kreativitas</a:t>
            </a:r>
            <a:r>
              <a:rPr lang="en-US" dirty="0" smtClean="0"/>
              <a:t> </a:t>
            </a:r>
            <a:r>
              <a:rPr lang="en-US" dirty="0" err="1" smtClean="0"/>
              <a:t>dan</a:t>
            </a:r>
            <a:r>
              <a:rPr lang="en-US" dirty="0" smtClean="0"/>
              <a:t> </a:t>
            </a:r>
            <a:r>
              <a:rPr lang="en-US" dirty="0" err="1" smtClean="0"/>
              <a:t>inovasi</a:t>
            </a:r>
            <a:endParaRPr lang="id-ID" dirty="0"/>
          </a:p>
        </p:txBody>
      </p:sp>
      <p:sp>
        <p:nvSpPr>
          <p:cNvPr id="3" name="Content Placeholder 2"/>
          <p:cNvSpPr>
            <a:spLocks noGrp="1"/>
          </p:cNvSpPr>
          <p:nvPr>
            <p:ph idx="1"/>
          </p:nvPr>
        </p:nvSpPr>
        <p:spPr/>
        <p:txBody>
          <a:bodyPr>
            <a:normAutofit fontScale="92500" lnSpcReduction="20000"/>
          </a:bodyPr>
          <a:lstStyle/>
          <a:p>
            <a:endParaRPr lang="en-US" sz="2400" i="0" dirty="0" smtClean="0">
              <a:solidFill>
                <a:srgbClr val="374151"/>
              </a:solidFill>
              <a:effectLst/>
              <a:latin typeface="Söhne"/>
            </a:endParaRPr>
          </a:p>
          <a:p>
            <a:endParaRPr lang="en-US" sz="2400" dirty="0">
              <a:solidFill>
                <a:srgbClr val="374151"/>
              </a:solidFill>
              <a:latin typeface="Söhne"/>
            </a:endParaRPr>
          </a:p>
          <a:p>
            <a:endParaRPr lang="en-US" sz="2400" i="0" dirty="0" smtClean="0">
              <a:solidFill>
                <a:srgbClr val="374151"/>
              </a:solidFill>
              <a:effectLst/>
              <a:latin typeface="Söhne"/>
            </a:endParaRPr>
          </a:p>
          <a:p>
            <a:endParaRPr lang="en-US" sz="2400" dirty="0">
              <a:solidFill>
                <a:srgbClr val="374151"/>
              </a:solidFill>
              <a:latin typeface="Söhne"/>
            </a:endParaRPr>
          </a:p>
          <a:p>
            <a:r>
              <a:rPr lang="id-ID" sz="2400" i="0" dirty="0" smtClean="0">
                <a:solidFill>
                  <a:srgbClr val="374151"/>
                </a:solidFill>
                <a:effectLst/>
                <a:latin typeface="Söhne"/>
              </a:rPr>
              <a:t>Kreativitas adalah kemampuan untuk menghasilkan ide-ide baru, berbeda, dan orisinal. Ini melibatkan berpikir "out of the box" dan merangsang proses pemikiran kreatif untuk menghasilkan solusi yang unik.</a:t>
            </a:r>
          </a:p>
          <a:p>
            <a:r>
              <a:rPr lang="id-ID" sz="2400" i="0" dirty="0" smtClean="0">
                <a:solidFill>
                  <a:srgbClr val="374151"/>
                </a:solidFill>
                <a:effectLst/>
                <a:latin typeface="Söhne"/>
              </a:rPr>
              <a:t>Inovasi, di sisi lain, adalah langkah selanjutnya setelah kreativitas. Ini adalah proses menerapkan ide kreatif tersebut ke dalam tindakan yang dapat menghasilkan nilai tambah, baik dalam produk, layanan, atau proses bisnis. Inovasi membawa ide-ide kreatif menjadi kenyataan.</a:t>
            </a:r>
          </a:p>
          <a:p>
            <a:r>
              <a:rPr lang="id-ID" sz="2400" i="0" dirty="0" smtClean="0">
                <a:solidFill>
                  <a:srgbClr val="374151"/>
                </a:solidFill>
                <a:effectLst/>
                <a:latin typeface="Söhne"/>
              </a:rPr>
              <a:t>Kreativitas dan inovasi saling terkait dan penting dalam dunia bisnis, membantu perusahaan untuk berkembang, beradaptasi dengan perubahan, dan tetap kompetitif.</a:t>
            </a:r>
          </a:p>
          <a:p>
            <a:pPr marL="0" indent="0">
              <a:buNone/>
            </a:pPr>
            <a:endParaRPr lang="id-ID" sz="2400" dirty="0"/>
          </a:p>
        </p:txBody>
      </p:sp>
      <p:pic>
        <p:nvPicPr>
          <p:cNvPr id="4" name="Picture 3"/>
          <p:cNvPicPr>
            <a:picLocks noChangeAspect="1"/>
          </p:cNvPicPr>
          <p:nvPr/>
        </p:nvPicPr>
        <p:blipFill>
          <a:blip r:embed="rId3"/>
          <a:stretch>
            <a:fillRect/>
          </a:stretch>
        </p:blipFill>
        <p:spPr>
          <a:xfrm>
            <a:off x="1126958" y="1319612"/>
            <a:ext cx="6685547" cy="1952978"/>
          </a:xfrm>
          <a:prstGeom prst="rect">
            <a:avLst/>
          </a:prstGeom>
        </p:spPr>
      </p:pic>
    </p:spTree>
    <p:extLst>
      <p:ext uri="{BB962C8B-B14F-4D97-AF65-F5344CB8AC3E}">
        <p14:creationId xmlns:p14="http://schemas.microsoft.com/office/powerpoint/2010/main" val="37386428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0" dirty="0" err="1" smtClean="0">
                <a:solidFill>
                  <a:srgbClr val="374151"/>
                </a:solidFill>
                <a:effectLst/>
                <a:latin typeface="Söhne"/>
              </a:rPr>
              <a:t>Pentingnya</a:t>
            </a:r>
            <a:r>
              <a:rPr lang="en-US" b="1" i="0" dirty="0" smtClean="0">
                <a:solidFill>
                  <a:srgbClr val="374151"/>
                </a:solidFill>
                <a:effectLst/>
                <a:latin typeface="Söhne"/>
              </a:rPr>
              <a:t> </a:t>
            </a:r>
            <a:r>
              <a:rPr lang="en-US" b="1" i="0" dirty="0" err="1" smtClean="0">
                <a:solidFill>
                  <a:srgbClr val="374151"/>
                </a:solidFill>
                <a:effectLst/>
                <a:latin typeface="Söhne"/>
              </a:rPr>
              <a:t>Kreativitas</a:t>
            </a:r>
            <a:r>
              <a:rPr lang="en-US" b="1" i="0" dirty="0" smtClean="0">
                <a:solidFill>
                  <a:srgbClr val="374151"/>
                </a:solidFill>
                <a:effectLst/>
                <a:latin typeface="Söhne"/>
              </a:rPr>
              <a:t> </a:t>
            </a:r>
            <a:r>
              <a:rPr lang="en-US" b="1" i="0" dirty="0" err="1" smtClean="0">
                <a:solidFill>
                  <a:srgbClr val="374151"/>
                </a:solidFill>
                <a:effectLst/>
                <a:latin typeface="Söhne"/>
              </a:rPr>
              <a:t>dan</a:t>
            </a:r>
            <a:r>
              <a:rPr lang="en-US" b="1" i="0" dirty="0" smtClean="0">
                <a:solidFill>
                  <a:srgbClr val="374151"/>
                </a:solidFill>
                <a:effectLst/>
                <a:latin typeface="Söhne"/>
              </a:rPr>
              <a:t> </a:t>
            </a:r>
            <a:r>
              <a:rPr lang="en-US" b="1" i="0" dirty="0" err="1" smtClean="0">
                <a:solidFill>
                  <a:srgbClr val="374151"/>
                </a:solidFill>
                <a:effectLst/>
                <a:latin typeface="Söhne"/>
              </a:rPr>
              <a:t>Inovasi</a:t>
            </a:r>
            <a:r>
              <a:rPr lang="en-US" b="1" i="0" dirty="0" smtClean="0">
                <a:solidFill>
                  <a:srgbClr val="374151"/>
                </a:solidFill>
                <a:effectLst/>
                <a:latin typeface="Söhne"/>
              </a:rPr>
              <a:t> </a:t>
            </a:r>
            <a:r>
              <a:rPr lang="en-US" b="1" i="0" dirty="0" err="1" smtClean="0">
                <a:solidFill>
                  <a:srgbClr val="374151"/>
                </a:solidFill>
                <a:effectLst/>
                <a:latin typeface="Söhne"/>
              </a:rPr>
              <a:t>dalam</a:t>
            </a:r>
            <a:r>
              <a:rPr lang="en-US" b="1" i="0" dirty="0" smtClean="0">
                <a:solidFill>
                  <a:srgbClr val="374151"/>
                </a:solidFill>
                <a:effectLst/>
                <a:latin typeface="Söhne"/>
              </a:rPr>
              <a:t> </a:t>
            </a:r>
            <a:r>
              <a:rPr lang="en-US" b="1" i="0" dirty="0" err="1" smtClean="0">
                <a:solidFill>
                  <a:srgbClr val="374151"/>
                </a:solidFill>
                <a:effectLst/>
                <a:latin typeface="Söhne"/>
              </a:rPr>
              <a:t>Bisnis</a:t>
            </a:r>
            <a:r>
              <a:rPr lang="en-US" b="0" i="0" dirty="0" smtClean="0">
                <a:solidFill>
                  <a:srgbClr val="374151"/>
                </a:solidFill>
                <a:effectLst/>
                <a:latin typeface="Söhne"/>
              </a:rPr>
              <a:t/>
            </a:r>
            <a:br>
              <a:rPr lang="en-US" b="0" i="0" dirty="0" smtClean="0">
                <a:solidFill>
                  <a:srgbClr val="374151"/>
                </a:solidFill>
                <a:effectLst/>
                <a:latin typeface="Söhne"/>
              </a:rPr>
            </a:br>
            <a:endParaRPr lang="id-ID" dirty="0"/>
          </a:p>
        </p:txBody>
      </p:sp>
      <p:sp>
        <p:nvSpPr>
          <p:cNvPr id="3" name="Content Placeholder 2"/>
          <p:cNvSpPr>
            <a:spLocks noGrp="1"/>
          </p:cNvSpPr>
          <p:nvPr>
            <p:ph idx="1"/>
          </p:nvPr>
        </p:nvSpPr>
        <p:spPr>
          <a:xfrm>
            <a:off x="922421" y="1825625"/>
            <a:ext cx="10515600" cy="4351338"/>
          </a:xfrm>
        </p:spPr>
        <p:txBody>
          <a:bodyPr>
            <a:normAutofit/>
          </a:bodyPr>
          <a:lstStyle/>
          <a:p>
            <a:pPr marL="0" indent="0">
              <a:buNone/>
            </a:pPr>
            <a:r>
              <a:rPr lang="en-US" b="1" i="0" dirty="0" err="1" smtClean="0">
                <a:solidFill>
                  <a:srgbClr val="374151"/>
                </a:solidFill>
                <a:effectLst/>
                <a:latin typeface="Söhne"/>
              </a:rPr>
              <a:t>Kreativitas</a:t>
            </a:r>
            <a:r>
              <a:rPr lang="en-US" b="1" i="0" dirty="0" smtClean="0">
                <a:solidFill>
                  <a:srgbClr val="374151"/>
                </a:solidFill>
                <a:effectLst/>
                <a:latin typeface="Söhne"/>
              </a:rPr>
              <a:t> </a:t>
            </a:r>
            <a:r>
              <a:rPr lang="en-US" b="1" i="0" dirty="0" err="1" smtClean="0">
                <a:solidFill>
                  <a:srgbClr val="374151"/>
                </a:solidFill>
                <a:effectLst/>
                <a:latin typeface="Söhne"/>
              </a:rPr>
              <a:t>dan</a:t>
            </a:r>
            <a:r>
              <a:rPr lang="en-US" b="1" i="0" dirty="0" smtClean="0">
                <a:solidFill>
                  <a:srgbClr val="374151"/>
                </a:solidFill>
                <a:effectLst/>
                <a:latin typeface="Söhne"/>
              </a:rPr>
              <a:t> </a:t>
            </a:r>
            <a:r>
              <a:rPr lang="en-US" b="1" i="0" dirty="0" err="1" smtClean="0">
                <a:solidFill>
                  <a:srgbClr val="374151"/>
                </a:solidFill>
                <a:effectLst/>
                <a:latin typeface="Söhne"/>
              </a:rPr>
              <a:t>inovasi</a:t>
            </a:r>
            <a:r>
              <a:rPr lang="en-US" b="1" i="0" dirty="0" smtClean="0">
                <a:solidFill>
                  <a:srgbClr val="374151"/>
                </a:solidFill>
                <a:effectLst/>
                <a:latin typeface="Söhne"/>
              </a:rPr>
              <a:t> </a:t>
            </a:r>
            <a:r>
              <a:rPr lang="en-US" b="1" i="0" dirty="0" err="1" smtClean="0">
                <a:solidFill>
                  <a:srgbClr val="374151"/>
                </a:solidFill>
                <a:effectLst/>
                <a:latin typeface="Söhne"/>
              </a:rPr>
              <a:t>adalah</a:t>
            </a:r>
            <a:r>
              <a:rPr lang="en-US" b="1" i="0" dirty="0" smtClean="0">
                <a:solidFill>
                  <a:srgbClr val="374151"/>
                </a:solidFill>
                <a:effectLst/>
                <a:latin typeface="Söhne"/>
              </a:rPr>
              <a:t> </a:t>
            </a:r>
            <a:r>
              <a:rPr lang="en-US" b="1" i="0" dirty="0" err="1" smtClean="0">
                <a:solidFill>
                  <a:srgbClr val="374151"/>
                </a:solidFill>
                <a:effectLst/>
                <a:latin typeface="Söhne"/>
              </a:rPr>
              <a:t>pendorong</a:t>
            </a:r>
            <a:r>
              <a:rPr lang="en-US" b="1" i="0" dirty="0" smtClean="0">
                <a:solidFill>
                  <a:srgbClr val="374151"/>
                </a:solidFill>
                <a:effectLst/>
                <a:latin typeface="Söhne"/>
              </a:rPr>
              <a:t> </a:t>
            </a:r>
            <a:r>
              <a:rPr lang="en-US" b="1" i="0" dirty="0" err="1" smtClean="0">
                <a:solidFill>
                  <a:srgbClr val="374151"/>
                </a:solidFill>
                <a:effectLst/>
                <a:latin typeface="Söhne"/>
              </a:rPr>
              <a:t>utama</a:t>
            </a:r>
            <a:r>
              <a:rPr lang="en-US" b="1" i="0" dirty="0" smtClean="0">
                <a:solidFill>
                  <a:srgbClr val="374151"/>
                </a:solidFill>
                <a:effectLst/>
                <a:latin typeface="Söhne"/>
              </a:rPr>
              <a:t> </a:t>
            </a:r>
            <a:r>
              <a:rPr lang="en-US" b="1" i="0" dirty="0" err="1" smtClean="0">
                <a:solidFill>
                  <a:srgbClr val="374151"/>
                </a:solidFill>
                <a:effectLst/>
                <a:latin typeface="Söhne"/>
              </a:rPr>
              <a:t>kesuksesan</a:t>
            </a:r>
            <a:r>
              <a:rPr lang="en-US" b="1" i="0" dirty="0" smtClean="0">
                <a:solidFill>
                  <a:srgbClr val="374151"/>
                </a:solidFill>
                <a:effectLst/>
                <a:latin typeface="Söhne"/>
              </a:rPr>
              <a:t> </a:t>
            </a:r>
            <a:r>
              <a:rPr lang="en-US" b="1" i="0" dirty="0" err="1" smtClean="0">
                <a:solidFill>
                  <a:srgbClr val="374151"/>
                </a:solidFill>
                <a:effectLst/>
                <a:latin typeface="Söhne"/>
              </a:rPr>
              <a:t>dalam</a:t>
            </a:r>
            <a:r>
              <a:rPr lang="en-US" b="1" i="0" dirty="0" smtClean="0">
                <a:solidFill>
                  <a:srgbClr val="374151"/>
                </a:solidFill>
                <a:effectLst/>
                <a:latin typeface="Söhne"/>
              </a:rPr>
              <a:t> </a:t>
            </a:r>
            <a:r>
              <a:rPr lang="en-US" b="1" i="0" dirty="0" err="1" smtClean="0">
                <a:solidFill>
                  <a:srgbClr val="374151"/>
                </a:solidFill>
                <a:effectLst/>
                <a:latin typeface="Söhne"/>
              </a:rPr>
              <a:t>bisnis</a:t>
            </a:r>
            <a:r>
              <a:rPr lang="en-US" b="1" i="0" dirty="0" smtClean="0">
                <a:solidFill>
                  <a:srgbClr val="374151"/>
                </a:solidFill>
                <a:effectLst/>
                <a:latin typeface="Söhne"/>
              </a:rPr>
              <a:t> modern.</a:t>
            </a:r>
            <a:endParaRPr lang="en-US" b="0" i="0" dirty="0" smtClean="0">
              <a:solidFill>
                <a:srgbClr val="374151"/>
              </a:solidFill>
              <a:effectLst/>
              <a:latin typeface="Söhne"/>
            </a:endParaRPr>
          </a:p>
          <a:p>
            <a:pPr marL="0" indent="0">
              <a:buNone/>
            </a:pPr>
            <a:r>
              <a:rPr lang="en-US" b="1" i="0" dirty="0" err="1" smtClean="0">
                <a:solidFill>
                  <a:srgbClr val="374151"/>
                </a:solidFill>
                <a:effectLst/>
                <a:latin typeface="Söhne"/>
              </a:rPr>
              <a:t>Kreativitas</a:t>
            </a:r>
            <a:r>
              <a:rPr lang="en-US" b="1" i="0" dirty="0" smtClean="0">
                <a:solidFill>
                  <a:srgbClr val="374151"/>
                </a:solidFill>
                <a:effectLst/>
                <a:latin typeface="Söhne"/>
              </a:rPr>
              <a:t> </a:t>
            </a:r>
            <a:r>
              <a:rPr lang="en-US" b="1" i="0" dirty="0" err="1" smtClean="0">
                <a:solidFill>
                  <a:srgbClr val="374151"/>
                </a:solidFill>
                <a:effectLst/>
                <a:latin typeface="Söhne"/>
              </a:rPr>
              <a:t>memungkinkan</a:t>
            </a:r>
            <a:r>
              <a:rPr lang="en-US" b="1" i="0" dirty="0" smtClean="0">
                <a:solidFill>
                  <a:srgbClr val="374151"/>
                </a:solidFill>
                <a:effectLst/>
                <a:latin typeface="Söhne"/>
              </a:rPr>
              <a:t> </a:t>
            </a:r>
            <a:r>
              <a:rPr lang="en-US" b="1" i="0" dirty="0" err="1" smtClean="0">
                <a:solidFill>
                  <a:srgbClr val="374151"/>
                </a:solidFill>
                <a:effectLst/>
                <a:latin typeface="Söhne"/>
              </a:rPr>
              <a:t>perusahaan</a:t>
            </a:r>
            <a:r>
              <a:rPr lang="en-US" b="1" i="0" dirty="0" smtClean="0">
                <a:solidFill>
                  <a:srgbClr val="374151"/>
                </a:solidFill>
                <a:effectLst/>
                <a:latin typeface="Söhne"/>
              </a:rPr>
              <a:t> </a:t>
            </a:r>
            <a:r>
              <a:rPr lang="en-US" b="1" i="0" dirty="0" err="1" smtClean="0">
                <a:solidFill>
                  <a:srgbClr val="374151"/>
                </a:solidFill>
                <a:effectLst/>
                <a:latin typeface="Söhne"/>
              </a:rPr>
              <a:t>untuk</a:t>
            </a:r>
            <a:r>
              <a:rPr lang="en-US" b="1" i="0" dirty="0" smtClean="0">
                <a:solidFill>
                  <a:srgbClr val="374151"/>
                </a:solidFill>
                <a:effectLst/>
                <a:latin typeface="Söhne"/>
              </a:rPr>
              <a:t>:</a:t>
            </a:r>
            <a:endParaRPr lang="en-US" b="0" i="0" dirty="0" smtClean="0">
              <a:solidFill>
                <a:srgbClr val="374151"/>
              </a:solidFill>
              <a:effectLst/>
              <a:latin typeface="Söhne"/>
            </a:endParaRPr>
          </a:p>
          <a:p>
            <a:pPr marL="514350" indent="-514350">
              <a:buFont typeface="+mj-lt"/>
              <a:buAutoNum type="arabicPeriod"/>
            </a:pPr>
            <a:r>
              <a:rPr lang="en-US" b="0" i="0" dirty="0" err="1" smtClean="0">
                <a:solidFill>
                  <a:srgbClr val="374151"/>
                </a:solidFill>
                <a:effectLst/>
                <a:latin typeface="Söhne"/>
              </a:rPr>
              <a:t>Menghasilkan</a:t>
            </a:r>
            <a:r>
              <a:rPr lang="en-US" b="0" i="0" dirty="0" smtClean="0">
                <a:solidFill>
                  <a:srgbClr val="374151"/>
                </a:solidFill>
                <a:effectLst/>
                <a:latin typeface="Söhne"/>
              </a:rPr>
              <a:t> ide-ide </a:t>
            </a:r>
            <a:r>
              <a:rPr lang="en-US" b="0" i="0" dirty="0" err="1" smtClean="0">
                <a:solidFill>
                  <a:srgbClr val="374151"/>
                </a:solidFill>
                <a:effectLst/>
                <a:latin typeface="Söhne"/>
              </a:rPr>
              <a:t>segar</a:t>
            </a:r>
            <a:r>
              <a:rPr lang="en-US" b="0" i="0" dirty="0" smtClean="0">
                <a:solidFill>
                  <a:srgbClr val="374151"/>
                </a:solidFill>
                <a:effectLst/>
                <a:latin typeface="Söhne"/>
              </a:rPr>
              <a:t>.</a:t>
            </a:r>
          </a:p>
          <a:p>
            <a:pPr marL="514350" indent="-514350">
              <a:buFont typeface="+mj-lt"/>
              <a:buAutoNum type="arabicPeriod"/>
            </a:pPr>
            <a:r>
              <a:rPr lang="en-US" b="0" i="0" dirty="0" err="1" smtClean="0">
                <a:solidFill>
                  <a:srgbClr val="374151"/>
                </a:solidFill>
                <a:effectLst/>
                <a:latin typeface="Söhne"/>
              </a:rPr>
              <a:t>Memecahkan</a:t>
            </a:r>
            <a:r>
              <a:rPr lang="en-US" b="0" i="0" dirty="0" smtClean="0">
                <a:solidFill>
                  <a:srgbClr val="374151"/>
                </a:solidFill>
                <a:effectLst/>
                <a:latin typeface="Söhne"/>
              </a:rPr>
              <a:t> </a:t>
            </a:r>
            <a:r>
              <a:rPr lang="en-US" b="0" i="0" dirty="0" err="1" smtClean="0">
                <a:solidFill>
                  <a:srgbClr val="374151"/>
                </a:solidFill>
                <a:effectLst/>
                <a:latin typeface="Söhne"/>
              </a:rPr>
              <a:t>masalah</a:t>
            </a:r>
            <a:r>
              <a:rPr lang="en-US" b="0" i="0" dirty="0" smtClean="0">
                <a:solidFill>
                  <a:srgbClr val="374151"/>
                </a:solidFill>
                <a:effectLst/>
                <a:latin typeface="Söhne"/>
              </a:rPr>
              <a:t> yang </a:t>
            </a:r>
            <a:r>
              <a:rPr lang="en-US" b="0" i="0" dirty="0" err="1" smtClean="0">
                <a:solidFill>
                  <a:srgbClr val="374151"/>
                </a:solidFill>
                <a:effectLst/>
                <a:latin typeface="Söhne"/>
              </a:rPr>
              <a:t>rumit</a:t>
            </a:r>
            <a:r>
              <a:rPr lang="en-US" b="0" i="0" dirty="0" smtClean="0">
                <a:solidFill>
                  <a:srgbClr val="374151"/>
                </a:solidFill>
                <a:effectLst/>
                <a:latin typeface="Söhne"/>
              </a:rPr>
              <a:t>.</a:t>
            </a:r>
          </a:p>
          <a:p>
            <a:pPr marL="514350" indent="-514350">
              <a:buFont typeface="+mj-lt"/>
              <a:buAutoNum type="arabicPeriod"/>
            </a:pPr>
            <a:r>
              <a:rPr lang="en-US" b="0" i="0" dirty="0" err="1" smtClean="0">
                <a:solidFill>
                  <a:srgbClr val="374151"/>
                </a:solidFill>
                <a:effectLst/>
                <a:latin typeface="Söhne"/>
              </a:rPr>
              <a:t>Menyediakan</a:t>
            </a:r>
            <a:r>
              <a:rPr lang="en-US" b="0" i="0" dirty="0" smtClean="0">
                <a:solidFill>
                  <a:srgbClr val="374151"/>
                </a:solidFill>
                <a:effectLst/>
                <a:latin typeface="Söhne"/>
              </a:rPr>
              <a:t> </a:t>
            </a:r>
            <a:r>
              <a:rPr lang="en-US" b="0" i="0" dirty="0" err="1" smtClean="0">
                <a:solidFill>
                  <a:srgbClr val="374151"/>
                </a:solidFill>
                <a:effectLst/>
                <a:latin typeface="Söhne"/>
              </a:rPr>
              <a:t>solusi</a:t>
            </a:r>
            <a:r>
              <a:rPr lang="en-US" b="0" i="0" dirty="0" smtClean="0">
                <a:solidFill>
                  <a:srgbClr val="374151"/>
                </a:solidFill>
                <a:effectLst/>
                <a:latin typeface="Söhne"/>
              </a:rPr>
              <a:t> </a:t>
            </a:r>
            <a:r>
              <a:rPr lang="en-US" b="0" i="0" dirty="0" err="1" smtClean="0">
                <a:solidFill>
                  <a:srgbClr val="374151"/>
                </a:solidFill>
                <a:effectLst/>
                <a:latin typeface="Söhne"/>
              </a:rPr>
              <a:t>inovatif</a:t>
            </a:r>
            <a:r>
              <a:rPr lang="en-US" b="0" i="0" dirty="0" smtClean="0">
                <a:solidFill>
                  <a:srgbClr val="374151"/>
                </a:solidFill>
                <a:effectLst/>
                <a:latin typeface="Söhne"/>
              </a:rPr>
              <a:t>.</a:t>
            </a:r>
          </a:p>
          <a:p>
            <a:pPr marL="514350" indent="-514350">
              <a:buFont typeface="+mj-lt"/>
              <a:buAutoNum type="arabicPeriod"/>
            </a:pPr>
            <a:r>
              <a:rPr lang="en-US" b="0" i="0" dirty="0" err="1" smtClean="0">
                <a:solidFill>
                  <a:srgbClr val="374151"/>
                </a:solidFill>
                <a:effectLst/>
                <a:latin typeface="Söhne"/>
              </a:rPr>
              <a:t>Bersaing</a:t>
            </a:r>
            <a:r>
              <a:rPr lang="en-US" b="0" i="0" dirty="0" smtClean="0">
                <a:solidFill>
                  <a:srgbClr val="374151"/>
                </a:solidFill>
                <a:effectLst/>
                <a:latin typeface="Söhne"/>
              </a:rPr>
              <a:t> di </a:t>
            </a:r>
            <a:r>
              <a:rPr lang="en-US" b="0" i="0" dirty="0" err="1" smtClean="0">
                <a:solidFill>
                  <a:srgbClr val="374151"/>
                </a:solidFill>
                <a:effectLst/>
                <a:latin typeface="Söhne"/>
              </a:rPr>
              <a:t>pasar</a:t>
            </a:r>
            <a:r>
              <a:rPr lang="en-US" b="0" i="0" dirty="0" smtClean="0">
                <a:solidFill>
                  <a:srgbClr val="374151"/>
                </a:solidFill>
                <a:effectLst/>
                <a:latin typeface="Söhne"/>
              </a:rPr>
              <a:t> yang </a:t>
            </a:r>
            <a:r>
              <a:rPr lang="en-US" b="0" i="0" dirty="0" err="1" smtClean="0">
                <a:solidFill>
                  <a:srgbClr val="374151"/>
                </a:solidFill>
                <a:effectLst/>
                <a:latin typeface="Söhne"/>
              </a:rPr>
              <a:t>terus</a:t>
            </a:r>
            <a:r>
              <a:rPr lang="en-US" b="0" i="0" dirty="0" smtClean="0">
                <a:solidFill>
                  <a:srgbClr val="374151"/>
                </a:solidFill>
                <a:effectLst/>
                <a:latin typeface="Söhne"/>
              </a:rPr>
              <a:t> </a:t>
            </a:r>
            <a:r>
              <a:rPr lang="en-US" b="0" i="0" dirty="0" err="1" smtClean="0">
                <a:solidFill>
                  <a:srgbClr val="374151"/>
                </a:solidFill>
                <a:effectLst/>
                <a:latin typeface="Söhne"/>
              </a:rPr>
              <a:t>berubah</a:t>
            </a:r>
            <a:r>
              <a:rPr lang="en-US" b="0" i="0" dirty="0" smtClean="0">
                <a:solidFill>
                  <a:srgbClr val="374151"/>
                </a:solidFill>
                <a:effectLst/>
                <a:latin typeface="Söhne"/>
              </a:rPr>
              <a:t>.</a:t>
            </a:r>
          </a:p>
          <a:p>
            <a:pPr marL="0" indent="0">
              <a:buNone/>
            </a:pPr>
            <a:endParaRPr lang="id-ID" dirty="0"/>
          </a:p>
        </p:txBody>
      </p:sp>
      <p:pic>
        <p:nvPicPr>
          <p:cNvPr id="4" name="Picture 3"/>
          <p:cNvPicPr>
            <a:picLocks noChangeAspect="1"/>
          </p:cNvPicPr>
          <p:nvPr/>
        </p:nvPicPr>
        <p:blipFill>
          <a:blip r:embed="rId3"/>
          <a:stretch>
            <a:fillRect/>
          </a:stretch>
        </p:blipFill>
        <p:spPr>
          <a:xfrm>
            <a:off x="9229452" y="3031958"/>
            <a:ext cx="2208569" cy="2317544"/>
          </a:xfrm>
          <a:prstGeom prst="rect">
            <a:avLst/>
          </a:prstGeom>
        </p:spPr>
      </p:pic>
    </p:spTree>
    <p:extLst>
      <p:ext uri="{BB962C8B-B14F-4D97-AF65-F5344CB8AC3E}">
        <p14:creationId xmlns:p14="http://schemas.microsoft.com/office/powerpoint/2010/main" val="4135741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0" dirty="0" err="1" smtClean="0">
                <a:solidFill>
                  <a:srgbClr val="374151"/>
                </a:solidFill>
                <a:effectLst/>
                <a:latin typeface="Söhne"/>
              </a:rPr>
              <a:t>Inovasi</a:t>
            </a:r>
            <a:r>
              <a:rPr lang="en-US" b="1" i="0" dirty="0" smtClean="0">
                <a:solidFill>
                  <a:srgbClr val="374151"/>
                </a:solidFill>
                <a:effectLst/>
                <a:latin typeface="Söhne"/>
              </a:rPr>
              <a:t> </a:t>
            </a:r>
            <a:r>
              <a:rPr lang="en-US" b="1" i="0" dirty="0" err="1" smtClean="0">
                <a:solidFill>
                  <a:srgbClr val="374151"/>
                </a:solidFill>
                <a:effectLst/>
                <a:latin typeface="Söhne"/>
              </a:rPr>
              <a:t>membantu</a:t>
            </a:r>
            <a:r>
              <a:rPr lang="en-US" b="1" i="0" dirty="0" smtClean="0">
                <a:solidFill>
                  <a:srgbClr val="374151"/>
                </a:solidFill>
                <a:effectLst/>
                <a:latin typeface="Söhne"/>
              </a:rPr>
              <a:t> </a:t>
            </a:r>
            <a:r>
              <a:rPr lang="en-US" b="1" i="0" dirty="0" err="1" smtClean="0">
                <a:solidFill>
                  <a:srgbClr val="374151"/>
                </a:solidFill>
                <a:effectLst/>
                <a:latin typeface="Söhne"/>
              </a:rPr>
              <a:t>bisnis</a:t>
            </a:r>
            <a:r>
              <a:rPr lang="en-US" b="1" i="0" dirty="0" smtClean="0">
                <a:solidFill>
                  <a:srgbClr val="374151"/>
                </a:solidFill>
                <a:effectLst/>
                <a:latin typeface="Söhne"/>
              </a:rPr>
              <a:t> </a:t>
            </a:r>
            <a:r>
              <a:rPr lang="en-US" b="1" i="0" dirty="0" err="1" smtClean="0">
                <a:solidFill>
                  <a:srgbClr val="374151"/>
                </a:solidFill>
                <a:effectLst/>
                <a:latin typeface="Söhne"/>
              </a:rPr>
              <a:t>untuk</a:t>
            </a:r>
            <a:r>
              <a:rPr lang="en-US" b="1" i="0" dirty="0" smtClean="0">
                <a:solidFill>
                  <a:srgbClr val="374151"/>
                </a:solidFill>
                <a:effectLst/>
                <a:latin typeface="Söhne"/>
              </a:rPr>
              <a:t>:</a:t>
            </a:r>
            <a:r>
              <a:rPr lang="en-US" b="0" i="0" dirty="0" smtClean="0">
                <a:solidFill>
                  <a:srgbClr val="374151"/>
                </a:solidFill>
                <a:effectLst/>
                <a:latin typeface="Söhne"/>
              </a:rPr>
              <a:t/>
            </a:r>
            <a:br>
              <a:rPr lang="en-US" b="0" i="0" dirty="0" smtClean="0">
                <a:solidFill>
                  <a:srgbClr val="374151"/>
                </a:solidFill>
                <a:effectLst/>
                <a:latin typeface="Söhne"/>
              </a:rPr>
            </a:br>
            <a:endParaRPr lang="id-ID" dirty="0"/>
          </a:p>
        </p:txBody>
      </p:sp>
      <p:sp>
        <p:nvSpPr>
          <p:cNvPr id="3" name="Content Placeholder 2"/>
          <p:cNvSpPr>
            <a:spLocks noGrp="1"/>
          </p:cNvSpPr>
          <p:nvPr>
            <p:ph idx="1"/>
          </p:nvPr>
        </p:nvSpPr>
        <p:spPr/>
        <p:txBody>
          <a:bodyPr/>
          <a:lstStyle/>
          <a:p>
            <a:pPr marL="514350" indent="-514350">
              <a:buFont typeface="+mj-lt"/>
              <a:buAutoNum type="arabicPeriod"/>
            </a:pPr>
            <a:r>
              <a:rPr lang="id-ID" b="0" i="0" dirty="0" smtClean="0">
                <a:solidFill>
                  <a:srgbClr val="374151"/>
                </a:solidFill>
                <a:effectLst/>
                <a:latin typeface="Söhne"/>
              </a:rPr>
              <a:t>Mengubah ide menjadi tindakan.</a:t>
            </a:r>
          </a:p>
          <a:p>
            <a:pPr marL="514350" indent="-514350">
              <a:buFont typeface="+mj-lt"/>
              <a:buAutoNum type="arabicPeriod"/>
            </a:pPr>
            <a:r>
              <a:rPr lang="id-ID" b="0" i="0" dirty="0" smtClean="0">
                <a:solidFill>
                  <a:srgbClr val="374151"/>
                </a:solidFill>
                <a:effectLst/>
                <a:latin typeface="Söhne"/>
              </a:rPr>
              <a:t>Menciptakan produk dan layanan yang unik.</a:t>
            </a:r>
          </a:p>
          <a:p>
            <a:pPr marL="514350" indent="-514350">
              <a:buFont typeface="+mj-lt"/>
              <a:buAutoNum type="arabicPeriod"/>
            </a:pPr>
            <a:r>
              <a:rPr lang="id-ID" b="0" i="0" dirty="0" smtClean="0">
                <a:solidFill>
                  <a:srgbClr val="374151"/>
                </a:solidFill>
                <a:effectLst/>
                <a:latin typeface="Söhne"/>
              </a:rPr>
              <a:t>Meningkatkan efisiensi operasional.</a:t>
            </a:r>
          </a:p>
          <a:p>
            <a:pPr marL="514350" indent="-514350">
              <a:buFont typeface="+mj-lt"/>
              <a:buAutoNum type="arabicPeriod"/>
            </a:pPr>
            <a:r>
              <a:rPr lang="id-ID" b="0" i="0" dirty="0" smtClean="0">
                <a:solidFill>
                  <a:srgbClr val="374151"/>
                </a:solidFill>
                <a:effectLst/>
                <a:latin typeface="Söhne"/>
              </a:rPr>
              <a:t>Menarik pelanggan baru dan mempertahankan pelanggan yang ada.</a:t>
            </a:r>
          </a:p>
          <a:p>
            <a:pPr marL="0" indent="0">
              <a:buNone/>
            </a:pPr>
            <a:r>
              <a:rPr lang="id-ID" b="1" i="0" dirty="0" smtClean="0">
                <a:solidFill>
                  <a:srgbClr val="374151"/>
                </a:solidFill>
                <a:effectLst/>
                <a:latin typeface="Söhne"/>
              </a:rPr>
              <a:t>Kreativitas dan inovasi adalah pilar yang mendorong pertumbuhan, keunggulan kompetitif, dan kesinambungan dalam bisnis.</a:t>
            </a:r>
            <a:endParaRPr lang="id-ID" b="0" i="0" dirty="0" smtClean="0">
              <a:solidFill>
                <a:srgbClr val="374151"/>
              </a:solidFill>
              <a:effectLst/>
              <a:latin typeface="Söhne"/>
            </a:endParaRPr>
          </a:p>
          <a:p>
            <a:pPr marL="0" indent="0">
              <a:buNone/>
            </a:pPr>
            <a:endParaRPr lang="id-ID" dirty="0"/>
          </a:p>
        </p:txBody>
      </p:sp>
      <p:pic>
        <p:nvPicPr>
          <p:cNvPr id="4" name="Picture 3"/>
          <p:cNvPicPr>
            <a:picLocks noChangeAspect="1"/>
          </p:cNvPicPr>
          <p:nvPr/>
        </p:nvPicPr>
        <p:blipFill>
          <a:blip r:embed="rId3"/>
          <a:stretch>
            <a:fillRect/>
          </a:stretch>
        </p:blipFill>
        <p:spPr>
          <a:xfrm>
            <a:off x="8886873" y="1171614"/>
            <a:ext cx="2170349" cy="2277439"/>
          </a:xfrm>
          <a:prstGeom prst="rect">
            <a:avLst/>
          </a:prstGeom>
        </p:spPr>
      </p:pic>
    </p:spTree>
    <p:extLst>
      <p:ext uri="{BB962C8B-B14F-4D97-AF65-F5344CB8AC3E}">
        <p14:creationId xmlns:p14="http://schemas.microsoft.com/office/powerpoint/2010/main" val="31341016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0" dirty="0" err="1" smtClean="0">
                <a:solidFill>
                  <a:srgbClr val="374151"/>
                </a:solidFill>
                <a:effectLst/>
                <a:latin typeface="Söhne"/>
              </a:rPr>
              <a:t>Teknologi</a:t>
            </a:r>
            <a:r>
              <a:rPr lang="en-US" b="1" i="0" dirty="0" smtClean="0">
                <a:solidFill>
                  <a:srgbClr val="374151"/>
                </a:solidFill>
                <a:effectLst/>
                <a:latin typeface="Söhne"/>
              </a:rPr>
              <a:t> </a:t>
            </a:r>
            <a:r>
              <a:rPr lang="en-US" b="1" i="0" dirty="0" err="1" smtClean="0">
                <a:solidFill>
                  <a:srgbClr val="374151"/>
                </a:solidFill>
                <a:effectLst/>
                <a:latin typeface="Söhne"/>
              </a:rPr>
              <a:t>dalam</a:t>
            </a:r>
            <a:r>
              <a:rPr lang="en-US" b="1" i="0" dirty="0" smtClean="0">
                <a:solidFill>
                  <a:srgbClr val="374151"/>
                </a:solidFill>
                <a:effectLst/>
                <a:latin typeface="Söhne"/>
              </a:rPr>
              <a:t> </a:t>
            </a:r>
            <a:r>
              <a:rPr lang="en-US" b="1" i="0" dirty="0" err="1" smtClean="0">
                <a:solidFill>
                  <a:srgbClr val="374151"/>
                </a:solidFill>
                <a:effectLst/>
                <a:latin typeface="Söhne"/>
              </a:rPr>
              <a:t>Kreativitas</a:t>
            </a:r>
            <a:r>
              <a:rPr lang="en-US" b="1" i="0" dirty="0" smtClean="0">
                <a:solidFill>
                  <a:srgbClr val="374151"/>
                </a:solidFill>
                <a:effectLst/>
                <a:latin typeface="Söhne"/>
              </a:rPr>
              <a:t> </a:t>
            </a:r>
            <a:r>
              <a:rPr lang="en-US" b="1" i="0" dirty="0" err="1" smtClean="0">
                <a:solidFill>
                  <a:srgbClr val="374151"/>
                </a:solidFill>
                <a:effectLst/>
                <a:latin typeface="Söhne"/>
              </a:rPr>
              <a:t>dan</a:t>
            </a:r>
            <a:r>
              <a:rPr lang="en-US" b="1" i="0" dirty="0" smtClean="0">
                <a:solidFill>
                  <a:srgbClr val="374151"/>
                </a:solidFill>
                <a:effectLst/>
                <a:latin typeface="Söhne"/>
              </a:rPr>
              <a:t> </a:t>
            </a:r>
            <a:r>
              <a:rPr lang="en-US" b="1" i="0" dirty="0" err="1" smtClean="0">
                <a:solidFill>
                  <a:srgbClr val="374151"/>
                </a:solidFill>
                <a:effectLst/>
                <a:latin typeface="Söhne"/>
              </a:rPr>
              <a:t>Inovasi</a:t>
            </a:r>
            <a:r>
              <a:rPr lang="en-US" b="0" i="0" dirty="0" smtClean="0">
                <a:solidFill>
                  <a:srgbClr val="374151"/>
                </a:solidFill>
                <a:effectLst/>
                <a:latin typeface="Söhne"/>
              </a:rPr>
              <a:t/>
            </a:r>
            <a:br>
              <a:rPr lang="en-US" b="0" i="0" dirty="0" smtClean="0">
                <a:solidFill>
                  <a:srgbClr val="374151"/>
                </a:solidFill>
                <a:effectLst/>
                <a:latin typeface="Söhne"/>
              </a:rPr>
            </a:br>
            <a:endParaRPr lang="id-ID" dirty="0"/>
          </a:p>
        </p:txBody>
      </p:sp>
      <p:sp>
        <p:nvSpPr>
          <p:cNvPr id="3" name="Content Placeholder 2"/>
          <p:cNvSpPr>
            <a:spLocks noGrp="1"/>
          </p:cNvSpPr>
          <p:nvPr>
            <p:ph idx="1"/>
          </p:nvPr>
        </p:nvSpPr>
        <p:spPr/>
        <p:txBody>
          <a:bodyPr>
            <a:normAutofit/>
          </a:bodyPr>
          <a:lstStyle/>
          <a:p>
            <a:pPr marL="0" indent="0">
              <a:buNone/>
            </a:pPr>
            <a:r>
              <a:rPr lang="id-ID" b="1" i="0" dirty="0" smtClean="0">
                <a:solidFill>
                  <a:srgbClr val="374151"/>
                </a:solidFill>
                <a:effectLst/>
                <a:latin typeface="Söhne"/>
              </a:rPr>
              <a:t>Teknologi adalah katalisator utama untuk kreativitas dan inovasi dalam bisnis.</a:t>
            </a:r>
            <a:endParaRPr lang="id-ID" b="0" i="0" dirty="0" smtClean="0">
              <a:solidFill>
                <a:srgbClr val="374151"/>
              </a:solidFill>
              <a:effectLst/>
              <a:latin typeface="Söhne"/>
            </a:endParaRPr>
          </a:p>
          <a:p>
            <a:pPr marL="514350" indent="-514350">
              <a:buFont typeface="+mj-lt"/>
              <a:buAutoNum type="arabicPeriod"/>
            </a:pPr>
            <a:r>
              <a:rPr lang="id-ID" b="0" i="0" dirty="0" smtClean="0">
                <a:solidFill>
                  <a:srgbClr val="374151"/>
                </a:solidFill>
                <a:effectLst/>
                <a:latin typeface="Söhne"/>
              </a:rPr>
              <a:t>Mendukung proses berpikir kreatif.</a:t>
            </a:r>
          </a:p>
          <a:p>
            <a:pPr marL="514350" indent="-514350">
              <a:buFont typeface="+mj-lt"/>
              <a:buAutoNum type="arabicPeriod"/>
            </a:pPr>
            <a:r>
              <a:rPr lang="id-ID" b="0" i="0" dirty="0" smtClean="0">
                <a:solidFill>
                  <a:srgbClr val="374151"/>
                </a:solidFill>
                <a:effectLst/>
                <a:latin typeface="Söhne"/>
              </a:rPr>
              <a:t>Memfasilitasi kolaborasi tim.</a:t>
            </a:r>
          </a:p>
          <a:p>
            <a:pPr marL="514350" indent="-514350">
              <a:buFont typeface="+mj-lt"/>
              <a:buAutoNum type="arabicPeriod"/>
            </a:pPr>
            <a:r>
              <a:rPr lang="id-ID" b="0" i="0" dirty="0" smtClean="0">
                <a:solidFill>
                  <a:srgbClr val="374151"/>
                </a:solidFill>
                <a:effectLst/>
                <a:latin typeface="Söhne"/>
              </a:rPr>
              <a:t>Memungkinkan penemuan dan penelitian.</a:t>
            </a:r>
          </a:p>
          <a:p>
            <a:pPr marL="514350" indent="-514350">
              <a:buFont typeface="+mj-lt"/>
              <a:buAutoNum type="arabicPeriod"/>
            </a:pPr>
            <a:r>
              <a:rPr lang="id-ID" b="0" i="0" dirty="0" smtClean="0">
                <a:solidFill>
                  <a:srgbClr val="374151"/>
                </a:solidFill>
                <a:effectLst/>
                <a:latin typeface="Söhne"/>
              </a:rPr>
              <a:t>Membantu dalam pengembangan produk inovatif.</a:t>
            </a:r>
          </a:p>
          <a:p>
            <a:pPr marL="514350" indent="-514350">
              <a:buFont typeface="+mj-lt"/>
              <a:buAutoNum type="arabicPeriod"/>
            </a:pPr>
            <a:r>
              <a:rPr lang="id-ID" b="0" i="0" dirty="0" smtClean="0">
                <a:solidFill>
                  <a:srgbClr val="374151"/>
                </a:solidFill>
                <a:effectLst/>
                <a:latin typeface="Söhne"/>
              </a:rPr>
              <a:t>Meningkatkan efisiensi operasional.</a:t>
            </a:r>
          </a:p>
          <a:p>
            <a:pPr marL="0" indent="0">
              <a:buNone/>
            </a:pPr>
            <a:endParaRPr lang="id-ID" dirty="0"/>
          </a:p>
        </p:txBody>
      </p:sp>
      <p:pic>
        <p:nvPicPr>
          <p:cNvPr id="4" name="Picture 3"/>
          <p:cNvPicPr>
            <a:picLocks noChangeAspect="1"/>
          </p:cNvPicPr>
          <p:nvPr/>
        </p:nvPicPr>
        <p:blipFill>
          <a:blip r:embed="rId3"/>
          <a:stretch>
            <a:fillRect/>
          </a:stretch>
        </p:blipFill>
        <p:spPr>
          <a:xfrm>
            <a:off x="8572112" y="2567588"/>
            <a:ext cx="2781688" cy="2172003"/>
          </a:xfrm>
          <a:prstGeom prst="rect">
            <a:avLst/>
          </a:prstGeom>
        </p:spPr>
      </p:pic>
    </p:spTree>
    <p:extLst>
      <p:ext uri="{BB962C8B-B14F-4D97-AF65-F5344CB8AC3E}">
        <p14:creationId xmlns:p14="http://schemas.microsoft.com/office/powerpoint/2010/main" val="13014550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0" dirty="0" err="1" smtClean="0">
                <a:solidFill>
                  <a:srgbClr val="374151"/>
                </a:solidFill>
                <a:effectLst/>
                <a:latin typeface="Söhne"/>
              </a:rPr>
              <a:t>Dampak</a:t>
            </a:r>
            <a:r>
              <a:rPr lang="en-US" b="1" i="0" dirty="0" smtClean="0">
                <a:solidFill>
                  <a:srgbClr val="374151"/>
                </a:solidFill>
                <a:effectLst/>
                <a:latin typeface="Söhne"/>
              </a:rPr>
              <a:t> </a:t>
            </a:r>
            <a:r>
              <a:rPr lang="en-US" b="1" i="0" dirty="0" err="1" smtClean="0">
                <a:solidFill>
                  <a:srgbClr val="374151"/>
                </a:solidFill>
                <a:effectLst/>
                <a:latin typeface="Söhne"/>
              </a:rPr>
              <a:t>Teknologi</a:t>
            </a:r>
            <a:r>
              <a:rPr lang="en-US" b="1" i="0" dirty="0" smtClean="0">
                <a:solidFill>
                  <a:srgbClr val="374151"/>
                </a:solidFill>
                <a:effectLst/>
                <a:latin typeface="Söhne"/>
              </a:rPr>
              <a:t> </a:t>
            </a:r>
            <a:r>
              <a:rPr lang="en-US" b="1" i="0" dirty="0" err="1" smtClean="0">
                <a:solidFill>
                  <a:srgbClr val="374151"/>
                </a:solidFill>
                <a:effectLst/>
                <a:latin typeface="Söhne"/>
              </a:rPr>
              <a:t>dalam</a:t>
            </a:r>
            <a:r>
              <a:rPr lang="en-US" b="1" i="0" dirty="0" smtClean="0">
                <a:solidFill>
                  <a:srgbClr val="374151"/>
                </a:solidFill>
                <a:effectLst/>
                <a:latin typeface="Söhne"/>
              </a:rPr>
              <a:t> </a:t>
            </a:r>
            <a:r>
              <a:rPr lang="en-US" b="1" i="0" dirty="0" err="1" smtClean="0">
                <a:solidFill>
                  <a:srgbClr val="374151"/>
                </a:solidFill>
                <a:effectLst/>
                <a:latin typeface="Söhne"/>
              </a:rPr>
              <a:t>Kreativitas</a:t>
            </a:r>
            <a:r>
              <a:rPr lang="en-US" b="1" i="0" dirty="0" smtClean="0">
                <a:solidFill>
                  <a:srgbClr val="374151"/>
                </a:solidFill>
                <a:effectLst/>
                <a:latin typeface="Söhne"/>
              </a:rPr>
              <a:t> </a:t>
            </a:r>
            <a:r>
              <a:rPr lang="en-US" b="1" i="0" dirty="0" err="1" smtClean="0">
                <a:solidFill>
                  <a:srgbClr val="374151"/>
                </a:solidFill>
                <a:effectLst/>
                <a:latin typeface="Söhne"/>
              </a:rPr>
              <a:t>dan</a:t>
            </a:r>
            <a:r>
              <a:rPr lang="en-US" b="1" i="0" dirty="0" smtClean="0">
                <a:solidFill>
                  <a:srgbClr val="374151"/>
                </a:solidFill>
                <a:effectLst/>
                <a:latin typeface="Söhne"/>
              </a:rPr>
              <a:t> </a:t>
            </a:r>
            <a:r>
              <a:rPr lang="en-US" b="1" i="0" dirty="0" err="1" smtClean="0">
                <a:solidFill>
                  <a:srgbClr val="374151"/>
                </a:solidFill>
                <a:effectLst/>
                <a:latin typeface="Söhne"/>
              </a:rPr>
              <a:t>Inovasi</a:t>
            </a:r>
            <a:r>
              <a:rPr lang="en-US" b="0" i="0" dirty="0" smtClean="0">
                <a:solidFill>
                  <a:srgbClr val="374151"/>
                </a:solidFill>
                <a:effectLst/>
                <a:latin typeface="Söhne"/>
              </a:rPr>
              <a:t/>
            </a:r>
            <a:br>
              <a:rPr lang="en-US" b="0" i="0" dirty="0" smtClean="0">
                <a:solidFill>
                  <a:srgbClr val="374151"/>
                </a:solidFill>
                <a:effectLst/>
                <a:latin typeface="Söhne"/>
              </a:rPr>
            </a:br>
            <a:endParaRPr lang="id-ID" dirty="0"/>
          </a:p>
        </p:txBody>
      </p:sp>
      <p:sp>
        <p:nvSpPr>
          <p:cNvPr id="3" name="Content Placeholder 2"/>
          <p:cNvSpPr>
            <a:spLocks noGrp="1"/>
          </p:cNvSpPr>
          <p:nvPr>
            <p:ph idx="1"/>
          </p:nvPr>
        </p:nvSpPr>
        <p:spPr>
          <a:xfrm>
            <a:off x="838200" y="1889793"/>
            <a:ext cx="10515600" cy="4351338"/>
          </a:xfrm>
        </p:spPr>
        <p:txBody>
          <a:bodyPr>
            <a:normAutofit/>
          </a:bodyPr>
          <a:lstStyle/>
          <a:p>
            <a:pPr marL="0" indent="0">
              <a:buNone/>
            </a:pPr>
            <a:r>
              <a:rPr lang="id-ID" b="1" i="0" dirty="0" smtClean="0">
                <a:solidFill>
                  <a:srgbClr val="374151"/>
                </a:solidFill>
                <a:effectLst/>
                <a:latin typeface="Söhne"/>
              </a:rPr>
              <a:t>Dampak positif teknologi pada kreativitas dan inovasi:</a:t>
            </a:r>
            <a:endParaRPr lang="id-ID" b="0" i="0" dirty="0" smtClean="0">
              <a:solidFill>
                <a:srgbClr val="374151"/>
              </a:solidFill>
              <a:effectLst/>
              <a:latin typeface="Söhne"/>
            </a:endParaRPr>
          </a:p>
          <a:p>
            <a:pPr marL="514350" indent="-514350">
              <a:buFont typeface="+mj-lt"/>
              <a:buAutoNum type="arabicPeriod"/>
            </a:pPr>
            <a:r>
              <a:rPr lang="id-ID" b="0" i="0" dirty="0" smtClean="0">
                <a:solidFill>
                  <a:srgbClr val="374151"/>
                </a:solidFill>
                <a:effectLst/>
                <a:latin typeface="Söhne"/>
              </a:rPr>
              <a:t>Akses ke sumber daya dan informasi global.</a:t>
            </a:r>
          </a:p>
          <a:p>
            <a:pPr marL="514350" indent="-514350">
              <a:buFont typeface="+mj-lt"/>
              <a:buAutoNum type="arabicPeriod"/>
            </a:pPr>
            <a:r>
              <a:rPr lang="id-ID" b="0" i="0" dirty="0" smtClean="0">
                <a:solidFill>
                  <a:srgbClr val="374151"/>
                </a:solidFill>
                <a:effectLst/>
                <a:latin typeface="Söhne"/>
              </a:rPr>
              <a:t>Alat-alat desain yang canggih.</a:t>
            </a:r>
          </a:p>
          <a:p>
            <a:pPr marL="514350" indent="-514350">
              <a:buFont typeface="+mj-lt"/>
              <a:buAutoNum type="arabicPeriod"/>
            </a:pPr>
            <a:r>
              <a:rPr lang="id-ID" b="0" i="0" dirty="0" smtClean="0">
                <a:solidFill>
                  <a:srgbClr val="374151"/>
                </a:solidFill>
                <a:effectLst/>
                <a:latin typeface="Söhne"/>
              </a:rPr>
              <a:t>Kolaborasi online lintas batas geografis.</a:t>
            </a:r>
          </a:p>
          <a:p>
            <a:pPr marL="514350" indent="-514350">
              <a:buFont typeface="+mj-lt"/>
              <a:buAutoNum type="arabicPeriod"/>
            </a:pPr>
            <a:r>
              <a:rPr lang="id-ID" b="0" i="0" dirty="0" smtClean="0">
                <a:solidFill>
                  <a:srgbClr val="374151"/>
                </a:solidFill>
                <a:effectLst/>
                <a:latin typeface="Söhne"/>
              </a:rPr>
              <a:t>Analitik data yang mendalam.</a:t>
            </a:r>
          </a:p>
          <a:p>
            <a:pPr marL="514350" indent="-514350">
              <a:buFont typeface="+mj-lt"/>
              <a:buAutoNum type="arabicPeriod"/>
            </a:pPr>
            <a:r>
              <a:rPr lang="id-ID" b="0" i="0" dirty="0" smtClean="0">
                <a:solidFill>
                  <a:srgbClr val="374151"/>
                </a:solidFill>
                <a:effectLst/>
                <a:latin typeface="Söhne"/>
              </a:rPr>
              <a:t>Pengembangan aplikasi inovatif.</a:t>
            </a:r>
          </a:p>
          <a:p>
            <a:pPr marL="0" indent="0">
              <a:buNone/>
            </a:pPr>
            <a:r>
              <a:rPr lang="id-ID" sz="2000" b="1" i="0" dirty="0" smtClean="0">
                <a:solidFill>
                  <a:srgbClr val="374151"/>
                </a:solidFill>
                <a:effectLst/>
                <a:latin typeface="Söhne"/>
              </a:rPr>
              <a:t>Teknologi memperluas batasan kreativitas dan memungkinkan bisnis untuk menciptakan solusi yang lebih baik dan lebih efisien.</a:t>
            </a:r>
            <a:endParaRPr lang="id-ID" sz="2000" b="0" i="0" dirty="0" smtClean="0">
              <a:solidFill>
                <a:srgbClr val="374151"/>
              </a:solidFill>
              <a:effectLst/>
              <a:latin typeface="Söhne"/>
            </a:endParaRPr>
          </a:p>
          <a:p>
            <a:pPr marL="0" indent="0">
              <a:buNone/>
            </a:pPr>
            <a:endParaRPr lang="id-ID" dirty="0"/>
          </a:p>
        </p:txBody>
      </p:sp>
      <p:pic>
        <p:nvPicPr>
          <p:cNvPr id="4" name="Picture 3"/>
          <p:cNvPicPr>
            <a:picLocks noChangeAspect="1"/>
          </p:cNvPicPr>
          <p:nvPr/>
        </p:nvPicPr>
        <p:blipFill>
          <a:blip r:embed="rId3"/>
          <a:stretch>
            <a:fillRect/>
          </a:stretch>
        </p:blipFill>
        <p:spPr>
          <a:xfrm>
            <a:off x="8572112" y="2679882"/>
            <a:ext cx="2781688" cy="2172003"/>
          </a:xfrm>
          <a:prstGeom prst="rect">
            <a:avLst/>
          </a:prstGeom>
        </p:spPr>
      </p:pic>
    </p:spTree>
    <p:extLst>
      <p:ext uri="{BB962C8B-B14F-4D97-AF65-F5344CB8AC3E}">
        <p14:creationId xmlns:p14="http://schemas.microsoft.com/office/powerpoint/2010/main" val="35988298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id-ID" dirty="0"/>
          </a:p>
        </p:txBody>
      </p:sp>
      <p:sp>
        <p:nvSpPr>
          <p:cNvPr id="3" name="Content Placeholder 2"/>
          <p:cNvSpPr>
            <a:spLocks noGrp="1"/>
          </p:cNvSpPr>
          <p:nvPr>
            <p:ph idx="1"/>
          </p:nvPr>
        </p:nvSpPr>
        <p:spPr/>
        <p:txBody>
          <a:bodyPr/>
          <a:lstStyle/>
          <a:p>
            <a:pPr marL="0" indent="0">
              <a:buNone/>
            </a:pPr>
            <a:r>
              <a:rPr lang="en-US" dirty="0" err="1" smtClean="0">
                <a:hlinkClick r:id="rId3"/>
              </a:rPr>
              <a:t>ChatGPT</a:t>
            </a:r>
            <a:r>
              <a:rPr lang="en-US" dirty="0" smtClean="0">
                <a:hlinkClick r:id="rId3"/>
              </a:rPr>
              <a:t> (openai.com)</a:t>
            </a:r>
            <a:endParaRPr lang="en-US" dirty="0" smtClean="0"/>
          </a:p>
          <a:p>
            <a:pPr marL="0" indent="0">
              <a:buNone/>
            </a:pPr>
            <a:r>
              <a:rPr lang="en-US" dirty="0" smtClean="0">
                <a:hlinkClick r:id="rId4"/>
              </a:rPr>
              <a:t>Search (bing.com)</a:t>
            </a:r>
            <a:endParaRPr lang="id-ID" dirty="0"/>
          </a:p>
        </p:txBody>
      </p:sp>
    </p:spTree>
    <p:extLst>
      <p:ext uri="{BB962C8B-B14F-4D97-AF65-F5344CB8AC3E}">
        <p14:creationId xmlns:p14="http://schemas.microsoft.com/office/powerpoint/2010/main" val="4071744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0" dirty="0" smtClean="0">
                <a:solidFill>
                  <a:srgbClr val="374151"/>
                </a:solidFill>
                <a:effectLst/>
                <a:latin typeface="Söhne"/>
              </a:rPr>
              <a:t> </a:t>
            </a:r>
            <a:br>
              <a:rPr lang="en-US" b="1" i="0" dirty="0" smtClean="0">
                <a:solidFill>
                  <a:srgbClr val="374151"/>
                </a:solidFill>
                <a:effectLst/>
                <a:latin typeface="Söhne"/>
              </a:rPr>
            </a:br>
            <a:r>
              <a:rPr lang="en-US" b="1" dirty="0">
                <a:solidFill>
                  <a:srgbClr val="374151"/>
                </a:solidFill>
                <a:latin typeface="Söhne"/>
              </a:rPr>
              <a:t> </a:t>
            </a:r>
            <a:r>
              <a:rPr lang="en-US" b="1" dirty="0" smtClean="0">
                <a:solidFill>
                  <a:srgbClr val="374151"/>
                </a:solidFill>
                <a:latin typeface="Söhne"/>
              </a:rPr>
              <a:t> </a:t>
            </a:r>
            <a:r>
              <a:rPr lang="id-ID" b="1" i="0" dirty="0" smtClean="0">
                <a:solidFill>
                  <a:srgbClr val="374151"/>
                </a:solidFill>
                <a:effectLst/>
                <a:latin typeface="Söhne"/>
              </a:rPr>
              <a:t>Pendahuluan</a:t>
            </a:r>
            <a:r>
              <a:rPr lang="id-ID" b="0" i="0" dirty="0" smtClean="0">
                <a:solidFill>
                  <a:srgbClr val="374151"/>
                </a:solidFill>
                <a:effectLst/>
                <a:latin typeface="Söhne"/>
              </a:rPr>
              <a:t/>
            </a:r>
            <a:br>
              <a:rPr lang="id-ID" b="0" i="0" dirty="0" smtClean="0">
                <a:solidFill>
                  <a:srgbClr val="374151"/>
                </a:solidFill>
                <a:effectLst/>
                <a:latin typeface="Söhne"/>
              </a:rPr>
            </a:br>
            <a:endParaRPr lang="id-ID" dirty="0"/>
          </a:p>
        </p:txBody>
      </p:sp>
      <p:sp>
        <p:nvSpPr>
          <p:cNvPr id="3" name="Content Placeholder 2"/>
          <p:cNvSpPr>
            <a:spLocks noGrp="1"/>
          </p:cNvSpPr>
          <p:nvPr>
            <p:ph idx="1"/>
          </p:nvPr>
        </p:nvSpPr>
        <p:spPr/>
        <p:txBody>
          <a:bodyPr/>
          <a:lstStyle/>
          <a:p>
            <a:pPr marL="0" indent="0">
              <a:buNone/>
            </a:pPr>
            <a:r>
              <a:rPr lang="id-ID" b="0" i="0" dirty="0" smtClean="0">
                <a:solidFill>
                  <a:srgbClr val="374151"/>
                </a:solidFill>
                <a:effectLst/>
                <a:latin typeface="Söhne"/>
              </a:rPr>
              <a:t>  Definisi Business Model</a:t>
            </a:r>
          </a:p>
          <a:p>
            <a:r>
              <a:rPr lang="id-ID" b="0" i="0" dirty="0" smtClean="0">
                <a:solidFill>
                  <a:srgbClr val="374151"/>
                </a:solidFill>
                <a:effectLst/>
                <a:latin typeface="Söhne"/>
              </a:rPr>
              <a:t>Pentingnya Business Model yang Efektif</a:t>
            </a:r>
          </a:p>
          <a:p>
            <a:r>
              <a:rPr lang="id-ID" b="0" i="0" dirty="0" smtClean="0">
                <a:solidFill>
                  <a:srgbClr val="374151"/>
                </a:solidFill>
                <a:effectLst/>
                <a:latin typeface="Söhne"/>
              </a:rPr>
              <a:t>Tujuan dari Presentasi</a:t>
            </a:r>
          </a:p>
          <a:p>
            <a:pPr marL="0" indent="0">
              <a:buNone/>
            </a:pPr>
            <a:endParaRPr lang="id-ID" dirty="0"/>
          </a:p>
        </p:txBody>
      </p:sp>
      <p:pic>
        <p:nvPicPr>
          <p:cNvPr id="4" name="Picture 3"/>
          <p:cNvPicPr>
            <a:picLocks noChangeAspect="1"/>
          </p:cNvPicPr>
          <p:nvPr/>
        </p:nvPicPr>
        <p:blipFill>
          <a:blip r:embed="rId3"/>
          <a:stretch>
            <a:fillRect/>
          </a:stretch>
        </p:blipFill>
        <p:spPr>
          <a:xfrm>
            <a:off x="5097403" y="3130319"/>
            <a:ext cx="3854092" cy="2564628"/>
          </a:xfrm>
          <a:prstGeom prst="rect">
            <a:avLst/>
          </a:prstGeom>
        </p:spPr>
      </p:pic>
    </p:spTree>
    <p:extLst>
      <p:ext uri="{BB962C8B-B14F-4D97-AF65-F5344CB8AC3E}">
        <p14:creationId xmlns:p14="http://schemas.microsoft.com/office/powerpoint/2010/main" val="810922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K</a:t>
            </a:r>
            <a:r>
              <a:rPr lang="id-ID" b="1" dirty="0" smtClean="0"/>
              <a:t>omponen-komponen inti dari sebuah business model</a:t>
            </a:r>
            <a:endParaRPr lang="id-ID" b="1" dirty="0"/>
          </a:p>
        </p:txBody>
      </p:sp>
      <p:sp>
        <p:nvSpPr>
          <p:cNvPr id="3" name="Content Placeholder 2"/>
          <p:cNvSpPr>
            <a:spLocks noGrp="1"/>
          </p:cNvSpPr>
          <p:nvPr>
            <p:ph idx="1"/>
          </p:nvPr>
        </p:nvSpPr>
        <p:spPr/>
        <p:txBody>
          <a:bodyPr/>
          <a:lstStyle/>
          <a:p>
            <a:pPr marL="514350" indent="-514350">
              <a:buFont typeface="+mj-lt"/>
              <a:buAutoNum type="arabicPeriod"/>
            </a:pPr>
            <a:r>
              <a:rPr lang="id-ID" dirty="0" smtClean="0"/>
              <a:t>Segmen pasar</a:t>
            </a:r>
          </a:p>
          <a:p>
            <a:pPr marL="514350" indent="-514350">
              <a:buFont typeface="+mj-lt"/>
              <a:buAutoNum type="arabicPeriod"/>
            </a:pPr>
            <a:r>
              <a:rPr lang="id-ID" dirty="0" smtClean="0"/>
              <a:t>Proposisi nilai</a:t>
            </a:r>
          </a:p>
          <a:p>
            <a:pPr marL="514350" indent="-514350">
              <a:buFont typeface="+mj-lt"/>
              <a:buAutoNum type="arabicPeriod"/>
            </a:pPr>
            <a:r>
              <a:rPr lang="id-ID" dirty="0" smtClean="0"/>
              <a:t>Saluran distribusi</a:t>
            </a:r>
          </a:p>
          <a:p>
            <a:pPr marL="514350" indent="-514350">
              <a:buFont typeface="+mj-lt"/>
              <a:buAutoNum type="arabicPeriod"/>
            </a:pPr>
            <a:r>
              <a:rPr lang="id-ID" dirty="0" smtClean="0"/>
              <a:t>Sumber pendapatan</a:t>
            </a:r>
          </a:p>
          <a:p>
            <a:pPr marL="514350" indent="-514350">
              <a:buFont typeface="+mj-lt"/>
              <a:buAutoNum type="arabicPeriod"/>
            </a:pPr>
            <a:r>
              <a:rPr lang="id-ID" dirty="0" smtClean="0"/>
              <a:t>Struktur biaya</a:t>
            </a:r>
            <a:endParaRPr lang="id-ID" dirty="0"/>
          </a:p>
        </p:txBody>
      </p:sp>
      <p:pic>
        <p:nvPicPr>
          <p:cNvPr id="4" name="Picture 3"/>
          <p:cNvPicPr>
            <a:picLocks noChangeAspect="1"/>
          </p:cNvPicPr>
          <p:nvPr/>
        </p:nvPicPr>
        <p:blipFill>
          <a:blip r:embed="rId3"/>
          <a:stretch>
            <a:fillRect/>
          </a:stretch>
        </p:blipFill>
        <p:spPr>
          <a:xfrm>
            <a:off x="5888886" y="2055498"/>
            <a:ext cx="3660153" cy="2372123"/>
          </a:xfrm>
          <a:prstGeom prst="rect">
            <a:avLst/>
          </a:prstGeom>
        </p:spPr>
      </p:pic>
    </p:spTree>
    <p:extLst>
      <p:ext uri="{BB962C8B-B14F-4D97-AF65-F5344CB8AC3E}">
        <p14:creationId xmlns:p14="http://schemas.microsoft.com/office/powerpoint/2010/main" val="2949525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i="0" dirty="0" smtClean="0">
                <a:solidFill>
                  <a:srgbClr val="374151"/>
                </a:solidFill>
                <a:effectLst/>
                <a:latin typeface="Söhne"/>
              </a:rPr>
              <a:t>Memahami Target Pasar</a:t>
            </a:r>
            <a:r>
              <a:rPr lang="id-ID" b="0" i="0" dirty="0" smtClean="0">
                <a:solidFill>
                  <a:srgbClr val="374151"/>
                </a:solidFill>
                <a:effectLst/>
                <a:latin typeface="Söhne"/>
              </a:rPr>
              <a:t/>
            </a:r>
            <a:br>
              <a:rPr lang="id-ID" b="0" i="0" dirty="0" smtClean="0">
                <a:solidFill>
                  <a:srgbClr val="374151"/>
                </a:solidFill>
                <a:effectLst/>
                <a:latin typeface="Söhne"/>
              </a:rPr>
            </a:br>
            <a:endParaRPr lang="id-ID" dirty="0"/>
          </a:p>
        </p:txBody>
      </p:sp>
      <p:sp>
        <p:nvSpPr>
          <p:cNvPr id="3" name="Content Placeholder 2"/>
          <p:cNvSpPr>
            <a:spLocks noGrp="1"/>
          </p:cNvSpPr>
          <p:nvPr>
            <p:ph idx="1"/>
          </p:nvPr>
        </p:nvSpPr>
        <p:spPr/>
        <p:txBody>
          <a:bodyPr/>
          <a:lstStyle/>
          <a:p>
            <a:pPr marL="514350" indent="-514350">
              <a:buFont typeface="+mj-lt"/>
              <a:buAutoNum type="arabicPeriod"/>
            </a:pPr>
            <a:r>
              <a:rPr lang="id-ID" b="0" i="0" dirty="0" smtClean="0">
                <a:solidFill>
                  <a:srgbClr val="374151"/>
                </a:solidFill>
                <a:effectLst/>
                <a:latin typeface="Söhne"/>
              </a:rPr>
              <a:t>Mengidentifikasi siapa target pasar Anda.</a:t>
            </a:r>
          </a:p>
          <a:p>
            <a:pPr marL="514350" indent="-514350">
              <a:buFont typeface="+mj-lt"/>
              <a:buAutoNum type="arabicPeriod"/>
            </a:pPr>
            <a:r>
              <a:rPr lang="id-ID" b="0" i="0" dirty="0" smtClean="0">
                <a:solidFill>
                  <a:srgbClr val="374151"/>
                </a:solidFill>
                <a:effectLst/>
                <a:latin typeface="Söhne"/>
              </a:rPr>
              <a:t>Memahami kebutuhan dan preferensi pelanggan.</a:t>
            </a:r>
          </a:p>
          <a:p>
            <a:pPr marL="514350" indent="-514350">
              <a:buFont typeface="+mj-lt"/>
              <a:buAutoNum type="arabicPeriod"/>
            </a:pPr>
            <a:r>
              <a:rPr lang="id-ID" b="0" i="0" dirty="0" smtClean="0">
                <a:solidFill>
                  <a:srgbClr val="374151"/>
                </a:solidFill>
                <a:effectLst/>
                <a:latin typeface="Söhne"/>
              </a:rPr>
              <a:t>Analisis pesaing dan peluang di pasar.</a:t>
            </a:r>
          </a:p>
          <a:p>
            <a:pPr marL="0" indent="0">
              <a:buNone/>
            </a:pPr>
            <a:endParaRPr lang="id-ID" dirty="0"/>
          </a:p>
        </p:txBody>
      </p:sp>
      <p:pic>
        <p:nvPicPr>
          <p:cNvPr id="4" name="Picture 3"/>
          <p:cNvPicPr>
            <a:picLocks noChangeAspect="1"/>
          </p:cNvPicPr>
          <p:nvPr/>
        </p:nvPicPr>
        <p:blipFill>
          <a:blip r:embed="rId3"/>
          <a:stretch>
            <a:fillRect/>
          </a:stretch>
        </p:blipFill>
        <p:spPr>
          <a:xfrm>
            <a:off x="3669656" y="3595540"/>
            <a:ext cx="3248478" cy="2105319"/>
          </a:xfrm>
          <a:prstGeom prst="rect">
            <a:avLst/>
          </a:prstGeom>
        </p:spPr>
      </p:pic>
    </p:spTree>
    <p:extLst>
      <p:ext uri="{BB962C8B-B14F-4D97-AF65-F5344CB8AC3E}">
        <p14:creationId xmlns:p14="http://schemas.microsoft.com/office/powerpoint/2010/main" val="8297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i="0" dirty="0" smtClean="0">
                <a:solidFill>
                  <a:srgbClr val="374151"/>
                </a:solidFill>
                <a:effectLst/>
                <a:latin typeface="Söhne"/>
              </a:rPr>
              <a:t>Saluran Distribusi yang Efisien</a:t>
            </a:r>
            <a:r>
              <a:rPr lang="id-ID" b="0" i="0" dirty="0" smtClean="0">
                <a:solidFill>
                  <a:srgbClr val="374151"/>
                </a:solidFill>
                <a:effectLst/>
                <a:latin typeface="Söhne"/>
              </a:rPr>
              <a:t/>
            </a:r>
            <a:br>
              <a:rPr lang="id-ID" b="0" i="0" dirty="0" smtClean="0">
                <a:solidFill>
                  <a:srgbClr val="374151"/>
                </a:solidFill>
                <a:effectLst/>
                <a:latin typeface="Söhne"/>
              </a:rPr>
            </a:br>
            <a:endParaRPr lang="id-ID" dirty="0"/>
          </a:p>
        </p:txBody>
      </p:sp>
      <p:sp>
        <p:nvSpPr>
          <p:cNvPr id="3" name="Content Placeholder 2"/>
          <p:cNvSpPr>
            <a:spLocks noGrp="1"/>
          </p:cNvSpPr>
          <p:nvPr>
            <p:ph idx="1"/>
          </p:nvPr>
        </p:nvSpPr>
        <p:spPr/>
        <p:txBody>
          <a:bodyPr/>
          <a:lstStyle/>
          <a:p>
            <a:pPr marL="514350" indent="-514350">
              <a:buFont typeface="+mj-lt"/>
              <a:buAutoNum type="arabicPeriod"/>
            </a:pPr>
            <a:r>
              <a:rPr lang="id-ID" b="0" i="0" dirty="0" smtClean="0">
                <a:solidFill>
                  <a:srgbClr val="374151"/>
                </a:solidFill>
                <a:effectLst/>
                <a:latin typeface="Söhne"/>
              </a:rPr>
              <a:t>Memilih saluran distribusi yang sesuai.</a:t>
            </a:r>
          </a:p>
          <a:p>
            <a:pPr marL="514350" indent="-514350">
              <a:buFont typeface="+mj-lt"/>
              <a:buAutoNum type="arabicPeriod"/>
            </a:pPr>
            <a:r>
              <a:rPr lang="id-ID" b="0" i="0" dirty="0" smtClean="0">
                <a:solidFill>
                  <a:srgbClr val="374151"/>
                </a:solidFill>
                <a:effectLst/>
                <a:latin typeface="Söhne"/>
              </a:rPr>
              <a:t>Memahami peran saluran distribusi dalam mencapai pelanggan.</a:t>
            </a:r>
          </a:p>
          <a:p>
            <a:pPr marL="514350" indent="-514350">
              <a:buFont typeface="+mj-lt"/>
              <a:buAutoNum type="arabicPeriod"/>
            </a:pPr>
            <a:r>
              <a:rPr lang="id-ID" b="0" i="0" dirty="0" smtClean="0">
                <a:solidFill>
                  <a:srgbClr val="374151"/>
                </a:solidFill>
                <a:effectLst/>
                <a:latin typeface="Söhne"/>
              </a:rPr>
              <a:t>Integrasi saluran distribusi online dan offline.</a:t>
            </a:r>
          </a:p>
          <a:p>
            <a:pPr marL="514350" indent="-514350">
              <a:buFont typeface="+mj-lt"/>
              <a:buAutoNum type="arabicPeriod"/>
            </a:pPr>
            <a:endParaRPr lang="id-ID" dirty="0"/>
          </a:p>
        </p:txBody>
      </p:sp>
      <p:pic>
        <p:nvPicPr>
          <p:cNvPr id="4" name="Picture 3"/>
          <p:cNvPicPr>
            <a:picLocks noChangeAspect="1"/>
          </p:cNvPicPr>
          <p:nvPr/>
        </p:nvPicPr>
        <p:blipFill>
          <a:blip r:embed="rId3"/>
          <a:stretch>
            <a:fillRect/>
          </a:stretch>
        </p:blipFill>
        <p:spPr>
          <a:xfrm>
            <a:off x="4006540" y="4001294"/>
            <a:ext cx="3248478" cy="2105319"/>
          </a:xfrm>
          <a:prstGeom prst="rect">
            <a:avLst/>
          </a:prstGeom>
        </p:spPr>
      </p:pic>
    </p:spTree>
    <p:extLst>
      <p:ext uri="{BB962C8B-B14F-4D97-AF65-F5344CB8AC3E}">
        <p14:creationId xmlns:p14="http://schemas.microsoft.com/office/powerpoint/2010/main" val="717200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0" dirty="0" err="1" smtClean="0">
                <a:solidFill>
                  <a:srgbClr val="374151"/>
                </a:solidFill>
                <a:effectLst/>
                <a:latin typeface="Söhne"/>
              </a:rPr>
              <a:t>Sumber</a:t>
            </a:r>
            <a:r>
              <a:rPr lang="en-US" b="1" i="0" dirty="0" smtClean="0">
                <a:solidFill>
                  <a:srgbClr val="374151"/>
                </a:solidFill>
                <a:effectLst/>
                <a:latin typeface="Söhne"/>
              </a:rPr>
              <a:t> </a:t>
            </a:r>
            <a:r>
              <a:rPr lang="en-US" b="1" i="0" dirty="0" err="1" smtClean="0">
                <a:solidFill>
                  <a:srgbClr val="374151"/>
                </a:solidFill>
                <a:effectLst/>
                <a:latin typeface="Söhne"/>
              </a:rPr>
              <a:t>Pendapatan</a:t>
            </a:r>
            <a:r>
              <a:rPr lang="en-US" b="1" i="0" dirty="0" smtClean="0">
                <a:solidFill>
                  <a:srgbClr val="374151"/>
                </a:solidFill>
                <a:effectLst/>
                <a:latin typeface="Söhne"/>
              </a:rPr>
              <a:t> yang </a:t>
            </a:r>
            <a:r>
              <a:rPr lang="en-US" b="1" i="0" dirty="0" err="1" smtClean="0">
                <a:solidFill>
                  <a:srgbClr val="374151"/>
                </a:solidFill>
                <a:effectLst/>
                <a:latin typeface="Söhne"/>
              </a:rPr>
              <a:t>Berkelanjutan</a:t>
            </a:r>
            <a:r>
              <a:rPr lang="en-US" b="0" i="0" dirty="0" smtClean="0">
                <a:solidFill>
                  <a:srgbClr val="374151"/>
                </a:solidFill>
                <a:effectLst/>
                <a:latin typeface="Söhne"/>
              </a:rPr>
              <a:t/>
            </a:r>
            <a:br>
              <a:rPr lang="en-US" b="0" i="0" dirty="0" smtClean="0">
                <a:solidFill>
                  <a:srgbClr val="374151"/>
                </a:solidFill>
                <a:effectLst/>
                <a:latin typeface="Söhne"/>
              </a:rPr>
            </a:br>
            <a:endParaRPr lang="id-ID" dirty="0"/>
          </a:p>
        </p:txBody>
      </p:sp>
      <p:sp>
        <p:nvSpPr>
          <p:cNvPr id="3" name="Content Placeholder 2"/>
          <p:cNvSpPr>
            <a:spLocks noGrp="1"/>
          </p:cNvSpPr>
          <p:nvPr>
            <p:ph idx="1"/>
          </p:nvPr>
        </p:nvSpPr>
        <p:spPr/>
        <p:txBody>
          <a:bodyPr/>
          <a:lstStyle/>
          <a:p>
            <a:pPr marL="514350" indent="-514350">
              <a:buFont typeface="+mj-lt"/>
              <a:buAutoNum type="arabicPeriod"/>
            </a:pPr>
            <a:r>
              <a:rPr lang="en-US" b="0" i="0" dirty="0" err="1" smtClean="0">
                <a:solidFill>
                  <a:srgbClr val="374151"/>
                </a:solidFill>
                <a:effectLst/>
                <a:latin typeface="Söhne"/>
              </a:rPr>
              <a:t>Mengevaluasi</a:t>
            </a:r>
            <a:r>
              <a:rPr lang="en-US" b="0" i="0" dirty="0" smtClean="0">
                <a:solidFill>
                  <a:srgbClr val="374151"/>
                </a:solidFill>
                <a:effectLst/>
                <a:latin typeface="Söhne"/>
              </a:rPr>
              <a:t> </a:t>
            </a:r>
            <a:r>
              <a:rPr lang="en-US" b="0" i="0" dirty="0" err="1" smtClean="0">
                <a:solidFill>
                  <a:srgbClr val="374151"/>
                </a:solidFill>
                <a:effectLst/>
                <a:latin typeface="Söhne"/>
              </a:rPr>
              <a:t>berbagai</a:t>
            </a:r>
            <a:r>
              <a:rPr lang="en-US" b="0" i="0" dirty="0" smtClean="0">
                <a:solidFill>
                  <a:srgbClr val="374151"/>
                </a:solidFill>
                <a:effectLst/>
                <a:latin typeface="Söhne"/>
              </a:rPr>
              <a:t> model </a:t>
            </a:r>
            <a:r>
              <a:rPr lang="en-US" b="0" i="0" dirty="0" err="1" smtClean="0">
                <a:solidFill>
                  <a:srgbClr val="374151"/>
                </a:solidFill>
                <a:effectLst/>
                <a:latin typeface="Söhne"/>
              </a:rPr>
              <a:t>pendapatan</a:t>
            </a:r>
            <a:r>
              <a:rPr lang="en-US" b="0" i="0" dirty="0" smtClean="0">
                <a:solidFill>
                  <a:srgbClr val="374151"/>
                </a:solidFill>
                <a:effectLst/>
                <a:latin typeface="Söhne"/>
              </a:rPr>
              <a:t> (</a:t>
            </a:r>
            <a:r>
              <a:rPr lang="en-US" b="0" i="0" dirty="0" err="1" smtClean="0">
                <a:solidFill>
                  <a:srgbClr val="374151"/>
                </a:solidFill>
                <a:effectLst/>
                <a:latin typeface="Söhne"/>
              </a:rPr>
              <a:t>penjualan</a:t>
            </a:r>
            <a:r>
              <a:rPr lang="en-US" b="0" i="0" dirty="0" smtClean="0">
                <a:solidFill>
                  <a:srgbClr val="374151"/>
                </a:solidFill>
                <a:effectLst/>
                <a:latin typeface="Söhne"/>
              </a:rPr>
              <a:t> </a:t>
            </a:r>
            <a:r>
              <a:rPr lang="en-US" b="0" i="0" dirty="0" err="1" smtClean="0">
                <a:solidFill>
                  <a:srgbClr val="374151"/>
                </a:solidFill>
                <a:effectLst/>
                <a:latin typeface="Söhne"/>
              </a:rPr>
              <a:t>langsung</a:t>
            </a:r>
            <a:r>
              <a:rPr lang="en-US" b="0" i="0" dirty="0" smtClean="0">
                <a:solidFill>
                  <a:srgbClr val="374151"/>
                </a:solidFill>
                <a:effectLst/>
                <a:latin typeface="Söhne"/>
              </a:rPr>
              <a:t>, </a:t>
            </a:r>
            <a:r>
              <a:rPr lang="en-US" b="0" i="0" dirty="0" err="1" smtClean="0">
                <a:solidFill>
                  <a:srgbClr val="374151"/>
                </a:solidFill>
                <a:effectLst/>
                <a:latin typeface="Söhne"/>
              </a:rPr>
              <a:t>berlangganan</a:t>
            </a:r>
            <a:r>
              <a:rPr lang="en-US" b="0" i="0" dirty="0" smtClean="0">
                <a:solidFill>
                  <a:srgbClr val="374151"/>
                </a:solidFill>
                <a:effectLst/>
                <a:latin typeface="Söhne"/>
              </a:rPr>
              <a:t>, </a:t>
            </a:r>
            <a:r>
              <a:rPr lang="en-US" b="0" i="0" dirty="0" err="1" smtClean="0">
                <a:solidFill>
                  <a:srgbClr val="374151"/>
                </a:solidFill>
                <a:effectLst/>
                <a:latin typeface="Söhne"/>
              </a:rPr>
              <a:t>iklan</a:t>
            </a:r>
            <a:r>
              <a:rPr lang="en-US" b="0" i="0" dirty="0" smtClean="0">
                <a:solidFill>
                  <a:srgbClr val="374151"/>
                </a:solidFill>
                <a:effectLst/>
                <a:latin typeface="Söhne"/>
              </a:rPr>
              <a:t>, </a:t>
            </a:r>
            <a:r>
              <a:rPr lang="en-US" b="0" i="0" dirty="0" err="1" smtClean="0">
                <a:solidFill>
                  <a:srgbClr val="374151"/>
                </a:solidFill>
                <a:effectLst/>
                <a:latin typeface="Söhne"/>
              </a:rPr>
              <a:t>dsb</a:t>
            </a:r>
            <a:r>
              <a:rPr lang="en-US" b="0" i="0" dirty="0" smtClean="0">
                <a:solidFill>
                  <a:srgbClr val="374151"/>
                </a:solidFill>
                <a:effectLst/>
                <a:latin typeface="Söhne"/>
              </a:rPr>
              <a:t>.).</a:t>
            </a:r>
          </a:p>
          <a:p>
            <a:pPr marL="514350" indent="-514350">
              <a:buFont typeface="+mj-lt"/>
              <a:buAutoNum type="arabicPeriod"/>
            </a:pPr>
            <a:r>
              <a:rPr lang="en-US" b="0" i="0" dirty="0" err="1" smtClean="0">
                <a:solidFill>
                  <a:srgbClr val="374151"/>
                </a:solidFill>
                <a:effectLst/>
                <a:latin typeface="Söhne"/>
              </a:rPr>
              <a:t>Memilih</a:t>
            </a:r>
            <a:r>
              <a:rPr lang="en-US" b="0" i="0" dirty="0" smtClean="0">
                <a:solidFill>
                  <a:srgbClr val="374151"/>
                </a:solidFill>
                <a:effectLst/>
                <a:latin typeface="Söhne"/>
              </a:rPr>
              <a:t> model </a:t>
            </a:r>
            <a:r>
              <a:rPr lang="en-US" b="0" i="0" dirty="0" err="1" smtClean="0">
                <a:solidFill>
                  <a:srgbClr val="374151"/>
                </a:solidFill>
                <a:effectLst/>
                <a:latin typeface="Söhne"/>
              </a:rPr>
              <a:t>pendapatan</a:t>
            </a:r>
            <a:r>
              <a:rPr lang="en-US" b="0" i="0" dirty="0" smtClean="0">
                <a:solidFill>
                  <a:srgbClr val="374151"/>
                </a:solidFill>
                <a:effectLst/>
                <a:latin typeface="Söhne"/>
              </a:rPr>
              <a:t> yang </a:t>
            </a:r>
            <a:r>
              <a:rPr lang="en-US" b="0" i="0" dirty="0" err="1" smtClean="0">
                <a:solidFill>
                  <a:srgbClr val="374151"/>
                </a:solidFill>
                <a:effectLst/>
                <a:latin typeface="Söhne"/>
              </a:rPr>
              <a:t>sesuai</a:t>
            </a:r>
            <a:r>
              <a:rPr lang="en-US" b="0" i="0" dirty="0" smtClean="0">
                <a:solidFill>
                  <a:srgbClr val="374151"/>
                </a:solidFill>
                <a:effectLst/>
                <a:latin typeface="Söhne"/>
              </a:rPr>
              <a:t> </a:t>
            </a:r>
            <a:r>
              <a:rPr lang="en-US" b="0" i="0" dirty="0" err="1" smtClean="0">
                <a:solidFill>
                  <a:srgbClr val="374151"/>
                </a:solidFill>
                <a:effectLst/>
                <a:latin typeface="Söhne"/>
              </a:rPr>
              <a:t>dengan</a:t>
            </a:r>
            <a:r>
              <a:rPr lang="en-US" b="0" i="0" dirty="0" smtClean="0">
                <a:solidFill>
                  <a:srgbClr val="374151"/>
                </a:solidFill>
                <a:effectLst/>
                <a:latin typeface="Söhne"/>
              </a:rPr>
              <a:t> </a:t>
            </a:r>
            <a:r>
              <a:rPr lang="en-US" b="0" i="0" dirty="0" err="1" smtClean="0">
                <a:solidFill>
                  <a:srgbClr val="374151"/>
                </a:solidFill>
                <a:effectLst/>
                <a:latin typeface="Söhne"/>
              </a:rPr>
              <a:t>bisnis</a:t>
            </a:r>
            <a:r>
              <a:rPr lang="en-US" b="0" i="0" dirty="0" smtClean="0">
                <a:solidFill>
                  <a:srgbClr val="374151"/>
                </a:solidFill>
                <a:effectLst/>
                <a:latin typeface="Söhne"/>
              </a:rPr>
              <a:t> </a:t>
            </a:r>
            <a:r>
              <a:rPr lang="en-US" b="0" i="0" dirty="0" err="1" smtClean="0">
                <a:solidFill>
                  <a:srgbClr val="374151"/>
                </a:solidFill>
                <a:effectLst/>
                <a:latin typeface="Söhne"/>
              </a:rPr>
              <a:t>Anda</a:t>
            </a:r>
            <a:r>
              <a:rPr lang="en-US" b="0" i="0" dirty="0" smtClean="0">
                <a:solidFill>
                  <a:srgbClr val="374151"/>
                </a:solidFill>
                <a:effectLst/>
                <a:latin typeface="Söhne"/>
              </a:rPr>
              <a:t>.</a:t>
            </a:r>
          </a:p>
          <a:p>
            <a:pPr marL="514350" indent="-514350">
              <a:buFont typeface="+mj-lt"/>
              <a:buAutoNum type="arabicPeriod"/>
            </a:pPr>
            <a:r>
              <a:rPr lang="en-US" b="0" i="0" dirty="0" err="1" smtClean="0">
                <a:solidFill>
                  <a:srgbClr val="374151"/>
                </a:solidFill>
                <a:effectLst/>
                <a:latin typeface="Söhne"/>
              </a:rPr>
              <a:t>Strategi</a:t>
            </a:r>
            <a:r>
              <a:rPr lang="en-US" b="0" i="0" dirty="0" smtClean="0">
                <a:solidFill>
                  <a:srgbClr val="374151"/>
                </a:solidFill>
                <a:effectLst/>
                <a:latin typeface="Söhne"/>
              </a:rPr>
              <a:t> </a:t>
            </a:r>
            <a:r>
              <a:rPr lang="en-US" b="0" i="0" dirty="0" err="1" smtClean="0">
                <a:solidFill>
                  <a:srgbClr val="374151"/>
                </a:solidFill>
                <a:effectLst/>
                <a:latin typeface="Söhne"/>
              </a:rPr>
              <a:t>untuk</a:t>
            </a:r>
            <a:r>
              <a:rPr lang="en-US" b="0" i="0" dirty="0" smtClean="0">
                <a:solidFill>
                  <a:srgbClr val="374151"/>
                </a:solidFill>
                <a:effectLst/>
                <a:latin typeface="Söhne"/>
              </a:rPr>
              <a:t> </a:t>
            </a:r>
            <a:r>
              <a:rPr lang="en-US" b="0" i="0" dirty="0" err="1" smtClean="0">
                <a:solidFill>
                  <a:srgbClr val="374151"/>
                </a:solidFill>
                <a:effectLst/>
                <a:latin typeface="Söhne"/>
              </a:rPr>
              <a:t>meningkatkan</a:t>
            </a:r>
            <a:r>
              <a:rPr lang="en-US" b="0" i="0" dirty="0" smtClean="0">
                <a:solidFill>
                  <a:srgbClr val="374151"/>
                </a:solidFill>
                <a:effectLst/>
                <a:latin typeface="Söhne"/>
              </a:rPr>
              <a:t> </a:t>
            </a:r>
            <a:r>
              <a:rPr lang="en-US" b="0" i="0" dirty="0" err="1" smtClean="0">
                <a:solidFill>
                  <a:srgbClr val="374151"/>
                </a:solidFill>
                <a:effectLst/>
                <a:latin typeface="Söhne"/>
              </a:rPr>
              <a:t>pendapatan</a:t>
            </a:r>
            <a:r>
              <a:rPr lang="en-US" b="0" i="0" dirty="0" smtClean="0">
                <a:solidFill>
                  <a:srgbClr val="374151"/>
                </a:solidFill>
                <a:effectLst/>
                <a:latin typeface="Söhne"/>
              </a:rPr>
              <a:t>.</a:t>
            </a:r>
          </a:p>
          <a:p>
            <a:pPr marL="514350" indent="-514350">
              <a:buFont typeface="+mj-lt"/>
              <a:buAutoNum type="arabicPeriod"/>
            </a:pPr>
            <a:endParaRPr lang="id-ID" dirty="0"/>
          </a:p>
        </p:txBody>
      </p:sp>
      <p:pic>
        <p:nvPicPr>
          <p:cNvPr id="4" name="Picture 3"/>
          <p:cNvPicPr>
            <a:picLocks noChangeAspect="1"/>
          </p:cNvPicPr>
          <p:nvPr/>
        </p:nvPicPr>
        <p:blipFill>
          <a:blip r:embed="rId3"/>
          <a:stretch>
            <a:fillRect/>
          </a:stretch>
        </p:blipFill>
        <p:spPr>
          <a:xfrm>
            <a:off x="4183003" y="4001294"/>
            <a:ext cx="3248478" cy="2105319"/>
          </a:xfrm>
          <a:prstGeom prst="rect">
            <a:avLst/>
          </a:prstGeom>
        </p:spPr>
      </p:pic>
    </p:spTree>
    <p:extLst>
      <p:ext uri="{BB962C8B-B14F-4D97-AF65-F5344CB8AC3E}">
        <p14:creationId xmlns:p14="http://schemas.microsoft.com/office/powerpoint/2010/main" val="1844703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0" dirty="0" err="1" smtClean="0">
                <a:solidFill>
                  <a:srgbClr val="374151"/>
                </a:solidFill>
                <a:effectLst/>
                <a:latin typeface="Söhne"/>
              </a:rPr>
              <a:t>Mengelola</a:t>
            </a:r>
            <a:r>
              <a:rPr lang="en-US" b="1" i="0" dirty="0" smtClean="0">
                <a:solidFill>
                  <a:srgbClr val="374151"/>
                </a:solidFill>
                <a:effectLst/>
                <a:latin typeface="Söhne"/>
              </a:rPr>
              <a:t> </a:t>
            </a:r>
            <a:r>
              <a:rPr lang="en-US" b="1" i="0" dirty="0" err="1" smtClean="0">
                <a:solidFill>
                  <a:srgbClr val="374151"/>
                </a:solidFill>
                <a:effectLst/>
                <a:latin typeface="Söhne"/>
              </a:rPr>
              <a:t>Struktur</a:t>
            </a:r>
            <a:r>
              <a:rPr lang="en-US" b="1" i="0" dirty="0" smtClean="0">
                <a:solidFill>
                  <a:srgbClr val="374151"/>
                </a:solidFill>
                <a:effectLst/>
                <a:latin typeface="Söhne"/>
              </a:rPr>
              <a:t> </a:t>
            </a:r>
            <a:r>
              <a:rPr lang="en-US" b="1" i="0" dirty="0" err="1" smtClean="0">
                <a:solidFill>
                  <a:srgbClr val="374151"/>
                </a:solidFill>
                <a:effectLst/>
                <a:latin typeface="Söhne"/>
              </a:rPr>
              <a:t>Biaya</a:t>
            </a:r>
            <a:r>
              <a:rPr lang="en-US" b="0" i="0" dirty="0" smtClean="0">
                <a:solidFill>
                  <a:srgbClr val="374151"/>
                </a:solidFill>
                <a:effectLst/>
                <a:latin typeface="Söhne"/>
              </a:rPr>
              <a:t/>
            </a:r>
            <a:br>
              <a:rPr lang="en-US" b="0" i="0" dirty="0" smtClean="0">
                <a:solidFill>
                  <a:srgbClr val="374151"/>
                </a:solidFill>
                <a:effectLst/>
                <a:latin typeface="Söhne"/>
              </a:rPr>
            </a:br>
            <a:endParaRPr lang="id-ID" dirty="0"/>
          </a:p>
        </p:txBody>
      </p:sp>
      <p:sp>
        <p:nvSpPr>
          <p:cNvPr id="3" name="Content Placeholder 2"/>
          <p:cNvSpPr>
            <a:spLocks noGrp="1"/>
          </p:cNvSpPr>
          <p:nvPr>
            <p:ph idx="1"/>
          </p:nvPr>
        </p:nvSpPr>
        <p:spPr/>
        <p:txBody>
          <a:bodyPr/>
          <a:lstStyle/>
          <a:p>
            <a:pPr marL="514350" indent="-514350">
              <a:buFont typeface="+mj-lt"/>
              <a:buAutoNum type="arabicPeriod"/>
            </a:pPr>
            <a:r>
              <a:rPr lang="en-US" b="0" i="0" dirty="0" err="1" smtClean="0">
                <a:solidFill>
                  <a:srgbClr val="374151"/>
                </a:solidFill>
                <a:effectLst/>
                <a:latin typeface="Söhne"/>
              </a:rPr>
              <a:t>Memahami</a:t>
            </a:r>
            <a:r>
              <a:rPr lang="en-US" b="0" i="0" dirty="0" smtClean="0">
                <a:solidFill>
                  <a:srgbClr val="374151"/>
                </a:solidFill>
                <a:effectLst/>
                <a:latin typeface="Söhne"/>
              </a:rPr>
              <a:t> </a:t>
            </a:r>
            <a:r>
              <a:rPr lang="en-US" b="0" i="0" dirty="0" err="1" smtClean="0">
                <a:solidFill>
                  <a:srgbClr val="374151"/>
                </a:solidFill>
                <a:effectLst/>
                <a:latin typeface="Söhne"/>
              </a:rPr>
              <a:t>dan</a:t>
            </a:r>
            <a:r>
              <a:rPr lang="en-US" b="0" i="0" dirty="0" smtClean="0">
                <a:solidFill>
                  <a:srgbClr val="374151"/>
                </a:solidFill>
                <a:effectLst/>
                <a:latin typeface="Söhne"/>
              </a:rPr>
              <a:t> </a:t>
            </a:r>
            <a:r>
              <a:rPr lang="en-US" b="0" i="0" dirty="0" err="1" smtClean="0">
                <a:solidFill>
                  <a:srgbClr val="374151"/>
                </a:solidFill>
                <a:effectLst/>
                <a:latin typeface="Söhne"/>
              </a:rPr>
              <a:t>mengendalikan</a:t>
            </a:r>
            <a:r>
              <a:rPr lang="en-US" b="0" i="0" dirty="0" smtClean="0">
                <a:solidFill>
                  <a:srgbClr val="374151"/>
                </a:solidFill>
                <a:effectLst/>
                <a:latin typeface="Söhne"/>
              </a:rPr>
              <a:t> </a:t>
            </a:r>
            <a:r>
              <a:rPr lang="en-US" b="0" i="0" dirty="0" err="1" smtClean="0">
                <a:solidFill>
                  <a:srgbClr val="374151"/>
                </a:solidFill>
                <a:effectLst/>
                <a:latin typeface="Söhne"/>
              </a:rPr>
              <a:t>biaya-biaya</a:t>
            </a:r>
            <a:r>
              <a:rPr lang="en-US" b="0" i="0" dirty="0" smtClean="0">
                <a:solidFill>
                  <a:srgbClr val="374151"/>
                </a:solidFill>
                <a:effectLst/>
                <a:latin typeface="Söhne"/>
              </a:rPr>
              <a:t> </a:t>
            </a:r>
            <a:r>
              <a:rPr lang="en-US" b="0" i="0" dirty="0" err="1" smtClean="0">
                <a:solidFill>
                  <a:srgbClr val="374151"/>
                </a:solidFill>
                <a:effectLst/>
                <a:latin typeface="Söhne"/>
              </a:rPr>
              <a:t>operasional</a:t>
            </a:r>
            <a:r>
              <a:rPr lang="en-US" b="0" i="0" dirty="0" smtClean="0">
                <a:solidFill>
                  <a:srgbClr val="374151"/>
                </a:solidFill>
                <a:effectLst/>
                <a:latin typeface="Söhne"/>
              </a:rPr>
              <a:t>.</a:t>
            </a:r>
          </a:p>
          <a:p>
            <a:pPr marL="514350" indent="-514350">
              <a:buFont typeface="+mj-lt"/>
              <a:buAutoNum type="arabicPeriod"/>
            </a:pPr>
            <a:r>
              <a:rPr lang="en-US" b="0" i="0" dirty="0" err="1" smtClean="0">
                <a:solidFill>
                  <a:srgbClr val="374151"/>
                </a:solidFill>
                <a:effectLst/>
                <a:latin typeface="Söhne"/>
              </a:rPr>
              <a:t>Strategi</a:t>
            </a:r>
            <a:r>
              <a:rPr lang="en-US" b="0" i="0" dirty="0" smtClean="0">
                <a:solidFill>
                  <a:srgbClr val="374151"/>
                </a:solidFill>
                <a:effectLst/>
                <a:latin typeface="Söhne"/>
              </a:rPr>
              <a:t> </a:t>
            </a:r>
            <a:r>
              <a:rPr lang="en-US" b="0" i="0" dirty="0" err="1" smtClean="0">
                <a:solidFill>
                  <a:srgbClr val="374151"/>
                </a:solidFill>
                <a:effectLst/>
                <a:latin typeface="Söhne"/>
              </a:rPr>
              <a:t>untuk</a:t>
            </a:r>
            <a:r>
              <a:rPr lang="en-US" b="0" i="0" dirty="0" smtClean="0">
                <a:solidFill>
                  <a:srgbClr val="374151"/>
                </a:solidFill>
                <a:effectLst/>
                <a:latin typeface="Söhne"/>
              </a:rPr>
              <a:t> </a:t>
            </a:r>
            <a:r>
              <a:rPr lang="en-US" b="0" i="0" dirty="0" err="1" smtClean="0">
                <a:solidFill>
                  <a:srgbClr val="374151"/>
                </a:solidFill>
                <a:effectLst/>
                <a:latin typeface="Söhne"/>
              </a:rPr>
              <a:t>mengurangi</a:t>
            </a:r>
            <a:r>
              <a:rPr lang="en-US" b="0" i="0" dirty="0" smtClean="0">
                <a:solidFill>
                  <a:srgbClr val="374151"/>
                </a:solidFill>
                <a:effectLst/>
                <a:latin typeface="Söhne"/>
              </a:rPr>
              <a:t> </a:t>
            </a:r>
            <a:r>
              <a:rPr lang="en-US" b="0" i="0" dirty="0" err="1" smtClean="0">
                <a:solidFill>
                  <a:srgbClr val="374151"/>
                </a:solidFill>
                <a:effectLst/>
                <a:latin typeface="Söhne"/>
              </a:rPr>
              <a:t>biaya</a:t>
            </a:r>
            <a:r>
              <a:rPr lang="en-US" b="0" i="0" dirty="0" smtClean="0">
                <a:solidFill>
                  <a:srgbClr val="374151"/>
                </a:solidFill>
                <a:effectLst/>
                <a:latin typeface="Söhne"/>
              </a:rPr>
              <a:t> </a:t>
            </a:r>
            <a:r>
              <a:rPr lang="en-US" b="0" i="0" dirty="0" err="1" smtClean="0">
                <a:solidFill>
                  <a:srgbClr val="374151"/>
                </a:solidFill>
                <a:effectLst/>
                <a:latin typeface="Söhne"/>
              </a:rPr>
              <a:t>dan</a:t>
            </a:r>
            <a:r>
              <a:rPr lang="en-US" b="0" i="0" dirty="0" smtClean="0">
                <a:solidFill>
                  <a:srgbClr val="374151"/>
                </a:solidFill>
                <a:effectLst/>
                <a:latin typeface="Söhne"/>
              </a:rPr>
              <a:t> </a:t>
            </a:r>
            <a:r>
              <a:rPr lang="en-US" b="0" i="0" dirty="0" err="1" smtClean="0">
                <a:solidFill>
                  <a:srgbClr val="374151"/>
                </a:solidFill>
                <a:effectLst/>
                <a:latin typeface="Söhne"/>
              </a:rPr>
              <a:t>meningkatkan</a:t>
            </a:r>
            <a:r>
              <a:rPr lang="en-US" b="0" i="0" dirty="0" smtClean="0">
                <a:solidFill>
                  <a:srgbClr val="374151"/>
                </a:solidFill>
                <a:effectLst/>
                <a:latin typeface="Söhne"/>
              </a:rPr>
              <a:t> </a:t>
            </a:r>
            <a:r>
              <a:rPr lang="en-US" b="0" i="0" dirty="0" err="1" smtClean="0">
                <a:solidFill>
                  <a:srgbClr val="374151"/>
                </a:solidFill>
                <a:effectLst/>
                <a:latin typeface="Söhne"/>
              </a:rPr>
              <a:t>efisiensi</a:t>
            </a:r>
            <a:r>
              <a:rPr lang="en-US" b="0" i="0" dirty="0" smtClean="0">
                <a:solidFill>
                  <a:srgbClr val="374151"/>
                </a:solidFill>
                <a:effectLst/>
                <a:latin typeface="Söhne"/>
              </a:rPr>
              <a:t>.</a:t>
            </a:r>
          </a:p>
          <a:p>
            <a:pPr marL="514350" indent="-514350">
              <a:buFont typeface="+mj-lt"/>
              <a:buAutoNum type="arabicPeriod"/>
            </a:pPr>
            <a:r>
              <a:rPr lang="en-US" b="0" i="0" dirty="0" err="1" smtClean="0">
                <a:solidFill>
                  <a:srgbClr val="374151"/>
                </a:solidFill>
                <a:effectLst/>
                <a:latin typeface="Söhne"/>
              </a:rPr>
              <a:t>Memahami</a:t>
            </a:r>
            <a:r>
              <a:rPr lang="en-US" b="0" i="0" dirty="0" smtClean="0">
                <a:solidFill>
                  <a:srgbClr val="374151"/>
                </a:solidFill>
                <a:effectLst/>
                <a:latin typeface="Söhne"/>
              </a:rPr>
              <a:t> </a:t>
            </a:r>
            <a:r>
              <a:rPr lang="en-US" b="0" i="0" dirty="0" err="1" smtClean="0">
                <a:solidFill>
                  <a:srgbClr val="374151"/>
                </a:solidFill>
                <a:effectLst/>
                <a:latin typeface="Söhne"/>
              </a:rPr>
              <a:t>hubungan</a:t>
            </a:r>
            <a:r>
              <a:rPr lang="en-US" b="0" i="0" dirty="0" smtClean="0">
                <a:solidFill>
                  <a:srgbClr val="374151"/>
                </a:solidFill>
                <a:effectLst/>
                <a:latin typeface="Söhne"/>
              </a:rPr>
              <a:t> </a:t>
            </a:r>
            <a:r>
              <a:rPr lang="en-US" b="0" i="0" dirty="0" err="1" smtClean="0">
                <a:solidFill>
                  <a:srgbClr val="374151"/>
                </a:solidFill>
                <a:effectLst/>
                <a:latin typeface="Söhne"/>
              </a:rPr>
              <a:t>antara</a:t>
            </a:r>
            <a:r>
              <a:rPr lang="en-US" b="0" i="0" dirty="0" smtClean="0">
                <a:solidFill>
                  <a:srgbClr val="374151"/>
                </a:solidFill>
                <a:effectLst/>
                <a:latin typeface="Söhne"/>
              </a:rPr>
              <a:t> </a:t>
            </a:r>
            <a:r>
              <a:rPr lang="en-US" b="0" i="0" dirty="0" err="1" smtClean="0">
                <a:solidFill>
                  <a:srgbClr val="374151"/>
                </a:solidFill>
                <a:effectLst/>
                <a:latin typeface="Söhne"/>
              </a:rPr>
              <a:t>biaya</a:t>
            </a:r>
            <a:r>
              <a:rPr lang="en-US" b="0" i="0" dirty="0" smtClean="0">
                <a:solidFill>
                  <a:srgbClr val="374151"/>
                </a:solidFill>
                <a:effectLst/>
                <a:latin typeface="Söhne"/>
              </a:rPr>
              <a:t> </a:t>
            </a:r>
            <a:r>
              <a:rPr lang="en-US" b="0" i="0" dirty="0" err="1" smtClean="0">
                <a:solidFill>
                  <a:srgbClr val="374151"/>
                </a:solidFill>
                <a:effectLst/>
                <a:latin typeface="Söhne"/>
              </a:rPr>
              <a:t>dan</a:t>
            </a:r>
            <a:r>
              <a:rPr lang="en-US" b="0" i="0" dirty="0" smtClean="0">
                <a:solidFill>
                  <a:srgbClr val="374151"/>
                </a:solidFill>
                <a:effectLst/>
                <a:latin typeface="Söhne"/>
              </a:rPr>
              <a:t> </a:t>
            </a:r>
            <a:r>
              <a:rPr lang="en-US" b="0" i="0" dirty="0" err="1" smtClean="0">
                <a:solidFill>
                  <a:srgbClr val="374151"/>
                </a:solidFill>
                <a:effectLst/>
                <a:latin typeface="Söhne"/>
              </a:rPr>
              <a:t>pendapatan</a:t>
            </a:r>
            <a:r>
              <a:rPr lang="en-US" b="0" i="0" dirty="0" smtClean="0">
                <a:solidFill>
                  <a:srgbClr val="374151"/>
                </a:solidFill>
                <a:effectLst/>
                <a:latin typeface="Söhne"/>
              </a:rPr>
              <a:t>.</a:t>
            </a:r>
          </a:p>
          <a:p>
            <a:pPr marL="0" indent="0">
              <a:buNone/>
            </a:pPr>
            <a:endParaRPr lang="id-ID" dirty="0"/>
          </a:p>
        </p:txBody>
      </p:sp>
      <p:pic>
        <p:nvPicPr>
          <p:cNvPr id="4" name="Picture 3"/>
          <p:cNvPicPr>
            <a:picLocks noChangeAspect="1"/>
          </p:cNvPicPr>
          <p:nvPr/>
        </p:nvPicPr>
        <p:blipFill>
          <a:blip r:embed="rId3"/>
          <a:stretch>
            <a:fillRect/>
          </a:stretch>
        </p:blipFill>
        <p:spPr>
          <a:xfrm>
            <a:off x="4471761" y="3788046"/>
            <a:ext cx="3248478" cy="2105319"/>
          </a:xfrm>
          <a:prstGeom prst="rect">
            <a:avLst/>
          </a:prstGeom>
        </p:spPr>
      </p:pic>
    </p:spTree>
    <p:extLst>
      <p:ext uri="{BB962C8B-B14F-4D97-AF65-F5344CB8AC3E}">
        <p14:creationId xmlns:p14="http://schemas.microsoft.com/office/powerpoint/2010/main" val="1801100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0" dirty="0" err="1" smtClean="0">
                <a:solidFill>
                  <a:srgbClr val="374151"/>
                </a:solidFill>
                <a:effectLst/>
                <a:latin typeface="Söhne"/>
              </a:rPr>
              <a:t>Kesiapan</a:t>
            </a:r>
            <a:r>
              <a:rPr lang="en-US" b="1" i="0" dirty="0" smtClean="0">
                <a:solidFill>
                  <a:srgbClr val="374151"/>
                </a:solidFill>
                <a:effectLst/>
                <a:latin typeface="Söhne"/>
              </a:rPr>
              <a:t> </a:t>
            </a:r>
            <a:r>
              <a:rPr lang="en-US" b="1" i="0" dirty="0" err="1" smtClean="0">
                <a:solidFill>
                  <a:srgbClr val="374151"/>
                </a:solidFill>
                <a:effectLst/>
                <a:latin typeface="Söhne"/>
              </a:rPr>
              <a:t>untuk</a:t>
            </a:r>
            <a:r>
              <a:rPr lang="en-US" b="1" i="0" dirty="0" smtClean="0">
                <a:solidFill>
                  <a:srgbClr val="374151"/>
                </a:solidFill>
                <a:effectLst/>
                <a:latin typeface="Söhne"/>
              </a:rPr>
              <a:t> </a:t>
            </a:r>
            <a:r>
              <a:rPr lang="en-US" b="1" i="0" dirty="0" err="1" smtClean="0">
                <a:solidFill>
                  <a:srgbClr val="374151"/>
                </a:solidFill>
                <a:effectLst/>
                <a:latin typeface="Söhne"/>
              </a:rPr>
              <a:t>Perubahan</a:t>
            </a:r>
            <a:r>
              <a:rPr lang="en-US" b="0" i="0" dirty="0" smtClean="0">
                <a:solidFill>
                  <a:srgbClr val="374151"/>
                </a:solidFill>
                <a:effectLst/>
                <a:latin typeface="Söhne"/>
              </a:rPr>
              <a:t/>
            </a:r>
            <a:br>
              <a:rPr lang="en-US" b="0" i="0" dirty="0" smtClean="0">
                <a:solidFill>
                  <a:srgbClr val="374151"/>
                </a:solidFill>
                <a:effectLst/>
                <a:latin typeface="Söhne"/>
              </a:rPr>
            </a:br>
            <a:endParaRPr lang="id-ID" dirty="0"/>
          </a:p>
        </p:txBody>
      </p:sp>
      <p:sp>
        <p:nvSpPr>
          <p:cNvPr id="3" name="Content Placeholder 2"/>
          <p:cNvSpPr>
            <a:spLocks noGrp="1"/>
          </p:cNvSpPr>
          <p:nvPr>
            <p:ph idx="1"/>
          </p:nvPr>
        </p:nvSpPr>
        <p:spPr/>
        <p:txBody>
          <a:bodyPr/>
          <a:lstStyle/>
          <a:p>
            <a:pPr marL="514350" indent="-514350">
              <a:buFont typeface="+mj-lt"/>
              <a:buAutoNum type="arabicPeriod"/>
            </a:pPr>
            <a:r>
              <a:rPr lang="en-US" b="0" i="0" dirty="0" err="1" smtClean="0">
                <a:solidFill>
                  <a:srgbClr val="374151"/>
                </a:solidFill>
                <a:effectLst/>
                <a:latin typeface="Söhne"/>
              </a:rPr>
              <a:t>Menekankan</a:t>
            </a:r>
            <a:r>
              <a:rPr lang="en-US" b="0" i="0" dirty="0" smtClean="0">
                <a:solidFill>
                  <a:srgbClr val="374151"/>
                </a:solidFill>
                <a:effectLst/>
                <a:latin typeface="Söhne"/>
              </a:rPr>
              <a:t> </a:t>
            </a:r>
            <a:r>
              <a:rPr lang="en-US" b="0" i="0" dirty="0" err="1" smtClean="0">
                <a:solidFill>
                  <a:srgbClr val="374151"/>
                </a:solidFill>
                <a:effectLst/>
                <a:latin typeface="Söhne"/>
              </a:rPr>
              <a:t>pentingnya</a:t>
            </a:r>
            <a:r>
              <a:rPr lang="en-US" b="0" i="0" dirty="0" smtClean="0">
                <a:solidFill>
                  <a:srgbClr val="374151"/>
                </a:solidFill>
                <a:effectLst/>
                <a:latin typeface="Söhne"/>
              </a:rPr>
              <a:t> </a:t>
            </a:r>
            <a:r>
              <a:rPr lang="en-US" b="0" i="0" dirty="0" err="1" smtClean="0">
                <a:solidFill>
                  <a:srgbClr val="374151"/>
                </a:solidFill>
                <a:effectLst/>
                <a:latin typeface="Söhne"/>
              </a:rPr>
              <a:t>fleksibilitas</a:t>
            </a:r>
            <a:r>
              <a:rPr lang="en-US" b="0" i="0" dirty="0" smtClean="0">
                <a:solidFill>
                  <a:srgbClr val="374151"/>
                </a:solidFill>
                <a:effectLst/>
                <a:latin typeface="Söhne"/>
              </a:rPr>
              <a:t> </a:t>
            </a:r>
            <a:r>
              <a:rPr lang="en-US" b="0" i="0" dirty="0" err="1" smtClean="0">
                <a:solidFill>
                  <a:srgbClr val="374151"/>
                </a:solidFill>
                <a:effectLst/>
                <a:latin typeface="Söhne"/>
              </a:rPr>
              <a:t>dalam</a:t>
            </a:r>
            <a:r>
              <a:rPr lang="en-US" b="0" i="0" dirty="0" smtClean="0">
                <a:solidFill>
                  <a:srgbClr val="374151"/>
                </a:solidFill>
                <a:effectLst/>
                <a:latin typeface="Söhne"/>
              </a:rPr>
              <a:t> </a:t>
            </a:r>
            <a:r>
              <a:rPr lang="en-US" b="0" i="0" dirty="0" err="1" smtClean="0">
                <a:solidFill>
                  <a:srgbClr val="374151"/>
                </a:solidFill>
                <a:effectLst/>
                <a:latin typeface="Söhne"/>
              </a:rPr>
              <a:t>bisnis</a:t>
            </a:r>
            <a:r>
              <a:rPr lang="en-US" b="0" i="0" dirty="0" smtClean="0">
                <a:solidFill>
                  <a:srgbClr val="374151"/>
                </a:solidFill>
                <a:effectLst/>
                <a:latin typeface="Söhne"/>
              </a:rPr>
              <a:t> model.</a:t>
            </a:r>
          </a:p>
          <a:p>
            <a:pPr marL="514350" indent="-514350">
              <a:buFont typeface="+mj-lt"/>
              <a:buAutoNum type="arabicPeriod"/>
            </a:pPr>
            <a:r>
              <a:rPr lang="en-US" b="0" i="0" dirty="0" err="1" smtClean="0">
                <a:solidFill>
                  <a:srgbClr val="374151"/>
                </a:solidFill>
                <a:effectLst/>
                <a:latin typeface="Söhne"/>
              </a:rPr>
              <a:t>Bagaimana</a:t>
            </a:r>
            <a:r>
              <a:rPr lang="en-US" b="0" i="0" dirty="0" smtClean="0">
                <a:solidFill>
                  <a:srgbClr val="374151"/>
                </a:solidFill>
                <a:effectLst/>
                <a:latin typeface="Söhne"/>
              </a:rPr>
              <a:t> </a:t>
            </a:r>
            <a:r>
              <a:rPr lang="en-US" b="0" i="0" dirty="0" err="1" smtClean="0">
                <a:solidFill>
                  <a:srgbClr val="374151"/>
                </a:solidFill>
                <a:effectLst/>
                <a:latin typeface="Söhne"/>
              </a:rPr>
              <a:t>beradaptasi</a:t>
            </a:r>
            <a:r>
              <a:rPr lang="en-US" b="0" i="0" dirty="0" smtClean="0">
                <a:solidFill>
                  <a:srgbClr val="374151"/>
                </a:solidFill>
                <a:effectLst/>
                <a:latin typeface="Söhne"/>
              </a:rPr>
              <a:t> </a:t>
            </a:r>
            <a:r>
              <a:rPr lang="en-US" b="0" i="0" dirty="0" err="1" smtClean="0">
                <a:solidFill>
                  <a:srgbClr val="374151"/>
                </a:solidFill>
                <a:effectLst/>
                <a:latin typeface="Söhne"/>
              </a:rPr>
              <a:t>dengan</a:t>
            </a:r>
            <a:r>
              <a:rPr lang="en-US" b="0" i="0" dirty="0" smtClean="0">
                <a:solidFill>
                  <a:srgbClr val="374151"/>
                </a:solidFill>
                <a:effectLst/>
                <a:latin typeface="Söhne"/>
              </a:rPr>
              <a:t> </a:t>
            </a:r>
            <a:r>
              <a:rPr lang="en-US" b="0" i="0" dirty="0" err="1" smtClean="0">
                <a:solidFill>
                  <a:srgbClr val="374151"/>
                </a:solidFill>
                <a:effectLst/>
                <a:latin typeface="Söhne"/>
              </a:rPr>
              <a:t>perubahan</a:t>
            </a:r>
            <a:r>
              <a:rPr lang="en-US" b="0" i="0" dirty="0" smtClean="0">
                <a:solidFill>
                  <a:srgbClr val="374151"/>
                </a:solidFill>
                <a:effectLst/>
                <a:latin typeface="Söhne"/>
              </a:rPr>
              <a:t> </a:t>
            </a:r>
            <a:r>
              <a:rPr lang="en-US" b="0" i="0" dirty="0" err="1" smtClean="0">
                <a:solidFill>
                  <a:srgbClr val="374151"/>
                </a:solidFill>
                <a:effectLst/>
                <a:latin typeface="Söhne"/>
              </a:rPr>
              <a:t>pasar</a:t>
            </a:r>
            <a:r>
              <a:rPr lang="en-US" b="0" i="0" dirty="0" smtClean="0">
                <a:solidFill>
                  <a:srgbClr val="374151"/>
                </a:solidFill>
                <a:effectLst/>
                <a:latin typeface="Söhne"/>
              </a:rPr>
              <a:t> </a:t>
            </a:r>
            <a:r>
              <a:rPr lang="en-US" b="0" i="0" dirty="0" err="1" smtClean="0">
                <a:solidFill>
                  <a:srgbClr val="374151"/>
                </a:solidFill>
                <a:effectLst/>
                <a:latin typeface="Söhne"/>
              </a:rPr>
              <a:t>dan</a:t>
            </a:r>
            <a:r>
              <a:rPr lang="en-US" b="0" i="0" dirty="0" smtClean="0">
                <a:solidFill>
                  <a:srgbClr val="374151"/>
                </a:solidFill>
                <a:effectLst/>
                <a:latin typeface="Söhne"/>
              </a:rPr>
              <a:t> </a:t>
            </a:r>
            <a:r>
              <a:rPr lang="en-US" b="0" i="0" dirty="0" err="1" smtClean="0">
                <a:solidFill>
                  <a:srgbClr val="374151"/>
                </a:solidFill>
                <a:effectLst/>
                <a:latin typeface="Söhne"/>
              </a:rPr>
              <a:t>teknologi</a:t>
            </a:r>
            <a:r>
              <a:rPr lang="en-US" b="0" i="0" dirty="0" smtClean="0">
                <a:solidFill>
                  <a:srgbClr val="374151"/>
                </a:solidFill>
                <a:effectLst/>
                <a:latin typeface="Söhne"/>
              </a:rPr>
              <a:t>.</a:t>
            </a:r>
          </a:p>
          <a:p>
            <a:pPr marL="514350" indent="-514350">
              <a:buFont typeface="+mj-lt"/>
              <a:buAutoNum type="arabicPeriod"/>
            </a:pPr>
            <a:r>
              <a:rPr lang="en-US" b="0" i="0" dirty="0" err="1" smtClean="0">
                <a:solidFill>
                  <a:srgbClr val="374151"/>
                </a:solidFill>
                <a:effectLst/>
                <a:latin typeface="Söhne"/>
              </a:rPr>
              <a:t>Studi</a:t>
            </a:r>
            <a:r>
              <a:rPr lang="en-US" b="0" i="0" dirty="0" smtClean="0">
                <a:solidFill>
                  <a:srgbClr val="374151"/>
                </a:solidFill>
                <a:effectLst/>
                <a:latin typeface="Söhne"/>
              </a:rPr>
              <a:t> </a:t>
            </a:r>
            <a:r>
              <a:rPr lang="en-US" b="0" i="0" dirty="0" err="1" smtClean="0">
                <a:solidFill>
                  <a:srgbClr val="374151"/>
                </a:solidFill>
                <a:effectLst/>
                <a:latin typeface="Söhne"/>
              </a:rPr>
              <a:t>kasus</a:t>
            </a:r>
            <a:r>
              <a:rPr lang="en-US" b="0" i="0" dirty="0" smtClean="0">
                <a:solidFill>
                  <a:srgbClr val="374151"/>
                </a:solidFill>
                <a:effectLst/>
                <a:latin typeface="Söhne"/>
              </a:rPr>
              <a:t> </a:t>
            </a:r>
            <a:r>
              <a:rPr lang="en-US" b="0" i="0" dirty="0" err="1" smtClean="0">
                <a:solidFill>
                  <a:srgbClr val="374151"/>
                </a:solidFill>
                <a:effectLst/>
                <a:latin typeface="Söhne"/>
              </a:rPr>
              <a:t>tentang</a:t>
            </a:r>
            <a:r>
              <a:rPr lang="en-US" b="0" i="0" dirty="0" smtClean="0">
                <a:solidFill>
                  <a:srgbClr val="374151"/>
                </a:solidFill>
                <a:effectLst/>
                <a:latin typeface="Söhne"/>
              </a:rPr>
              <a:t> </a:t>
            </a:r>
            <a:r>
              <a:rPr lang="en-US" b="0" i="0" dirty="0" err="1" smtClean="0">
                <a:solidFill>
                  <a:srgbClr val="374151"/>
                </a:solidFill>
                <a:effectLst/>
                <a:latin typeface="Söhne"/>
              </a:rPr>
              <a:t>perusahaan</a:t>
            </a:r>
            <a:r>
              <a:rPr lang="en-US" b="0" i="0" dirty="0" smtClean="0">
                <a:solidFill>
                  <a:srgbClr val="374151"/>
                </a:solidFill>
                <a:effectLst/>
                <a:latin typeface="Söhne"/>
              </a:rPr>
              <a:t> yang </a:t>
            </a:r>
            <a:r>
              <a:rPr lang="en-US" b="0" i="0" dirty="0" err="1" smtClean="0">
                <a:solidFill>
                  <a:srgbClr val="374151"/>
                </a:solidFill>
                <a:effectLst/>
                <a:latin typeface="Söhne"/>
              </a:rPr>
              <a:t>berhasil</a:t>
            </a:r>
            <a:r>
              <a:rPr lang="en-US" b="0" i="0" dirty="0" smtClean="0">
                <a:solidFill>
                  <a:srgbClr val="374151"/>
                </a:solidFill>
                <a:effectLst/>
                <a:latin typeface="Söhne"/>
              </a:rPr>
              <a:t> </a:t>
            </a:r>
            <a:r>
              <a:rPr lang="en-US" b="0" i="0" dirty="0" err="1" smtClean="0">
                <a:solidFill>
                  <a:srgbClr val="374151"/>
                </a:solidFill>
                <a:effectLst/>
                <a:latin typeface="Söhne"/>
              </a:rPr>
              <a:t>berubah</a:t>
            </a:r>
            <a:endParaRPr lang="en-US" b="0" i="0" dirty="0" smtClean="0">
              <a:solidFill>
                <a:srgbClr val="374151"/>
              </a:solidFill>
              <a:effectLst/>
              <a:latin typeface="Söhne"/>
            </a:endParaRPr>
          </a:p>
          <a:p>
            <a:pPr marL="514350" indent="-514350">
              <a:buFont typeface="+mj-lt"/>
              <a:buAutoNum type="arabicPeriod"/>
            </a:pPr>
            <a:endParaRPr lang="id-ID" dirty="0"/>
          </a:p>
        </p:txBody>
      </p:sp>
      <p:pic>
        <p:nvPicPr>
          <p:cNvPr id="4" name="Picture 3"/>
          <p:cNvPicPr>
            <a:picLocks noChangeAspect="1"/>
          </p:cNvPicPr>
          <p:nvPr/>
        </p:nvPicPr>
        <p:blipFill>
          <a:blip r:embed="rId3"/>
          <a:stretch>
            <a:fillRect/>
          </a:stretch>
        </p:blipFill>
        <p:spPr>
          <a:xfrm>
            <a:off x="4471761" y="4001294"/>
            <a:ext cx="3248478" cy="2105319"/>
          </a:xfrm>
          <a:prstGeom prst="rect">
            <a:avLst/>
          </a:prstGeom>
        </p:spPr>
      </p:pic>
    </p:spTree>
    <p:extLst>
      <p:ext uri="{BB962C8B-B14F-4D97-AF65-F5344CB8AC3E}">
        <p14:creationId xmlns:p14="http://schemas.microsoft.com/office/powerpoint/2010/main" val="6866526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0" dirty="0" err="1" smtClean="0">
                <a:solidFill>
                  <a:srgbClr val="374151"/>
                </a:solidFill>
                <a:effectLst/>
                <a:latin typeface="Söhne"/>
              </a:rPr>
              <a:t>Studi</a:t>
            </a:r>
            <a:r>
              <a:rPr lang="en-US" b="1" i="0" dirty="0" smtClean="0">
                <a:solidFill>
                  <a:srgbClr val="374151"/>
                </a:solidFill>
                <a:effectLst/>
                <a:latin typeface="Söhne"/>
              </a:rPr>
              <a:t> </a:t>
            </a:r>
            <a:r>
              <a:rPr lang="en-US" b="1" i="0" dirty="0" err="1" smtClean="0">
                <a:solidFill>
                  <a:srgbClr val="374151"/>
                </a:solidFill>
                <a:effectLst/>
                <a:latin typeface="Söhne"/>
              </a:rPr>
              <a:t>Kasus</a:t>
            </a:r>
            <a:r>
              <a:rPr lang="en-US" b="1" i="0" dirty="0" smtClean="0">
                <a:solidFill>
                  <a:srgbClr val="374151"/>
                </a:solidFill>
                <a:effectLst/>
                <a:latin typeface="Söhne"/>
              </a:rPr>
              <a:t> </a:t>
            </a:r>
            <a:r>
              <a:rPr lang="en-US" b="1" i="0" dirty="0" err="1" smtClean="0">
                <a:solidFill>
                  <a:srgbClr val="374151"/>
                </a:solidFill>
                <a:effectLst/>
                <a:latin typeface="Söhne"/>
              </a:rPr>
              <a:t>Keberhasilan</a:t>
            </a:r>
            <a:r>
              <a:rPr lang="en-US" b="0" i="0" dirty="0" smtClean="0">
                <a:solidFill>
                  <a:srgbClr val="374151"/>
                </a:solidFill>
                <a:effectLst/>
                <a:latin typeface="Söhne"/>
              </a:rPr>
              <a:t/>
            </a:r>
            <a:br>
              <a:rPr lang="en-US" b="0" i="0" dirty="0" smtClean="0">
                <a:solidFill>
                  <a:srgbClr val="374151"/>
                </a:solidFill>
                <a:effectLst/>
                <a:latin typeface="Söhne"/>
              </a:rPr>
            </a:br>
            <a:endParaRPr lang="id-ID" dirty="0"/>
          </a:p>
        </p:txBody>
      </p:sp>
      <p:sp>
        <p:nvSpPr>
          <p:cNvPr id="3" name="Content Placeholder 2"/>
          <p:cNvSpPr>
            <a:spLocks noGrp="1"/>
          </p:cNvSpPr>
          <p:nvPr>
            <p:ph idx="1"/>
          </p:nvPr>
        </p:nvSpPr>
        <p:spPr/>
        <p:txBody>
          <a:bodyPr/>
          <a:lstStyle/>
          <a:p>
            <a:pPr marL="514350" indent="-514350">
              <a:buFont typeface="+mj-lt"/>
              <a:buAutoNum type="arabicPeriod"/>
            </a:pPr>
            <a:r>
              <a:rPr lang="en-US" b="0" i="0" dirty="0" err="1" smtClean="0">
                <a:solidFill>
                  <a:srgbClr val="374151"/>
                </a:solidFill>
                <a:effectLst/>
                <a:latin typeface="Söhne"/>
              </a:rPr>
              <a:t>Menunjukkan</a:t>
            </a:r>
            <a:r>
              <a:rPr lang="en-US" b="0" i="0" dirty="0" smtClean="0">
                <a:solidFill>
                  <a:srgbClr val="374151"/>
                </a:solidFill>
                <a:effectLst/>
                <a:latin typeface="Söhne"/>
              </a:rPr>
              <a:t> </a:t>
            </a:r>
            <a:r>
              <a:rPr lang="en-US" b="0" i="0" dirty="0" err="1" smtClean="0">
                <a:solidFill>
                  <a:srgbClr val="374151"/>
                </a:solidFill>
                <a:effectLst/>
                <a:latin typeface="Söhne"/>
              </a:rPr>
              <a:t>contoh</a:t>
            </a:r>
            <a:r>
              <a:rPr lang="en-US" b="0" i="0" dirty="0" smtClean="0">
                <a:solidFill>
                  <a:srgbClr val="374151"/>
                </a:solidFill>
                <a:effectLst/>
                <a:latin typeface="Söhne"/>
              </a:rPr>
              <a:t> </a:t>
            </a:r>
            <a:r>
              <a:rPr lang="en-US" b="0" i="0" dirty="0" err="1" smtClean="0">
                <a:solidFill>
                  <a:srgbClr val="374151"/>
                </a:solidFill>
                <a:effectLst/>
                <a:latin typeface="Söhne"/>
              </a:rPr>
              <a:t>perusahaan</a:t>
            </a:r>
            <a:r>
              <a:rPr lang="en-US" b="0" i="0" dirty="0" smtClean="0">
                <a:solidFill>
                  <a:srgbClr val="374151"/>
                </a:solidFill>
                <a:effectLst/>
                <a:latin typeface="Söhne"/>
              </a:rPr>
              <a:t> yang </a:t>
            </a:r>
            <a:r>
              <a:rPr lang="en-US" b="0" i="0" dirty="0" err="1" smtClean="0">
                <a:solidFill>
                  <a:srgbClr val="374151"/>
                </a:solidFill>
                <a:effectLst/>
                <a:latin typeface="Söhne"/>
              </a:rPr>
              <a:t>telah</a:t>
            </a:r>
            <a:r>
              <a:rPr lang="en-US" b="0" i="0" dirty="0" smtClean="0">
                <a:solidFill>
                  <a:srgbClr val="374151"/>
                </a:solidFill>
                <a:effectLst/>
                <a:latin typeface="Söhne"/>
              </a:rPr>
              <a:t> </a:t>
            </a:r>
            <a:r>
              <a:rPr lang="en-US" b="0" i="0" dirty="0" err="1" smtClean="0">
                <a:solidFill>
                  <a:srgbClr val="374151"/>
                </a:solidFill>
                <a:effectLst/>
                <a:latin typeface="Söhne"/>
              </a:rPr>
              <a:t>berhasil</a:t>
            </a:r>
            <a:r>
              <a:rPr lang="en-US" b="0" i="0" dirty="0" smtClean="0">
                <a:solidFill>
                  <a:srgbClr val="374151"/>
                </a:solidFill>
                <a:effectLst/>
                <a:latin typeface="Söhne"/>
              </a:rPr>
              <a:t> </a:t>
            </a:r>
            <a:r>
              <a:rPr lang="en-US" b="0" i="0" dirty="0" err="1" smtClean="0">
                <a:solidFill>
                  <a:srgbClr val="374151"/>
                </a:solidFill>
                <a:effectLst/>
                <a:latin typeface="Söhne"/>
              </a:rPr>
              <a:t>mengembangkan</a:t>
            </a:r>
            <a:r>
              <a:rPr lang="en-US" b="0" i="0" dirty="0" smtClean="0">
                <a:solidFill>
                  <a:srgbClr val="374151"/>
                </a:solidFill>
                <a:effectLst/>
                <a:latin typeface="Söhne"/>
              </a:rPr>
              <a:t> business model yang </a:t>
            </a:r>
            <a:r>
              <a:rPr lang="en-US" b="0" i="0" dirty="0" err="1" smtClean="0">
                <a:solidFill>
                  <a:srgbClr val="374151"/>
                </a:solidFill>
                <a:effectLst/>
                <a:latin typeface="Söhne"/>
              </a:rPr>
              <a:t>efektif</a:t>
            </a:r>
            <a:r>
              <a:rPr lang="en-US" b="0" i="0" dirty="0" smtClean="0">
                <a:solidFill>
                  <a:srgbClr val="374151"/>
                </a:solidFill>
                <a:effectLst/>
                <a:latin typeface="Söhne"/>
              </a:rPr>
              <a:t>.</a:t>
            </a:r>
          </a:p>
          <a:p>
            <a:pPr marL="514350" indent="-514350">
              <a:buFont typeface="+mj-lt"/>
              <a:buAutoNum type="arabicPeriod"/>
            </a:pPr>
            <a:r>
              <a:rPr lang="en-US" b="0" i="0" dirty="0" err="1" smtClean="0">
                <a:solidFill>
                  <a:srgbClr val="374151"/>
                </a:solidFill>
                <a:effectLst/>
                <a:latin typeface="Söhne"/>
              </a:rPr>
              <a:t>Bagaimana</a:t>
            </a:r>
            <a:r>
              <a:rPr lang="en-US" b="0" i="0" dirty="0" smtClean="0">
                <a:solidFill>
                  <a:srgbClr val="374151"/>
                </a:solidFill>
                <a:effectLst/>
                <a:latin typeface="Söhne"/>
              </a:rPr>
              <a:t> </a:t>
            </a:r>
            <a:r>
              <a:rPr lang="en-US" b="0" i="0" dirty="0" err="1" smtClean="0">
                <a:solidFill>
                  <a:srgbClr val="374151"/>
                </a:solidFill>
                <a:effectLst/>
                <a:latin typeface="Söhne"/>
              </a:rPr>
              <a:t>mereka</a:t>
            </a:r>
            <a:r>
              <a:rPr lang="en-US" b="0" i="0" dirty="0" smtClean="0">
                <a:solidFill>
                  <a:srgbClr val="374151"/>
                </a:solidFill>
                <a:effectLst/>
                <a:latin typeface="Söhne"/>
              </a:rPr>
              <a:t> </a:t>
            </a:r>
            <a:r>
              <a:rPr lang="en-US" b="0" i="0" dirty="0" err="1" smtClean="0">
                <a:solidFill>
                  <a:srgbClr val="374151"/>
                </a:solidFill>
                <a:effectLst/>
                <a:latin typeface="Söhne"/>
              </a:rPr>
              <a:t>mengidentifikasi</a:t>
            </a:r>
            <a:r>
              <a:rPr lang="en-US" b="0" i="0" dirty="0" smtClean="0">
                <a:solidFill>
                  <a:srgbClr val="374151"/>
                </a:solidFill>
                <a:effectLst/>
                <a:latin typeface="Söhne"/>
              </a:rPr>
              <a:t> </a:t>
            </a:r>
            <a:r>
              <a:rPr lang="en-US" b="0" i="0" dirty="0" err="1" smtClean="0">
                <a:solidFill>
                  <a:srgbClr val="374151"/>
                </a:solidFill>
                <a:effectLst/>
                <a:latin typeface="Söhne"/>
              </a:rPr>
              <a:t>peluang</a:t>
            </a:r>
            <a:r>
              <a:rPr lang="en-US" b="0" i="0" dirty="0" smtClean="0">
                <a:solidFill>
                  <a:srgbClr val="374151"/>
                </a:solidFill>
                <a:effectLst/>
                <a:latin typeface="Söhne"/>
              </a:rPr>
              <a:t>, </a:t>
            </a:r>
            <a:r>
              <a:rPr lang="en-US" b="0" i="0" dirty="0" err="1" smtClean="0">
                <a:solidFill>
                  <a:srgbClr val="374151"/>
                </a:solidFill>
                <a:effectLst/>
                <a:latin typeface="Söhne"/>
              </a:rPr>
              <a:t>mengatasi</a:t>
            </a:r>
            <a:r>
              <a:rPr lang="en-US" b="0" i="0" dirty="0" smtClean="0">
                <a:solidFill>
                  <a:srgbClr val="374151"/>
                </a:solidFill>
                <a:effectLst/>
                <a:latin typeface="Söhne"/>
              </a:rPr>
              <a:t> </a:t>
            </a:r>
            <a:r>
              <a:rPr lang="en-US" b="0" i="0" dirty="0" err="1" smtClean="0">
                <a:solidFill>
                  <a:srgbClr val="374151"/>
                </a:solidFill>
                <a:effectLst/>
                <a:latin typeface="Söhne"/>
              </a:rPr>
              <a:t>tantangan</a:t>
            </a:r>
            <a:r>
              <a:rPr lang="en-US" b="0" i="0" dirty="0" smtClean="0">
                <a:solidFill>
                  <a:srgbClr val="374151"/>
                </a:solidFill>
                <a:effectLst/>
                <a:latin typeface="Söhne"/>
              </a:rPr>
              <a:t>, </a:t>
            </a:r>
            <a:r>
              <a:rPr lang="en-US" b="0" i="0" dirty="0" err="1" smtClean="0">
                <a:solidFill>
                  <a:srgbClr val="374151"/>
                </a:solidFill>
                <a:effectLst/>
                <a:latin typeface="Söhne"/>
              </a:rPr>
              <a:t>dan</a:t>
            </a:r>
            <a:r>
              <a:rPr lang="en-US" b="0" i="0" dirty="0" smtClean="0">
                <a:solidFill>
                  <a:srgbClr val="374151"/>
                </a:solidFill>
                <a:effectLst/>
                <a:latin typeface="Söhne"/>
              </a:rPr>
              <a:t> </a:t>
            </a:r>
            <a:r>
              <a:rPr lang="en-US" b="0" i="0" dirty="0" err="1" smtClean="0">
                <a:solidFill>
                  <a:srgbClr val="374151"/>
                </a:solidFill>
                <a:effectLst/>
                <a:latin typeface="Söhne"/>
              </a:rPr>
              <a:t>mencapai</a:t>
            </a:r>
            <a:r>
              <a:rPr lang="en-US" b="0" i="0" dirty="0" smtClean="0">
                <a:solidFill>
                  <a:srgbClr val="374151"/>
                </a:solidFill>
                <a:effectLst/>
                <a:latin typeface="Söhne"/>
              </a:rPr>
              <a:t> </a:t>
            </a:r>
            <a:r>
              <a:rPr lang="en-US" b="0" i="0" dirty="0" err="1" smtClean="0">
                <a:solidFill>
                  <a:srgbClr val="374151"/>
                </a:solidFill>
                <a:effectLst/>
                <a:latin typeface="Söhne"/>
              </a:rPr>
              <a:t>kesuksesan</a:t>
            </a:r>
            <a:r>
              <a:rPr lang="en-US" b="0" i="0" dirty="0" smtClean="0">
                <a:solidFill>
                  <a:srgbClr val="374151"/>
                </a:solidFill>
                <a:effectLst/>
                <a:latin typeface="Söhne"/>
              </a:rPr>
              <a:t>.</a:t>
            </a:r>
          </a:p>
          <a:p>
            <a:pPr marL="514350" indent="-514350">
              <a:buFont typeface="+mj-lt"/>
              <a:buAutoNum type="arabicPeriod"/>
            </a:pPr>
            <a:r>
              <a:rPr lang="en-US" b="0" i="0" dirty="0" err="1" smtClean="0">
                <a:solidFill>
                  <a:srgbClr val="374151"/>
                </a:solidFill>
                <a:effectLst/>
                <a:latin typeface="Söhne"/>
              </a:rPr>
              <a:t>Kesimpulan</a:t>
            </a:r>
            <a:r>
              <a:rPr lang="en-US" b="0" i="0" dirty="0" smtClean="0">
                <a:solidFill>
                  <a:srgbClr val="374151"/>
                </a:solidFill>
                <a:effectLst/>
                <a:latin typeface="Söhne"/>
              </a:rPr>
              <a:t> </a:t>
            </a:r>
            <a:r>
              <a:rPr lang="en-US" b="0" i="0" dirty="0" err="1" smtClean="0">
                <a:solidFill>
                  <a:srgbClr val="374151"/>
                </a:solidFill>
                <a:effectLst/>
                <a:latin typeface="Söhne"/>
              </a:rPr>
              <a:t>dan</a:t>
            </a:r>
            <a:r>
              <a:rPr lang="en-US" b="0" i="0" dirty="0" smtClean="0">
                <a:solidFill>
                  <a:srgbClr val="374151"/>
                </a:solidFill>
                <a:effectLst/>
                <a:latin typeface="Söhne"/>
              </a:rPr>
              <a:t> </a:t>
            </a:r>
            <a:r>
              <a:rPr lang="en-US" b="0" i="0" dirty="0" err="1" smtClean="0">
                <a:solidFill>
                  <a:srgbClr val="374151"/>
                </a:solidFill>
                <a:effectLst/>
                <a:latin typeface="Söhne"/>
              </a:rPr>
              <a:t>pesan</a:t>
            </a:r>
            <a:r>
              <a:rPr lang="en-US" b="0" i="0" dirty="0" smtClean="0">
                <a:solidFill>
                  <a:srgbClr val="374151"/>
                </a:solidFill>
                <a:effectLst/>
                <a:latin typeface="Söhne"/>
              </a:rPr>
              <a:t> </a:t>
            </a:r>
            <a:r>
              <a:rPr lang="en-US" b="0" i="0" dirty="0" err="1" smtClean="0">
                <a:solidFill>
                  <a:srgbClr val="374151"/>
                </a:solidFill>
                <a:effectLst/>
                <a:latin typeface="Söhne"/>
              </a:rPr>
              <a:t>terakhir</a:t>
            </a:r>
            <a:r>
              <a:rPr lang="en-US" b="0" i="0" dirty="0" smtClean="0">
                <a:solidFill>
                  <a:srgbClr val="374151"/>
                </a:solidFill>
                <a:effectLst/>
                <a:latin typeface="Söhne"/>
              </a:rPr>
              <a:t>.</a:t>
            </a:r>
          </a:p>
          <a:p>
            <a:pPr marL="514350" indent="-514350">
              <a:buFont typeface="+mj-lt"/>
              <a:buAutoNum type="arabicPeriod"/>
            </a:pPr>
            <a:endParaRPr lang="id-ID" dirty="0"/>
          </a:p>
        </p:txBody>
      </p:sp>
      <p:pic>
        <p:nvPicPr>
          <p:cNvPr id="4" name="Picture 3"/>
          <p:cNvPicPr>
            <a:picLocks noChangeAspect="1"/>
          </p:cNvPicPr>
          <p:nvPr/>
        </p:nvPicPr>
        <p:blipFill>
          <a:blip r:embed="rId3"/>
          <a:stretch>
            <a:fillRect/>
          </a:stretch>
        </p:blipFill>
        <p:spPr>
          <a:xfrm>
            <a:off x="4199046" y="4397645"/>
            <a:ext cx="3248478" cy="2105319"/>
          </a:xfrm>
          <a:prstGeom prst="rect">
            <a:avLst/>
          </a:prstGeom>
        </p:spPr>
      </p:pic>
    </p:spTree>
    <p:extLst>
      <p:ext uri="{BB962C8B-B14F-4D97-AF65-F5344CB8AC3E}">
        <p14:creationId xmlns:p14="http://schemas.microsoft.com/office/powerpoint/2010/main" val="10202508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1184</TotalTime>
  <Words>4855</Words>
  <Application>Microsoft Office PowerPoint</Application>
  <PresentationFormat>Widescreen</PresentationFormat>
  <Paragraphs>354</Paragraphs>
  <Slides>15</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Cambria</vt:lpstr>
      <vt:lpstr>Söhne</vt:lpstr>
      <vt:lpstr>Office Theme</vt:lpstr>
      <vt:lpstr>Mengembangkan Business Model yang effektif</vt:lpstr>
      <vt:lpstr>    Pendahuluan </vt:lpstr>
      <vt:lpstr>Komponen-komponen inti dari sebuah business model</vt:lpstr>
      <vt:lpstr>Memahami Target Pasar </vt:lpstr>
      <vt:lpstr>Saluran Distribusi yang Efisien </vt:lpstr>
      <vt:lpstr>Sumber Pendapatan yang Berkelanjutan </vt:lpstr>
      <vt:lpstr>Mengelola Struktur Biaya </vt:lpstr>
      <vt:lpstr>Kesiapan untuk Perubahan </vt:lpstr>
      <vt:lpstr>Studi Kasus Keberhasilan </vt:lpstr>
      <vt:lpstr>Pengertian kreativitas dan inovasi</vt:lpstr>
      <vt:lpstr>Pentingnya Kreativitas dan Inovasi dalam Bisnis </vt:lpstr>
      <vt:lpstr>Inovasi membantu bisnis untuk: </vt:lpstr>
      <vt:lpstr>Teknologi dalam Kreativitas dan Inovasi </vt:lpstr>
      <vt:lpstr>Dampak Teknologi dalam Kreativitas dan Inovasi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acer</dc:creator>
  <cp:lastModifiedBy>acer</cp:lastModifiedBy>
  <cp:revision>14</cp:revision>
  <dcterms:created xsi:type="dcterms:W3CDTF">2023-10-27T07:04:46Z</dcterms:created>
  <dcterms:modified xsi:type="dcterms:W3CDTF">2023-10-28T02:49:35Z</dcterms:modified>
</cp:coreProperties>
</file>