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7758e20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7758e20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c2378a855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c2378a855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c713043b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c713043b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8f05674a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8f05674a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2" hasCustomPrompt="1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-1442292" flipH="1">
            <a:off x="-1773956" y="1176021"/>
            <a:ext cx="2259372" cy="2189821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1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1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body" idx="2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1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2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3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4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1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2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2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3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4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5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6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2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3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4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5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6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7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8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1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2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3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4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subTitle" idx="5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6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subTitle" idx="7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8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subTitle" idx="1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ubTitle" idx="2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subTitle" idx="3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subTitle" idx="4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5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8"/>
          <p:cNvSpPr txBox="1">
            <a:spLocks noGrp="1"/>
          </p:cNvSpPr>
          <p:nvPr>
            <p:ph type="subTitle" idx="6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8"/>
          <p:cNvSpPr txBox="1">
            <a:spLocks noGrp="1"/>
          </p:cNvSpPr>
          <p:nvPr>
            <p:ph type="subTitle" idx="7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2" name="Google Shape;342;p28"/>
          <p:cNvSpPr txBox="1">
            <a:spLocks noGrp="1"/>
          </p:cNvSpPr>
          <p:nvPr>
            <p:ph type="subTitle" idx="9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8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28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"/>
          <p:cNvSpPr/>
          <p:nvPr/>
        </p:nvSpPr>
        <p:spPr>
          <a:xfrm rot="775147" flipH="1">
            <a:off x="-1527367" y="-114758"/>
            <a:ext cx="2259394" cy="2189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>
            <a:spLocks noGrp="1"/>
          </p:cNvSpPr>
          <p:nvPr>
            <p:ph type="title" hasCustomPrompt="1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>
            <a:spLocks noGrp="1"/>
          </p:cNvSpPr>
          <p:nvPr>
            <p:ph type="subTitle" idx="1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>
            <a:spLocks noGrp="1"/>
          </p:cNvSpPr>
          <p:nvPr>
            <p:ph type="subTitle" idx="3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>
            <a:spLocks noGrp="1"/>
          </p:cNvSpPr>
          <p:nvPr>
            <p:ph type="subTitle" idx="5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>
            <a:spLocks noGrp="1"/>
          </p:cNvSpPr>
          <p:nvPr>
            <p:ph type="title" hasCustomPrompt="1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>
            <a:spLocks noGrp="1"/>
          </p:cNvSpPr>
          <p:nvPr>
            <p:ph type="subTitle" idx="1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9" name="Google Shape;379;p30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>
            <a:spLocks noGrp="1"/>
          </p:cNvSpPr>
          <p:nvPr>
            <p:ph type="subTitle" idx="4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subTitle" idx="5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" name="Google Shape;383;p30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>
            <a:spLocks noGrp="1"/>
          </p:cNvSpPr>
          <p:nvPr>
            <p:ph type="subTitle" idx="7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>
            <a:spLocks noGrp="1"/>
          </p:cNvSpPr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subTitle" idx="1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 rot="3555162" flipH="1">
            <a:off x="-993615" y="620242"/>
            <a:ext cx="1625808" cy="15265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rot="10800000" flipH="1">
              <a:off x="4935811" y="4414372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2256459" flipH="1">
            <a:off x="-1314778" y="2364914"/>
            <a:ext cx="2210833" cy="2142776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avLst/>
            <a:gdLst/>
            <a:ahLst/>
            <a:cxnLst/>
            <a:rect l="l" t="t" r="r" b="b"/>
            <a:pathLst>
              <a:path w="1444" h="2226" extrusionOk="0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avLst/>
            <a:gdLst/>
            <a:ahLst/>
            <a:cxnLst/>
            <a:rect l="l" t="t" r="r" b="b"/>
            <a:pathLst>
              <a:path w="1472" h="2226" extrusionOk="0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Chapter Five</a:t>
            </a:r>
            <a:br>
              <a:rPr lang="en" sz="4100" b="0" dirty="0"/>
            </a:br>
            <a:r>
              <a:rPr lang="en" sz="2300" b="0" dirty="0"/>
              <a:t>Pewarisan dan Modular</a:t>
            </a:r>
            <a:endParaRPr sz="2300" b="0" dirty="0"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8" h="35085" extrusionOk="0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4" h="12595" extrusionOk="0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" h="532" extrusionOk="0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9" h="1126" extrusionOk="0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2590" extrusionOk="0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2590" extrusionOk="0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" h="708" extrusionOk="0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708" extrusionOk="0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14" extrusionOk="0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" h="114" extrusionOk="0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2216" extrusionOk="0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8261" extrusionOk="0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596" extrusionOk="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5" h="14206" extrusionOk="0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38" h="11999" extrusionOk="0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90" extrusionOk="0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" h="3984" extrusionOk="0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6014" extrusionOk="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1225" extrusionOk="0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648" extrusionOk="0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" h="3744" extrusionOk="0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298" extrusionOk="0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8" h="2216" extrusionOk="0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1" h="503" extrusionOk="0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" h="3298" extrusionOk="0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" h="1837" extrusionOk="0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2" h="998" extrusionOk="0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" h="1034" extrusionOk="0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154" extrusionOk="0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54" extrusionOk="0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1126" extrusionOk="0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119" extrusionOk="0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1062" extrusionOk="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" h="1901" extrusionOk="0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1769" extrusionOk="0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" h="2039" extrusionOk="0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901" extrusionOk="0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" h="1769" extrusionOk="0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2039" extrusionOk="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76" extrusionOk="0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176" extrusionOk="0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097" extrusionOk="0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" h="1097" extrusionOk="0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" h="1027" extrusionOk="0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1735" extrusionOk="0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3453" extrusionOk="0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2095" extrusionOk="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7" h="5307" extrusionOk="0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8" h="4083" extrusionOk="0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3305" extrusionOk="0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4431" extrusionOk="0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475" extrusionOk="0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" h="800" extrusionOk="0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178" extrusionOk="0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08" extrusionOk="0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60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708" extrusionOk="0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326" extrusionOk="0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231" extrusionOk="0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558" extrusionOk="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844" extrusionOk="0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503" extrusionOk="0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4639" extrusionOk="0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" h="949" extrusionOk="0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1" h="2816" extrusionOk="0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149" extrusionOk="0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432" extrusionOk="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" h="567" extrusionOk="0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52" extrusionOk="0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411" extrusionOk="0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3" extrusionOk="0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" h="1657" extrusionOk="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4964" extrusionOk="0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4" h="13612" extrusionOk="0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8" h="13676" extrusionOk="0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444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324" extrusionOk="0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90" extrusionOk="0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447" extrusionOk="0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6" h="4620" extrusionOk="0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1" h="18044" extrusionOk="0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1645" extrusionOk="0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1557" extrusionOk="0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" h="5700" extrusionOk="0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5753" extrusionOk="0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14" extrusionOk="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9" h="8921" extrusionOk="0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1672" extrusionOk="0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2859" extrusionOk="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538" extrusionOk="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316" extrusionOk="0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4197" extrusionOk="0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" h="1855" extrusionOk="0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2506" extrusionOk="0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" h="1387" extrusionOk="0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005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35" extrusionOk="0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097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119" extrusionOk="0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132" extrusionOk="0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126" extrusionOk="0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74" extrusionOk="0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1062" extrusionOk="0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006" extrusionOk="0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034" extrusionOk="0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411" extrusionOk="0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26" extrusionOk="0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4" h="17077" extrusionOk="0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9370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2" h="16216" extrusionOk="0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126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2711" extrusionOk="0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125" extrusionOk="0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624" extrusionOk="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</a:t>
            </a:r>
            <a:endParaRPr/>
          </a:p>
        </p:txBody>
      </p:sp>
      <p:sp>
        <p:nvSpPr>
          <p:cNvPr id="657" name="Google Shape;657;p35"/>
          <p:cNvSpPr txBox="1">
            <a:spLocks noGrp="1"/>
          </p:cNvSpPr>
          <p:nvPr>
            <p:ph type="title" idx="2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dan Modular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avLst/>
              <a:gdLst/>
              <a:ahLst/>
              <a:cxnLst/>
              <a:rect l="l" t="t" r="r" b="b"/>
              <a:pathLst>
                <a:path w="34694" h="33626" extrusionOk="0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3" extrusionOk="0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328" extrusionOk="0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713" extrusionOk="0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831" extrusionOk="0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5307" extrusionOk="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4113" extrusionOk="0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333" extrusionOk="0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avLst/>
                <a:gdLst/>
                <a:ahLst/>
                <a:cxnLst/>
                <a:rect l="l" t="t" r="r" b="b"/>
                <a:pathLst>
                  <a:path w="15063" h="9933" extrusionOk="0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2" extrusionOk="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70" extrusionOk="0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91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29" h="475" extrusionOk="0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9" h="970" extrusionOk="0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avLst/>
              <a:gdLst/>
              <a:ahLst/>
              <a:cxnLst/>
              <a:rect l="l" t="t" r="r" b="b"/>
              <a:pathLst>
                <a:path w="7139" h="1119" extrusionOk="0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avLst/>
              <a:gdLst/>
              <a:ahLst/>
              <a:cxnLst/>
              <a:rect l="l" t="t" r="r" b="b"/>
              <a:pathLst>
                <a:path w="7139" h="4245" extrusionOk="0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avLst/>
              <a:gdLst/>
              <a:ahLst/>
              <a:cxnLst/>
              <a:rect l="l" t="t" r="r" b="b"/>
              <a:pathLst>
                <a:path w="4154" h="121" extrusionOk="0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avLst/>
              <a:gdLst/>
              <a:ahLst/>
              <a:cxnLst/>
              <a:rect l="l" t="t" r="r" b="b"/>
              <a:pathLst>
                <a:path w="4154" h="114" extrusionOk="0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avLst/>
              <a:gdLst/>
              <a:ahLst/>
              <a:cxnLst/>
              <a:rect l="l" t="t" r="r" b="b"/>
              <a:pathLst>
                <a:path w="532" h="629" extrusionOk="0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58" extrusionOk="0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067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2060" extrusionOk="0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07" extrusionOk="0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06" extrusionOk="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6995" extrusionOk="0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57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859" extrusionOk="0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587" extrusionOk="0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26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412" extrusionOk="0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128" extrusionOk="0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607" extrusionOk="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927" h="7274" extrusionOk="0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364" extrusionOk="0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27" extrusionOk="0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7317" extrusionOk="0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594" extrusionOk="0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4374" extrusionOk="0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70" extrusionOk="0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56" extrusionOk="0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88" extrusionOk="0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955" extrusionOk="0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354" extrusionOk="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3242" extrusionOk="0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2" extrusionOk="0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03" extrusionOk="0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366" extrusionOk="0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64" extrusionOk="0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0" extrusionOk="0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4" extrusionOk="0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94" extrusionOk="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04" extrusionOk="0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532" extrusionOk="0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444" extrusionOk="0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452" extrusionOk="0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7" extrusionOk="0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13" extrusionOk="0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77" extrusionOk="0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47" extrusionOk="0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08" extrusionOk="0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63" extrusionOk="0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avLst/>
                <a:gdLst/>
                <a:ahLst/>
                <a:cxnLst/>
                <a:rect l="l" t="t" r="r" b="b"/>
                <a:pathLst>
                  <a:path w="86" h="651" extrusionOk="0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974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98" extrusionOk="0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18" extrusionOk="0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18" extrusionOk="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63" extrusionOk="0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31" extrusionOk="0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361" extrusionOk="0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4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93" extrusionOk="0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46" extrusionOk="0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46" extrusionOk="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360" extrusionOk="0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62" extrusionOk="0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362" extrusionOk="0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970" extrusionOk="0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970" extrusionOk="0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" extrusionOk="0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2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914" extrusionOk="0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60" extrusionOk="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14" extrusionOk="0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811" extrusionOk="0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21" extrusionOk="0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720" extrusionOk="0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445" extrusionOk="0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94" extrusionOk="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1" extrusionOk="0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/>
          <p:nvPr/>
        </p:nvSpPr>
        <p:spPr>
          <a:xfrm>
            <a:off x="529223" y="327849"/>
            <a:ext cx="691754" cy="86525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6"/>
          <p:cNvSpPr txBox="1">
            <a:spLocks noGrp="1"/>
          </p:cNvSpPr>
          <p:nvPr>
            <p:ph type="title"/>
          </p:nvPr>
        </p:nvSpPr>
        <p:spPr>
          <a:xfrm>
            <a:off x="529225" y="327850"/>
            <a:ext cx="70491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</a:t>
            </a: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(Inheritance)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</p:txBody>
      </p:sp>
      <p:sp>
        <p:nvSpPr>
          <p:cNvPr id="800" name="Google Shape;800;p36"/>
          <p:cNvSpPr txBox="1">
            <a:spLocks noGrp="1"/>
          </p:cNvSpPr>
          <p:nvPr>
            <p:ph type="subTitle" idx="1"/>
          </p:nvPr>
        </p:nvSpPr>
        <p:spPr>
          <a:xfrm>
            <a:off x="376825" y="1222813"/>
            <a:ext cx="2405700" cy="21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Membuat sebuah </a:t>
            </a:r>
            <a:r>
              <a:rPr lang="en" sz="2100">
                <a:solidFill>
                  <a:schemeClr val="lt1"/>
                </a:solidFill>
                <a:highlight>
                  <a:schemeClr val="accent2"/>
                </a:highlight>
              </a:rPr>
              <a:t>kelas baru</a:t>
            </a:r>
            <a:r>
              <a:rPr lang="en" sz="2100"/>
              <a:t> dengan menggunakan </a:t>
            </a:r>
            <a:r>
              <a:rPr lang="en" sz="2100">
                <a:solidFill>
                  <a:schemeClr val="lt1"/>
                </a:solidFill>
                <a:highlight>
                  <a:schemeClr val="accent2"/>
                </a:highlight>
              </a:rPr>
              <a:t>kelas induk</a:t>
            </a:r>
            <a:r>
              <a:rPr lang="en" sz="2100"/>
              <a:t> yang sudah ada.</a:t>
            </a:r>
            <a:endParaRPr sz="2100" i="1"/>
          </a:p>
        </p:txBody>
      </p:sp>
      <p:grpSp>
        <p:nvGrpSpPr>
          <p:cNvPr id="801" name="Google Shape;801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2" name="Google Shape;802;p3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6" name="Google Shape;8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700" y="912850"/>
            <a:ext cx="3936474" cy="3946352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6"/>
          <p:cNvSpPr txBox="1"/>
          <p:nvPr/>
        </p:nvSpPr>
        <p:spPr>
          <a:xfrm>
            <a:off x="376825" y="3261700"/>
            <a:ext cx="3855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: </a:t>
            </a:r>
            <a:b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Jika kelas B memiliki nama metode yang sama dengan kelas A, metode tersebut akan menimpa metode yang diwariskan oleh kelas 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7"/>
          <p:cNvSpPr/>
          <p:nvPr/>
        </p:nvSpPr>
        <p:spPr>
          <a:xfrm>
            <a:off x="375588" y="735560"/>
            <a:ext cx="2697360" cy="3672365"/>
          </a:xfrm>
          <a:custGeom>
            <a:avLst/>
            <a:gdLst/>
            <a:ahLst/>
            <a:cxnLst/>
            <a:rect l="l" t="t" r="r" b="b"/>
            <a:pathLst>
              <a:path w="143096" h="190426" extrusionOk="0">
                <a:moveTo>
                  <a:pt x="2914" y="0"/>
                </a:moveTo>
                <a:cubicBezTo>
                  <a:pt x="1280" y="0"/>
                  <a:pt x="0" y="1281"/>
                  <a:pt x="0" y="2914"/>
                </a:cubicBezTo>
                <a:lnTo>
                  <a:pt x="0" y="187512"/>
                </a:lnTo>
                <a:cubicBezTo>
                  <a:pt x="0" y="189101"/>
                  <a:pt x="1280" y="190426"/>
                  <a:pt x="2914" y="190426"/>
                </a:cubicBezTo>
                <a:lnTo>
                  <a:pt x="140182" y="190426"/>
                </a:lnTo>
                <a:cubicBezTo>
                  <a:pt x="141771" y="190426"/>
                  <a:pt x="143096" y="189101"/>
                  <a:pt x="143096" y="187512"/>
                </a:cubicBezTo>
                <a:lnTo>
                  <a:pt x="143096" y="2914"/>
                </a:lnTo>
                <a:cubicBezTo>
                  <a:pt x="143096" y="1281"/>
                  <a:pt x="141771" y="0"/>
                  <a:pt x="140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7"/>
          <p:cNvSpPr txBox="1">
            <a:spLocks noGrp="1"/>
          </p:cNvSpPr>
          <p:nvPr>
            <p:ph type="title"/>
          </p:nvPr>
        </p:nvSpPr>
        <p:spPr>
          <a:xfrm>
            <a:off x="3481329" y="404825"/>
            <a:ext cx="46584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Mewariskan Class</a:t>
            </a:r>
            <a:endParaRPr/>
          </a:p>
        </p:txBody>
      </p:sp>
      <p:sp>
        <p:nvSpPr>
          <p:cNvPr id="814" name="Google Shape;814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5" name="Google Shape;815;p37"/>
          <p:cNvPicPr preferRelativeResize="0"/>
          <p:nvPr/>
        </p:nvPicPr>
        <p:blipFill rotWithShape="1">
          <a:blip r:embed="rId3">
            <a:alphaModFix/>
          </a:blip>
          <a:srcRect l="6276" r="55054"/>
          <a:stretch/>
        </p:blipFill>
        <p:spPr>
          <a:xfrm>
            <a:off x="566350" y="916600"/>
            <a:ext cx="2315851" cy="33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7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7" name="Google Shape;8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348" y="1225325"/>
            <a:ext cx="5576925" cy="3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8"/>
          <p:cNvSpPr txBox="1">
            <a:spLocks noGrp="1"/>
          </p:cNvSpPr>
          <p:nvPr>
            <p:ph type="title"/>
          </p:nvPr>
        </p:nvSpPr>
        <p:spPr>
          <a:xfrm>
            <a:off x="348125" y="445025"/>
            <a:ext cx="85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Mewariskan - </a:t>
            </a:r>
            <a:r>
              <a:rPr lang="en">
                <a:solidFill>
                  <a:schemeClr val="accent5"/>
                </a:solidFill>
              </a:rPr>
              <a:t>Method </a:t>
            </a:r>
            <a:r>
              <a:rPr lang="en"/>
              <a:t>Dengan </a:t>
            </a:r>
            <a:r>
              <a:rPr lang="en">
                <a:solidFill>
                  <a:schemeClr val="lt1"/>
                </a:solidFill>
                <a:highlight>
                  <a:schemeClr val="accent2"/>
                </a:highlight>
              </a:rPr>
              <a:t>Super()</a:t>
            </a:r>
            <a:endParaRPr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824" name="Google Shape;824;p38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825" name="Google Shape;825;p38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8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2595" extrusionOk="0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7" name="Google Shape;827;p38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828" name="Google Shape;828;p38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829" name="Google Shape;829;p38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38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38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38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3" name="Google Shape;833;p38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834" name="Google Shape;834;p38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38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38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38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532" extrusionOk="0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38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38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38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1126" extrusionOk="0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38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590" extrusionOk="0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38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2590" extrusionOk="0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38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708" extrusionOk="0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38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708" extrusionOk="0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38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14" extrusionOk="0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38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14" extrusionOk="0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38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216" extrusionOk="0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8" name="Google Shape;848;p38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849" name="Google Shape;849;p38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8261" extrusionOk="0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38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96" extrusionOk="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38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65" h="14206" extrusionOk="0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38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8" h="11999" extrusionOk="0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38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38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38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38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38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38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38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38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38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38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38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38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38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38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90" extrusionOk="0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8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8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8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8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8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8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8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8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38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38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38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8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8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38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8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8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8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8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8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8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8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8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8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8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8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8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38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38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38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38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38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38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38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38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38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38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38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38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38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38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8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8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8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8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8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8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8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8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8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8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8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8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9" name="Google Shape;919;p38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920" name="Google Shape;920;p38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3984" extrusionOk="0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8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6014" extrusionOk="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8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1225" extrusionOk="0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8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648" extrusionOk="0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3744" extrusionOk="0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298" extrusionOk="0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" h="2216" extrusionOk="0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7" name="Google Shape;927;p38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928" name="Google Shape;928;p38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" h="503" extrusionOk="0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8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298" extrusionOk="0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8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" h="1837" extrusionOk="0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1" name="Google Shape;931;p38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932" name="Google Shape;932;p38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8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998" extrusionOk="0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8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8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8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1034" extrusionOk="0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8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154" extrusionOk="0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8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54" extrusionOk="0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8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8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8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" h="1126" extrusionOk="0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8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119" extrusionOk="0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8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8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1062" extrusionOk="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8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8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901" extrusionOk="0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8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769" extrusionOk="0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8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2039" extrusionOk="0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8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901" extrusionOk="0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8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69" extrusionOk="0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8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2039" extrusionOk="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2" name="Google Shape;952;p38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953" name="Google Shape;953;p38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76" extrusionOk="0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8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176" extrusionOk="0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8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097" extrusionOk="0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8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97" extrusionOk="0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8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8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027" extrusionOk="0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8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8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8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735" extrusionOk="0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8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3" name="Google Shape;963;p38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964" name="Google Shape;964;p38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453" extrusionOk="0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8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2095" extrusionOk="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8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5307" extrusionOk="0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8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8" h="4083" extrusionOk="0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8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3305" extrusionOk="0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9" name="Google Shape;969;p38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4431" extrusionOk="0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75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00" extrusionOk="0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8" extrusionOk="0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60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08" extrusionOk="0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26" extrusionOk="0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8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31" extrusionOk="0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8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58" extrusionOk="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8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44" extrusionOk="0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8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03" extrusionOk="0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1" name="Google Shape;981;p38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982" name="Google Shape;982;p38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4639" extrusionOk="0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8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949" extrusionOk="0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8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816" extrusionOk="0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8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49" extrusionOk="0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8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32" extrusionOk="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8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567" extrusionOk="0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8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652" extrusionOk="0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8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11" extrusionOk="0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8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3" extrusionOk="0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8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1657" extrusionOk="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2" name="Google Shape;992;p38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993" name="Google Shape;993;p38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964" extrusionOk="0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13612" extrusionOk="0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13676" extrusionOk="0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8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4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8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324" extrusionOk="0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8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avLst/>
                <a:gdLst/>
                <a:ahLst/>
                <a:cxnLst/>
                <a:rect l="l" t="t" r="r" b="b"/>
                <a:pathLst>
                  <a:path w="57" h="390" extrusionOk="0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8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47" extrusionOk="0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8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4620" extrusionOk="0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8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18044" extrusionOk="0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8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avLst/>
                <a:gdLst/>
                <a:ahLst/>
                <a:cxnLst/>
                <a:rect l="l" t="t" r="r" b="b"/>
                <a:pathLst>
                  <a:path w="13322" h="11645" extrusionOk="0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8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1557" extrusionOk="0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8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700" extrusionOk="0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8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5753" extrusionOk="0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8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8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14" extrusionOk="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8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8921" extrusionOk="0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8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672" extrusionOk="0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859" extrusionOk="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538" extrusionOk="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8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316" extrusionOk="0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8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4197" extrusionOk="0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855" extrusionOk="0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506" extrusionOk="0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8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387" extrusionOk="0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8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005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35" extrusionOk="0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8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097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8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119" extrusionOk="0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8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132" extrusionOk="0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8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26" extrusionOk="0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8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074" extrusionOk="0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8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504" h="1062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8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006" extrusionOk="0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8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34" extrusionOk="0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8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11" extrusionOk="0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8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26" extrusionOk="0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8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16364" h="17077" extrusionOk="0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8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9370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8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avLst/>
                <a:gdLst/>
                <a:ahLst/>
                <a:cxnLst/>
                <a:rect l="l" t="t" r="r" b="b"/>
                <a:pathLst>
                  <a:path w="15062" h="16216" extrusionOk="0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8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126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8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711" extrusionOk="0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8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125" extrusionOk="0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8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624" extrusionOk="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6" name="Google Shape;1036;p38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037" name="Google Shape;1037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38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040" name="Google Shape;1040;p38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5274407" y="370287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5228494" y="370287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4" name="Google Shape;1044;p38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5" name="Google Shape;10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75" y="1411625"/>
            <a:ext cx="4616201" cy="285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9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Modular</a:t>
            </a:r>
            <a:endParaRPr sz="3700"/>
          </a:p>
        </p:txBody>
      </p:sp>
      <p:sp>
        <p:nvSpPr>
          <p:cNvPr id="1051" name="Google Shape;1051;p39"/>
          <p:cNvSpPr txBox="1">
            <a:spLocks noGrp="1"/>
          </p:cNvSpPr>
          <p:nvPr>
            <p:ph type="title" idx="2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52" name="Google Shape;1052;p39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dan Modular</a:t>
            </a:r>
            <a:endParaRPr/>
          </a:p>
        </p:txBody>
      </p:sp>
      <p:sp>
        <p:nvSpPr>
          <p:cNvPr id="1053" name="Google Shape;1053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055" name="Google Shape;1055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056" name="Google Shape;1056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059" name="Google Shape;1059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89" name="Google Shape;1089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90" name="Google Shape;1090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93" name="Google Shape;1093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96" name="Google Shape;1096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99" name="Google Shape;1099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113" name="Google Shape;1113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4" name="Google Shape;1124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125" name="Google Shape;1125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5" name="Google Shape;1145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146" name="Google Shape;1146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1" name="Google Shape;1151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152" name="Google Shape;1152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2" name="Google Shape;1162;p39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0"/>
          <p:cNvSpPr txBox="1">
            <a:spLocks noGrp="1"/>
          </p:cNvSpPr>
          <p:nvPr>
            <p:ph type="title"/>
          </p:nvPr>
        </p:nvSpPr>
        <p:spPr>
          <a:xfrm>
            <a:off x="720000" y="216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Modular</a:t>
            </a:r>
            <a:endParaRPr/>
          </a:p>
        </p:txBody>
      </p:sp>
      <p:sp>
        <p:nvSpPr>
          <p:cNvPr id="1168" name="Google Shape;1168;p40"/>
          <p:cNvSpPr txBox="1"/>
          <p:nvPr/>
        </p:nvSpPr>
        <p:spPr>
          <a:xfrm flipH="1">
            <a:off x="713200" y="734850"/>
            <a:ext cx="771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Konsep yang mengacu pada pengorganisasian kode ke dalam modul-modul yang independen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(File Independen)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9" name="Google Shape;1169;p40"/>
          <p:cNvSpPr txBox="1"/>
          <p:nvPr/>
        </p:nvSpPr>
        <p:spPr>
          <a:xfrm flipH="1">
            <a:off x="2413563" y="2893600"/>
            <a:ext cx="804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[  ]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0" name="Google Shape;1170;p40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1" name="Google Shape;11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450" y="1383750"/>
            <a:ext cx="4269094" cy="315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1"/>
          <p:cNvSpPr txBox="1">
            <a:spLocks noGrp="1"/>
          </p:cNvSpPr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77" name="Google Shape;1177;p41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78" name="Google Shape;1178;p41"/>
            <p:cNvSpPr/>
            <p:nvPr/>
          </p:nvSpPr>
          <p:spPr>
            <a:xfrm>
              <a:off x="2770216" y="1172311"/>
              <a:ext cx="3514928" cy="2228226"/>
            </a:xfrm>
            <a:custGeom>
              <a:avLst/>
              <a:gdLst/>
              <a:ahLst/>
              <a:cxnLst/>
              <a:rect l="l" t="t" r="r" b="b"/>
              <a:pathLst>
                <a:path w="47371" h="30030" extrusionOk="0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9" name="Google Shape;1179;p41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80" name="Google Shape;1180;p41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90" extrusionOk="0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90" extrusionOk="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1026" extrusionOk="0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949" extrusionOk="0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886" h="949" extrusionOk="0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949" extrusionOk="0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81" extrusionOk="0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781" extrusionOk="0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854" extrusionOk="0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41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94" name="Google Shape;1194;p41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avLst/>
                <a:gdLst/>
                <a:ahLst/>
                <a:cxnLst/>
                <a:rect l="l" t="t" r="r" b="b"/>
                <a:pathLst>
                  <a:path w="15833" h="13237" extrusionOk="0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1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avLst/>
                <a:gdLst/>
                <a:ahLst/>
                <a:cxnLst/>
                <a:rect l="l" t="t" r="r" b="b"/>
                <a:pathLst>
                  <a:path w="121" h="624" extrusionOk="0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1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8702" extrusionOk="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1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1172" extrusionOk="0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1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1239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8" extrusionOk="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1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948" extrusionOk="0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1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23" extrusionOk="0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avLst/>
                <a:gdLst/>
                <a:ahLst/>
                <a:cxnLst/>
                <a:rect l="l" t="t" r="r" b="b"/>
                <a:pathLst>
                  <a:path w="709" h="709" extrusionOk="0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1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765" extrusionOk="0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1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1" extrusionOk="0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1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21" extrusionOk="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1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01" extrusionOk="0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1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85" extrusionOk="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1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85" extrusionOk="0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1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6785" extrusionOk="0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1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22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1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178" extrusionOk="0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2" name="Google Shape;1212;p41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213" name="Google Shape;1213;p41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avLst/>
                <a:gdLst/>
                <a:ahLst/>
                <a:cxnLst/>
                <a:rect l="l" t="t" r="r" b="b"/>
                <a:pathLst>
                  <a:path w="21903" h="16803" extrusionOk="0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1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266" extrusionOk="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1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082" h="13266" extrusionOk="0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1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0111" h="13294" extrusionOk="0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1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13209" extrusionOk="0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1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65" extrusionOk="0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1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1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623" extrusionOk="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23" extrusionOk="0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1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93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1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1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1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1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65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1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765" extrusionOk="0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8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1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1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1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1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1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1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1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1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1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65" extrusionOk="0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1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0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1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16" extrusionOk="0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1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1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1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1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1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1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1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1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1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1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72" extrusionOk="0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1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1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1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1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1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1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1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1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extrusionOk="0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59" extrusionOk="0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1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1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1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59" extrusionOk="0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1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9" extrusionOk="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41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296" name="Google Shape;1296;p41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avLst/>
                <a:gdLst/>
                <a:ahLst/>
                <a:cxnLst/>
                <a:rect l="l" t="t" r="r" b="b"/>
                <a:pathLst>
                  <a:path w="20870" h="28438" extrusionOk="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736" extrusionOk="0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3771" extrusionOk="0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11" extrusionOk="0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2187" extrusionOk="0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81" extrusionOk="0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31" extrusionOk="0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8" extrusionOk="0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308" extrusionOk="0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633" extrusionOk="0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03" extrusionOk="0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1" extrusionOk="0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00" extrusionOk="0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53" extrusionOk="0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1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89" extrusionOk="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1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26" extrusionOk="0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1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45" extrusionOk="0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90" extrusionOk="0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47" extrusionOk="0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18" extrusionOk="0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9" extrusionOk="0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41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319" name="Google Shape;1319;p41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1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5" name="Google Shape;1325;p41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326" name="Google Shape;1326;p41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1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1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1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1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1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4" name="Google Shape;1334;p41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335" name="Google Shape;1335;p4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p4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8" name="Google Shape;1338;p41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339" name="Google Shape;1339;p41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3" name="Google Shape;1343;p41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1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5" name="Google Shape;1345;p41"/>
          <p:cNvSpPr txBox="1">
            <a:spLocks noGrp="1"/>
          </p:cNvSpPr>
          <p:nvPr>
            <p:ph type="subTitle" idx="4294967295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Bebas Neue</vt:lpstr>
      <vt:lpstr>DM Sans</vt:lpstr>
      <vt:lpstr>Lato</vt:lpstr>
      <vt:lpstr>Lato Light</vt:lpstr>
      <vt:lpstr>Nunito Light</vt:lpstr>
      <vt:lpstr>Poppins</vt:lpstr>
      <vt:lpstr>PT Sans</vt:lpstr>
      <vt:lpstr>Brackets Lesson for Coding and Programming by Slidesgo</vt:lpstr>
      <vt:lpstr>Chapter Five Pewarisan dan Modular</vt:lpstr>
      <vt:lpstr>Pewarisan</vt:lpstr>
      <vt:lpstr>Pewarisan (Inheritance)</vt:lpstr>
      <vt:lpstr>Mewariskan Class</vt:lpstr>
      <vt:lpstr>Mewariskan - Method Dengan Super() </vt:lpstr>
      <vt:lpstr>Modular</vt:lpstr>
      <vt:lpstr>Modular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 Pewarisan dan Modular</dc:title>
  <cp:lastModifiedBy>Randy Estian</cp:lastModifiedBy>
  <cp:revision>1</cp:revision>
  <dcterms:modified xsi:type="dcterms:W3CDTF">2025-04-11T06:27:56Z</dcterms:modified>
</cp:coreProperties>
</file>