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9" r:id="rId3"/>
    <p:sldId id="270" r:id="rId4"/>
    <p:sldId id="271" r:id="rId5"/>
    <p:sldId id="272" r:id="rId6"/>
    <p:sldId id="284" r:id="rId7"/>
    <p:sldId id="282" r:id="rId8"/>
    <p:sldId id="273" r:id="rId9"/>
    <p:sldId id="274" r:id="rId10"/>
    <p:sldId id="275" r:id="rId11"/>
    <p:sldId id="276" r:id="rId12"/>
    <p:sldId id="277" r:id="rId13"/>
    <p:sldId id="258" r:id="rId14"/>
    <p:sldId id="278" r:id="rId15"/>
    <p:sldId id="285" r:id="rId16"/>
    <p:sldId id="286" r:id="rId17"/>
    <p:sldId id="287" r:id="rId18"/>
    <p:sldId id="279" r:id="rId19"/>
    <p:sldId id="288" r:id="rId20"/>
    <p:sldId id="280" r:id="rId21"/>
    <p:sldId id="281" r:id="rId22"/>
    <p:sldId id="289" r:id="rId23"/>
    <p:sldId id="290" r:id="rId24"/>
    <p:sldId id="291" r:id="rId25"/>
    <p:sldId id="292" r:id="rId2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66" d="100"/>
          <a:sy n="66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98A16B-9CEF-49EA-96B2-3CDE71A3AC3C}" type="doc">
      <dgm:prSet loTypeId="urn:microsoft.com/office/officeart/2005/8/layout/hierarchy2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d-ID"/>
        </a:p>
      </dgm:t>
    </dgm:pt>
    <dgm:pt modelId="{6667F376-B9A4-48AE-9AFF-2F08EEAA97D9}">
      <dgm:prSet phldrT="[Text]"/>
      <dgm:spPr/>
      <dgm:t>
        <a:bodyPr/>
        <a:lstStyle/>
        <a:p>
          <a:r>
            <a:rPr lang="en-US" b="1" dirty="0" smtClean="0">
              <a:latin typeface="Corbel" panose="020B0503020204020204" pitchFamily="34" charset="0"/>
            </a:rPr>
            <a:t>Data</a:t>
          </a:r>
          <a:endParaRPr lang="id-ID" b="1" dirty="0">
            <a:latin typeface="Corbel" panose="020B0503020204020204" pitchFamily="34" charset="0"/>
          </a:endParaRPr>
        </a:p>
      </dgm:t>
    </dgm:pt>
    <dgm:pt modelId="{637EECAD-6E74-4814-9F5D-37985F9B02A9}" type="parTrans" cxnId="{C85B271D-B4A1-4122-8AC6-039F3132E732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63B5D4BD-071A-4806-9A18-5F45A03157DB}" type="sibTrans" cxnId="{C85B271D-B4A1-4122-8AC6-039F3132E732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27FC6086-0CE0-44C0-B0EB-A456443D9F81}">
      <dgm:prSet phldrT="[Text]"/>
      <dgm:spPr/>
      <dgm:t>
        <a:bodyPr/>
        <a:lstStyle/>
        <a:p>
          <a:r>
            <a:rPr lang="en-US" b="1" dirty="0" smtClean="0">
              <a:latin typeface="Corbel" panose="020B0503020204020204" pitchFamily="34" charset="0"/>
            </a:rPr>
            <a:t>Primary</a:t>
          </a:r>
          <a:endParaRPr lang="id-ID" b="1" dirty="0">
            <a:latin typeface="Corbel" panose="020B0503020204020204" pitchFamily="34" charset="0"/>
          </a:endParaRPr>
        </a:p>
      </dgm:t>
    </dgm:pt>
    <dgm:pt modelId="{7583E17A-8308-4E4B-94BC-B91A25AAA93D}" type="parTrans" cxnId="{38233D28-B27D-4745-A375-EC787F3C6F95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6962E8C1-8B09-4396-8EB0-FB5A59DCC487}" type="sibTrans" cxnId="{38233D28-B27D-4745-A375-EC787F3C6F95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719D6207-0938-4122-B0C4-1D1F86FB7DC1}">
      <dgm:prSet phldrT="[Text]"/>
      <dgm:spPr/>
      <dgm:t>
        <a:bodyPr/>
        <a:lstStyle/>
        <a:p>
          <a:r>
            <a:rPr lang="en-US" b="1" dirty="0" smtClean="0">
              <a:latin typeface="Corbel" panose="020B0503020204020204" pitchFamily="34" charset="0"/>
            </a:rPr>
            <a:t>Secondary</a:t>
          </a:r>
          <a:endParaRPr lang="id-ID" b="1" dirty="0">
            <a:latin typeface="Corbel" panose="020B0503020204020204" pitchFamily="34" charset="0"/>
          </a:endParaRPr>
        </a:p>
      </dgm:t>
    </dgm:pt>
    <dgm:pt modelId="{F171B9B8-0331-45E0-A67D-2A5F78AC2A1D}" type="parTrans" cxnId="{E372035C-A6E5-48BE-B9B3-4768CAFF98FD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30A01F08-6E6D-42E7-8561-56DC8199A533}" type="sibTrans" cxnId="{E372035C-A6E5-48BE-B9B3-4768CAFF98FD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53B5980B-82A9-43B7-9FDD-5273A7E995D4}">
      <dgm:prSet/>
      <dgm:spPr/>
      <dgm:t>
        <a:bodyPr/>
        <a:lstStyle/>
        <a:p>
          <a:r>
            <a:rPr lang="id-ID" b="1" dirty="0" smtClean="0">
              <a:latin typeface="Corbel" panose="020B0503020204020204" pitchFamily="34" charset="0"/>
            </a:rPr>
            <a:t>Eksternal Data</a:t>
          </a:r>
          <a:endParaRPr lang="id-ID" b="1" dirty="0">
            <a:latin typeface="Corbel" panose="020B0503020204020204" pitchFamily="34" charset="0"/>
          </a:endParaRPr>
        </a:p>
      </dgm:t>
    </dgm:pt>
    <dgm:pt modelId="{D3F2A35E-CA3B-43F2-A2FF-C46FD1657074}" type="parTrans" cxnId="{5FD04B0C-E73E-485F-A09A-F446BCCD81BB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62F10CE0-B8D9-4B24-BB7B-7FFE71941A8E}" type="sibTrans" cxnId="{5FD04B0C-E73E-485F-A09A-F446BCCD81BB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00ED4347-66EB-48C3-8ABC-E28E2102ED6A}">
      <dgm:prSet/>
      <dgm:spPr/>
      <dgm:t>
        <a:bodyPr/>
        <a:lstStyle/>
        <a:p>
          <a:r>
            <a:rPr lang="id-ID" b="1" dirty="0" smtClean="0">
              <a:latin typeface="Corbel" panose="020B0503020204020204" pitchFamily="34" charset="0"/>
            </a:rPr>
            <a:t>Internal Data</a:t>
          </a:r>
          <a:endParaRPr lang="id-ID" b="1" dirty="0">
            <a:latin typeface="Corbel" panose="020B0503020204020204" pitchFamily="34" charset="0"/>
          </a:endParaRPr>
        </a:p>
      </dgm:t>
    </dgm:pt>
    <dgm:pt modelId="{AE866E6A-F53C-4766-892E-48FB5E7167CA}" type="parTrans" cxnId="{F46C5D41-88C7-41B6-81FB-E9EE221E4D07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0B11A095-29F8-4C6D-A924-748009D891AA}" type="sibTrans" cxnId="{F46C5D41-88C7-41B6-81FB-E9EE221E4D07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23E78356-FF6E-4EA6-BF95-CF25BD9BD0F2}">
      <dgm:prSet/>
      <dgm:spPr/>
      <dgm:t>
        <a:bodyPr/>
        <a:lstStyle/>
        <a:p>
          <a:r>
            <a:rPr lang="en-US" b="1" dirty="0" smtClean="0">
              <a:latin typeface="Corbel" panose="020B0503020204020204" pitchFamily="34" charset="0"/>
            </a:rPr>
            <a:t>Observation</a:t>
          </a:r>
          <a:endParaRPr lang="id-ID" b="1" dirty="0">
            <a:latin typeface="Corbel" panose="020B0503020204020204" pitchFamily="34" charset="0"/>
          </a:endParaRPr>
        </a:p>
      </dgm:t>
    </dgm:pt>
    <dgm:pt modelId="{56B18676-C47F-4FAA-A18D-639B423E7B38}" type="parTrans" cxnId="{66701988-066C-4638-AA45-D0F277E5B7A2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C8040F73-1187-426C-974A-65B2983B4F94}" type="sibTrans" cxnId="{66701988-066C-4638-AA45-D0F277E5B7A2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A1B4B7E2-A99C-43CA-8839-04535A8DF773}">
      <dgm:prSet/>
      <dgm:spPr/>
      <dgm:t>
        <a:bodyPr/>
        <a:lstStyle/>
        <a:p>
          <a:r>
            <a:rPr lang="en-US" b="1" dirty="0" smtClean="0">
              <a:latin typeface="Corbel" panose="020B0503020204020204" pitchFamily="34" charset="0"/>
            </a:rPr>
            <a:t>Interview</a:t>
          </a:r>
          <a:endParaRPr lang="id-ID" b="1" dirty="0">
            <a:latin typeface="Corbel" panose="020B0503020204020204" pitchFamily="34" charset="0"/>
          </a:endParaRPr>
        </a:p>
      </dgm:t>
    </dgm:pt>
    <dgm:pt modelId="{83F8CF58-FFB7-4FCA-BAF2-BCE086648AD8}" type="parTrans" cxnId="{8A68A336-9632-404E-A4E5-CB847A27D49B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6D02C495-89EE-4E18-9478-EA7F808DF5DB}" type="sibTrans" cxnId="{8A68A336-9632-404E-A4E5-CB847A27D49B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85DEBD0E-8E60-48D7-A7CF-9FF9760970E9}">
      <dgm:prSet/>
      <dgm:spPr/>
      <dgm:t>
        <a:bodyPr/>
        <a:lstStyle/>
        <a:p>
          <a:r>
            <a:rPr lang="en-US" b="1" dirty="0" smtClean="0">
              <a:latin typeface="Corbel" panose="020B0503020204020204" pitchFamily="34" charset="0"/>
            </a:rPr>
            <a:t>Objective</a:t>
          </a:r>
          <a:endParaRPr lang="id-ID" b="1" dirty="0">
            <a:latin typeface="Corbel" panose="020B0503020204020204" pitchFamily="34" charset="0"/>
          </a:endParaRPr>
        </a:p>
      </dgm:t>
    </dgm:pt>
    <dgm:pt modelId="{FFEEFB9B-60E5-4BE3-8440-C237800B5172}" type="parTrans" cxnId="{F30225A0-3433-4839-AE29-3E1C078D5F12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499C5556-D95C-42E8-8322-000C05EE0E0D}" type="sibTrans" cxnId="{F30225A0-3433-4839-AE29-3E1C078D5F12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CF587126-0661-44CF-A000-6F89F2EE57EB}">
      <dgm:prSet/>
      <dgm:spPr/>
      <dgm:t>
        <a:bodyPr/>
        <a:lstStyle/>
        <a:p>
          <a:r>
            <a:rPr lang="en-US" b="1" dirty="0" smtClean="0">
              <a:latin typeface="Corbel" panose="020B0503020204020204" pitchFamily="34" charset="0"/>
            </a:rPr>
            <a:t>Subjective</a:t>
          </a:r>
          <a:endParaRPr lang="id-ID" b="1" dirty="0">
            <a:latin typeface="Corbel" panose="020B0503020204020204" pitchFamily="34" charset="0"/>
          </a:endParaRPr>
        </a:p>
      </dgm:t>
    </dgm:pt>
    <dgm:pt modelId="{0E5DE0BA-24CE-4FAE-9B0E-2627D636A918}" type="parTrans" cxnId="{49DDACB9-B141-487E-B2C1-34D5ADBB45C4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595AA22D-2183-4213-A50E-E1700F4911C0}" type="sibTrans" cxnId="{49DDACB9-B141-487E-B2C1-34D5ADBB45C4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47CBF89D-7626-4134-B4A6-8FD2BD4D42B2}">
      <dgm:prSet/>
      <dgm:spPr/>
      <dgm:t>
        <a:bodyPr/>
        <a:lstStyle/>
        <a:p>
          <a:r>
            <a:rPr lang="id-ID" b="1" smtClean="0">
              <a:latin typeface="Corbel" panose="020B0503020204020204" pitchFamily="34" charset="0"/>
            </a:rPr>
            <a:t>Depth Interview</a:t>
          </a:r>
          <a:endParaRPr lang="id-ID" b="1">
            <a:latin typeface="Corbel" panose="020B0503020204020204" pitchFamily="34" charset="0"/>
          </a:endParaRPr>
        </a:p>
      </dgm:t>
    </dgm:pt>
    <dgm:pt modelId="{E391E02B-7AA8-48B0-AA45-DC764809B5E1}" type="parTrans" cxnId="{84FF9FE2-6F9A-4E8E-91D2-025AAF0C7009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4A77E5AF-7E56-43D5-9D22-B97D8896924F}" type="sibTrans" cxnId="{84FF9FE2-6F9A-4E8E-91D2-025AAF0C7009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F2837C46-B456-455F-8D2C-2D6DE9518F61}">
      <dgm:prSet/>
      <dgm:spPr/>
      <dgm:t>
        <a:bodyPr/>
        <a:lstStyle/>
        <a:p>
          <a:r>
            <a:rPr lang="id-ID" b="1" smtClean="0">
              <a:latin typeface="Corbel" panose="020B0503020204020204" pitchFamily="34" charset="0"/>
            </a:rPr>
            <a:t>Projective Techniques</a:t>
          </a:r>
          <a:endParaRPr lang="id-ID" b="1">
            <a:latin typeface="Corbel" panose="020B0503020204020204" pitchFamily="34" charset="0"/>
          </a:endParaRPr>
        </a:p>
      </dgm:t>
    </dgm:pt>
    <dgm:pt modelId="{3F291AAA-1E3C-4408-8FB5-0F4E03886CB6}" type="parTrans" cxnId="{1CB00229-9EA0-4D6F-AD30-AD3896128B6F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F0C08F9A-A5A8-4262-8C4F-302931044848}" type="sibTrans" cxnId="{1CB00229-9EA0-4D6F-AD30-AD3896128B6F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16CACCD4-D303-4125-90CC-39A9AFBA067B}">
      <dgm:prSet/>
      <dgm:spPr/>
      <dgm:t>
        <a:bodyPr/>
        <a:lstStyle/>
        <a:p>
          <a:r>
            <a:rPr lang="id-ID" b="1" smtClean="0">
              <a:latin typeface="Corbel" panose="020B0503020204020204" pitchFamily="34" charset="0"/>
            </a:rPr>
            <a:t>Structured Interview</a:t>
          </a:r>
          <a:endParaRPr lang="id-ID" b="1">
            <a:latin typeface="Corbel" panose="020B0503020204020204" pitchFamily="34" charset="0"/>
          </a:endParaRPr>
        </a:p>
      </dgm:t>
    </dgm:pt>
    <dgm:pt modelId="{638A8D78-27B8-4D25-B355-54B137FB6F01}" type="parTrans" cxnId="{6FD293B0-81D7-483E-83C9-9D2593F96048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7571BFF4-0200-46AA-BD40-32B3AE71149A}" type="sibTrans" cxnId="{6FD293B0-81D7-483E-83C9-9D2593F96048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27A9E542-73B6-487A-8CD4-642C42E78CBE}">
      <dgm:prSet/>
      <dgm:spPr/>
      <dgm:t>
        <a:bodyPr/>
        <a:lstStyle/>
        <a:p>
          <a:r>
            <a:rPr lang="en-US" b="1" dirty="0" smtClean="0">
              <a:latin typeface="Corbel" panose="020B0503020204020204" pitchFamily="34" charset="0"/>
            </a:rPr>
            <a:t>Subjective</a:t>
          </a:r>
          <a:endParaRPr lang="id-ID" b="1" dirty="0">
            <a:latin typeface="Corbel" panose="020B0503020204020204" pitchFamily="34" charset="0"/>
          </a:endParaRPr>
        </a:p>
      </dgm:t>
    </dgm:pt>
    <dgm:pt modelId="{B0D0A853-717D-469E-A247-31157102235E}" type="parTrans" cxnId="{4890FF24-EE3A-4754-AF9F-860328955D28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B90DC388-33A5-4730-8E79-4F88D1402D8F}" type="sibTrans" cxnId="{4890FF24-EE3A-4754-AF9F-860328955D28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A59AE097-D50A-45AA-9BBB-99B4547CEB71}">
      <dgm:prSet/>
      <dgm:spPr/>
      <dgm:t>
        <a:bodyPr/>
        <a:lstStyle/>
        <a:p>
          <a:r>
            <a:rPr lang="en-US" b="1" dirty="0" smtClean="0">
              <a:latin typeface="Corbel" panose="020B0503020204020204" pitchFamily="34" charset="0"/>
            </a:rPr>
            <a:t>Objective</a:t>
          </a:r>
          <a:endParaRPr lang="id-ID" b="1" dirty="0">
            <a:latin typeface="Corbel" panose="020B0503020204020204" pitchFamily="34" charset="0"/>
          </a:endParaRPr>
        </a:p>
      </dgm:t>
    </dgm:pt>
    <dgm:pt modelId="{20634FC6-C4B4-4C04-9C5C-407245E39F68}" type="parTrans" cxnId="{08887919-178D-4018-B4CE-A181AB89CC0E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8089BBBF-E7BC-4378-BF58-C2DB700798FC}" type="sibTrans" cxnId="{08887919-178D-4018-B4CE-A181AB89CC0E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E578CA89-2BDB-49FE-978E-11335D350924}">
      <dgm:prSet/>
      <dgm:spPr/>
      <dgm:t>
        <a:bodyPr/>
        <a:lstStyle/>
        <a:p>
          <a:r>
            <a:rPr lang="id-ID" b="1" smtClean="0">
              <a:latin typeface="Corbel" panose="020B0503020204020204" pitchFamily="34" charset="0"/>
            </a:rPr>
            <a:t>Judgments</a:t>
          </a:r>
          <a:endParaRPr lang="id-ID" b="1">
            <a:latin typeface="Corbel" panose="020B0503020204020204" pitchFamily="34" charset="0"/>
          </a:endParaRPr>
        </a:p>
      </dgm:t>
    </dgm:pt>
    <dgm:pt modelId="{2396AD29-8DE4-4B96-B50E-8D9F4169D590}" type="parTrans" cxnId="{031B0A2E-C38B-41DA-8BDE-F0EE2F422FA3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7A62675D-8D77-4F19-9367-042EA433FD29}" type="sibTrans" cxnId="{031B0A2E-C38B-41DA-8BDE-F0EE2F422FA3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D14AA585-D666-4F29-BA1F-42299BB8C0C7}">
      <dgm:prSet/>
      <dgm:spPr/>
      <dgm:t>
        <a:bodyPr/>
        <a:lstStyle/>
        <a:p>
          <a:r>
            <a:rPr lang="id-ID" b="1" smtClean="0">
              <a:latin typeface="Corbel" panose="020B0503020204020204" pitchFamily="34" charset="0"/>
            </a:rPr>
            <a:t>Audits</a:t>
          </a:r>
          <a:endParaRPr lang="id-ID" b="1">
            <a:latin typeface="Corbel" panose="020B0503020204020204" pitchFamily="34" charset="0"/>
          </a:endParaRPr>
        </a:p>
      </dgm:t>
    </dgm:pt>
    <dgm:pt modelId="{653992DE-A111-4E9E-A918-09AFCAAEAEB4}" type="parTrans" cxnId="{1962CA0F-9710-4918-B90D-75592AA5087B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C1803388-1DD7-4593-BF52-AE12CFEC181A}" type="sibTrans" cxnId="{1962CA0F-9710-4918-B90D-75592AA5087B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A613D983-0B2C-4B5D-B2CB-48DBC3078B66}">
      <dgm:prSet/>
      <dgm:spPr/>
      <dgm:t>
        <a:bodyPr/>
        <a:lstStyle/>
        <a:p>
          <a:r>
            <a:rPr lang="id-ID" b="1" smtClean="0">
              <a:latin typeface="Corbel" panose="020B0503020204020204" pitchFamily="34" charset="0"/>
            </a:rPr>
            <a:t>Measuring Devices</a:t>
          </a:r>
        </a:p>
      </dgm:t>
    </dgm:pt>
    <dgm:pt modelId="{51CDE9E3-D14D-4E77-8331-62C130F9D8E7}" type="parTrans" cxnId="{69CABE80-60D7-413D-88C9-CD7DD934B01E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84145B59-FDC4-4D4E-8EB5-EF64BD12CA24}" type="sibTrans" cxnId="{69CABE80-60D7-413D-88C9-CD7DD934B01E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40A9B099-8608-4656-9C50-A3DBA0FFFD4A}">
      <dgm:prSet/>
      <dgm:spPr/>
      <dgm:t>
        <a:bodyPr/>
        <a:lstStyle/>
        <a:p>
          <a:r>
            <a:rPr lang="id-ID" b="1" dirty="0" smtClean="0">
              <a:latin typeface="Corbel" panose="020B0503020204020204" pitchFamily="34" charset="0"/>
            </a:rPr>
            <a:t>Direct Observation of Facts</a:t>
          </a:r>
        </a:p>
      </dgm:t>
    </dgm:pt>
    <dgm:pt modelId="{C919F638-E3C5-4F25-A29C-FEC7EA2C8B9E}" type="parTrans" cxnId="{03159B5B-E579-429F-9829-1345315820C9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A4DBE9DD-CEA3-422E-935E-BBD1594359C4}" type="sibTrans" cxnId="{03159B5B-E579-429F-9829-1345315820C9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AC8E71A3-A975-44EF-88F6-99B683850106}">
      <dgm:prSet/>
      <dgm:spPr/>
      <dgm:t>
        <a:bodyPr/>
        <a:lstStyle/>
        <a:p>
          <a:r>
            <a:rPr lang="id-ID" b="1" dirty="0" smtClean="0">
              <a:latin typeface="Corbel" panose="020B0503020204020204" pitchFamily="34" charset="0"/>
            </a:rPr>
            <a:t>Commercial Research Agencies</a:t>
          </a:r>
        </a:p>
      </dgm:t>
    </dgm:pt>
    <dgm:pt modelId="{CE82A0B3-0096-4EFB-8E87-E3DB0D163CB3}" type="parTrans" cxnId="{2F622CAD-B846-42E8-B364-3C6BA85F42B0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2B24F86F-09A1-483B-845C-20DC22879BCF}" type="sibTrans" cxnId="{2F622CAD-B846-42E8-B364-3C6BA85F42B0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6233029F-84F3-4E12-A0FE-EF85983DD87E}">
      <dgm:prSet/>
      <dgm:spPr/>
      <dgm:t>
        <a:bodyPr/>
        <a:lstStyle/>
        <a:p>
          <a:r>
            <a:rPr lang="id-ID" b="1" dirty="0" smtClean="0">
              <a:latin typeface="Corbel" panose="020B0503020204020204" pitchFamily="34" charset="0"/>
            </a:rPr>
            <a:t>Business Reference Sources</a:t>
          </a:r>
        </a:p>
      </dgm:t>
    </dgm:pt>
    <dgm:pt modelId="{F1D855E4-E896-443E-A44C-DD56412F5A6E}" type="parTrans" cxnId="{91D901DE-7D17-46C1-B8E8-A2B34A713F39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EA200FF0-DE5E-4014-B911-358E1F7ABBC7}" type="sibTrans" cxnId="{91D901DE-7D17-46C1-B8E8-A2B34A713F39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756A17AD-8772-4535-A37C-CADAF131DC06}">
      <dgm:prSet/>
      <dgm:spPr/>
      <dgm:t>
        <a:bodyPr/>
        <a:lstStyle/>
        <a:p>
          <a:r>
            <a:rPr lang="id-ID" b="1" dirty="0" smtClean="0">
              <a:latin typeface="Corbel" panose="020B0503020204020204" pitchFamily="34" charset="0"/>
            </a:rPr>
            <a:t>Government Sources and</a:t>
          </a:r>
        </a:p>
      </dgm:t>
    </dgm:pt>
    <dgm:pt modelId="{40EA4D03-ACDF-4E5B-95D5-5EAA0D57A313}" type="parTrans" cxnId="{EA9E191F-B6B3-4208-ADC4-6A61327B4111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F0BB0C05-F8E3-4C88-B9A9-856ADFDD1A7E}" type="sibTrans" cxnId="{EA9E191F-B6B3-4208-ADC4-6A61327B4111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5E5C5652-6134-4AD8-AFCC-84C24F43400A}">
      <dgm:prSet/>
      <dgm:spPr/>
      <dgm:t>
        <a:bodyPr/>
        <a:lstStyle/>
        <a:p>
          <a:r>
            <a:rPr lang="id-ID" b="1" dirty="0" smtClean="0">
              <a:latin typeface="Corbel" panose="020B0503020204020204" pitchFamily="34" charset="0"/>
            </a:rPr>
            <a:t>Company Records</a:t>
          </a:r>
        </a:p>
      </dgm:t>
    </dgm:pt>
    <dgm:pt modelId="{9B138C4D-49F3-4D48-A323-927E9E292CBC}" type="parTrans" cxnId="{8D20F71B-F4C2-4C55-9808-E5FE18B60D84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26FCA9D6-324C-4F0C-9501-6A987447F74B}" type="sibTrans" cxnId="{8D20F71B-F4C2-4C55-9808-E5FE18B60D84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00E97F4B-5073-4A63-AF38-0EE8292EF93F}" type="pres">
      <dgm:prSet presAssocID="{4898A16B-9CEF-49EA-96B2-3CDE71A3AC3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24558C69-BFC8-4005-BAE0-6CD1F66175B5}" type="pres">
      <dgm:prSet presAssocID="{6667F376-B9A4-48AE-9AFF-2F08EEAA97D9}" presName="root1" presStyleCnt="0"/>
      <dgm:spPr/>
    </dgm:pt>
    <dgm:pt modelId="{D5502945-0DD5-4B61-BC89-240DDBC447AD}" type="pres">
      <dgm:prSet presAssocID="{6667F376-B9A4-48AE-9AFF-2F08EEAA97D9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55064CFA-FD68-4EB7-9E7D-3F653DFC30A6}" type="pres">
      <dgm:prSet presAssocID="{6667F376-B9A4-48AE-9AFF-2F08EEAA97D9}" presName="level2hierChild" presStyleCnt="0"/>
      <dgm:spPr/>
    </dgm:pt>
    <dgm:pt modelId="{1574F032-06B0-4697-8662-AC03490426ED}" type="pres">
      <dgm:prSet presAssocID="{7583E17A-8308-4E4B-94BC-B91A25AAA93D}" presName="conn2-1" presStyleLbl="parChTrans1D2" presStyleIdx="0" presStyleCnt="2"/>
      <dgm:spPr/>
      <dgm:t>
        <a:bodyPr/>
        <a:lstStyle/>
        <a:p>
          <a:endParaRPr lang="id-ID"/>
        </a:p>
      </dgm:t>
    </dgm:pt>
    <dgm:pt modelId="{3644FAFE-329C-4097-B8E9-1E1DA1A056BA}" type="pres">
      <dgm:prSet presAssocID="{7583E17A-8308-4E4B-94BC-B91A25AAA93D}" presName="connTx" presStyleLbl="parChTrans1D2" presStyleIdx="0" presStyleCnt="2"/>
      <dgm:spPr/>
      <dgm:t>
        <a:bodyPr/>
        <a:lstStyle/>
        <a:p>
          <a:endParaRPr lang="id-ID"/>
        </a:p>
      </dgm:t>
    </dgm:pt>
    <dgm:pt modelId="{233B8670-F311-4085-A8CB-B828B9A6B326}" type="pres">
      <dgm:prSet presAssocID="{27FC6086-0CE0-44C0-B0EB-A456443D9F81}" presName="root2" presStyleCnt="0"/>
      <dgm:spPr/>
    </dgm:pt>
    <dgm:pt modelId="{20D5C615-85E1-4170-9C35-61C11B71105F}" type="pres">
      <dgm:prSet presAssocID="{27FC6086-0CE0-44C0-B0EB-A456443D9F81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420D6462-2DD4-4DAC-B031-B443AFE7BAD2}" type="pres">
      <dgm:prSet presAssocID="{27FC6086-0CE0-44C0-B0EB-A456443D9F81}" presName="level3hierChild" presStyleCnt="0"/>
      <dgm:spPr/>
    </dgm:pt>
    <dgm:pt modelId="{E5A169FC-2A8F-4FEB-A933-FB00694227E0}" type="pres">
      <dgm:prSet presAssocID="{83F8CF58-FFB7-4FCA-BAF2-BCE086648AD8}" presName="conn2-1" presStyleLbl="parChTrans1D3" presStyleIdx="0" presStyleCnt="4"/>
      <dgm:spPr/>
      <dgm:t>
        <a:bodyPr/>
        <a:lstStyle/>
        <a:p>
          <a:endParaRPr lang="id-ID"/>
        </a:p>
      </dgm:t>
    </dgm:pt>
    <dgm:pt modelId="{E767DC3A-C8E7-4358-9C67-AE24A1E11DE4}" type="pres">
      <dgm:prSet presAssocID="{83F8CF58-FFB7-4FCA-BAF2-BCE086648AD8}" presName="connTx" presStyleLbl="parChTrans1D3" presStyleIdx="0" presStyleCnt="4"/>
      <dgm:spPr/>
      <dgm:t>
        <a:bodyPr/>
        <a:lstStyle/>
        <a:p>
          <a:endParaRPr lang="id-ID"/>
        </a:p>
      </dgm:t>
    </dgm:pt>
    <dgm:pt modelId="{33AC9435-8816-4F54-8EE0-C1B006A44C5C}" type="pres">
      <dgm:prSet presAssocID="{A1B4B7E2-A99C-43CA-8839-04535A8DF773}" presName="root2" presStyleCnt="0"/>
      <dgm:spPr/>
    </dgm:pt>
    <dgm:pt modelId="{DD9B15A9-37B5-4695-90BF-58EDBF89ADA1}" type="pres">
      <dgm:prSet presAssocID="{A1B4B7E2-A99C-43CA-8839-04535A8DF773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9141EEF1-600E-4612-A178-F0BEE7CC3F9D}" type="pres">
      <dgm:prSet presAssocID="{A1B4B7E2-A99C-43CA-8839-04535A8DF773}" presName="level3hierChild" presStyleCnt="0"/>
      <dgm:spPr/>
    </dgm:pt>
    <dgm:pt modelId="{F9A4A888-D151-4687-87A5-1D59F713DFDD}" type="pres">
      <dgm:prSet presAssocID="{0E5DE0BA-24CE-4FAE-9B0E-2627D636A918}" presName="conn2-1" presStyleLbl="parChTrans1D4" presStyleIdx="0" presStyleCnt="15"/>
      <dgm:spPr/>
      <dgm:t>
        <a:bodyPr/>
        <a:lstStyle/>
        <a:p>
          <a:endParaRPr lang="id-ID"/>
        </a:p>
      </dgm:t>
    </dgm:pt>
    <dgm:pt modelId="{8DDC0EE9-2FF2-428E-8F59-5A17760A19EE}" type="pres">
      <dgm:prSet presAssocID="{0E5DE0BA-24CE-4FAE-9B0E-2627D636A918}" presName="connTx" presStyleLbl="parChTrans1D4" presStyleIdx="0" presStyleCnt="15"/>
      <dgm:spPr/>
      <dgm:t>
        <a:bodyPr/>
        <a:lstStyle/>
        <a:p>
          <a:endParaRPr lang="id-ID"/>
        </a:p>
      </dgm:t>
    </dgm:pt>
    <dgm:pt modelId="{D54370ED-2E0D-42EA-A57E-E598972A6A8E}" type="pres">
      <dgm:prSet presAssocID="{CF587126-0661-44CF-A000-6F89F2EE57EB}" presName="root2" presStyleCnt="0"/>
      <dgm:spPr/>
    </dgm:pt>
    <dgm:pt modelId="{D6FD0CC3-6876-4565-AB38-DA5605BEA15E}" type="pres">
      <dgm:prSet presAssocID="{CF587126-0661-44CF-A000-6F89F2EE57EB}" presName="LevelTwoTextNode" presStyleLbl="node4" presStyleIdx="0" presStyleCnt="15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4DBF73DA-519B-492D-A2CD-F5C1226ABE1B}" type="pres">
      <dgm:prSet presAssocID="{CF587126-0661-44CF-A000-6F89F2EE57EB}" presName="level3hierChild" presStyleCnt="0"/>
      <dgm:spPr/>
    </dgm:pt>
    <dgm:pt modelId="{3A13D372-8545-4DA0-B2D5-6963F3E6F55C}" type="pres">
      <dgm:prSet presAssocID="{E391E02B-7AA8-48B0-AA45-DC764809B5E1}" presName="conn2-1" presStyleLbl="parChTrans1D4" presStyleIdx="1" presStyleCnt="15"/>
      <dgm:spPr/>
      <dgm:t>
        <a:bodyPr/>
        <a:lstStyle/>
        <a:p>
          <a:endParaRPr lang="id-ID"/>
        </a:p>
      </dgm:t>
    </dgm:pt>
    <dgm:pt modelId="{13ACD002-8EF2-4AB2-999F-1D2C7206046A}" type="pres">
      <dgm:prSet presAssocID="{E391E02B-7AA8-48B0-AA45-DC764809B5E1}" presName="connTx" presStyleLbl="parChTrans1D4" presStyleIdx="1" presStyleCnt="15"/>
      <dgm:spPr/>
      <dgm:t>
        <a:bodyPr/>
        <a:lstStyle/>
        <a:p>
          <a:endParaRPr lang="id-ID"/>
        </a:p>
      </dgm:t>
    </dgm:pt>
    <dgm:pt modelId="{50C5E940-BC62-4DCE-903C-E7FE0D7FA1F0}" type="pres">
      <dgm:prSet presAssocID="{47CBF89D-7626-4134-B4A6-8FD2BD4D42B2}" presName="root2" presStyleCnt="0"/>
      <dgm:spPr/>
    </dgm:pt>
    <dgm:pt modelId="{3262298C-3051-4DDB-996D-89B4290C9ED9}" type="pres">
      <dgm:prSet presAssocID="{47CBF89D-7626-4134-B4A6-8FD2BD4D42B2}" presName="LevelTwoTextNode" presStyleLbl="node4" presStyleIdx="1" presStyleCnt="15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321D0AE8-6331-4A16-81A0-8E82A93C552E}" type="pres">
      <dgm:prSet presAssocID="{47CBF89D-7626-4134-B4A6-8FD2BD4D42B2}" presName="level3hierChild" presStyleCnt="0"/>
      <dgm:spPr/>
    </dgm:pt>
    <dgm:pt modelId="{DC724E87-497A-4C97-B173-2E13469C0F8D}" type="pres">
      <dgm:prSet presAssocID="{3F291AAA-1E3C-4408-8FB5-0F4E03886CB6}" presName="conn2-1" presStyleLbl="parChTrans1D4" presStyleIdx="2" presStyleCnt="15"/>
      <dgm:spPr/>
      <dgm:t>
        <a:bodyPr/>
        <a:lstStyle/>
        <a:p>
          <a:endParaRPr lang="id-ID"/>
        </a:p>
      </dgm:t>
    </dgm:pt>
    <dgm:pt modelId="{7AB075B8-8E56-4DF7-9CEC-71B8614D0173}" type="pres">
      <dgm:prSet presAssocID="{3F291AAA-1E3C-4408-8FB5-0F4E03886CB6}" presName="connTx" presStyleLbl="parChTrans1D4" presStyleIdx="2" presStyleCnt="15"/>
      <dgm:spPr/>
      <dgm:t>
        <a:bodyPr/>
        <a:lstStyle/>
        <a:p>
          <a:endParaRPr lang="id-ID"/>
        </a:p>
      </dgm:t>
    </dgm:pt>
    <dgm:pt modelId="{3F87BC65-4956-4B63-B0AE-BCE4AFFE6CF8}" type="pres">
      <dgm:prSet presAssocID="{F2837C46-B456-455F-8D2C-2D6DE9518F61}" presName="root2" presStyleCnt="0"/>
      <dgm:spPr/>
    </dgm:pt>
    <dgm:pt modelId="{0CCF2138-481B-4E66-9FF7-DDF3BF60F35E}" type="pres">
      <dgm:prSet presAssocID="{F2837C46-B456-455F-8D2C-2D6DE9518F61}" presName="LevelTwoTextNode" presStyleLbl="node4" presStyleIdx="2" presStyleCnt="15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DBD8BC38-C68E-40C1-A89E-FACA3942070B}" type="pres">
      <dgm:prSet presAssocID="{F2837C46-B456-455F-8D2C-2D6DE9518F61}" presName="level3hierChild" presStyleCnt="0"/>
      <dgm:spPr/>
    </dgm:pt>
    <dgm:pt modelId="{AE66D36E-392B-4A73-B856-CFD2772A588E}" type="pres">
      <dgm:prSet presAssocID="{FFEEFB9B-60E5-4BE3-8440-C237800B5172}" presName="conn2-1" presStyleLbl="parChTrans1D4" presStyleIdx="3" presStyleCnt="15"/>
      <dgm:spPr/>
      <dgm:t>
        <a:bodyPr/>
        <a:lstStyle/>
        <a:p>
          <a:endParaRPr lang="id-ID"/>
        </a:p>
      </dgm:t>
    </dgm:pt>
    <dgm:pt modelId="{D9545B35-A542-40DB-BB51-9CCD203953F0}" type="pres">
      <dgm:prSet presAssocID="{FFEEFB9B-60E5-4BE3-8440-C237800B5172}" presName="connTx" presStyleLbl="parChTrans1D4" presStyleIdx="3" presStyleCnt="15"/>
      <dgm:spPr/>
      <dgm:t>
        <a:bodyPr/>
        <a:lstStyle/>
        <a:p>
          <a:endParaRPr lang="id-ID"/>
        </a:p>
      </dgm:t>
    </dgm:pt>
    <dgm:pt modelId="{E58EE293-9B71-4FFC-8FA6-F7E4032CCAF2}" type="pres">
      <dgm:prSet presAssocID="{85DEBD0E-8E60-48D7-A7CF-9FF9760970E9}" presName="root2" presStyleCnt="0"/>
      <dgm:spPr/>
    </dgm:pt>
    <dgm:pt modelId="{92475E3D-8A59-4969-926A-10CC960FA18F}" type="pres">
      <dgm:prSet presAssocID="{85DEBD0E-8E60-48D7-A7CF-9FF9760970E9}" presName="LevelTwoTextNode" presStyleLbl="node4" presStyleIdx="3" presStyleCnt="15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296F92D0-95D4-411C-A289-2596C75EDA88}" type="pres">
      <dgm:prSet presAssocID="{85DEBD0E-8E60-48D7-A7CF-9FF9760970E9}" presName="level3hierChild" presStyleCnt="0"/>
      <dgm:spPr/>
    </dgm:pt>
    <dgm:pt modelId="{AB7BD865-CA16-446B-89A7-3FA8FE587F6F}" type="pres">
      <dgm:prSet presAssocID="{638A8D78-27B8-4D25-B355-54B137FB6F01}" presName="conn2-1" presStyleLbl="parChTrans1D4" presStyleIdx="4" presStyleCnt="15"/>
      <dgm:spPr/>
      <dgm:t>
        <a:bodyPr/>
        <a:lstStyle/>
        <a:p>
          <a:endParaRPr lang="id-ID"/>
        </a:p>
      </dgm:t>
    </dgm:pt>
    <dgm:pt modelId="{120EF733-E3E9-4C03-8918-197ED8A72403}" type="pres">
      <dgm:prSet presAssocID="{638A8D78-27B8-4D25-B355-54B137FB6F01}" presName="connTx" presStyleLbl="parChTrans1D4" presStyleIdx="4" presStyleCnt="15"/>
      <dgm:spPr/>
      <dgm:t>
        <a:bodyPr/>
        <a:lstStyle/>
        <a:p>
          <a:endParaRPr lang="id-ID"/>
        </a:p>
      </dgm:t>
    </dgm:pt>
    <dgm:pt modelId="{0C639426-5CFF-44C5-877E-B139B89332AE}" type="pres">
      <dgm:prSet presAssocID="{16CACCD4-D303-4125-90CC-39A9AFBA067B}" presName="root2" presStyleCnt="0"/>
      <dgm:spPr/>
    </dgm:pt>
    <dgm:pt modelId="{80D72C1F-3E44-4479-A02E-FB2A8768AABB}" type="pres">
      <dgm:prSet presAssocID="{16CACCD4-D303-4125-90CC-39A9AFBA067B}" presName="LevelTwoTextNode" presStyleLbl="node4" presStyleIdx="4" presStyleCnt="15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80FDB147-82D8-4F12-BFCE-BE19A2DD3335}" type="pres">
      <dgm:prSet presAssocID="{16CACCD4-D303-4125-90CC-39A9AFBA067B}" presName="level3hierChild" presStyleCnt="0"/>
      <dgm:spPr/>
    </dgm:pt>
    <dgm:pt modelId="{5443E0B9-4D95-49E7-A522-A5337E3A86DC}" type="pres">
      <dgm:prSet presAssocID="{56B18676-C47F-4FAA-A18D-639B423E7B38}" presName="conn2-1" presStyleLbl="parChTrans1D3" presStyleIdx="1" presStyleCnt="4"/>
      <dgm:spPr/>
      <dgm:t>
        <a:bodyPr/>
        <a:lstStyle/>
        <a:p>
          <a:endParaRPr lang="id-ID"/>
        </a:p>
      </dgm:t>
    </dgm:pt>
    <dgm:pt modelId="{50DD175E-6BD3-4D26-856D-FFFBC332055E}" type="pres">
      <dgm:prSet presAssocID="{56B18676-C47F-4FAA-A18D-639B423E7B38}" presName="connTx" presStyleLbl="parChTrans1D3" presStyleIdx="1" presStyleCnt="4"/>
      <dgm:spPr/>
      <dgm:t>
        <a:bodyPr/>
        <a:lstStyle/>
        <a:p>
          <a:endParaRPr lang="id-ID"/>
        </a:p>
      </dgm:t>
    </dgm:pt>
    <dgm:pt modelId="{E9A2E0E4-766D-46F4-8B88-F5D211B7AC75}" type="pres">
      <dgm:prSet presAssocID="{23E78356-FF6E-4EA6-BF95-CF25BD9BD0F2}" presName="root2" presStyleCnt="0"/>
      <dgm:spPr/>
    </dgm:pt>
    <dgm:pt modelId="{8C4363D0-79B6-47CC-8C5B-F5182E630B6D}" type="pres">
      <dgm:prSet presAssocID="{23E78356-FF6E-4EA6-BF95-CF25BD9BD0F2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9E3A004C-6516-49CD-BE08-0F19C5465D07}" type="pres">
      <dgm:prSet presAssocID="{23E78356-FF6E-4EA6-BF95-CF25BD9BD0F2}" presName="level3hierChild" presStyleCnt="0"/>
      <dgm:spPr/>
    </dgm:pt>
    <dgm:pt modelId="{E4A7B41F-C490-4ADF-88EA-0EF3AD0F8F03}" type="pres">
      <dgm:prSet presAssocID="{B0D0A853-717D-469E-A247-31157102235E}" presName="conn2-1" presStyleLbl="parChTrans1D4" presStyleIdx="5" presStyleCnt="15"/>
      <dgm:spPr/>
      <dgm:t>
        <a:bodyPr/>
        <a:lstStyle/>
        <a:p>
          <a:endParaRPr lang="id-ID"/>
        </a:p>
      </dgm:t>
    </dgm:pt>
    <dgm:pt modelId="{40CF44B4-46D4-47C7-AE50-F722C7BDE675}" type="pres">
      <dgm:prSet presAssocID="{B0D0A853-717D-469E-A247-31157102235E}" presName="connTx" presStyleLbl="parChTrans1D4" presStyleIdx="5" presStyleCnt="15"/>
      <dgm:spPr/>
      <dgm:t>
        <a:bodyPr/>
        <a:lstStyle/>
        <a:p>
          <a:endParaRPr lang="id-ID"/>
        </a:p>
      </dgm:t>
    </dgm:pt>
    <dgm:pt modelId="{96943717-BD60-4B65-82AB-D127FE8B761B}" type="pres">
      <dgm:prSet presAssocID="{27A9E542-73B6-487A-8CD4-642C42E78CBE}" presName="root2" presStyleCnt="0"/>
      <dgm:spPr/>
    </dgm:pt>
    <dgm:pt modelId="{E6ABAB79-6C3B-4CD0-BB9D-5D5827837C8D}" type="pres">
      <dgm:prSet presAssocID="{27A9E542-73B6-487A-8CD4-642C42E78CBE}" presName="LevelTwoTextNode" presStyleLbl="node4" presStyleIdx="5" presStyleCnt="15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7B8FB318-A7F0-4912-9BD7-0C7D760CCF1C}" type="pres">
      <dgm:prSet presAssocID="{27A9E542-73B6-487A-8CD4-642C42E78CBE}" presName="level3hierChild" presStyleCnt="0"/>
      <dgm:spPr/>
    </dgm:pt>
    <dgm:pt modelId="{26710C42-0F27-4ED7-86AD-AB20CA3AE582}" type="pres">
      <dgm:prSet presAssocID="{2396AD29-8DE4-4B96-B50E-8D9F4169D590}" presName="conn2-1" presStyleLbl="parChTrans1D4" presStyleIdx="6" presStyleCnt="15"/>
      <dgm:spPr/>
      <dgm:t>
        <a:bodyPr/>
        <a:lstStyle/>
        <a:p>
          <a:endParaRPr lang="id-ID"/>
        </a:p>
      </dgm:t>
    </dgm:pt>
    <dgm:pt modelId="{465AC719-5364-4E25-A9D7-02AEA830795C}" type="pres">
      <dgm:prSet presAssocID="{2396AD29-8DE4-4B96-B50E-8D9F4169D590}" presName="connTx" presStyleLbl="parChTrans1D4" presStyleIdx="6" presStyleCnt="15"/>
      <dgm:spPr/>
      <dgm:t>
        <a:bodyPr/>
        <a:lstStyle/>
        <a:p>
          <a:endParaRPr lang="id-ID"/>
        </a:p>
      </dgm:t>
    </dgm:pt>
    <dgm:pt modelId="{716C8BA5-1DE3-4E38-8E03-C6BBE9F5E737}" type="pres">
      <dgm:prSet presAssocID="{E578CA89-2BDB-49FE-978E-11335D350924}" presName="root2" presStyleCnt="0"/>
      <dgm:spPr/>
    </dgm:pt>
    <dgm:pt modelId="{7315574E-E08D-453F-8721-D35FAC44E663}" type="pres">
      <dgm:prSet presAssocID="{E578CA89-2BDB-49FE-978E-11335D350924}" presName="LevelTwoTextNode" presStyleLbl="node4" presStyleIdx="6" presStyleCnt="15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4F4B216B-FF59-4A7C-99C9-B1F5D2592F33}" type="pres">
      <dgm:prSet presAssocID="{E578CA89-2BDB-49FE-978E-11335D350924}" presName="level3hierChild" presStyleCnt="0"/>
      <dgm:spPr/>
    </dgm:pt>
    <dgm:pt modelId="{31ED4AC4-2C2C-4F5E-9F47-E24ADB3E3E76}" type="pres">
      <dgm:prSet presAssocID="{20634FC6-C4B4-4C04-9C5C-407245E39F68}" presName="conn2-1" presStyleLbl="parChTrans1D4" presStyleIdx="7" presStyleCnt="15"/>
      <dgm:spPr/>
      <dgm:t>
        <a:bodyPr/>
        <a:lstStyle/>
        <a:p>
          <a:endParaRPr lang="id-ID"/>
        </a:p>
      </dgm:t>
    </dgm:pt>
    <dgm:pt modelId="{060BC9F6-3E6E-46A4-AF75-2FF96BFC01CD}" type="pres">
      <dgm:prSet presAssocID="{20634FC6-C4B4-4C04-9C5C-407245E39F68}" presName="connTx" presStyleLbl="parChTrans1D4" presStyleIdx="7" presStyleCnt="15"/>
      <dgm:spPr/>
      <dgm:t>
        <a:bodyPr/>
        <a:lstStyle/>
        <a:p>
          <a:endParaRPr lang="id-ID"/>
        </a:p>
      </dgm:t>
    </dgm:pt>
    <dgm:pt modelId="{D9DB155E-8577-49C8-9988-58625E9B2C83}" type="pres">
      <dgm:prSet presAssocID="{A59AE097-D50A-45AA-9BBB-99B4547CEB71}" presName="root2" presStyleCnt="0"/>
      <dgm:spPr/>
    </dgm:pt>
    <dgm:pt modelId="{BDE591E3-3F32-4732-96FF-331D7CD1B20C}" type="pres">
      <dgm:prSet presAssocID="{A59AE097-D50A-45AA-9BBB-99B4547CEB71}" presName="LevelTwoTextNode" presStyleLbl="node4" presStyleIdx="7" presStyleCnt="15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8FAA5BF7-1D68-4BB2-92D4-1C3A6493B385}" type="pres">
      <dgm:prSet presAssocID="{A59AE097-D50A-45AA-9BBB-99B4547CEB71}" presName="level3hierChild" presStyleCnt="0"/>
      <dgm:spPr/>
    </dgm:pt>
    <dgm:pt modelId="{6A62A518-528C-478E-9ECF-90821421D7C5}" type="pres">
      <dgm:prSet presAssocID="{653992DE-A111-4E9E-A918-09AFCAAEAEB4}" presName="conn2-1" presStyleLbl="parChTrans1D4" presStyleIdx="8" presStyleCnt="15"/>
      <dgm:spPr/>
      <dgm:t>
        <a:bodyPr/>
        <a:lstStyle/>
        <a:p>
          <a:endParaRPr lang="id-ID"/>
        </a:p>
      </dgm:t>
    </dgm:pt>
    <dgm:pt modelId="{6E758569-B5A9-4BBB-9E16-33CC7CEFB5FB}" type="pres">
      <dgm:prSet presAssocID="{653992DE-A111-4E9E-A918-09AFCAAEAEB4}" presName="connTx" presStyleLbl="parChTrans1D4" presStyleIdx="8" presStyleCnt="15"/>
      <dgm:spPr/>
      <dgm:t>
        <a:bodyPr/>
        <a:lstStyle/>
        <a:p>
          <a:endParaRPr lang="id-ID"/>
        </a:p>
      </dgm:t>
    </dgm:pt>
    <dgm:pt modelId="{83DC08A6-EB82-4AC3-A1FB-0D46C910C7B5}" type="pres">
      <dgm:prSet presAssocID="{D14AA585-D666-4F29-BA1F-42299BB8C0C7}" presName="root2" presStyleCnt="0"/>
      <dgm:spPr/>
    </dgm:pt>
    <dgm:pt modelId="{8D092C82-67A7-48D1-81FA-A96FADC99D31}" type="pres">
      <dgm:prSet presAssocID="{D14AA585-D666-4F29-BA1F-42299BB8C0C7}" presName="LevelTwoTextNode" presStyleLbl="node4" presStyleIdx="8" presStyleCnt="15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95991F32-A28C-4638-89CB-E9E89A6DA6F2}" type="pres">
      <dgm:prSet presAssocID="{D14AA585-D666-4F29-BA1F-42299BB8C0C7}" presName="level3hierChild" presStyleCnt="0"/>
      <dgm:spPr/>
    </dgm:pt>
    <dgm:pt modelId="{7200FE86-38B2-4846-9FA6-213EE210CD82}" type="pres">
      <dgm:prSet presAssocID="{51CDE9E3-D14D-4E77-8331-62C130F9D8E7}" presName="conn2-1" presStyleLbl="parChTrans1D4" presStyleIdx="9" presStyleCnt="15"/>
      <dgm:spPr/>
      <dgm:t>
        <a:bodyPr/>
        <a:lstStyle/>
        <a:p>
          <a:endParaRPr lang="id-ID"/>
        </a:p>
      </dgm:t>
    </dgm:pt>
    <dgm:pt modelId="{18046CFA-B1F6-4586-88CE-931ABA419B9E}" type="pres">
      <dgm:prSet presAssocID="{51CDE9E3-D14D-4E77-8331-62C130F9D8E7}" presName="connTx" presStyleLbl="parChTrans1D4" presStyleIdx="9" presStyleCnt="15"/>
      <dgm:spPr/>
      <dgm:t>
        <a:bodyPr/>
        <a:lstStyle/>
        <a:p>
          <a:endParaRPr lang="id-ID"/>
        </a:p>
      </dgm:t>
    </dgm:pt>
    <dgm:pt modelId="{CF4668A5-8A6E-4BA9-9AD0-6AB456353820}" type="pres">
      <dgm:prSet presAssocID="{A613D983-0B2C-4B5D-B2CB-48DBC3078B66}" presName="root2" presStyleCnt="0"/>
      <dgm:spPr/>
    </dgm:pt>
    <dgm:pt modelId="{CF3250C1-2987-46B0-9EE4-9F3425F95B28}" type="pres">
      <dgm:prSet presAssocID="{A613D983-0B2C-4B5D-B2CB-48DBC3078B66}" presName="LevelTwoTextNode" presStyleLbl="node4" presStyleIdx="9" presStyleCnt="15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F09EAEA8-3FB8-428B-B178-FC7B49CF7930}" type="pres">
      <dgm:prSet presAssocID="{A613D983-0B2C-4B5D-B2CB-48DBC3078B66}" presName="level3hierChild" presStyleCnt="0"/>
      <dgm:spPr/>
    </dgm:pt>
    <dgm:pt modelId="{82C470E6-8046-4C69-B7DD-492F7470C09B}" type="pres">
      <dgm:prSet presAssocID="{C919F638-E3C5-4F25-A29C-FEC7EA2C8B9E}" presName="conn2-1" presStyleLbl="parChTrans1D4" presStyleIdx="10" presStyleCnt="15"/>
      <dgm:spPr/>
      <dgm:t>
        <a:bodyPr/>
        <a:lstStyle/>
        <a:p>
          <a:endParaRPr lang="id-ID"/>
        </a:p>
      </dgm:t>
    </dgm:pt>
    <dgm:pt modelId="{B513C0C2-F207-454D-8EDC-0660EB2D506F}" type="pres">
      <dgm:prSet presAssocID="{C919F638-E3C5-4F25-A29C-FEC7EA2C8B9E}" presName="connTx" presStyleLbl="parChTrans1D4" presStyleIdx="10" presStyleCnt="15"/>
      <dgm:spPr/>
      <dgm:t>
        <a:bodyPr/>
        <a:lstStyle/>
        <a:p>
          <a:endParaRPr lang="id-ID"/>
        </a:p>
      </dgm:t>
    </dgm:pt>
    <dgm:pt modelId="{5118868E-E520-44CD-85E0-4B3BA0B09C23}" type="pres">
      <dgm:prSet presAssocID="{40A9B099-8608-4656-9C50-A3DBA0FFFD4A}" presName="root2" presStyleCnt="0"/>
      <dgm:spPr/>
    </dgm:pt>
    <dgm:pt modelId="{5BE6C606-D856-4586-B80B-CD593CE39734}" type="pres">
      <dgm:prSet presAssocID="{40A9B099-8608-4656-9C50-A3DBA0FFFD4A}" presName="LevelTwoTextNode" presStyleLbl="node4" presStyleIdx="10" presStyleCnt="15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FFF2A679-AFEF-4FF2-9E45-F5CA0363A845}" type="pres">
      <dgm:prSet presAssocID="{40A9B099-8608-4656-9C50-A3DBA0FFFD4A}" presName="level3hierChild" presStyleCnt="0"/>
      <dgm:spPr/>
    </dgm:pt>
    <dgm:pt modelId="{1C168B09-6B8D-451D-AA68-BBD04953D0B0}" type="pres">
      <dgm:prSet presAssocID="{F171B9B8-0331-45E0-A67D-2A5F78AC2A1D}" presName="conn2-1" presStyleLbl="parChTrans1D2" presStyleIdx="1" presStyleCnt="2"/>
      <dgm:spPr/>
      <dgm:t>
        <a:bodyPr/>
        <a:lstStyle/>
        <a:p>
          <a:endParaRPr lang="id-ID"/>
        </a:p>
      </dgm:t>
    </dgm:pt>
    <dgm:pt modelId="{262D78B6-9144-4447-B375-729E66776C1F}" type="pres">
      <dgm:prSet presAssocID="{F171B9B8-0331-45E0-A67D-2A5F78AC2A1D}" presName="connTx" presStyleLbl="parChTrans1D2" presStyleIdx="1" presStyleCnt="2"/>
      <dgm:spPr/>
      <dgm:t>
        <a:bodyPr/>
        <a:lstStyle/>
        <a:p>
          <a:endParaRPr lang="id-ID"/>
        </a:p>
      </dgm:t>
    </dgm:pt>
    <dgm:pt modelId="{4B4DEE85-57FB-4DB5-B36E-C40A0BD8D258}" type="pres">
      <dgm:prSet presAssocID="{719D6207-0938-4122-B0C4-1D1F86FB7DC1}" presName="root2" presStyleCnt="0"/>
      <dgm:spPr/>
    </dgm:pt>
    <dgm:pt modelId="{C44890CD-12A5-44DB-A7F4-54D9D93DB926}" type="pres">
      <dgm:prSet presAssocID="{719D6207-0938-4122-B0C4-1D1F86FB7DC1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36793028-3664-4B95-A2C1-A3BF47856682}" type="pres">
      <dgm:prSet presAssocID="{719D6207-0938-4122-B0C4-1D1F86FB7DC1}" presName="level3hierChild" presStyleCnt="0"/>
      <dgm:spPr/>
    </dgm:pt>
    <dgm:pt modelId="{9FAA2F2F-E73A-4F15-BAC0-6B6BC86D0DAF}" type="pres">
      <dgm:prSet presAssocID="{D3F2A35E-CA3B-43F2-A2FF-C46FD1657074}" presName="conn2-1" presStyleLbl="parChTrans1D3" presStyleIdx="2" presStyleCnt="4"/>
      <dgm:spPr/>
      <dgm:t>
        <a:bodyPr/>
        <a:lstStyle/>
        <a:p>
          <a:endParaRPr lang="id-ID"/>
        </a:p>
      </dgm:t>
    </dgm:pt>
    <dgm:pt modelId="{CF53925E-663E-44EE-B138-9609B4B29F97}" type="pres">
      <dgm:prSet presAssocID="{D3F2A35E-CA3B-43F2-A2FF-C46FD1657074}" presName="connTx" presStyleLbl="parChTrans1D3" presStyleIdx="2" presStyleCnt="4"/>
      <dgm:spPr/>
      <dgm:t>
        <a:bodyPr/>
        <a:lstStyle/>
        <a:p>
          <a:endParaRPr lang="id-ID"/>
        </a:p>
      </dgm:t>
    </dgm:pt>
    <dgm:pt modelId="{5F9E143A-043F-4141-BC7D-073CBF47E5A9}" type="pres">
      <dgm:prSet presAssocID="{53B5980B-82A9-43B7-9FDD-5273A7E995D4}" presName="root2" presStyleCnt="0"/>
      <dgm:spPr/>
    </dgm:pt>
    <dgm:pt modelId="{A7CFF228-09BD-4321-ABD2-22E34902BD02}" type="pres">
      <dgm:prSet presAssocID="{53B5980B-82A9-43B7-9FDD-5273A7E995D4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37730071-047F-4C0D-8904-3FA0C91839CF}" type="pres">
      <dgm:prSet presAssocID="{53B5980B-82A9-43B7-9FDD-5273A7E995D4}" presName="level3hierChild" presStyleCnt="0"/>
      <dgm:spPr/>
    </dgm:pt>
    <dgm:pt modelId="{DBC3BA08-2002-469F-9C79-EC9F171D806D}" type="pres">
      <dgm:prSet presAssocID="{CE82A0B3-0096-4EFB-8E87-E3DB0D163CB3}" presName="conn2-1" presStyleLbl="parChTrans1D4" presStyleIdx="11" presStyleCnt="15"/>
      <dgm:spPr/>
      <dgm:t>
        <a:bodyPr/>
        <a:lstStyle/>
        <a:p>
          <a:endParaRPr lang="id-ID"/>
        </a:p>
      </dgm:t>
    </dgm:pt>
    <dgm:pt modelId="{C5EEF360-B541-4B00-A1F5-0663CE99B8FC}" type="pres">
      <dgm:prSet presAssocID="{CE82A0B3-0096-4EFB-8E87-E3DB0D163CB3}" presName="connTx" presStyleLbl="parChTrans1D4" presStyleIdx="11" presStyleCnt="15"/>
      <dgm:spPr/>
      <dgm:t>
        <a:bodyPr/>
        <a:lstStyle/>
        <a:p>
          <a:endParaRPr lang="id-ID"/>
        </a:p>
      </dgm:t>
    </dgm:pt>
    <dgm:pt modelId="{ECE93B78-2788-4417-BDA4-0F3885EAD2F8}" type="pres">
      <dgm:prSet presAssocID="{AC8E71A3-A975-44EF-88F6-99B683850106}" presName="root2" presStyleCnt="0"/>
      <dgm:spPr/>
    </dgm:pt>
    <dgm:pt modelId="{3E74A261-E5DF-4014-8743-BBE6DBAC6828}" type="pres">
      <dgm:prSet presAssocID="{AC8E71A3-A975-44EF-88F6-99B683850106}" presName="LevelTwoTextNode" presStyleLbl="node4" presStyleIdx="11" presStyleCnt="15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AC399171-414D-4205-A372-E5D72A2243E2}" type="pres">
      <dgm:prSet presAssocID="{AC8E71A3-A975-44EF-88F6-99B683850106}" presName="level3hierChild" presStyleCnt="0"/>
      <dgm:spPr/>
    </dgm:pt>
    <dgm:pt modelId="{1D99F0A0-53E9-40C6-BD24-6D622701B80F}" type="pres">
      <dgm:prSet presAssocID="{F1D855E4-E896-443E-A44C-DD56412F5A6E}" presName="conn2-1" presStyleLbl="parChTrans1D4" presStyleIdx="12" presStyleCnt="15"/>
      <dgm:spPr/>
      <dgm:t>
        <a:bodyPr/>
        <a:lstStyle/>
        <a:p>
          <a:endParaRPr lang="id-ID"/>
        </a:p>
      </dgm:t>
    </dgm:pt>
    <dgm:pt modelId="{94D9E83B-9BEE-45B9-A8BB-A48569E7A581}" type="pres">
      <dgm:prSet presAssocID="{F1D855E4-E896-443E-A44C-DD56412F5A6E}" presName="connTx" presStyleLbl="parChTrans1D4" presStyleIdx="12" presStyleCnt="15"/>
      <dgm:spPr/>
      <dgm:t>
        <a:bodyPr/>
        <a:lstStyle/>
        <a:p>
          <a:endParaRPr lang="id-ID"/>
        </a:p>
      </dgm:t>
    </dgm:pt>
    <dgm:pt modelId="{86491AD1-6EB5-4EDB-A7BD-F67C62157218}" type="pres">
      <dgm:prSet presAssocID="{6233029F-84F3-4E12-A0FE-EF85983DD87E}" presName="root2" presStyleCnt="0"/>
      <dgm:spPr/>
    </dgm:pt>
    <dgm:pt modelId="{BE8F0CF1-25F5-495D-925B-DFD958440D6A}" type="pres">
      <dgm:prSet presAssocID="{6233029F-84F3-4E12-A0FE-EF85983DD87E}" presName="LevelTwoTextNode" presStyleLbl="node4" presStyleIdx="12" presStyleCnt="15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4528483B-E87F-4337-A98D-EEF6AA2D2E1C}" type="pres">
      <dgm:prSet presAssocID="{6233029F-84F3-4E12-A0FE-EF85983DD87E}" presName="level3hierChild" presStyleCnt="0"/>
      <dgm:spPr/>
    </dgm:pt>
    <dgm:pt modelId="{4E7B91D2-CC4E-45FC-83D7-F7F9C97299D1}" type="pres">
      <dgm:prSet presAssocID="{40EA4D03-ACDF-4E5B-95D5-5EAA0D57A313}" presName="conn2-1" presStyleLbl="parChTrans1D4" presStyleIdx="13" presStyleCnt="15"/>
      <dgm:spPr/>
      <dgm:t>
        <a:bodyPr/>
        <a:lstStyle/>
        <a:p>
          <a:endParaRPr lang="id-ID"/>
        </a:p>
      </dgm:t>
    </dgm:pt>
    <dgm:pt modelId="{3A405AC5-AA24-4CAF-AAEA-900FF37AA414}" type="pres">
      <dgm:prSet presAssocID="{40EA4D03-ACDF-4E5B-95D5-5EAA0D57A313}" presName="connTx" presStyleLbl="parChTrans1D4" presStyleIdx="13" presStyleCnt="15"/>
      <dgm:spPr/>
      <dgm:t>
        <a:bodyPr/>
        <a:lstStyle/>
        <a:p>
          <a:endParaRPr lang="id-ID"/>
        </a:p>
      </dgm:t>
    </dgm:pt>
    <dgm:pt modelId="{80F7E343-E0EC-4C07-B139-E4A689A7344B}" type="pres">
      <dgm:prSet presAssocID="{756A17AD-8772-4535-A37C-CADAF131DC06}" presName="root2" presStyleCnt="0"/>
      <dgm:spPr/>
    </dgm:pt>
    <dgm:pt modelId="{AE0ECF31-D0C4-4733-A35E-F497FFEA347B}" type="pres">
      <dgm:prSet presAssocID="{756A17AD-8772-4535-A37C-CADAF131DC06}" presName="LevelTwoTextNode" presStyleLbl="node4" presStyleIdx="13" presStyleCnt="15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559FE679-42A5-4A7E-BEEE-05F7B6CFD4B3}" type="pres">
      <dgm:prSet presAssocID="{756A17AD-8772-4535-A37C-CADAF131DC06}" presName="level3hierChild" presStyleCnt="0"/>
      <dgm:spPr/>
    </dgm:pt>
    <dgm:pt modelId="{674E4B02-57C2-496B-A23E-74CE2CB24B1F}" type="pres">
      <dgm:prSet presAssocID="{AE866E6A-F53C-4766-892E-48FB5E7167CA}" presName="conn2-1" presStyleLbl="parChTrans1D3" presStyleIdx="3" presStyleCnt="4"/>
      <dgm:spPr/>
      <dgm:t>
        <a:bodyPr/>
        <a:lstStyle/>
        <a:p>
          <a:endParaRPr lang="id-ID"/>
        </a:p>
      </dgm:t>
    </dgm:pt>
    <dgm:pt modelId="{5766B7A7-31AD-4A7B-BF2A-815A19811CAE}" type="pres">
      <dgm:prSet presAssocID="{AE866E6A-F53C-4766-892E-48FB5E7167CA}" presName="connTx" presStyleLbl="parChTrans1D3" presStyleIdx="3" presStyleCnt="4"/>
      <dgm:spPr/>
      <dgm:t>
        <a:bodyPr/>
        <a:lstStyle/>
        <a:p>
          <a:endParaRPr lang="id-ID"/>
        </a:p>
      </dgm:t>
    </dgm:pt>
    <dgm:pt modelId="{3A541EB1-D909-435A-BF6F-719C44293A06}" type="pres">
      <dgm:prSet presAssocID="{00ED4347-66EB-48C3-8ABC-E28E2102ED6A}" presName="root2" presStyleCnt="0"/>
      <dgm:spPr/>
    </dgm:pt>
    <dgm:pt modelId="{6DCA8795-D6B6-45F7-BC34-2DF78B77D30B}" type="pres">
      <dgm:prSet presAssocID="{00ED4347-66EB-48C3-8ABC-E28E2102ED6A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D309AAD7-96CE-4AF1-98AE-45B6326C4F03}" type="pres">
      <dgm:prSet presAssocID="{00ED4347-66EB-48C3-8ABC-E28E2102ED6A}" presName="level3hierChild" presStyleCnt="0"/>
      <dgm:spPr/>
    </dgm:pt>
    <dgm:pt modelId="{6EBEB438-8612-4292-804A-BB53EBB64E2F}" type="pres">
      <dgm:prSet presAssocID="{9B138C4D-49F3-4D48-A323-927E9E292CBC}" presName="conn2-1" presStyleLbl="parChTrans1D4" presStyleIdx="14" presStyleCnt="15"/>
      <dgm:spPr/>
      <dgm:t>
        <a:bodyPr/>
        <a:lstStyle/>
        <a:p>
          <a:endParaRPr lang="id-ID"/>
        </a:p>
      </dgm:t>
    </dgm:pt>
    <dgm:pt modelId="{7F546187-3A91-4998-B805-8B2E594F67FF}" type="pres">
      <dgm:prSet presAssocID="{9B138C4D-49F3-4D48-A323-927E9E292CBC}" presName="connTx" presStyleLbl="parChTrans1D4" presStyleIdx="14" presStyleCnt="15"/>
      <dgm:spPr/>
      <dgm:t>
        <a:bodyPr/>
        <a:lstStyle/>
        <a:p>
          <a:endParaRPr lang="id-ID"/>
        </a:p>
      </dgm:t>
    </dgm:pt>
    <dgm:pt modelId="{268320E3-5DB4-4A66-94F4-4C2DCEB5BA03}" type="pres">
      <dgm:prSet presAssocID="{5E5C5652-6134-4AD8-AFCC-84C24F43400A}" presName="root2" presStyleCnt="0"/>
      <dgm:spPr/>
    </dgm:pt>
    <dgm:pt modelId="{8948DAED-DC6C-4BC9-A13F-598FB55D1799}" type="pres">
      <dgm:prSet presAssocID="{5E5C5652-6134-4AD8-AFCC-84C24F43400A}" presName="LevelTwoTextNode" presStyleLbl="node4" presStyleIdx="14" presStyleCnt="15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2598A396-A844-4A07-B68C-9FA0F18D67D6}" type="pres">
      <dgm:prSet presAssocID="{5E5C5652-6134-4AD8-AFCC-84C24F43400A}" presName="level3hierChild" presStyleCnt="0"/>
      <dgm:spPr/>
    </dgm:pt>
  </dgm:ptLst>
  <dgm:cxnLst>
    <dgm:cxn modelId="{F30225A0-3433-4839-AE29-3E1C078D5F12}" srcId="{A1B4B7E2-A99C-43CA-8839-04535A8DF773}" destId="{85DEBD0E-8E60-48D7-A7CF-9FF9760970E9}" srcOrd="1" destOrd="0" parTransId="{FFEEFB9B-60E5-4BE3-8440-C237800B5172}" sibTransId="{499C5556-D95C-42E8-8322-000C05EE0E0D}"/>
    <dgm:cxn modelId="{725F4FE6-AB2B-438D-ACE5-A9BC35634F0E}" type="presOf" srcId="{53B5980B-82A9-43B7-9FDD-5273A7E995D4}" destId="{A7CFF228-09BD-4321-ABD2-22E34902BD02}" srcOrd="0" destOrd="0" presId="urn:microsoft.com/office/officeart/2005/8/layout/hierarchy2"/>
    <dgm:cxn modelId="{2F622CAD-B846-42E8-B364-3C6BA85F42B0}" srcId="{53B5980B-82A9-43B7-9FDD-5273A7E995D4}" destId="{AC8E71A3-A975-44EF-88F6-99B683850106}" srcOrd="0" destOrd="0" parTransId="{CE82A0B3-0096-4EFB-8E87-E3DB0D163CB3}" sibTransId="{2B24F86F-09A1-483B-845C-20DC22879BCF}"/>
    <dgm:cxn modelId="{2DDF90C1-444F-4F59-B10A-D8DCD779ECDB}" type="presOf" srcId="{638A8D78-27B8-4D25-B355-54B137FB6F01}" destId="{AB7BD865-CA16-446B-89A7-3FA8FE587F6F}" srcOrd="0" destOrd="0" presId="urn:microsoft.com/office/officeart/2005/8/layout/hierarchy2"/>
    <dgm:cxn modelId="{71170E5F-E562-4D2B-826C-C3709464CC10}" type="presOf" srcId="{2396AD29-8DE4-4B96-B50E-8D9F4169D590}" destId="{26710C42-0F27-4ED7-86AD-AB20CA3AE582}" srcOrd="0" destOrd="0" presId="urn:microsoft.com/office/officeart/2005/8/layout/hierarchy2"/>
    <dgm:cxn modelId="{5C65E949-9830-4543-B7D1-4A86764F4549}" type="presOf" srcId="{AE866E6A-F53C-4766-892E-48FB5E7167CA}" destId="{674E4B02-57C2-496B-A23E-74CE2CB24B1F}" srcOrd="0" destOrd="0" presId="urn:microsoft.com/office/officeart/2005/8/layout/hierarchy2"/>
    <dgm:cxn modelId="{CA95EE60-89B0-4042-8C4B-BA1CE1406652}" type="presOf" srcId="{4898A16B-9CEF-49EA-96B2-3CDE71A3AC3C}" destId="{00E97F4B-5073-4A63-AF38-0EE8292EF93F}" srcOrd="0" destOrd="0" presId="urn:microsoft.com/office/officeart/2005/8/layout/hierarchy2"/>
    <dgm:cxn modelId="{4890FF24-EE3A-4754-AF9F-860328955D28}" srcId="{23E78356-FF6E-4EA6-BF95-CF25BD9BD0F2}" destId="{27A9E542-73B6-487A-8CD4-642C42E78CBE}" srcOrd="0" destOrd="0" parTransId="{B0D0A853-717D-469E-A247-31157102235E}" sibTransId="{B90DC388-33A5-4730-8E79-4F88D1402D8F}"/>
    <dgm:cxn modelId="{EA9E191F-B6B3-4208-ADC4-6A61327B4111}" srcId="{53B5980B-82A9-43B7-9FDD-5273A7E995D4}" destId="{756A17AD-8772-4535-A37C-CADAF131DC06}" srcOrd="2" destOrd="0" parTransId="{40EA4D03-ACDF-4E5B-95D5-5EAA0D57A313}" sibTransId="{F0BB0C05-F8E3-4C88-B9A9-856ADFDD1A7E}"/>
    <dgm:cxn modelId="{A41ACDB0-FE06-4460-9819-715878BDDA09}" type="presOf" srcId="{9B138C4D-49F3-4D48-A323-927E9E292CBC}" destId="{7F546187-3A91-4998-B805-8B2E594F67FF}" srcOrd="1" destOrd="0" presId="urn:microsoft.com/office/officeart/2005/8/layout/hierarchy2"/>
    <dgm:cxn modelId="{FE48D61F-C626-4585-8FE9-BAB95427B5A6}" type="presOf" srcId="{40A9B099-8608-4656-9C50-A3DBA0FFFD4A}" destId="{5BE6C606-D856-4586-B80B-CD593CE39734}" srcOrd="0" destOrd="0" presId="urn:microsoft.com/office/officeart/2005/8/layout/hierarchy2"/>
    <dgm:cxn modelId="{69CABE80-60D7-413D-88C9-CD7DD934B01E}" srcId="{A59AE097-D50A-45AA-9BBB-99B4547CEB71}" destId="{A613D983-0B2C-4B5D-B2CB-48DBC3078B66}" srcOrd="1" destOrd="0" parTransId="{51CDE9E3-D14D-4E77-8331-62C130F9D8E7}" sibTransId="{84145B59-FDC4-4D4E-8EB5-EF64BD12CA24}"/>
    <dgm:cxn modelId="{E372035C-A6E5-48BE-B9B3-4768CAFF98FD}" srcId="{6667F376-B9A4-48AE-9AFF-2F08EEAA97D9}" destId="{719D6207-0938-4122-B0C4-1D1F86FB7DC1}" srcOrd="1" destOrd="0" parTransId="{F171B9B8-0331-45E0-A67D-2A5F78AC2A1D}" sibTransId="{30A01F08-6E6D-42E7-8561-56DC8199A533}"/>
    <dgm:cxn modelId="{B1669DC1-DD17-483D-9D17-C361DA2BA561}" type="presOf" srcId="{6233029F-84F3-4E12-A0FE-EF85983DD87E}" destId="{BE8F0CF1-25F5-495D-925B-DFD958440D6A}" srcOrd="0" destOrd="0" presId="urn:microsoft.com/office/officeart/2005/8/layout/hierarchy2"/>
    <dgm:cxn modelId="{E99681F4-AB10-427F-BFC3-A3481C05E3D5}" type="presOf" srcId="{20634FC6-C4B4-4C04-9C5C-407245E39F68}" destId="{060BC9F6-3E6E-46A4-AF75-2FF96BFC01CD}" srcOrd="1" destOrd="0" presId="urn:microsoft.com/office/officeart/2005/8/layout/hierarchy2"/>
    <dgm:cxn modelId="{1CB00229-9EA0-4D6F-AD30-AD3896128B6F}" srcId="{CF587126-0661-44CF-A000-6F89F2EE57EB}" destId="{F2837C46-B456-455F-8D2C-2D6DE9518F61}" srcOrd="1" destOrd="0" parTransId="{3F291AAA-1E3C-4408-8FB5-0F4E03886CB6}" sibTransId="{F0C08F9A-A5A8-4262-8C4F-302931044848}"/>
    <dgm:cxn modelId="{B511D361-E630-466C-BB02-CADFCF937E6A}" type="presOf" srcId="{83F8CF58-FFB7-4FCA-BAF2-BCE086648AD8}" destId="{E5A169FC-2A8F-4FEB-A933-FB00694227E0}" srcOrd="0" destOrd="0" presId="urn:microsoft.com/office/officeart/2005/8/layout/hierarchy2"/>
    <dgm:cxn modelId="{8A68A336-9632-404E-A4E5-CB847A27D49B}" srcId="{27FC6086-0CE0-44C0-B0EB-A456443D9F81}" destId="{A1B4B7E2-A99C-43CA-8839-04535A8DF773}" srcOrd="0" destOrd="0" parTransId="{83F8CF58-FFB7-4FCA-BAF2-BCE086648AD8}" sibTransId="{6D02C495-89EE-4E18-9478-EA7F808DF5DB}"/>
    <dgm:cxn modelId="{8EA9EFDD-1EF7-4518-B739-F9F0F27D0D6D}" type="presOf" srcId="{0E5DE0BA-24CE-4FAE-9B0E-2627D636A918}" destId="{8DDC0EE9-2FF2-428E-8F59-5A17760A19EE}" srcOrd="1" destOrd="0" presId="urn:microsoft.com/office/officeart/2005/8/layout/hierarchy2"/>
    <dgm:cxn modelId="{3E8CA14F-79AF-489F-B6B2-C8056DE7A8D2}" type="presOf" srcId="{E578CA89-2BDB-49FE-978E-11335D350924}" destId="{7315574E-E08D-453F-8721-D35FAC44E663}" srcOrd="0" destOrd="0" presId="urn:microsoft.com/office/officeart/2005/8/layout/hierarchy2"/>
    <dgm:cxn modelId="{1962CA0F-9710-4918-B90D-75592AA5087B}" srcId="{A59AE097-D50A-45AA-9BBB-99B4547CEB71}" destId="{D14AA585-D666-4F29-BA1F-42299BB8C0C7}" srcOrd="0" destOrd="0" parTransId="{653992DE-A111-4E9E-A918-09AFCAAEAEB4}" sibTransId="{C1803388-1DD7-4593-BF52-AE12CFEC181A}"/>
    <dgm:cxn modelId="{03159B5B-E579-429F-9829-1345315820C9}" srcId="{A59AE097-D50A-45AA-9BBB-99B4547CEB71}" destId="{40A9B099-8608-4656-9C50-A3DBA0FFFD4A}" srcOrd="2" destOrd="0" parTransId="{C919F638-E3C5-4F25-A29C-FEC7EA2C8B9E}" sibTransId="{A4DBE9DD-CEA3-422E-935E-BBD1594359C4}"/>
    <dgm:cxn modelId="{13C655DA-F05E-413C-8F9E-11BE55EA4EBD}" type="presOf" srcId="{6667F376-B9A4-48AE-9AFF-2F08EEAA97D9}" destId="{D5502945-0DD5-4B61-BC89-240DDBC447AD}" srcOrd="0" destOrd="0" presId="urn:microsoft.com/office/officeart/2005/8/layout/hierarchy2"/>
    <dgm:cxn modelId="{08887919-178D-4018-B4CE-A181AB89CC0E}" srcId="{23E78356-FF6E-4EA6-BF95-CF25BD9BD0F2}" destId="{A59AE097-D50A-45AA-9BBB-99B4547CEB71}" srcOrd="1" destOrd="0" parTransId="{20634FC6-C4B4-4C04-9C5C-407245E39F68}" sibTransId="{8089BBBF-E7BC-4378-BF58-C2DB700798FC}"/>
    <dgm:cxn modelId="{5FD04B0C-E73E-485F-A09A-F446BCCD81BB}" srcId="{719D6207-0938-4122-B0C4-1D1F86FB7DC1}" destId="{53B5980B-82A9-43B7-9FDD-5273A7E995D4}" srcOrd="0" destOrd="0" parTransId="{D3F2A35E-CA3B-43F2-A2FF-C46FD1657074}" sibTransId="{62F10CE0-B8D9-4B24-BB7B-7FFE71941A8E}"/>
    <dgm:cxn modelId="{47265FD0-64E0-4100-99E6-19D6345343E0}" type="presOf" srcId="{A59AE097-D50A-45AA-9BBB-99B4547CEB71}" destId="{BDE591E3-3F32-4732-96FF-331D7CD1B20C}" srcOrd="0" destOrd="0" presId="urn:microsoft.com/office/officeart/2005/8/layout/hierarchy2"/>
    <dgm:cxn modelId="{AF3FD1FD-7664-4BF4-8839-257411E866D9}" type="presOf" srcId="{27FC6086-0CE0-44C0-B0EB-A456443D9F81}" destId="{20D5C615-85E1-4170-9C35-61C11B71105F}" srcOrd="0" destOrd="0" presId="urn:microsoft.com/office/officeart/2005/8/layout/hierarchy2"/>
    <dgm:cxn modelId="{BDF4C32F-2ACC-4C9D-829F-50F36A2CDF8B}" type="presOf" srcId="{653992DE-A111-4E9E-A918-09AFCAAEAEB4}" destId="{6E758569-B5A9-4BBB-9E16-33CC7CEFB5FB}" srcOrd="1" destOrd="0" presId="urn:microsoft.com/office/officeart/2005/8/layout/hierarchy2"/>
    <dgm:cxn modelId="{8D20F71B-F4C2-4C55-9808-E5FE18B60D84}" srcId="{00ED4347-66EB-48C3-8ABC-E28E2102ED6A}" destId="{5E5C5652-6134-4AD8-AFCC-84C24F43400A}" srcOrd="0" destOrd="0" parTransId="{9B138C4D-49F3-4D48-A323-927E9E292CBC}" sibTransId="{26FCA9D6-324C-4F0C-9501-6A987447F74B}"/>
    <dgm:cxn modelId="{FB62DB30-1088-482D-B348-96C64AD89BF8}" type="presOf" srcId="{16CACCD4-D303-4125-90CC-39A9AFBA067B}" destId="{80D72C1F-3E44-4479-A02E-FB2A8768AABB}" srcOrd="0" destOrd="0" presId="urn:microsoft.com/office/officeart/2005/8/layout/hierarchy2"/>
    <dgm:cxn modelId="{24E995F6-6BE7-4153-B746-9B98D29EC39D}" type="presOf" srcId="{E391E02B-7AA8-48B0-AA45-DC764809B5E1}" destId="{3A13D372-8545-4DA0-B2D5-6963F3E6F55C}" srcOrd="0" destOrd="0" presId="urn:microsoft.com/office/officeart/2005/8/layout/hierarchy2"/>
    <dgm:cxn modelId="{CC5B476F-EA4D-40BC-BD28-4043B467D2BB}" type="presOf" srcId="{C919F638-E3C5-4F25-A29C-FEC7EA2C8B9E}" destId="{82C470E6-8046-4C69-B7DD-492F7470C09B}" srcOrd="0" destOrd="0" presId="urn:microsoft.com/office/officeart/2005/8/layout/hierarchy2"/>
    <dgm:cxn modelId="{B15A1BE2-D7E4-496C-80CF-99E0D3B72F34}" type="presOf" srcId="{83F8CF58-FFB7-4FCA-BAF2-BCE086648AD8}" destId="{E767DC3A-C8E7-4358-9C67-AE24A1E11DE4}" srcOrd="1" destOrd="0" presId="urn:microsoft.com/office/officeart/2005/8/layout/hierarchy2"/>
    <dgm:cxn modelId="{8C1ADD71-BCBB-48EB-9DEA-B82AA8659E04}" type="presOf" srcId="{D3F2A35E-CA3B-43F2-A2FF-C46FD1657074}" destId="{CF53925E-663E-44EE-B138-9609B4B29F97}" srcOrd="1" destOrd="0" presId="urn:microsoft.com/office/officeart/2005/8/layout/hierarchy2"/>
    <dgm:cxn modelId="{4D84A3ED-1A63-41C3-9939-78BCC3FE7B5C}" type="presOf" srcId="{F2837C46-B456-455F-8D2C-2D6DE9518F61}" destId="{0CCF2138-481B-4E66-9FF7-DDF3BF60F35E}" srcOrd="0" destOrd="0" presId="urn:microsoft.com/office/officeart/2005/8/layout/hierarchy2"/>
    <dgm:cxn modelId="{5A379A63-6C6C-4C6E-B1B9-D96F3C16CC62}" type="presOf" srcId="{7583E17A-8308-4E4B-94BC-B91A25AAA93D}" destId="{1574F032-06B0-4697-8662-AC03490426ED}" srcOrd="0" destOrd="0" presId="urn:microsoft.com/office/officeart/2005/8/layout/hierarchy2"/>
    <dgm:cxn modelId="{7A1EE73C-E039-4179-B895-2A4F06EBC52A}" type="presOf" srcId="{27A9E542-73B6-487A-8CD4-642C42E78CBE}" destId="{E6ABAB79-6C3B-4CD0-BB9D-5D5827837C8D}" srcOrd="0" destOrd="0" presId="urn:microsoft.com/office/officeart/2005/8/layout/hierarchy2"/>
    <dgm:cxn modelId="{BBB49343-8838-41A8-BAC0-37EF7DBD7649}" type="presOf" srcId="{20634FC6-C4B4-4C04-9C5C-407245E39F68}" destId="{31ED4AC4-2C2C-4F5E-9F47-E24ADB3E3E76}" srcOrd="0" destOrd="0" presId="urn:microsoft.com/office/officeart/2005/8/layout/hierarchy2"/>
    <dgm:cxn modelId="{802C708E-6DEE-430E-BCAF-FF0CA4CAD18D}" type="presOf" srcId="{FFEEFB9B-60E5-4BE3-8440-C237800B5172}" destId="{D9545B35-A542-40DB-BB51-9CCD203953F0}" srcOrd="1" destOrd="0" presId="urn:microsoft.com/office/officeart/2005/8/layout/hierarchy2"/>
    <dgm:cxn modelId="{A42C5F96-4D93-42EF-8E9A-4786BE2A3E9A}" type="presOf" srcId="{CE82A0B3-0096-4EFB-8E87-E3DB0D163CB3}" destId="{DBC3BA08-2002-469F-9C79-EC9F171D806D}" srcOrd="0" destOrd="0" presId="urn:microsoft.com/office/officeart/2005/8/layout/hierarchy2"/>
    <dgm:cxn modelId="{A9FDA4F3-357B-4D97-B9EA-0CE4DC33A2E2}" type="presOf" srcId="{56B18676-C47F-4FAA-A18D-639B423E7B38}" destId="{5443E0B9-4D95-49E7-A522-A5337E3A86DC}" srcOrd="0" destOrd="0" presId="urn:microsoft.com/office/officeart/2005/8/layout/hierarchy2"/>
    <dgm:cxn modelId="{147DBD2B-BA4F-46A8-95B2-FE077094E7D6}" type="presOf" srcId="{756A17AD-8772-4535-A37C-CADAF131DC06}" destId="{AE0ECF31-D0C4-4733-A35E-F497FFEA347B}" srcOrd="0" destOrd="0" presId="urn:microsoft.com/office/officeart/2005/8/layout/hierarchy2"/>
    <dgm:cxn modelId="{49DDACB9-B141-487E-B2C1-34D5ADBB45C4}" srcId="{A1B4B7E2-A99C-43CA-8839-04535A8DF773}" destId="{CF587126-0661-44CF-A000-6F89F2EE57EB}" srcOrd="0" destOrd="0" parTransId="{0E5DE0BA-24CE-4FAE-9B0E-2627D636A918}" sibTransId="{595AA22D-2183-4213-A50E-E1700F4911C0}"/>
    <dgm:cxn modelId="{3021409E-D57F-46F7-9CCC-3AB83C491AE7}" type="presOf" srcId="{719D6207-0938-4122-B0C4-1D1F86FB7DC1}" destId="{C44890CD-12A5-44DB-A7F4-54D9D93DB926}" srcOrd="0" destOrd="0" presId="urn:microsoft.com/office/officeart/2005/8/layout/hierarchy2"/>
    <dgm:cxn modelId="{C63E7E0A-F2BF-46B7-BC67-FF6591D8CA1F}" type="presOf" srcId="{D3F2A35E-CA3B-43F2-A2FF-C46FD1657074}" destId="{9FAA2F2F-E73A-4F15-BAC0-6B6BC86D0DAF}" srcOrd="0" destOrd="0" presId="urn:microsoft.com/office/officeart/2005/8/layout/hierarchy2"/>
    <dgm:cxn modelId="{A1094DAB-1F62-4E4C-A35F-B1FFB51DE1AE}" type="presOf" srcId="{CE82A0B3-0096-4EFB-8E87-E3DB0D163CB3}" destId="{C5EEF360-B541-4B00-A1F5-0663CE99B8FC}" srcOrd="1" destOrd="0" presId="urn:microsoft.com/office/officeart/2005/8/layout/hierarchy2"/>
    <dgm:cxn modelId="{38233D28-B27D-4745-A375-EC787F3C6F95}" srcId="{6667F376-B9A4-48AE-9AFF-2F08EEAA97D9}" destId="{27FC6086-0CE0-44C0-B0EB-A456443D9F81}" srcOrd="0" destOrd="0" parTransId="{7583E17A-8308-4E4B-94BC-B91A25AAA93D}" sibTransId="{6962E8C1-8B09-4396-8EB0-FB5A59DCC487}"/>
    <dgm:cxn modelId="{F46C5D41-88C7-41B6-81FB-E9EE221E4D07}" srcId="{719D6207-0938-4122-B0C4-1D1F86FB7DC1}" destId="{00ED4347-66EB-48C3-8ABC-E28E2102ED6A}" srcOrd="1" destOrd="0" parTransId="{AE866E6A-F53C-4766-892E-48FB5E7167CA}" sibTransId="{0B11A095-29F8-4C6D-A924-748009D891AA}"/>
    <dgm:cxn modelId="{E0AC5F72-DB5C-41B0-AAA5-54445E5CFF9B}" type="presOf" srcId="{51CDE9E3-D14D-4E77-8331-62C130F9D8E7}" destId="{18046CFA-B1F6-4586-88CE-931ABA419B9E}" srcOrd="1" destOrd="0" presId="urn:microsoft.com/office/officeart/2005/8/layout/hierarchy2"/>
    <dgm:cxn modelId="{297884C5-01BE-4628-A3C8-5CF55856DEC9}" type="presOf" srcId="{9B138C4D-49F3-4D48-A323-927E9E292CBC}" destId="{6EBEB438-8612-4292-804A-BB53EBB64E2F}" srcOrd="0" destOrd="0" presId="urn:microsoft.com/office/officeart/2005/8/layout/hierarchy2"/>
    <dgm:cxn modelId="{31D6FBE3-50C7-4501-A1FA-CEDAD48122A7}" type="presOf" srcId="{B0D0A853-717D-469E-A247-31157102235E}" destId="{40CF44B4-46D4-47C7-AE50-F722C7BDE675}" srcOrd="1" destOrd="0" presId="urn:microsoft.com/office/officeart/2005/8/layout/hierarchy2"/>
    <dgm:cxn modelId="{06B2B3E9-0D24-49CB-8515-74F70D7DE2D1}" type="presOf" srcId="{47CBF89D-7626-4134-B4A6-8FD2BD4D42B2}" destId="{3262298C-3051-4DDB-996D-89B4290C9ED9}" srcOrd="0" destOrd="0" presId="urn:microsoft.com/office/officeart/2005/8/layout/hierarchy2"/>
    <dgm:cxn modelId="{0A23CEB4-9941-4D03-B575-A805EF6F89D4}" type="presOf" srcId="{F1D855E4-E896-443E-A44C-DD56412F5A6E}" destId="{94D9E83B-9BEE-45B9-A8BB-A48569E7A581}" srcOrd="1" destOrd="0" presId="urn:microsoft.com/office/officeart/2005/8/layout/hierarchy2"/>
    <dgm:cxn modelId="{56E6BBAC-8D15-4935-B278-C655ADBB5F5A}" type="presOf" srcId="{2396AD29-8DE4-4B96-B50E-8D9F4169D590}" destId="{465AC719-5364-4E25-A9D7-02AEA830795C}" srcOrd="1" destOrd="0" presId="urn:microsoft.com/office/officeart/2005/8/layout/hierarchy2"/>
    <dgm:cxn modelId="{7671C230-7FF7-41C1-8F36-260A2F76D9CB}" type="presOf" srcId="{D14AA585-D666-4F29-BA1F-42299BB8C0C7}" destId="{8D092C82-67A7-48D1-81FA-A96FADC99D31}" srcOrd="0" destOrd="0" presId="urn:microsoft.com/office/officeart/2005/8/layout/hierarchy2"/>
    <dgm:cxn modelId="{99C3927A-3290-480D-B36E-5EAEEB0C68C1}" type="presOf" srcId="{AE866E6A-F53C-4766-892E-48FB5E7167CA}" destId="{5766B7A7-31AD-4A7B-BF2A-815A19811CAE}" srcOrd="1" destOrd="0" presId="urn:microsoft.com/office/officeart/2005/8/layout/hierarchy2"/>
    <dgm:cxn modelId="{4685B077-105A-4279-8D69-3AB1AA83F8BF}" type="presOf" srcId="{CF587126-0661-44CF-A000-6F89F2EE57EB}" destId="{D6FD0CC3-6876-4565-AB38-DA5605BEA15E}" srcOrd="0" destOrd="0" presId="urn:microsoft.com/office/officeart/2005/8/layout/hierarchy2"/>
    <dgm:cxn modelId="{3A5D7E17-0DCD-4177-BE21-449AF2A80BB2}" type="presOf" srcId="{FFEEFB9B-60E5-4BE3-8440-C237800B5172}" destId="{AE66D36E-392B-4A73-B856-CFD2772A588E}" srcOrd="0" destOrd="0" presId="urn:microsoft.com/office/officeart/2005/8/layout/hierarchy2"/>
    <dgm:cxn modelId="{C4049005-4F06-45B7-9A99-FE020FF8B52F}" type="presOf" srcId="{3F291AAA-1E3C-4408-8FB5-0F4E03886CB6}" destId="{DC724E87-497A-4C97-B173-2E13469C0F8D}" srcOrd="0" destOrd="0" presId="urn:microsoft.com/office/officeart/2005/8/layout/hierarchy2"/>
    <dgm:cxn modelId="{C85B271D-B4A1-4122-8AC6-039F3132E732}" srcId="{4898A16B-9CEF-49EA-96B2-3CDE71A3AC3C}" destId="{6667F376-B9A4-48AE-9AFF-2F08EEAA97D9}" srcOrd="0" destOrd="0" parTransId="{637EECAD-6E74-4814-9F5D-37985F9B02A9}" sibTransId="{63B5D4BD-071A-4806-9A18-5F45A03157DB}"/>
    <dgm:cxn modelId="{66701988-066C-4638-AA45-D0F277E5B7A2}" srcId="{27FC6086-0CE0-44C0-B0EB-A456443D9F81}" destId="{23E78356-FF6E-4EA6-BF95-CF25BD9BD0F2}" srcOrd="1" destOrd="0" parTransId="{56B18676-C47F-4FAA-A18D-639B423E7B38}" sibTransId="{C8040F73-1187-426C-974A-65B2983B4F94}"/>
    <dgm:cxn modelId="{712E2E20-003A-451A-90B0-39121E15D519}" type="presOf" srcId="{638A8D78-27B8-4D25-B355-54B137FB6F01}" destId="{120EF733-E3E9-4C03-8918-197ED8A72403}" srcOrd="1" destOrd="0" presId="urn:microsoft.com/office/officeart/2005/8/layout/hierarchy2"/>
    <dgm:cxn modelId="{9CB5D2EE-CAD7-401D-80CC-C168BC11DAEE}" type="presOf" srcId="{AC8E71A3-A975-44EF-88F6-99B683850106}" destId="{3E74A261-E5DF-4014-8743-BBE6DBAC6828}" srcOrd="0" destOrd="0" presId="urn:microsoft.com/office/officeart/2005/8/layout/hierarchy2"/>
    <dgm:cxn modelId="{9145E861-C505-44AE-A12B-56341D4FA871}" type="presOf" srcId="{40EA4D03-ACDF-4E5B-95D5-5EAA0D57A313}" destId="{3A405AC5-AA24-4CAF-AAEA-900FF37AA414}" srcOrd="1" destOrd="0" presId="urn:microsoft.com/office/officeart/2005/8/layout/hierarchy2"/>
    <dgm:cxn modelId="{AE655491-57A6-4A6C-B99B-1CEA6EF4B420}" type="presOf" srcId="{3F291AAA-1E3C-4408-8FB5-0F4E03886CB6}" destId="{7AB075B8-8E56-4DF7-9CEC-71B8614D0173}" srcOrd="1" destOrd="0" presId="urn:microsoft.com/office/officeart/2005/8/layout/hierarchy2"/>
    <dgm:cxn modelId="{C0840451-5B47-49E9-AC55-89B3EE8475F1}" type="presOf" srcId="{51CDE9E3-D14D-4E77-8331-62C130F9D8E7}" destId="{7200FE86-38B2-4846-9FA6-213EE210CD82}" srcOrd="0" destOrd="0" presId="urn:microsoft.com/office/officeart/2005/8/layout/hierarchy2"/>
    <dgm:cxn modelId="{F88FF646-AE7F-4A9B-87DF-6676A6D4464A}" type="presOf" srcId="{F1D855E4-E896-443E-A44C-DD56412F5A6E}" destId="{1D99F0A0-53E9-40C6-BD24-6D622701B80F}" srcOrd="0" destOrd="0" presId="urn:microsoft.com/office/officeart/2005/8/layout/hierarchy2"/>
    <dgm:cxn modelId="{2E7F331A-FC59-4513-ADA2-B12B95D0E657}" type="presOf" srcId="{00ED4347-66EB-48C3-8ABC-E28E2102ED6A}" destId="{6DCA8795-D6B6-45F7-BC34-2DF78B77D30B}" srcOrd="0" destOrd="0" presId="urn:microsoft.com/office/officeart/2005/8/layout/hierarchy2"/>
    <dgm:cxn modelId="{C3183517-3679-4A3B-A710-EAF5BE20F17C}" type="presOf" srcId="{23E78356-FF6E-4EA6-BF95-CF25BD9BD0F2}" destId="{8C4363D0-79B6-47CC-8C5B-F5182E630B6D}" srcOrd="0" destOrd="0" presId="urn:microsoft.com/office/officeart/2005/8/layout/hierarchy2"/>
    <dgm:cxn modelId="{214774D6-0F3B-4266-8C46-7F82A46E99FD}" type="presOf" srcId="{B0D0A853-717D-469E-A247-31157102235E}" destId="{E4A7B41F-C490-4ADF-88EA-0EF3AD0F8F03}" srcOrd="0" destOrd="0" presId="urn:microsoft.com/office/officeart/2005/8/layout/hierarchy2"/>
    <dgm:cxn modelId="{95F9BE18-BA54-43F4-804D-C07B10BDD8E5}" type="presOf" srcId="{0E5DE0BA-24CE-4FAE-9B0E-2627D636A918}" destId="{F9A4A888-D151-4687-87A5-1D59F713DFDD}" srcOrd="0" destOrd="0" presId="urn:microsoft.com/office/officeart/2005/8/layout/hierarchy2"/>
    <dgm:cxn modelId="{18494B96-98CE-43D2-BCC0-A3DC17F4BD9A}" type="presOf" srcId="{A613D983-0B2C-4B5D-B2CB-48DBC3078B66}" destId="{CF3250C1-2987-46B0-9EE4-9F3425F95B28}" srcOrd="0" destOrd="0" presId="urn:microsoft.com/office/officeart/2005/8/layout/hierarchy2"/>
    <dgm:cxn modelId="{4CBA02A3-FB86-4455-8A41-56E8670280CF}" type="presOf" srcId="{A1B4B7E2-A99C-43CA-8839-04535A8DF773}" destId="{DD9B15A9-37B5-4695-90BF-58EDBF89ADA1}" srcOrd="0" destOrd="0" presId="urn:microsoft.com/office/officeart/2005/8/layout/hierarchy2"/>
    <dgm:cxn modelId="{8E4EF896-6B87-41F7-9E6A-448618936835}" type="presOf" srcId="{653992DE-A111-4E9E-A918-09AFCAAEAEB4}" destId="{6A62A518-528C-478E-9ECF-90821421D7C5}" srcOrd="0" destOrd="0" presId="urn:microsoft.com/office/officeart/2005/8/layout/hierarchy2"/>
    <dgm:cxn modelId="{5723DDE9-1519-4B6B-8805-26515E2DFEB4}" type="presOf" srcId="{7583E17A-8308-4E4B-94BC-B91A25AAA93D}" destId="{3644FAFE-329C-4097-B8E9-1E1DA1A056BA}" srcOrd="1" destOrd="0" presId="urn:microsoft.com/office/officeart/2005/8/layout/hierarchy2"/>
    <dgm:cxn modelId="{84FF9FE2-6F9A-4E8E-91D2-025AAF0C7009}" srcId="{CF587126-0661-44CF-A000-6F89F2EE57EB}" destId="{47CBF89D-7626-4134-B4A6-8FD2BD4D42B2}" srcOrd="0" destOrd="0" parTransId="{E391E02B-7AA8-48B0-AA45-DC764809B5E1}" sibTransId="{4A77E5AF-7E56-43D5-9D22-B97D8896924F}"/>
    <dgm:cxn modelId="{54F168BE-E4FA-4FD2-83B8-2193135F75AF}" type="presOf" srcId="{C919F638-E3C5-4F25-A29C-FEC7EA2C8B9E}" destId="{B513C0C2-F207-454D-8EDC-0660EB2D506F}" srcOrd="1" destOrd="0" presId="urn:microsoft.com/office/officeart/2005/8/layout/hierarchy2"/>
    <dgm:cxn modelId="{56D68A52-D593-488D-ABC9-3B3179A48829}" type="presOf" srcId="{40EA4D03-ACDF-4E5B-95D5-5EAA0D57A313}" destId="{4E7B91D2-CC4E-45FC-83D7-F7F9C97299D1}" srcOrd="0" destOrd="0" presId="urn:microsoft.com/office/officeart/2005/8/layout/hierarchy2"/>
    <dgm:cxn modelId="{91D901DE-7D17-46C1-B8E8-A2B34A713F39}" srcId="{53B5980B-82A9-43B7-9FDD-5273A7E995D4}" destId="{6233029F-84F3-4E12-A0FE-EF85983DD87E}" srcOrd="1" destOrd="0" parTransId="{F1D855E4-E896-443E-A44C-DD56412F5A6E}" sibTransId="{EA200FF0-DE5E-4014-B911-358E1F7ABBC7}"/>
    <dgm:cxn modelId="{5B01EC3E-8FC0-489E-8665-86F975E80738}" type="presOf" srcId="{F171B9B8-0331-45E0-A67D-2A5F78AC2A1D}" destId="{262D78B6-9144-4447-B375-729E66776C1F}" srcOrd="1" destOrd="0" presId="urn:microsoft.com/office/officeart/2005/8/layout/hierarchy2"/>
    <dgm:cxn modelId="{6CA92D79-98BD-4318-B510-9BF3D0E8F481}" type="presOf" srcId="{56B18676-C47F-4FAA-A18D-639B423E7B38}" destId="{50DD175E-6BD3-4D26-856D-FFFBC332055E}" srcOrd="1" destOrd="0" presId="urn:microsoft.com/office/officeart/2005/8/layout/hierarchy2"/>
    <dgm:cxn modelId="{6ED26840-F951-4C44-B241-5748F9C82B6C}" type="presOf" srcId="{F171B9B8-0331-45E0-A67D-2A5F78AC2A1D}" destId="{1C168B09-6B8D-451D-AA68-BBD04953D0B0}" srcOrd="0" destOrd="0" presId="urn:microsoft.com/office/officeart/2005/8/layout/hierarchy2"/>
    <dgm:cxn modelId="{424E045C-03EA-49EA-9A7E-9B2CF9A1A127}" type="presOf" srcId="{E391E02B-7AA8-48B0-AA45-DC764809B5E1}" destId="{13ACD002-8EF2-4AB2-999F-1D2C7206046A}" srcOrd="1" destOrd="0" presId="urn:microsoft.com/office/officeart/2005/8/layout/hierarchy2"/>
    <dgm:cxn modelId="{6FD293B0-81D7-483E-83C9-9D2593F96048}" srcId="{85DEBD0E-8E60-48D7-A7CF-9FF9760970E9}" destId="{16CACCD4-D303-4125-90CC-39A9AFBA067B}" srcOrd="0" destOrd="0" parTransId="{638A8D78-27B8-4D25-B355-54B137FB6F01}" sibTransId="{7571BFF4-0200-46AA-BD40-32B3AE71149A}"/>
    <dgm:cxn modelId="{F7C2C92D-254B-4858-A802-EE6CDB46F971}" type="presOf" srcId="{85DEBD0E-8E60-48D7-A7CF-9FF9760970E9}" destId="{92475E3D-8A59-4969-926A-10CC960FA18F}" srcOrd="0" destOrd="0" presId="urn:microsoft.com/office/officeart/2005/8/layout/hierarchy2"/>
    <dgm:cxn modelId="{954FBF31-816E-4B5F-9EFC-CCB1ADE433E5}" type="presOf" srcId="{5E5C5652-6134-4AD8-AFCC-84C24F43400A}" destId="{8948DAED-DC6C-4BC9-A13F-598FB55D1799}" srcOrd="0" destOrd="0" presId="urn:microsoft.com/office/officeart/2005/8/layout/hierarchy2"/>
    <dgm:cxn modelId="{031B0A2E-C38B-41DA-8BDE-F0EE2F422FA3}" srcId="{27A9E542-73B6-487A-8CD4-642C42E78CBE}" destId="{E578CA89-2BDB-49FE-978E-11335D350924}" srcOrd="0" destOrd="0" parTransId="{2396AD29-8DE4-4B96-B50E-8D9F4169D590}" sibTransId="{7A62675D-8D77-4F19-9367-042EA433FD29}"/>
    <dgm:cxn modelId="{2DB31A85-9491-43CE-8A04-F5D3CE9FFDD0}" type="presParOf" srcId="{00E97F4B-5073-4A63-AF38-0EE8292EF93F}" destId="{24558C69-BFC8-4005-BAE0-6CD1F66175B5}" srcOrd="0" destOrd="0" presId="urn:microsoft.com/office/officeart/2005/8/layout/hierarchy2"/>
    <dgm:cxn modelId="{C4AEBECF-80F9-468D-8970-90C2031233B5}" type="presParOf" srcId="{24558C69-BFC8-4005-BAE0-6CD1F66175B5}" destId="{D5502945-0DD5-4B61-BC89-240DDBC447AD}" srcOrd="0" destOrd="0" presId="urn:microsoft.com/office/officeart/2005/8/layout/hierarchy2"/>
    <dgm:cxn modelId="{28E87001-40B3-426E-B288-91C708FB775A}" type="presParOf" srcId="{24558C69-BFC8-4005-BAE0-6CD1F66175B5}" destId="{55064CFA-FD68-4EB7-9E7D-3F653DFC30A6}" srcOrd="1" destOrd="0" presId="urn:microsoft.com/office/officeart/2005/8/layout/hierarchy2"/>
    <dgm:cxn modelId="{0F797910-CE41-4852-9981-102005E6BF37}" type="presParOf" srcId="{55064CFA-FD68-4EB7-9E7D-3F653DFC30A6}" destId="{1574F032-06B0-4697-8662-AC03490426ED}" srcOrd="0" destOrd="0" presId="urn:microsoft.com/office/officeart/2005/8/layout/hierarchy2"/>
    <dgm:cxn modelId="{C51E7E8C-5C0E-41CC-A7FF-42E55A27CC9F}" type="presParOf" srcId="{1574F032-06B0-4697-8662-AC03490426ED}" destId="{3644FAFE-329C-4097-B8E9-1E1DA1A056BA}" srcOrd="0" destOrd="0" presId="urn:microsoft.com/office/officeart/2005/8/layout/hierarchy2"/>
    <dgm:cxn modelId="{1E87DB56-76D2-4E11-93A5-C0A99BF578B8}" type="presParOf" srcId="{55064CFA-FD68-4EB7-9E7D-3F653DFC30A6}" destId="{233B8670-F311-4085-A8CB-B828B9A6B326}" srcOrd="1" destOrd="0" presId="urn:microsoft.com/office/officeart/2005/8/layout/hierarchy2"/>
    <dgm:cxn modelId="{D33AA353-20A7-4CD5-883A-3207E5506DB3}" type="presParOf" srcId="{233B8670-F311-4085-A8CB-B828B9A6B326}" destId="{20D5C615-85E1-4170-9C35-61C11B71105F}" srcOrd="0" destOrd="0" presId="urn:microsoft.com/office/officeart/2005/8/layout/hierarchy2"/>
    <dgm:cxn modelId="{7E56E292-4E4D-478B-8AE2-CE01174FCE9C}" type="presParOf" srcId="{233B8670-F311-4085-A8CB-B828B9A6B326}" destId="{420D6462-2DD4-4DAC-B031-B443AFE7BAD2}" srcOrd="1" destOrd="0" presId="urn:microsoft.com/office/officeart/2005/8/layout/hierarchy2"/>
    <dgm:cxn modelId="{0BADE2E5-A747-4045-BACF-20434E17FC0F}" type="presParOf" srcId="{420D6462-2DD4-4DAC-B031-B443AFE7BAD2}" destId="{E5A169FC-2A8F-4FEB-A933-FB00694227E0}" srcOrd="0" destOrd="0" presId="urn:microsoft.com/office/officeart/2005/8/layout/hierarchy2"/>
    <dgm:cxn modelId="{D5B333FE-93B7-4748-9B8E-0F8AF58B2BDF}" type="presParOf" srcId="{E5A169FC-2A8F-4FEB-A933-FB00694227E0}" destId="{E767DC3A-C8E7-4358-9C67-AE24A1E11DE4}" srcOrd="0" destOrd="0" presId="urn:microsoft.com/office/officeart/2005/8/layout/hierarchy2"/>
    <dgm:cxn modelId="{76A30941-870A-4216-8FEC-8661FEFD187E}" type="presParOf" srcId="{420D6462-2DD4-4DAC-B031-B443AFE7BAD2}" destId="{33AC9435-8816-4F54-8EE0-C1B006A44C5C}" srcOrd="1" destOrd="0" presId="urn:microsoft.com/office/officeart/2005/8/layout/hierarchy2"/>
    <dgm:cxn modelId="{02CC6F71-038B-42AC-8D54-A7099A8AAF7E}" type="presParOf" srcId="{33AC9435-8816-4F54-8EE0-C1B006A44C5C}" destId="{DD9B15A9-37B5-4695-90BF-58EDBF89ADA1}" srcOrd="0" destOrd="0" presId="urn:microsoft.com/office/officeart/2005/8/layout/hierarchy2"/>
    <dgm:cxn modelId="{C20F93A6-0BFA-4E06-B267-EF370D64879D}" type="presParOf" srcId="{33AC9435-8816-4F54-8EE0-C1B006A44C5C}" destId="{9141EEF1-600E-4612-A178-F0BEE7CC3F9D}" srcOrd="1" destOrd="0" presId="urn:microsoft.com/office/officeart/2005/8/layout/hierarchy2"/>
    <dgm:cxn modelId="{64C4CDBB-405C-48BA-9B61-3C79265B2763}" type="presParOf" srcId="{9141EEF1-600E-4612-A178-F0BEE7CC3F9D}" destId="{F9A4A888-D151-4687-87A5-1D59F713DFDD}" srcOrd="0" destOrd="0" presId="urn:microsoft.com/office/officeart/2005/8/layout/hierarchy2"/>
    <dgm:cxn modelId="{5FC48672-0FB6-4333-A5F8-4BA6B7996B06}" type="presParOf" srcId="{F9A4A888-D151-4687-87A5-1D59F713DFDD}" destId="{8DDC0EE9-2FF2-428E-8F59-5A17760A19EE}" srcOrd="0" destOrd="0" presId="urn:microsoft.com/office/officeart/2005/8/layout/hierarchy2"/>
    <dgm:cxn modelId="{CA2B175C-3474-4C6B-A7A1-9F37E9AF5CC6}" type="presParOf" srcId="{9141EEF1-600E-4612-A178-F0BEE7CC3F9D}" destId="{D54370ED-2E0D-42EA-A57E-E598972A6A8E}" srcOrd="1" destOrd="0" presId="urn:microsoft.com/office/officeart/2005/8/layout/hierarchy2"/>
    <dgm:cxn modelId="{2F28EBD0-881D-4DDE-A157-ACBB5A2D3D5E}" type="presParOf" srcId="{D54370ED-2E0D-42EA-A57E-E598972A6A8E}" destId="{D6FD0CC3-6876-4565-AB38-DA5605BEA15E}" srcOrd="0" destOrd="0" presId="urn:microsoft.com/office/officeart/2005/8/layout/hierarchy2"/>
    <dgm:cxn modelId="{EB986450-4A05-48A9-B8ED-B5CC9E17CCF8}" type="presParOf" srcId="{D54370ED-2E0D-42EA-A57E-E598972A6A8E}" destId="{4DBF73DA-519B-492D-A2CD-F5C1226ABE1B}" srcOrd="1" destOrd="0" presId="urn:microsoft.com/office/officeart/2005/8/layout/hierarchy2"/>
    <dgm:cxn modelId="{DF9C58AA-B883-4116-82B4-2816E06BFF2B}" type="presParOf" srcId="{4DBF73DA-519B-492D-A2CD-F5C1226ABE1B}" destId="{3A13D372-8545-4DA0-B2D5-6963F3E6F55C}" srcOrd="0" destOrd="0" presId="urn:microsoft.com/office/officeart/2005/8/layout/hierarchy2"/>
    <dgm:cxn modelId="{2232BC51-11D3-4348-AFE8-889DB2D5B790}" type="presParOf" srcId="{3A13D372-8545-4DA0-B2D5-6963F3E6F55C}" destId="{13ACD002-8EF2-4AB2-999F-1D2C7206046A}" srcOrd="0" destOrd="0" presId="urn:microsoft.com/office/officeart/2005/8/layout/hierarchy2"/>
    <dgm:cxn modelId="{0D07C25A-4F8E-4415-BF49-D65E00EBCE85}" type="presParOf" srcId="{4DBF73DA-519B-492D-A2CD-F5C1226ABE1B}" destId="{50C5E940-BC62-4DCE-903C-E7FE0D7FA1F0}" srcOrd="1" destOrd="0" presId="urn:microsoft.com/office/officeart/2005/8/layout/hierarchy2"/>
    <dgm:cxn modelId="{8B94DBF6-2EDC-4486-B4F3-04805605901F}" type="presParOf" srcId="{50C5E940-BC62-4DCE-903C-E7FE0D7FA1F0}" destId="{3262298C-3051-4DDB-996D-89B4290C9ED9}" srcOrd="0" destOrd="0" presId="urn:microsoft.com/office/officeart/2005/8/layout/hierarchy2"/>
    <dgm:cxn modelId="{E6980744-613F-4A56-9F9F-477EE85E4690}" type="presParOf" srcId="{50C5E940-BC62-4DCE-903C-E7FE0D7FA1F0}" destId="{321D0AE8-6331-4A16-81A0-8E82A93C552E}" srcOrd="1" destOrd="0" presId="urn:microsoft.com/office/officeart/2005/8/layout/hierarchy2"/>
    <dgm:cxn modelId="{FA2FF55F-63EA-4656-AA6A-1EB434DB4F43}" type="presParOf" srcId="{4DBF73DA-519B-492D-A2CD-F5C1226ABE1B}" destId="{DC724E87-497A-4C97-B173-2E13469C0F8D}" srcOrd="2" destOrd="0" presId="urn:microsoft.com/office/officeart/2005/8/layout/hierarchy2"/>
    <dgm:cxn modelId="{F4493F3A-7804-4D0D-BB89-B6F2A41E7F5C}" type="presParOf" srcId="{DC724E87-497A-4C97-B173-2E13469C0F8D}" destId="{7AB075B8-8E56-4DF7-9CEC-71B8614D0173}" srcOrd="0" destOrd="0" presId="urn:microsoft.com/office/officeart/2005/8/layout/hierarchy2"/>
    <dgm:cxn modelId="{36EBBC5C-72FC-4A0E-ABE0-70C4942E915B}" type="presParOf" srcId="{4DBF73DA-519B-492D-A2CD-F5C1226ABE1B}" destId="{3F87BC65-4956-4B63-B0AE-BCE4AFFE6CF8}" srcOrd="3" destOrd="0" presId="urn:microsoft.com/office/officeart/2005/8/layout/hierarchy2"/>
    <dgm:cxn modelId="{18762C1C-143B-4C4D-A345-0810E6725110}" type="presParOf" srcId="{3F87BC65-4956-4B63-B0AE-BCE4AFFE6CF8}" destId="{0CCF2138-481B-4E66-9FF7-DDF3BF60F35E}" srcOrd="0" destOrd="0" presId="urn:microsoft.com/office/officeart/2005/8/layout/hierarchy2"/>
    <dgm:cxn modelId="{6C0F7AA4-58B6-4391-A6FD-485BBEDB78E4}" type="presParOf" srcId="{3F87BC65-4956-4B63-B0AE-BCE4AFFE6CF8}" destId="{DBD8BC38-C68E-40C1-A89E-FACA3942070B}" srcOrd="1" destOrd="0" presId="urn:microsoft.com/office/officeart/2005/8/layout/hierarchy2"/>
    <dgm:cxn modelId="{B4C15BEB-B904-48DB-9311-94938F747E24}" type="presParOf" srcId="{9141EEF1-600E-4612-A178-F0BEE7CC3F9D}" destId="{AE66D36E-392B-4A73-B856-CFD2772A588E}" srcOrd="2" destOrd="0" presId="urn:microsoft.com/office/officeart/2005/8/layout/hierarchy2"/>
    <dgm:cxn modelId="{EEC40012-682D-4E7E-868D-C6CC294F2348}" type="presParOf" srcId="{AE66D36E-392B-4A73-B856-CFD2772A588E}" destId="{D9545B35-A542-40DB-BB51-9CCD203953F0}" srcOrd="0" destOrd="0" presId="urn:microsoft.com/office/officeart/2005/8/layout/hierarchy2"/>
    <dgm:cxn modelId="{723C7510-F96C-4231-9CE1-4304F393F4C6}" type="presParOf" srcId="{9141EEF1-600E-4612-A178-F0BEE7CC3F9D}" destId="{E58EE293-9B71-4FFC-8FA6-F7E4032CCAF2}" srcOrd="3" destOrd="0" presId="urn:microsoft.com/office/officeart/2005/8/layout/hierarchy2"/>
    <dgm:cxn modelId="{958A5E48-959A-40AA-BE96-E44BD332BF13}" type="presParOf" srcId="{E58EE293-9B71-4FFC-8FA6-F7E4032CCAF2}" destId="{92475E3D-8A59-4969-926A-10CC960FA18F}" srcOrd="0" destOrd="0" presId="urn:microsoft.com/office/officeart/2005/8/layout/hierarchy2"/>
    <dgm:cxn modelId="{0A47A02D-932B-4918-8323-DA20455C1E4F}" type="presParOf" srcId="{E58EE293-9B71-4FFC-8FA6-F7E4032CCAF2}" destId="{296F92D0-95D4-411C-A289-2596C75EDA88}" srcOrd="1" destOrd="0" presId="urn:microsoft.com/office/officeart/2005/8/layout/hierarchy2"/>
    <dgm:cxn modelId="{3DDE826C-59D2-407E-9CD3-D8C622EC38CB}" type="presParOf" srcId="{296F92D0-95D4-411C-A289-2596C75EDA88}" destId="{AB7BD865-CA16-446B-89A7-3FA8FE587F6F}" srcOrd="0" destOrd="0" presId="urn:microsoft.com/office/officeart/2005/8/layout/hierarchy2"/>
    <dgm:cxn modelId="{95C1F50C-C7E6-4E16-8594-0F3A4DA1C334}" type="presParOf" srcId="{AB7BD865-CA16-446B-89A7-3FA8FE587F6F}" destId="{120EF733-E3E9-4C03-8918-197ED8A72403}" srcOrd="0" destOrd="0" presId="urn:microsoft.com/office/officeart/2005/8/layout/hierarchy2"/>
    <dgm:cxn modelId="{47A698DF-7E6B-495D-8117-41202075A867}" type="presParOf" srcId="{296F92D0-95D4-411C-A289-2596C75EDA88}" destId="{0C639426-5CFF-44C5-877E-B139B89332AE}" srcOrd="1" destOrd="0" presId="urn:microsoft.com/office/officeart/2005/8/layout/hierarchy2"/>
    <dgm:cxn modelId="{4D7A3123-30A7-4BCF-923F-B3FAB02BAA60}" type="presParOf" srcId="{0C639426-5CFF-44C5-877E-B139B89332AE}" destId="{80D72C1F-3E44-4479-A02E-FB2A8768AABB}" srcOrd="0" destOrd="0" presId="urn:microsoft.com/office/officeart/2005/8/layout/hierarchy2"/>
    <dgm:cxn modelId="{3569A9B0-B3CF-473D-A3F9-845C373245C7}" type="presParOf" srcId="{0C639426-5CFF-44C5-877E-B139B89332AE}" destId="{80FDB147-82D8-4F12-BFCE-BE19A2DD3335}" srcOrd="1" destOrd="0" presId="urn:microsoft.com/office/officeart/2005/8/layout/hierarchy2"/>
    <dgm:cxn modelId="{251FAD3D-D3A2-4797-99E3-65DD7A137B1E}" type="presParOf" srcId="{420D6462-2DD4-4DAC-B031-B443AFE7BAD2}" destId="{5443E0B9-4D95-49E7-A522-A5337E3A86DC}" srcOrd="2" destOrd="0" presId="urn:microsoft.com/office/officeart/2005/8/layout/hierarchy2"/>
    <dgm:cxn modelId="{46894EB2-35CF-4413-84D0-849A6C08F4E2}" type="presParOf" srcId="{5443E0B9-4D95-49E7-A522-A5337E3A86DC}" destId="{50DD175E-6BD3-4D26-856D-FFFBC332055E}" srcOrd="0" destOrd="0" presId="urn:microsoft.com/office/officeart/2005/8/layout/hierarchy2"/>
    <dgm:cxn modelId="{39BF1CA1-3708-4DE5-B716-12136A1E52E3}" type="presParOf" srcId="{420D6462-2DD4-4DAC-B031-B443AFE7BAD2}" destId="{E9A2E0E4-766D-46F4-8B88-F5D211B7AC75}" srcOrd="3" destOrd="0" presId="urn:microsoft.com/office/officeart/2005/8/layout/hierarchy2"/>
    <dgm:cxn modelId="{579741DC-72CB-41F5-8AEA-C567C2588C3C}" type="presParOf" srcId="{E9A2E0E4-766D-46F4-8B88-F5D211B7AC75}" destId="{8C4363D0-79B6-47CC-8C5B-F5182E630B6D}" srcOrd="0" destOrd="0" presId="urn:microsoft.com/office/officeart/2005/8/layout/hierarchy2"/>
    <dgm:cxn modelId="{DB997300-9AA1-4024-8894-6E97E73D266F}" type="presParOf" srcId="{E9A2E0E4-766D-46F4-8B88-F5D211B7AC75}" destId="{9E3A004C-6516-49CD-BE08-0F19C5465D07}" srcOrd="1" destOrd="0" presId="urn:microsoft.com/office/officeart/2005/8/layout/hierarchy2"/>
    <dgm:cxn modelId="{DFBCBBFF-3C21-4910-AD0E-38A6B5FEEB10}" type="presParOf" srcId="{9E3A004C-6516-49CD-BE08-0F19C5465D07}" destId="{E4A7B41F-C490-4ADF-88EA-0EF3AD0F8F03}" srcOrd="0" destOrd="0" presId="urn:microsoft.com/office/officeart/2005/8/layout/hierarchy2"/>
    <dgm:cxn modelId="{F6C6C8BC-B669-486E-AA83-21CBBAF3DE7E}" type="presParOf" srcId="{E4A7B41F-C490-4ADF-88EA-0EF3AD0F8F03}" destId="{40CF44B4-46D4-47C7-AE50-F722C7BDE675}" srcOrd="0" destOrd="0" presId="urn:microsoft.com/office/officeart/2005/8/layout/hierarchy2"/>
    <dgm:cxn modelId="{79E94D0F-55AC-4E98-87AB-E0EBD2D74927}" type="presParOf" srcId="{9E3A004C-6516-49CD-BE08-0F19C5465D07}" destId="{96943717-BD60-4B65-82AB-D127FE8B761B}" srcOrd="1" destOrd="0" presId="urn:microsoft.com/office/officeart/2005/8/layout/hierarchy2"/>
    <dgm:cxn modelId="{2DCB3FC3-0E1B-4A20-91C2-6E39FDC7AECB}" type="presParOf" srcId="{96943717-BD60-4B65-82AB-D127FE8B761B}" destId="{E6ABAB79-6C3B-4CD0-BB9D-5D5827837C8D}" srcOrd="0" destOrd="0" presId="urn:microsoft.com/office/officeart/2005/8/layout/hierarchy2"/>
    <dgm:cxn modelId="{E1FC5BF6-A5C6-462A-A29A-AE6DE904AA49}" type="presParOf" srcId="{96943717-BD60-4B65-82AB-D127FE8B761B}" destId="{7B8FB318-A7F0-4912-9BD7-0C7D760CCF1C}" srcOrd="1" destOrd="0" presId="urn:microsoft.com/office/officeart/2005/8/layout/hierarchy2"/>
    <dgm:cxn modelId="{07373070-1D26-475A-97A8-F02B5AC9D668}" type="presParOf" srcId="{7B8FB318-A7F0-4912-9BD7-0C7D760CCF1C}" destId="{26710C42-0F27-4ED7-86AD-AB20CA3AE582}" srcOrd="0" destOrd="0" presId="urn:microsoft.com/office/officeart/2005/8/layout/hierarchy2"/>
    <dgm:cxn modelId="{FCDC8812-1174-4AEA-A847-43300979C425}" type="presParOf" srcId="{26710C42-0F27-4ED7-86AD-AB20CA3AE582}" destId="{465AC719-5364-4E25-A9D7-02AEA830795C}" srcOrd="0" destOrd="0" presId="urn:microsoft.com/office/officeart/2005/8/layout/hierarchy2"/>
    <dgm:cxn modelId="{7CAB3B03-5091-4E18-8C29-125C752CCEA1}" type="presParOf" srcId="{7B8FB318-A7F0-4912-9BD7-0C7D760CCF1C}" destId="{716C8BA5-1DE3-4E38-8E03-C6BBE9F5E737}" srcOrd="1" destOrd="0" presId="urn:microsoft.com/office/officeart/2005/8/layout/hierarchy2"/>
    <dgm:cxn modelId="{831573A5-6790-4D6F-9633-8ADB6D402CF1}" type="presParOf" srcId="{716C8BA5-1DE3-4E38-8E03-C6BBE9F5E737}" destId="{7315574E-E08D-453F-8721-D35FAC44E663}" srcOrd="0" destOrd="0" presId="urn:microsoft.com/office/officeart/2005/8/layout/hierarchy2"/>
    <dgm:cxn modelId="{A2E9639F-B409-4C5D-8A3E-934CEEB03287}" type="presParOf" srcId="{716C8BA5-1DE3-4E38-8E03-C6BBE9F5E737}" destId="{4F4B216B-FF59-4A7C-99C9-B1F5D2592F33}" srcOrd="1" destOrd="0" presId="urn:microsoft.com/office/officeart/2005/8/layout/hierarchy2"/>
    <dgm:cxn modelId="{8C44B102-A364-4340-9657-F0E212EEE541}" type="presParOf" srcId="{9E3A004C-6516-49CD-BE08-0F19C5465D07}" destId="{31ED4AC4-2C2C-4F5E-9F47-E24ADB3E3E76}" srcOrd="2" destOrd="0" presId="urn:microsoft.com/office/officeart/2005/8/layout/hierarchy2"/>
    <dgm:cxn modelId="{4DDE5D7E-B9F4-459C-A8EE-B3CAE640034E}" type="presParOf" srcId="{31ED4AC4-2C2C-4F5E-9F47-E24ADB3E3E76}" destId="{060BC9F6-3E6E-46A4-AF75-2FF96BFC01CD}" srcOrd="0" destOrd="0" presId="urn:microsoft.com/office/officeart/2005/8/layout/hierarchy2"/>
    <dgm:cxn modelId="{D32D632F-1C30-4DBC-B61C-02E1B7A579C5}" type="presParOf" srcId="{9E3A004C-6516-49CD-BE08-0F19C5465D07}" destId="{D9DB155E-8577-49C8-9988-58625E9B2C83}" srcOrd="3" destOrd="0" presId="urn:microsoft.com/office/officeart/2005/8/layout/hierarchy2"/>
    <dgm:cxn modelId="{FB6442CA-F95C-40CB-8F1D-A8D65549B60F}" type="presParOf" srcId="{D9DB155E-8577-49C8-9988-58625E9B2C83}" destId="{BDE591E3-3F32-4732-96FF-331D7CD1B20C}" srcOrd="0" destOrd="0" presId="urn:microsoft.com/office/officeart/2005/8/layout/hierarchy2"/>
    <dgm:cxn modelId="{E25C9FBE-164F-4CD4-B15A-9000A2636721}" type="presParOf" srcId="{D9DB155E-8577-49C8-9988-58625E9B2C83}" destId="{8FAA5BF7-1D68-4BB2-92D4-1C3A6493B385}" srcOrd="1" destOrd="0" presId="urn:microsoft.com/office/officeart/2005/8/layout/hierarchy2"/>
    <dgm:cxn modelId="{E71B0FD9-EEAB-4FF1-8FA9-1D8D97E571BA}" type="presParOf" srcId="{8FAA5BF7-1D68-4BB2-92D4-1C3A6493B385}" destId="{6A62A518-528C-478E-9ECF-90821421D7C5}" srcOrd="0" destOrd="0" presId="urn:microsoft.com/office/officeart/2005/8/layout/hierarchy2"/>
    <dgm:cxn modelId="{00806467-5D58-4521-98BC-5D822195450B}" type="presParOf" srcId="{6A62A518-528C-478E-9ECF-90821421D7C5}" destId="{6E758569-B5A9-4BBB-9E16-33CC7CEFB5FB}" srcOrd="0" destOrd="0" presId="urn:microsoft.com/office/officeart/2005/8/layout/hierarchy2"/>
    <dgm:cxn modelId="{8CF2B67C-542B-49E2-9277-6BC590B8E1CA}" type="presParOf" srcId="{8FAA5BF7-1D68-4BB2-92D4-1C3A6493B385}" destId="{83DC08A6-EB82-4AC3-A1FB-0D46C910C7B5}" srcOrd="1" destOrd="0" presId="urn:microsoft.com/office/officeart/2005/8/layout/hierarchy2"/>
    <dgm:cxn modelId="{BDE6F101-9D05-4C49-9660-B456C4597A98}" type="presParOf" srcId="{83DC08A6-EB82-4AC3-A1FB-0D46C910C7B5}" destId="{8D092C82-67A7-48D1-81FA-A96FADC99D31}" srcOrd="0" destOrd="0" presId="urn:microsoft.com/office/officeart/2005/8/layout/hierarchy2"/>
    <dgm:cxn modelId="{12550960-520F-48FB-90A5-AB9D6C978C07}" type="presParOf" srcId="{83DC08A6-EB82-4AC3-A1FB-0D46C910C7B5}" destId="{95991F32-A28C-4638-89CB-E9E89A6DA6F2}" srcOrd="1" destOrd="0" presId="urn:microsoft.com/office/officeart/2005/8/layout/hierarchy2"/>
    <dgm:cxn modelId="{03A8361D-4DF2-4EAE-AE34-2BBC50AA640A}" type="presParOf" srcId="{8FAA5BF7-1D68-4BB2-92D4-1C3A6493B385}" destId="{7200FE86-38B2-4846-9FA6-213EE210CD82}" srcOrd="2" destOrd="0" presId="urn:microsoft.com/office/officeart/2005/8/layout/hierarchy2"/>
    <dgm:cxn modelId="{5F7F9AE9-210E-4EDF-8159-4903AF90B3D3}" type="presParOf" srcId="{7200FE86-38B2-4846-9FA6-213EE210CD82}" destId="{18046CFA-B1F6-4586-88CE-931ABA419B9E}" srcOrd="0" destOrd="0" presId="urn:microsoft.com/office/officeart/2005/8/layout/hierarchy2"/>
    <dgm:cxn modelId="{0A98C4B6-74C4-4BFC-A4A1-CC7B5C4D8929}" type="presParOf" srcId="{8FAA5BF7-1D68-4BB2-92D4-1C3A6493B385}" destId="{CF4668A5-8A6E-4BA9-9AD0-6AB456353820}" srcOrd="3" destOrd="0" presId="urn:microsoft.com/office/officeart/2005/8/layout/hierarchy2"/>
    <dgm:cxn modelId="{A0CBDB85-BE1E-4C45-AE28-53C9064774EF}" type="presParOf" srcId="{CF4668A5-8A6E-4BA9-9AD0-6AB456353820}" destId="{CF3250C1-2987-46B0-9EE4-9F3425F95B28}" srcOrd="0" destOrd="0" presId="urn:microsoft.com/office/officeart/2005/8/layout/hierarchy2"/>
    <dgm:cxn modelId="{1F8D0E13-0462-46B2-A785-F32C8402AE92}" type="presParOf" srcId="{CF4668A5-8A6E-4BA9-9AD0-6AB456353820}" destId="{F09EAEA8-3FB8-428B-B178-FC7B49CF7930}" srcOrd="1" destOrd="0" presId="urn:microsoft.com/office/officeart/2005/8/layout/hierarchy2"/>
    <dgm:cxn modelId="{D0C0BFA5-2FAE-4A64-A54C-8CB5A72DD93A}" type="presParOf" srcId="{8FAA5BF7-1D68-4BB2-92D4-1C3A6493B385}" destId="{82C470E6-8046-4C69-B7DD-492F7470C09B}" srcOrd="4" destOrd="0" presId="urn:microsoft.com/office/officeart/2005/8/layout/hierarchy2"/>
    <dgm:cxn modelId="{A22F054A-0DB9-42AB-811F-14065FDF2827}" type="presParOf" srcId="{82C470E6-8046-4C69-B7DD-492F7470C09B}" destId="{B513C0C2-F207-454D-8EDC-0660EB2D506F}" srcOrd="0" destOrd="0" presId="urn:microsoft.com/office/officeart/2005/8/layout/hierarchy2"/>
    <dgm:cxn modelId="{6C929AD1-1F20-42B3-942A-5B1DAA494C12}" type="presParOf" srcId="{8FAA5BF7-1D68-4BB2-92D4-1C3A6493B385}" destId="{5118868E-E520-44CD-85E0-4B3BA0B09C23}" srcOrd="5" destOrd="0" presId="urn:microsoft.com/office/officeart/2005/8/layout/hierarchy2"/>
    <dgm:cxn modelId="{BA239190-1090-4E8F-A2BA-3761510A3BD8}" type="presParOf" srcId="{5118868E-E520-44CD-85E0-4B3BA0B09C23}" destId="{5BE6C606-D856-4586-B80B-CD593CE39734}" srcOrd="0" destOrd="0" presId="urn:microsoft.com/office/officeart/2005/8/layout/hierarchy2"/>
    <dgm:cxn modelId="{89373342-626F-4C01-9C85-DD3FFA611181}" type="presParOf" srcId="{5118868E-E520-44CD-85E0-4B3BA0B09C23}" destId="{FFF2A679-AFEF-4FF2-9E45-F5CA0363A845}" srcOrd="1" destOrd="0" presId="urn:microsoft.com/office/officeart/2005/8/layout/hierarchy2"/>
    <dgm:cxn modelId="{6267E5BE-C392-46EE-A098-A4E8D653A3F2}" type="presParOf" srcId="{55064CFA-FD68-4EB7-9E7D-3F653DFC30A6}" destId="{1C168B09-6B8D-451D-AA68-BBD04953D0B0}" srcOrd="2" destOrd="0" presId="urn:microsoft.com/office/officeart/2005/8/layout/hierarchy2"/>
    <dgm:cxn modelId="{66508D0C-7A84-4E50-8EDD-D50193ED8DE1}" type="presParOf" srcId="{1C168B09-6B8D-451D-AA68-BBD04953D0B0}" destId="{262D78B6-9144-4447-B375-729E66776C1F}" srcOrd="0" destOrd="0" presId="urn:microsoft.com/office/officeart/2005/8/layout/hierarchy2"/>
    <dgm:cxn modelId="{358D7A05-E5D9-4811-BBD5-9790BC20162F}" type="presParOf" srcId="{55064CFA-FD68-4EB7-9E7D-3F653DFC30A6}" destId="{4B4DEE85-57FB-4DB5-B36E-C40A0BD8D258}" srcOrd="3" destOrd="0" presId="urn:microsoft.com/office/officeart/2005/8/layout/hierarchy2"/>
    <dgm:cxn modelId="{D89D37B2-D48B-4690-8AFD-7372C8BE195F}" type="presParOf" srcId="{4B4DEE85-57FB-4DB5-B36E-C40A0BD8D258}" destId="{C44890CD-12A5-44DB-A7F4-54D9D93DB926}" srcOrd="0" destOrd="0" presId="urn:microsoft.com/office/officeart/2005/8/layout/hierarchy2"/>
    <dgm:cxn modelId="{6E2176CB-DD7D-4E00-B901-E9610E60567D}" type="presParOf" srcId="{4B4DEE85-57FB-4DB5-B36E-C40A0BD8D258}" destId="{36793028-3664-4B95-A2C1-A3BF47856682}" srcOrd="1" destOrd="0" presId="urn:microsoft.com/office/officeart/2005/8/layout/hierarchy2"/>
    <dgm:cxn modelId="{83B94B01-DC58-45C5-BA62-ADC2F69E7BED}" type="presParOf" srcId="{36793028-3664-4B95-A2C1-A3BF47856682}" destId="{9FAA2F2F-E73A-4F15-BAC0-6B6BC86D0DAF}" srcOrd="0" destOrd="0" presId="urn:microsoft.com/office/officeart/2005/8/layout/hierarchy2"/>
    <dgm:cxn modelId="{09A357FD-075B-4D54-B64F-8D4919F55022}" type="presParOf" srcId="{9FAA2F2F-E73A-4F15-BAC0-6B6BC86D0DAF}" destId="{CF53925E-663E-44EE-B138-9609B4B29F97}" srcOrd="0" destOrd="0" presId="urn:microsoft.com/office/officeart/2005/8/layout/hierarchy2"/>
    <dgm:cxn modelId="{2BFD3570-1AD4-4F01-BD7F-5EC5535D2426}" type="presParOf" srcId="{36793028-3664-4B95-A2C1-A3BF47856682}" destId="{5F9E143A-043F-4141-BC7D-073CBF47E5A9}" srcOrd="1" destOrd="0" presId="urn:microsoft.com/office/officeart/2005/8/layout/hierarchy2"/>
    <dgm:cxn modelId="{12361E63-4267-4A4D-A2C5-4DF1DDFA4CD2}" type="presParOf" srcId="{5F9E143A-043F-4141-BC7D-073CBF47E5A9}" destId="{A7CFF228-09BD-4321-ABD2-22E34902BD02}" srcOrd="0" destOrd="0" presId="urn:microsoft.com/office/officeart/2005/8/layout/hierarchy2"/>
    <dgm:cxn modelId="{20959E03-BD18-4ADF-832C-937442F11AE4}" type="presParOf" srcId="{5F9E143A-043F-4141-BC7D-073CBF47E5A9}" destId="{37730071-047F-4C0D-8904-3FA0C91839CF}" srcOrd="1" destOrd="0" presId="urn:microsoft.com/office/officeart/2005/8/layout/hierarchy2"/>
    <dgm:cxn modelId="{D49360DB-C8DB-43C7-B21A-A93CA98098E9}" type="presParOf" srcId="{37730071-047F-4C0D-8904-3FA0C91839CF}" destId="{DBC3BA08-2002-469F-9C79-EC9F171D806D}" srcOrd="0" destOrd="0" presId="urn:microsoft.com/office/officeart/2005/8/layout/hierarchy2"/>
    <dgm:cxn modelId="{B7C22E23-3446-4A9F-8B34-21BFB1B8D36B}" type="presParOf" srcId="{DBC3BA08-2002-469F-9C79-EC9F171D806D}" destId="{C5EEF360-B541-4B00-A1F5-0663CE99B8FC}" srcOrd="0" destOrd="0" presId="urn:microsoft.com/office/officeart/2005/8/layout/hierarchy2"/>
    <dgm:cxn modelId="{75E4475B-1083-4DAD-9C8E-E523CDF53D3D}" type="presParOf" srcId="{37730071-047F-4C0D-8904-3FA0C91839CF}" destId="{ECE93B78-2788-4417-BDA4-0F3885EAD2F8}" srcOrd="1" destOrd="0" presId="urn:microsoft.com/office/officeart/2005/8/layout/hierarchy2"/>
    <dgm:cxn modelId="{DE31F523-7F74-4C50-8B16-EF4E000EA605}" type="presParOf" srcId="{ECE93B78-2788-4417-BDA4-0F3885EAD2F8}" destId="{3E74A261-E5DF-4014-8743-BBE6DBAC6828}" srcOrd="0" destOrd="0" presId="urn:microsoft.com/office/officeart/2005/8/layout/hierarchy2"/>
    <dgm:cxn modelId="{4EEBA744-B806-44DE-9BB0-14518AA48E60}" type="presParOf" srcId="{ECE93B78-2788-4417-BDA4-0F3885EAD2F8}" destId="{AC399171-414D-4205-A372-E5D72A2243E2}" srcOrd="1" destOrd="0" presId="urn:microsoft.com/office/officeart/2005/8/layout/hierarchy2"/>
    <dgm:cxn modelId="{7CC9BC8A-DB19-48A5-839C-91AE11B3CC89}" type="presParOf" srcId="{37730071-047F-4C0D-8904-3FA0C91839CF}" destId="{1D99F0A0-53E9-40C6-BD24-6D622701B80F}" srcOrd="2" destOrd="0" presId="urn:microsoft.com/office/officeart/2005/8/layout/hierarchy2"/>
    <dgm:cxn modelId="{9BBFC707-0A31-4057-B84A-E68BF0C08A0B}" type="presParOf" srcId="{1D99F0A0-53E9-40C6-BD24-6D622701B80F}" destId="{94D9E83B-9BEE-45B9-A8BB-A48569E7A581}" srcOrd="0" destOrd="0" presId="urn:microsoft.com/office/officeart/2005/8/layout/hierarchy2"/>
    <dgm:cxn modelId="{3D117F5B-0633-4B8D-9750-40212C1108D1}" type="presParOf" srcId="{37730071-047F-4C0D-8904-3FA0C91839CF}" destId="{86491AD1-6EB5-4EDB-A7BD-F67C62157218}" srcOrd="3" destOrd="0" presId="urn:microsoft.com/office/officeart/2005/8/layout/hierarchy2"/>
    <dgm:cxn modelId="{95326DE3-C443-4A7B-B03A-1A8BA1F85186}" type="presParOf" srcId="{86491AD1-6EB5-4EDB-A7BD-F67C62157218}" destId="{BE8F0CF1-25F5-495D-925B-DFD958440D6A}" srcOrd="0" destOrd="0" presId="urn:microsoft.com/office/officeart/2005/8/layout/hierarchy2"/>
    <dgm:cxn modelId="{2978CE6A-D407-43D8-8EC5-2A96C4ABC013}" type="presParOf" srcId="{86491AD1-6EB5-4EDB-A7BD-F67C62157218}" destId="{4528483B-E87F-4337-A98D-EEF6AA2D2E1C}" srcOrd="1" destOrd="0" presId="urn:microsoft.com/office/officeart/2005/8/layout/hierarchy2"/>
    <dgm:cxn modelId="{6EF3E212-B09F-4AF5-A1D6-4ED9FF2121A6}" type="presParOf" srcId="{37730071-047F-4C0D-8904-3FA0C91839CF}" destId="{4E7B91D2-CC4E-45FC-83D7-F7F9C97299D1}" srcOrd="4" destOrd="0" presId="urn:microsoft.com/office/officeart/2005/8/layout/hierarchy2"/>
    <dgm:cxn modelId="{E9C11321-B246-4139-9D3C-901BDA6B2715}" type="presParOf" srcId="{4E7B91D2-CC4E-45FC-83D7-F7F9C97299D1}" destId="{3A405AC5-AA24-4CAF-AAEA-900FF37AA414}" srcOrd="0" destOrd="0" presId="urn:microsoft.com/office/officeart/2005/8/layout/hierarchy2"/>
    <dgm:cxn modelId="{0324514B-B4F9-456F-AAD1-E1B58C7AABEC}" type="presParOf" srcId="{37730071-047F-4C0D-8904-3FA0C91839CF}" destId="{80F7E343-E0EC-4C07-B139-E4A689A7344B}" srcOrd="5" destOrd="0" presId="urn:microsoft.com/office/officeart/2005/8/layout/hierarchy2"/>
    <dgm:cxn modelId="{6076B949-7EB6-4907-A215-A41CB4E5118E}" type="presParOf" srcId="{80F7E343-E0EC-4C07-B139-E4A689A7344B}" destId="{AE0ECF31-D0C4-4733-A35E-F497FFEA347B}" srcOrd="0" destOrd="0" presId="urn:microsoft.com/office/officeart/2005/8/layout/hierarchy2"/>
    <dgm:cxn modelId="{939F9E43-4353-408C-9FCE-ED5683292753}" type="presParOf" srcId="{80F7E343-E0EC-4C07-B139-E4A689A7344B}" destId="{559FE679-42A5-4A7E-BEEE-05F7B6CFD4B3}" srcOrd="1" destOrd="0" presId="urn:microsoft.com/office/officeart/2005/8/layout/hierarchy2"/>
    <dgm:cxn modelId="{8886865C-571B-4E19-9A1A-13F7C136F276}" type="presParOf" srcId="{36793028-3664-4B95-A2C1-A3BF47856682}" destId="{674E4B02-57C2-496B-A23E-74CE2CB24B1F}" srcOrd="2" destOrd="0" presId="urn:microsoft.com/office/officeart/2005/8/layout/hierarchy2"/>
    <dgm:cxn modelId="{B53DEFFF-A36D-4852-8C1D-AAA51BA01E37}" type="presParOf" srcId="{674E4B02-57C2-496B-A23E-74CE2CB24B1F}" destId="{5766B7A7-31AD-4A7B-BF2A-815A19811CAE}" srcOrd="0" destOrd="0" presId="urn:microsoft.com/office/officeart/2005/8/layout/hierarchy2"/>
    <dgm:cxn modelId="{6AFCB8CE-EC97-459E-A9AF-B15FEF996431}" type="presParOf" srcId="{36793028-3664-4B95-A2C1-A3BF47856682}" destId="{3A541EB1-D909-435A-BF6F-719C44293A06}" srcOrd="3" destOrd="0" presId="urn:microsoft.com/office/officeart/2005/8/layout/hierarchy2"/>
    <dgm:cxn modelId="{AFE9732F-DA2B-4725-9A25-259A53DC68CF}" type="presParOf" srcId="{3A541EB1-D909-435A-BF6F-719C44293A06}" destId="{6DCA8795-D6B6-45F7-BC34-2DF78B77D30B}" srcOrd="0" destOrd="0" presId="urn:microsoft.com/office/officeart/2005/8/layout/hierarchy2"/>
    <dgm:cxn modelId="{7272410D-57D2-4C19-BCED-6556B8D90FA5}" type="presParOf" srcId="{3A541EB1-D909-435A-BF6F-719C44293A06}" destId="{D309AAD7-96CE-4AF1-98AE-45B6326C4F03}" srcOrd="1" destOrd="0" presId="urn:microsoft.com/office/officeart/2005/8/layout/hierarchy2"/>
    <dgm:cxn modelId="{EFAB7024-8677-46A7-BACE-80790D785468}" type="presParOf" srcId="{D309AAD7-96CE-4AF1-98AE-45B6326C4F03}" destId="{6EBEB438-8612-4292-804A-BB53EBB64E2F}" srcOrd="0" destOrd="0" presId="urn:microsoft.com/office/officeart/2005/8/layout/hierarchy2"/>
    <dgm:cxn modelId="{64C9C9E6-25CE-46E7-9A27-F49335EA4E4C}" type="presParOf" srcId="{6EBEB438-8612-4292-804A-BB53EBB64E2F}" destId="{7F546187-3A91-4998-B805-8B2E594F67FF}" srcOrd="0" destOrd="0" presId="urn:microsoft.com/office/officeart/2005/8/layout/hierarchy2"/>
    <dgm:cxn modelId="{49A2C202-99C3-47F2-9E68-3805A58FF7BD}" type="presParOf" srcId="{D309AAD7-96CE-4AF1-98AE-45B6326C4F03}" destId="{268320E3-5DB4-4A66-94F4-4C2DCEB5BA03}" srcOrd="1" destOrd="0" presId="urn:microsoft.com/office/officeart/2005/8/layout/hierarchy2"/>
    <dgm:cxn modelId="{0ABD5A02-DC9F-49B9-A5CC-C27B3B8D4188}" type="presParOf" srcId="{268320E3-5DB4-4A66-94F4-4C2DCEB5BA03}" destId="{8948DAED-DC6C-4BC9-A13F-598FB55D1799}" srcOrd="0" destOrd="0" presId="urn:microsoft.com/office/officeart/2005/8/layout/hierarchy2"/>
    <dgm:cxn modelId="{A7C65009-78F0-4D5B-8117-7FDB409010A8}" type="presParOf" srcId="{268320E3-5DB4-4A66-94F4-4C2DCEB5BA03}" destId="{2598A396-A844-4A07-B68C-9FA0F18D67D6}" srcOrd="1" destOrd="0" presId="urn:microsoft.com/office/officeart/2005/8/layout/hierarchy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98A16B-9CEF-49EA-96B2-3CDE71A3AC3C}" type="doc">
      <dgm:prSet loTypeId="urn:microsoft.com/office/officeart/2005/8/layout/hierarchy2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d-ID"/>
        </a:p>
      </dgm:t>
    </dgm:pt>
    <dgm:pt modelId="{6667F376-B9A4-48AE-9AFF-2F08EEAA97D9}">
      <dgm:prSet phldrT="[Text]"/>
      <dgm:spPr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latin typeface="Corbel" panose="020B0503020204020204" pitchFamily="34" charset="0"/>
            </a:rPr>
            <a:t>Data</a:t>
          </a:r>
          <a:endParaRPr lang="id-ID" b="1" dirty="0">
            <a:latin typeface="Corbel" panose="020B0503020204020204" pitchFamily="34" charset="0"/>
          </a:endParaRPr>
        </a:p>
      </dgm:t>
    </dgm:pt>
    <dgm:pt modelId="{637EECAD-6E74-4814-9F5D-37985F9B02A9}" type="parTrans" cxnId="{C85B271D-B4A1-4122-8AC6-039F3132E732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63B5D4BD-071A-4806-9A18-5F45A03157DB}" type="sibTrans" cxnId="{C85B271D-B4A1-4122-8AC6-039F3132E732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27FC6086-0CE0-44C0-B0EB-A456443D9F81}">
      <dgm:prSet phldrT="[Text]"/>
      <dgm:spPr>
        <a:ln>
          <a:solidFill>
            <a:schemeClr val="accent1"/>
          </a:solidFill>
        </a:ln>
      </dgm:spPr>
      <dgm:t>
        <a:bodyPr/>
        <a:lstStyle/>
        <a:p>
          <a:r>
            <a:rPr lang="en-US" b="1" dirty="0" err="1" smtClean="0">
              <a:latin typeface="Corbel" panose="020B0503020204020204" pitchFamily="34" charset="0"/>
            </a:rPr>
            <a:t>Kualitatif</a:t>
          </a:r>
          <a:endParaRPr lang="id-ID" b="1" dirty="0">
            <a:latin typeface="Corbel" panose="020B0503020204020204" pitchFamily="34" charset="0"/>
          </a:endParaRPr>
        </a:p>
      </dgm:t>
    </dgm:pt>
    <dgm:pt modelId="{7583E17A-8308-4E4B-94BC-B91A25AAA93D}" type="parTrans" cxnId="{38233D28-B27D-4745-A375-EC787F3C6F95}">
      <dgm:prSet/>
      <dgm:spPr>
        <a:ln>
          <a:solidFill>
            <a:schemeClr val="accent1"/>
          </a:solidFill>
          <a:headEnd type="none" w="med" len="med"/>
          <a:tailEnd type="triangle" w="med" len="med"/>
        </a:ln>
      </dgm:spPr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6962E8C1-8B09-4396-8EB0-FB5A59DCC487}" type="sibTrans" cxnId="{38233D28-B27D-4745-A375-EC787F3C6F95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719D6207-0938-4122-B0C4-1D1F86FB7DC1}">
      <dgm:prSet phldrT="[Text]"/>
      <dgm:spPr>
        <a:ln>
          <a:solidFill>
            <a:schemeClr val="accent1"/>
          </a:solidFill>
        </a:ln>
      </dgm:spPr>
      <dgm:t>
        <a:bodyPr/>
        <a:lstStyle/>
        <a:p>
          <a:r>
            <a:rPr lang="en-US" b="1" dirty="0" err="1" smtClean="0">
              <a:latin typeface="Corbel" panose="020B0503020204020204" pitchFamily="34" charset="0"/>
            </a:rPr>
            <a:t>Kuantitatif</a:t>
          </a:r>
          <a:endParaRPr lang="id-ID" b="1" dirty="0">
            <a:latin typeface="Corbel" panose="020B0503020204020204" pitchFamily="34" charset="0"/>
          </a:endParaRPr>
        </a:p>
      </dgm:t>
    </dgm:pt>
    <dgm:pt modelId="{F171B9B8-0331-45E0-A67D-2A5F78AC2A1D}" type="parTrans" cxnId="{E372035C-A6E5-48BE-B9B3-4768CAFF98FD}">
      <dgm:prSet/>
      <dgm:spPr>
        <a:ln>
          <a:solidFill>
            <a:schemeClr val="accent1"/>
          </a:solidFill>
          <a:headEnd type="none" w="med" len="med"/>
          <a:tailEnd type="triangle" w="med" len="med"/>
        </a:ln>
      </dgm:spPr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30A01F08-6E6D-42E7-8561-56DC8199A533}" type="sibTrans" cxnId="{E372035C-A6E5-48BE-B9B3-4768CAFF98FD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F5D2870C-037E-4364-A4A0-B7228074D7F2}">
      <dgm:prSet phldrT="[Text]"/>
      <dgm:spPr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latin typeface="Corbel" panose="020B0503020204020204" pitchFamily="34" charset="0"/>
            </a:rPr>
            <a:t>Ordinal</a:t>
          </a:r>
          <a:endParaRPr lang="id-ID" b="1" dirty="0">
            <a:latin typeface="Corbel" panose="020B0503020204020204" pitchFamily="34" charset="0"/>
          </a:endParaRPr>
        </a:p>
      </dgm:t>
    </dgm:pt>
    <dgm:pt modelId="{357B80D6-1584-48A3-AFBE-6FB56163E466}" type="parTrans" cxnId="{687C0799-42D4-447A-A007-CEC8962E1308}">
      <dgm:prSet/>
      <dgm:spPr>
        <a:ln>
          <a:solidFill>
            <a:schemeClr val="accent1"/>
          </a:solidFill>
          <a:headEnd type="none" w="med" len="med"/>
          <a:tailEnd type="triangle" w="med" len="med"/>
        </a:ln>
      </dgm:spPr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078CB89B-4CDC-4919-AE6C-0F616954015D}" type="sibTrans" cxnId="{687C0799-42D4-447A-A007-CEC8962E1308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53B5980B-82A9-43B7-9FDD-5273A7E995D4}">
      <dgm:prSet/>
      <dgm:spPr>
        <a:ln>
          <a:solidFill>
            <a:schemeClr val="accent1"/>
          </a:solidFill>
        </a:ln>
      </dgm:spPr>
      <dgm:t>
        <a:bodyPr/>
        <a:lstStyle/>
        <a:p>
          <a:r>
            <a:rPr lang="en-US" b="1" dirty="0" err="1" smtClean="0">
              <a:latin typeface="Corbel" panose="020B0503020204020204" pitchFamily="34" charset="0"/>
            </a:rPr>
            <a:t>Diskrit</a:t>
          </a:r>
          <a:endParaRPr lang="id-ID" b="1" dirty="0">
            <a:latin typeface="Corbel" panose="020B0503020204020204" pitchFamily="34" charset="0"/>
          </a:endParaRPr>
        </a:p>
      </dgm:t>
    </dgm:pt>
    <dgm:pt modelId="{D3F2A35E-CA3B-43F2-A2FF-C46FD1657074}" type="parTrans" cxnId="{5FD04B0C-E73E-485F-A09A-F446BCCD81BB}">
      <dgm:prSet/>
      <dgm:spPr>
        <a:ln>
          <a:solidFill>
            <a:schemeClr val="accent1"/>
          </a:solidFill>
          <a:headEnd type="none" w="med" len="med"/>
          <a:tailEnd type="triangle" w="med" len="med"/>
        </a:ln>
      </dgm:spPr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62F10CE0-B8D9-4B24-BB7B-7FFE71941A8E}" type="sibTrans" cxnId="{5FD04B0C-E73E-485F-A09A-F446BCCD81BB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098B9DB9-D129-484F-9630-1631E1BF4A57}">
      <dgm:prSet/>
      <dgm:spPr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latin typeface="Corbel" panose="020B0503020204020204" pitchFamily="34" charset="0"/>
            </a:rPr>
            <a:t>Nominal</a:t>
          </a:r>
          <a:endParaRPr lang="id-ID" b="1" dirty="0">
            <a:latin typeface="Corbel" panose="020B0503020204020204" pitchFamily="34" charset="0"/>
          </a:endParaRPr>
        </a:p>
      </dgm:t>
    </dgm:pt>
    <dgm:pt modelId="{673AB50D-5A99-4922-BD44-472C874D6772}" type="parTrans" cxnId="{186ABD7B-508D-48AF-97DC-2532B8ECCC87}">
      <dgm:prSet/>
      <dgm:spPr>
        <a:ln>
          <a:solidFill>
            <a:schemeClr val="accent1"/>
          </a:solidFill>
          <a:headEnd type="none" w="med" len="med"/>
          <a:tailEnd type="triangle" w="med" len="med"/>
        </a:ln>
      </dgm:spPr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C8A47E7E-D35B-4198-8530-4F5F5C992120}" type="sibTrans" cxnId="{186ABD7B-508D-48AF-97DC-2532B8ECCC87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00ED4347-66EB-48C3-8ABC-E28E2102ED6A}">
      <dgm:prSet/>
      <dgm:spPr>
        <a:ln>
          <a:solidFill>
            <a:schemeClr val="accent1"/>
          </a:solidFill>
        </a:ln>
      </dgm:spPr>
      <dgm:t>
        <a:bodyPr/>
        <a:lstStyle/>
        <a:p>
          <a:r>
            <a:rPr lang="en-US" b="1" dirty="0" err="1" smtClean="0">
              <a:latin typeface="Corbel" panose="020B0503020204020204" pitchFamily="34" charset="0"/>
            </a:rPr>
            <a:t>Kontinu</a:t>
          </a:r>
          <a:endParaRPr lang="id-ID" b="1" dirty="0">
            <a:latin typeface="Corbel" panose="020B0503020204020204" pitchFamily="34" charset="0"/>
          </a:endParaRPr>
        </a:p>
      </dgm:t>
    </dgm:pt>
    <dgm:pt modelId="{AE866E6A-F53C-4766-892E-48FB5E7167CA}" type="parTrans" cxnId="{F46C5D41-88C7-41B6-81FB-E9EE221E4D07}">
      <dgm:prSet/>
      <dgm:spPr>
        <a:ln>
          <a:solidFill>
            <a:schemeClr val="accent1"/>
          </a:solidFill>
          <a:headEnd type="none" w="med" len="med"/>
          <a:tailEnd type="triangle" w="med" len="med"/>
        </a:ln>
      </dgm:spPr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0B11A095-29F8-4C6D-A924-748009D891AA}" type="sibTrans" cxnId="{F46C5D41-88C7-41B6-81FB-E9EE221E4D07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F785524D-868D-4EED-91E9-4F9FA9C7A71E}">
      <dgm:prSet/>
      <dgm:spPr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latin typeface="Corbel" panose="020B0503020204020204" pitchFamily="34" charset="0"/>
            </a:rPr>
            <a:t>Interval</a:t>
          </a:r>
          <a:endParaRPr lang="id-ID" b="1" dirty="0">
            <a:latin typeface="Corbel" panose="020B0503020204020204" pitchFamily="34" charset="0"/>
          </a:endParaRPr>
        </a:p>
      </dgm:t>
    </dgm:pt>
    <dgm:pt modelId="{7DC381FE-0627-4C66-A60C-2E3AFFC3120B}" type="parTrans" cxnId="{EB98A4CB-5DDB-4AB7-9409-036D017744E6}">
      <dgm:prSet/>
      <dgm:spPr>
        <a:ln>
          <a:solidFill>
            <a:schemeClr val="accent1"/>
          </a:solidFill>
          <a:headEnd type="none" w="med" len="med"/>
          <a:tailEnd type="triangle" w="med" len="med"/>
        </a:ln>
      </dgm:spPr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CCA8ADA0-814C-4AC1-A34D-4921C78CCD77}" type="sibTrans" cxnId="{EB98A4CB-5DDB-4AB7-9409-036D017744E6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F90B0AFC-9D23-45FB-AEAC-B61974FB4E96}">
      <dgm:prSet/>
      <dgm:spPr>
        <a:ln>
          <a:solidFill>
            <a:schemeClr val="accent1"/>
          </a:solidFill>
        </a:ln>
      </dgm:spPr>
      <dgm:t>
        <a:bodyPr/>
        <a:lstStyle/>
        <a:p>
          <a:r>
            <a:rPr lang="en-US" b="1" dirty="0" err="1" smtClean="0">
              <a:latin typeface="Corbel" panose="020B0503020204020204" pitchFamily="34" charset="0"/>
            </a:rPr>
            <a:t>Rasio</a:t>
          </a:r>
          <a:endParaRPr lang="id-ID" b="1" dirty="0">
            <a:latin typeface="Corbel" panose="020B0503020204020204" pitchFamily="34" charset="0"/>
          </a:endParaRPr>
        </a:p>
      </dgm:t>
    </dgm:pt>
    <dgm:pt modelId="{ACE4C5CE-AFAF-4986-83A6-7BF9A6B3F4CF}" type="parTrans" cxnId="{FE505C83-444C-4789-8B2C-47D61BFD047B}">
      <dgm:prSet/>
      <dgm:spPr>
        <a:ln>
          <a:solidFill>
            <a:schemeClr val="accent1"/>
          </a:solidFill>
          <a:headEnd type="none" w="med" len="med"/>
          <a:tailEnd type="triangle" w="med" len="med"/>
        </a:ln>
      </dgm:spPr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739C97EC-F47C-4FDE-9F5C-5ABE181EAF6E}" type="sibTrans" cxnId="{FE505C83-444C-4789-8B2C-47D61BFD047B}">
      <dgm:prSet/>
      <dgm:spPr/>
      <dgm:t>
        <a:bodyPr/>
        <a:lstStyle/>
        <a:p>
          <a:endParaRPr lang="id-ID" b="1">
            <a:latin typeface="Corbel" panose="020B0503020204020204" pitchFamily="34" charset="0"/>
          </a:endParaRPr>
        </a:p>
      </dgm:t>
    </dgm:pt>
    <dgm:pt modelId="{00E97F4B-5073-4A63-AF38-0EE8292EF93F}" type="pres">
      <dgm:prSet presAssocID="{4898A16B-9CEF-49EA-96B2-3CDE71A3AC3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24558C69-BFC8-4005-BAE0-6CD1F66175B5}" type="pres">
      <dgm:prSet presAssocID="{6667F376-B9A4-48AE-9AFF-2F08EEAA97D9}" presName="root1" presStyleCnt="0"/>
      <dgm:spPr/>
    </dgm:pt>
    <dgm:pt modelId="{D5502945-0DD5-4B61-BC89-240DDBC447AD}" type="pres">
      <dgm:prSet presAssocID="{6667F376-B9A4-48AE-9AFF-2F08EEAA97D9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55064CFA-FD68-4EB7-9E7D-3F653DFC30A6}" type="pres">
      <dgm:prSet presAssocID="{6667F376-B9A4-48AE-9AFF-2F08EEAA97D9}" presName="level2hierChild" presStyleCnt="0"/>
      <dgm:spPr/>
    </dgm:pt>
    <dgm:pt modelId="{1574F032-06B0-4697-8662-AC03490426ED}" type="pres">
      <dgm:prSet presAssocID="{7583E17A-8308-4E4B-94BC-B91A25AAA93D}" presName="conn2-1" presStyleLbl="parChTrans1D2" presStyleIdx="0" presStyleCnt="2"/>
      <dgm:spPr/>
      <dgm:t>
        <a:bodyPr/>
        <a:lstStyle/>
        <a:p>
          <a:endParaRPr lang="id-ID"/>
        </a:p>
      </dgm:t>
    </dgm:pt>
    <dgm:pt modelId="{3644FAFE-329C-4097-B8E9-1E1DA1A056BA}" type="pres">
      <dgm:prSet presAssocID="{7583E17A-8308-4E4B-94BC-B91A25AAA93D}" presName="connTx" presStyleLbl="parChTrans1D2" presStyleIdx="0" presStyleCnt="2"/>
      <dgm:spPr/>
      <dgm:t>
        <a:bodyPr/>
        <a:lstStyle/>
        <a:p>
          <a:endParaRPr lang="id-ID"/>
        </a:p>
      </dgm:t>
    </dgm:pt>
    <dgm:pt modelId="{233B8670-F311-4085-A8CB-B828B9A6B326}" type="pres">
      <dgm:prSet presAssocID="{27FC6086-0CE0-44C0-B0EB-A456443D9F81}" presName="root2" presStyleCnt="0"/>
      <dgm:spPr/>
    </dgm:pt>
    <dgm:pt modelId="{20D5C615-85E1-4170-9C35-61C11B71105F}" type="pres">
      <dgm:prSet presAssocID="{27FC6086-0CE0-44C0-B0EB-A456443D9F81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420D6462-2DD4-4DAC-B031-B443AFE7BAD2}" type="pres">
      <dgm:prSet presAssocID="{27FC6086-0CE0-44C0-B0EB-A456443D9F81}" presName="level3hierChild" presStyleCnt="0"/>
      <dgm:spPr/>
    </dgm:pt>
    <dgm:pt modelId="{1C168B09-6B8D-451D-AA68-BBD04953D0B0}" type="pres">
      <dgm:prSet presAssocID="{F171B9B8-0331-45E0-A67D-2A5F78AC2A1D}" presName="conn2-1" presStyleLbl="parChTrans1D2" presStyleIdx="1" presStyleCnt="2"/>
      <dgm:spPr/>
      <dgm:t>
        <a:bodyPr/>
        <a:lstStyle/>
        <a:p>
          <a:endParaRPr lang="id-ID"/>
        </a:p>
      </dgm:t>
    </dgm:pt>
    <dgm:pt modelId="{262D78B6-9144-4447-B375-729E66776C1F}" type="pres">
      <dgm:prSet presAssocID="{F171B9B8-0331-45E0-A67D-2A5F78AC2A1D}" presName="connTx" presStyleLbl="parChTrans1D2" presStyleIdx="1" presStyleCnt="2"/>
      <dgm:spPr/>
      <dgm:t>
        <a:bodyPr/>
        <a:lstStyle/>
        <a:p>
          <a:endParaRPr lang="id-ID"/>
        </a:p>
      </dgm:t>
    </dgm:pt>
    <dgm:pt modelId="{4B4DEE85-57FB-4DB5-B36E-C40A0BD8D258}" type="pres">
      <dgm:prSet presAssocID="{719D6207-0938-4122-B0C4-1D1F86FB7DC1}" presName="root2" presStyleCnt="0"/>
      <dgm:spPr/>
    </dgm:pt>
    <dgm:pt modelId="{C44890CD-12A5-44DB-A7F4-54D9D93DB926}" type="pres">
      <dgm:prSet presAssocID="{719D6207-0938-4122-B0C4-1D1F86FB7DC1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36793028-3664-4B95-A2C1-A3BF47856682}" type="pres">
      <dgm:prSet presAssocID="{719D6207-0938-4122-B0C4-1D1F86FB7DC1}" presName="level3hierChild" presStyleCnt="0"/>
      <dgm:spPr/>
    </dgm:pt>
    <dgm:pt modelId="{9FAA2F2F-E73A-4F15-BAC0-6B6BC86D0DAF}" type="pres">
      <dgm:prSet presAssocID="{D3F2A35E-CA3B-43F2-A2FF-C46FD1657074}" presName="conn2-1" presStyleLbl="parChTrans1D3" presStyleIdx="0" presStyleCnt="2"/>
      <dgm:spPr/>
      <dgm:t>
        <a:bodyPr/>
        <a:lstStyle/>
        <a:p>
          <a:endParaRPr lang="id-ID"/>
        </a:p>
      </dgm:t>
    </dgm:pt>
    <dgm:pt modelId="{CF53925E-663E-44EE-B138-9609B4B29F97}" type="pres">
      <dgm:prSet presAssocID="{D3F2A35E-CA3B-43F2-A2FF-C46FD1657074}" presName="connTx" presStyleLbl="parChTrans1D3" presStyleIdx="0" presStyleCnt="2"/>
      <dgm:spPr/>
      <dgm:t>
        <a:bodyPr/>
        <a:lstStyle/>
        <a:p>
          <a:endParaRPr lang="id-ID"/>
        </a:p>
      </dgm:t>
    </dgm:pt>
    <dgm:pt modelId="{5F9E143A-043F-4141-BC7D-073CBF47E5A9}" type="pres">
      <dgm:prSet presAssocID="{53B5980B-82A9-43B7-9FDD-5273A7E995D4}" presName="root2" presStyleCnt="0"/>
      <dgm:spPr/>
    </dgm:pt>
    <dgm:pt modelId="{A7CFF228-09BD-4321-ABD2-22E34902BD02}" type="pres">
      <dgm:prSet presAssocID="{53B5980B-82A9-43B7-9FDD-5273A7E995D4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37730071-047F-4C0D-8904-3FA0C91839CF}" type="pres">
      <dgm:prSet presAssocID="{53B5980B-82A9-43B7-9FDD-5273A7E995D4}" presName="level3hierChild" presStyleCnt="0"/>
      <dgm:spPr/>
    </dgm:pt>
    <dgm:pt modelId="{4D0D030A-7F76-4A74-8C88-12F1D769614D}" type="pres">
      <dgm:prSet presAssocID="{673AB50D-5A99-4922-BD44-472C874D6772}" presName="conn2-1" presStyleLbl="parChTrans1D4" presStyleIdx="0" presStyleCnt="4"/>
      <dgm:spPr/>
      <dgm:t>
        <a:bodyPr/>
        <a:lstStyle/>
        <a:p>
          <a:endParaRPr lang="id-ID"/>
        </a:p>
      </dgm:t>
    </dgm:pt>
    <dgm:pt modelId="{9B58A110-20F5-449C-ADCE-7950360C88CC}" type="pres">
      <dgm:prSet presAssocID="{673AB50D-5A99-4922-BD44-472C874D6772}" presName="connTx" presStyleLbl="parChTrans1D4" presStyleIdx="0" presStyleCnt="4"/>
      <dgm:spPr/>
      <dgm:t>
        <a:bodyPr/>
        <a:lstStyle/>
        <a:p>
          <a:endParaRPr lang="id-ID"/>
        </a:p>
      </dgm:t>
    </dgm:pt>
    <dgm:pt modelId="{41DB1188-155A-4CF0-A07E-454075CD4998}" type="pres">
      <dgm:prSet presAssocID="{098B9DB9-D129-484F-9630-1631E1BF4A57}" presName="root2" presStyleCnt="0"/>
      <dgm:spPr/>
    </dgm:pt>
    <dgm:pt modelId="{79B6847E-0824-47AB-853B-23748C806D52}" type="pres">
      <dgm:prSet presAssocID="{098B9DB9-D129-484F-9630-1631E1BF4A57}" presName="LevelTwoTextNode" presStyleLbl="node4" presStyleIdx="0" presStyleCnt="4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7D78BB5A-B5BF-47CC-A6CB-C1DEB6C08275}" type="pres">
      <dgm:prSet presAssocID="{098B9DB9-D129-484F-9630-1631E1BF4A57}" presName="level3hierChild" presStyleCnt="0"/>
      <dgm:spPr/>
    </dgm:pt>
    <dgm:pt modelId="{674E4B02-57C2-496B-A23E-74CE2CB24B1F}" type="pres">
      <dgm:prSet presAssocID="{AE866E6A-F53C-4766-892E-48FB5E7167CA}" presName="conn2-1" presStyleLbl="parChTrans1D3" presStyleIdx="1" presStyleCnt="2"/>
      <dgm:spPr/>
      <dgm:t>
        <a:bodyPr/>
        <a:lstStyle/>
        <a:p>
          <a:endParaRPr lang="id-ID"/>
        </a:p>
      </dgm:t>
    </dgm:pt>
    <dgm:pt modelId="{5766B7A7-31AD-4A7B-BF2A-815A19811CAE}" type="pres">
      <dgm:prSet presAssocID="{AE866E6A-F53C-4766-892E-48FB5E7167CA}" presName="connTx" presStyleLbl="parChTrans1D3" presStyleIdx="1" presStyleCnt="2"/>
      <dgm:spPr/>
      <dgm:t>
        <a:bodyPr/>
        <a:lstStyle/>
        <a:p>
          <a:endParaRPr lang="id-ID"/>
        </a:p>
      </dgm:t>
    </dgm:pt>
    <dgm:pt modelId="{3A541EB1-D909-435A-BF6F-719C44293A06}" type="pres">
      <dgm:prSet presAssocID="{00ED4347-66EB-48C3-8ABC-E28E2102ED6A}" presName="root2" presStyleCnt="0"/>
      <dgm:spPr/>
    </dgm:pt>
    <dgm:pt modelId="{6DCA8795-D6B6-45F7-BC34-2DF78B77D30B}" type="pres">
      <dgm:prSet presAssocID="{00ED4347-66EB-48C3-8ABC-E28E2102ED6A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D309AAD7-96CE-4AF1-98AE-45B6326C4F03}" type="pres">
      <dgm:prSet presAssocID="{00ED4347-66EB-48C3-8ABC-E28E2102ED6A}" presName="level3hierChild" presStyleCnt="0"/>
      <dgm:spPr/>
    </dgm:pt>
    <dgm:pt modelId="{5643EA85-21D0-4182-AE28-DC1E5D648D76}" type="pres">
      <dgm:prSet presAssocID="{7DC381FE-0627-4C66-A60C-2E3AFFC3120B}" presName="conn2-1" presStyleLbl="parChTrans1D4" presStyleIdx="1" presStyleCnt="4"/>
      <dgm:spPr/>
      <dgm:t>
        <a:bodyPr/>
        <a:lstStyle/>
        <a:p>
          <a:endParaRPr lang="id-ID"/>
        </a:p>
      </dgm:t>
    </dgm:pt>
    <dgm:pt modelId="{776B8C68-28DA-4379-A168-43596E4B9E0A}" type="pres">
      <dgm:prSet presAssocID="{7DC381FE-0627-4C66-A60C-2E3AFFC3120B}" presName="connTx" presStyleLbl="parChTrans1D4" presStyleIdx="1" presStyleCnt="4"/>
      <dgm:spPr/>
      <dgm:t>
        <a:bodyPr/>
        <a:lstStyle/>
        <a:p>
          <a:endParaRPr lang="id-ID"/>
        </a:p>
      </dgm:t>
    </dgm:pt>
    <dgm:pt modelId="{DD3265F4-DA0D-45B5-A213-33F38B8B8F1E}" type="pres">
      <dgm:prSet presAssocID="{F785524D-868D-4EED-91E9-4F9FA9C7A71E}" presName="root2" presStyleCnt="0"/>
      <dgm:spPr/>
    </dgm:pt>
    <dgm:pt modelId="{83514307-DFC8-4ABF-9CF9-7FCC7D38CFBC}" type="pres">
      <dgm:prSet presAssocID="{F785524D-868D-4EED-91E9-4F9FA9C7A71E}" presName="LevelTwoTextNode" presStyleLbl="node4" presStyleIdx="1" presStyleCnt="4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367FAC6B-90FE-40C5-A9E9-F5ED39AB00C1}" type="pres">
      <dgm:prSet presAssocID="{F785524D-868D-4EED-91E9-4F9FA9C7A71E}" presName="level3hierChild" presStyleCnt="0"/>
      <dgm:spPr/>
    </dgm:pt>
    <dgm:pt modelId="{40F29894-D8F9-457E-8A63-61357313B166}" type="pres">
      <dgm:prSet presAssocID="{357B80D6-1584-48A3-AFBE-6FB56163E466}" presName="conn2-1" presStyleLbl="parChTrans1D4" presStyleIdx="2" presStyleCnt="4"/>
      <dgm:spPr/>
      <dgm:t>
        <a:bodyPr/>
        <a:lstStyle/>
        <a:p>
          <a:endParaRPr lang="id-ID"/>
        </a:p>
      </dgm:t>
    </dgm:pt>
    <dgm:pt modelId="{1C5EEBF8-3D96-4670-AA3E-4709D51EC5C3}" type="pres">
      <dgm:prSet presAssocID="{357B80D6-1584-48A3-AFBE-6FB56163E466}" presName="connTx" presStyleLbl="parChTrans1D4" presStyleIdx="2" presStyleCnt="4"/>
      <dgm:spPr/>
      <dgm:t>
        <a:bodyPr/>
        <a:lstStyle/>
        <a:p>
          <a:endParaRPr lang="id-ID"/>
        </a:p>
      </dgm:t>
    </dgm:pt>
    <dgm:pt modelId="{896E660C-2A2A-4DD6-B049-AA1BD55B55C1}" type="pres">
      <dgm:prSet presAssocID="{F5D2870C-037E-4364-A4A0-B7228074D7F2}" presName="root2" presStyleCnt="0"/>
      <dgm:spPr/>
    </dgm:pt>
    <dgm:pt modelId="{3A359E8F-9F4A-4C42-92B8-FB2940122642}" type="pres">
      <dgm:prSet presAssocID="{F5D2870C-037E-4364-A4A0-B7228074D7F2}" presName="LevelTwoTextNode" presStyleLbl="node4" presStyleIdx="2" presStyleCnt="4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57A7318B-2B57-41A2-94CC-3F9A8EC4C4E3}" type="pres">
      <dgm:prSet presAssocID="{F5D2870C-037E-4364-A4A0-B7228074D7F2}" presName="level3hierChild" presStyleCnt="0"/>
      <dgm:spPr/>
    </dgm:pt>
    <dgm:pt modelId="{937F8793-25FC-4EFB-A8A3-EEE270A397F0}" type="pres">
      <dgm:prSet presAssocID="{ACE4C5CE-AFAF-4986-83A6-7BF9A6B3F4CF}" presName="conn2-1" presStyleLbl="parChTrans1D4" presStyleIdx="3" presStyleCnt="4"/>
      <dgm:spPr/>
      <dgm:t>
        <a:bodyPr/>
        <a:lstStyle/>
        <a:p>
          <a:endParaRPr lang="id-ID"/>
        </a:p>
      </dgm:t>
    </dgm:pt>
    <dgm:pt modelId="{7264CCB1-C39D-45EC-9663-4D7D24BFCAC3}" type="pres">
      <dgm:prSet presAssocID="{ACE4C5CE-AFAF-4986-83A6-7BF9A6B3F4CF}" presName="connTx" presStyleLbl="parChTrans1D4" presStyleIdx="3" presStyleCnt="4"/>
      <dgm:spPr/>
      <dgm:t>
        <a:bodyPr/>
        <a:lstStyle/>
        <a:p>
          <a:endParaRPr lang="id-ID"/>
        </a:p>
      </dgm:t>
    </dgm:pt>
    <dgm:pt modelId="{1574067C-CEBF-425F-9D78-834FF187EC35}" type="pres">
      <dgm:prSet presAssocID="{F90B0AFC-9D23-45FB-AEAC-B61974FB4E96}" presName="root2" presStyleCnt="0"/>
      <dgm:spPr/>
    </dgm:pt>
    <dgm:pt modelId="{A1F453F6-3C2F-4342-B648-C3833B158DD8}" type="pres">
      <dgm:prSet presAssocID="{F90B0AFC-9D23-45FB-AEAC-B61974FB4E96}" presName="LevelTwoTextNode" presStyleLbl="node4" presStyleIdx="3" presStyleCnt="4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AA846B74-0E48-4C9A-BED5-93FEB319859B}" type="pres">
      <dgm:prSet presAssocID="{F90B0AFC-9D23-45FB-AEAC-B61974FB4E96}" presName="level3hierChild" presStyleCnt="0"/>
      <dgm:spPr/>
    </dgm:pt>
  </dgm:ptLst>
  <dgm:cxnLst>
    <dgm:cxn modelId="{C85B271D-B4A1-4122-8AC6-039F3132E732}" srcId="{4898A16B-9CEF-49EA-96B2-3CDE71A3AC3C}" destId="{6667F376-B9A4-48AE-9AFF-2F08EEAA97D9}" srcOrd="0" destOrd="0" parTransId="{637EECAD-6E74-4814-9F5D-37985F9B02A9}" sibTransId="{63B5D4BD-071A-4806-9A18-5F45A03157DB}"/>
    <dgm:cxn modelId="{FE505C83-444C-4789-8B2C-47D61BFD047B}" srcId="{00ED4347-66EB-48C3-8ABC-E28E2102ED6A}" destId="{F90B0AFC-9D23-45FB-AEAC-B61974FB4E96}" srcOrd="2" destOrd="0" parTransId="{ACE4C5CE-AFAF-4986-83A6-7BF9A6B3F4CF}" sibTransId="{739C97EC-F47C-4FDE-9F5C-5ABE181EAF6E}"/>
    <dgm:cxn modelId="{186ABD7B-508D-48AF-97DC-2532B8ECCC87}" srcId="{53B5980B-82A9-43B7-9FDD-5273A7E995D4}" destId="{098B9DB9-D129-484F-9630-1631E1BF4A57}" srcOrd="0" destOrd="0" parTransId="{673AB50D-5A99-4922-BD44-472C874D6772}" sibTransId="{C8A47E7E-D35B-4198-8530-4F5F5C992120}"/>
    <dgm:cxn modelId="{D3A5EFB9-15CF-4F33-98BD-7AC925346D9A}" type="presOf" srcId="{F171B9B8-0331-45E0-A67D-2A5F78AC2A1D}" destId="{1C168B09-6B8D-451D-AA68-BBD04953D0B0}" srcOrd="0" destOrd="0" presId="urn:microsoft.com/office/officeart/2005/8/layout/hierarchy2"/>
    <dgm:cxn modelId="{D57D7D4E-D929-4334-A8A5-822E9F88FC29}" type="presOf" srcId="{F171B9B8-0331-45E0-A67D-2A5F78AC2A1D}" destId="{262D78B6-9144-4447-B375-729E66776C1F}" srcOrd="1" destOrd="0" presId="urn:microsoft.com/office/officeart/2005/8/layout/hierarchy2"/>
    <dgm:cxn modelId="{F46C5D41-88C7-41B6-81FB-E9EE221E4D07}" srcId="{719D6207-0938-4122-B0C4-1D1F86FB7DC1}" destId="{00ED4347-66EB-48C3-8ABC-E28E2102ED6A}" srcOrd="1" destOrd="0" parTransId="{AE866E6A-F53C-4766-892E-48FB5E7167CA}" sibTransId="{0B11A095-29F8-4C6D-A924-748009D891AA}"/>
    <dgm:cxn modelId="{1E840854-C5F0-4750-A129-550520DD5166}" type="presOf" srcId="{F785524D-868D-4EED-91E9-4F9FA9C7A71E}" destId="{83514307-DFC8-4ABF-9CF9-7FCC7D38CFBC}" srcOrd="0" destOrd="0" presId="urn:microsoft.com/office/officeart/2005/8/layout/hierarchy2"/>
    <dgm:cxn modelId="{7FCF77DD-C624-4BE5-8B06-BE45319C6774}" type="presOf" srcId="{719D6207-0938-4122-B0C4-1D1F86FB7DC1}" destId="{C44890CD-12A5-44DB-A7F4-54D9D93DB926}" srcOrd="0" destOrd="0" presId="urn:microsoft.com/office/officeart/2005/8/layout/hierarchy2"/>
    <dgm:cxn modelId="{687C0799-42D4-447A-A007-CEC8962E1308}" srcId="{00ED4347-66EB-48C3-8ABC-E28E2102ED6A}" destId="{F5D2870C-037E-4364-A4A0-B7228074D7F2}" srcOrd="1" destOrd="0" parTransId="{357B80D6-1584-48A3-AFBE-6FB56163E466}" sibTransId="{078CB89B-4CDC-4919-AE6C-0F616954015D}"/>
    <dgm:cxn modelId="{E1773BD5-06EB-4A76-887C-7DACDBBD86F2}" type="presOf" srcId="{7583E17A-8308-4E4B-94BC-B91A25AAA93D}" destId="{3644FAFE-329C-4097-B8E9-1E1DA1A056BA}" srcOrd="1" destOrd="0" presId="urn:microsoft.com/office/officeart/2005/8/layout/hierarchy2"/>
    <dgm:cxn modelId="{EB98A4CB-5DDB-4AB7-9409-036D017744E6}" srcId="{00ED4347-66EB-48C3-8ABC-E28E2102ED6A}" destId="{F785524D-868D-4EED-91E9-4F9FA9C7A71E}" srcOrd="0" destOrd="0" parTransId="{7DC381FE-0627-4C66-A60C-2E3AFFC3120B}" sibTransId="{CCA8ADA0-814C-4AC1-A34D-4921C78CCD77}"/>
    <dgm:cxn modelId="{C2CCB462-C10A-48F8-9AA5-1E633022B2A5}" type="presOf" srcId="{357B80D6-1584-48A3-AFBE-6FB56163E466}" destId="{1C5EEBF8-3D96-4670-AA3E-4709D51EC5C3}" srcOrd="1" destOrd="0" presId="urn:microsoft.com/office/officeart/2005/8/layout/hierarchy2"/>
    <dgm:cxn modelId="{C74CD416-15FC-4CB3-A4D8-83C7C10F3548}" type="presOf" srcId="{7583E17A-8308-4E4B-94BC-B91A25AAA93D}" destId="{1574F032-06B0-4697-8662-AC03490426ED}" srcOrd="0" destOrd="0" presId="urn:microsoft.com/office/officeart/2005/8/layout/hierarchy2"/>
    <dgm:cxn modelId="{4E93C03B-E027-483B-8979-52753334E29E}" type="presOf" srcId="{ACE4C5CE-AFAF-4986-83A6-7BF9A6B3F4CF}" destId="{7264CCB1-C39D-45EC-9663-4D7D24BFCAC3}" srcOrd="1" destOrd="0" presId="urn:microsoft.com/office/officeart/2005/8/layout/hierarchy2"/>
    <dgm:cxn modelId="{1929B36A-CFC6-46EB-82D2-FFC98C353825}" type="presOf" srcId="{00ED4347-66EB-48C3-8ABC-E28E2102ED6A}" destId="{6DCA8795-D6B6-45F7-BC34-2DF78B77D30B}" srcOrd="0" destOrd="0" presId="urn:microsoft.com/office/officeart/2005/8/layout/hierarchy2"/>
    <dgm:cxn modelId="{87C40C43-9F48-4151-B2A3-66079AA274A2}" type="presOf" srcId="{673AB50D-5A99-4922-BD44-472C874D6772}" destId="{9B58A110-20F5-449C-ADCE-7950360C88CC}" srcOrd="1" destOrd="0" presId="urn:microsoft.com/office/officeart/2005/8/layout/hierarchy2"/>
    <dgm:cxn modelId="{85153E01-07FA-48D1-8472-82F2C4C18DDD}" type="presOf" srcId="{673AB50D-5A99-4922-BD44-472C874D6772}" destId="{4D0D030A-7F76-4A74-8C88-12F1D769614D}" srcOrd="0" destOrd="0" presId="urn:microsoft.com/office/officeart/2005/8/layout/hierarchy2"/>
    <dgm:cxn modelId="{326EFBD0-59F1-469B-86B5-143D482C5912}" type="presOf" srcId="{F5D2870C-037E-4364-A4A0-B7228074D7F2}" destId="{3A359E8F-9F4A-4C42-92B8-FB2940122642}" srcOrd="0" destOrd="0" presId="urn:microsoft.com/office/officeart/2005/8/layout/hierarchy2"/>
    <dgm:cxn modelId="{E372035C-A6E5-48BE-B9B3-4768CAFF98FD}" srcId="{6667F376-B9A4-48AE-9AFF-2F08EEAA97D9}" destId="{719D6207-0938-4122-B0C4-1D1F86FB7DC1}" srcOrd="1" destOrd="0" parTransId="{F171B9B8-0331-45E0-A67D-2A5F78AC2A1D}" sibTransId="{30A01F08-6E6D-42E7-8561-56DC8199A533}"/>
    <dgm:cxn modelId="{F007BFE2-44FA-4908-9675-8DAB6016F432}" type="presOf" srcId="{4898A16B-9CEF-49EA-96B2-3CDE71A3AC3C}" destId="{00E97F4B-5073-4A63-AF38-0EE8292EF93F}" srcOrd="0" destOrd="0" presId="urn:microsoft.com/office/officeart/2005/8/layout/hierarchy2"/>
    <dgm:cxn modelId="{93A78675-18CC-442F-BD74-51C0A4A12A84}" type="presOf" srcId="{7DC381FE-0627-4C66-A60C-2E3AFFC3120B}" destId="{5643EA85-21D0-4182-AE28-DC1E5D648D76}" srcOrd="0" destOrd="0" presId="urn:microsoft.com/office/officeart/2005/8/layout/hierarchy2"/>
    <dgm:cxn modelId="{EAE6FAD3-79DE-4276-822B-9593AC7E728E}" type="presOf" srcId="{F90B0AFC-9D23-45FB-AEAC-B61974FB4E96}" destId="{A1F453F6-3C2F-4342-B648-C3833B158DD8}" srcOrd="0" destOrd="0" presId="urn:microsoft.com/office/officeart/2005/8/layout/hierarchy2"/>
    <dgm:cxn modelId="{D73238D3-219B-49F0-BA7D-4C11E76DE6D8}" type="presOf" srcId="{7DC381FE-0627-4C66-A60C-2E3AFFC3120B}" destId="{776B8C68-28DA-4379-A168-43596E4B9E0A}" srcOrd="1" destOrd="0" presId="urn:microsoft.com/office/officeart/2005/8/layout/hierarchy2"/>
    <dgm:cxn modelId="{333BFFF9-FE16-4EB4-B93E-76CC1C5BBEE9}" type="presOf" srcId="{27FC6086-0CE0-44C0-B0EB-A456443D9F81}" destId="{20D5C615-85E1-4170-9C35-61C11B71105F}" srcOrd="0" destOrd="0" presId="urn:microsoft.com/office/officeart/2005/8/layout/hierarchy2"/>
    <dgm:cxn modelId="{681418A3-E71C-4D07-8189-D27D5B6DEAC1}" type="presOf" srcId="{D3F2A35E-CA3B-43F2-A2FF-C46FD1657074}" destId="{CF53925E-663E-44EE-B138-9609B4B29F97}" srcOrd="1" destOrd="0" presId="urn:microsoft.com/office/officeart/2005/8/layout/hierarchy2"/>
    <dgm:cxn modelId="{EC228D7A-4840-4A1F-A5CE-1881F558F4F9}" type="presOf" srcId="{AE866E6A-F53C-4766-892E-48FB5E7167CA}" destId="{5766B7A7-31AD-4A7B-BF2A-815A19811CAE}" srcOrd="1" destOrd="0" presId="urn:microsoft.com/office/officeart/2005/8/layout/hierarchy2"/>
    <dgm:cxn modelId="{42A00662-5B20-45CB-881C-8882F33161D2}" type="presOf" srcId="{53B5980B-82A9-43B7-9FDD-5273A7E995D4}" destId="{A7CFF228-09BD-4321-ABD2-22E34902BD02}" srcOrd="0" destOrd="0" presId="urn:microsoft.com/office/officeart/2005/8/layout/hierarchy2"/>
    <dgm:cxn modelId="{CF153201-594D-40DA-BF3F-E03A3FF66926}" type="presOf" srcId="{D3F2A35E-CA3B-43F2-A2FF-C46FD1657074}" destId="{9FAA2F2F-E73A-4F15-BAC0-6B6BC86D0DAF}" srcOrd="0" destOrd="0" presId="urn:microsoft.com/office/officeart/2005/8/layout/hierarchy2"/>
    <dgm:cxn modelId="{54C02100-F653-4609-98D6-80AA41DF6759}" type="presOf" srcId="{098B9DB9-D129-484F-9630-1631E1BF4A57}" destId="{79B6847E-0824-47AB-853B-23748C806D52}" srcOrd="0" destOrd="0" presId="urn:microsoft.com/office/officeart/2005/8/layout/hierarchy2"/>
    <dgm:cxn modelId="{956FED72-8DB2-4B69-A6D5-C56321FC3108}" type="presOf" srcId="{AE866E6A-F53C-4766-892E-48FB5E7167CA}" destId="{674E4B02-57C2-496B-A23E-74CE2CB24B1F}" srcOrd="0" destOrd="0" presId="urn:microsoft.com/office/officeart/2005/8/layout/hierarchy2"/>
    <dgm:cxn modelId="{5FD04B0C-E73E-485F-A09A-F446BCCD81BB}" srcId="{719D6207-0938-4122-B0C4-1D1F86FB7DC1}" destId="{53B5980B-82A9-43B7-9FDD-5273A7E995D4}" srcOrd="0" destOrd="0" parTransId="{D3F2A35E-CA3B-43F2-A2FF-C46FD1657074}" sibTransId="{62F10CE0-B8D9-4B24-BB7B-7FFE71941A8E}"/>
    <dgm:cxn modelId="{2FE892F2-542F-46D9-824E-9C249569A940}" type="presOf" srcId="{6667F376-B9A4-48AE-9AFF-2F08EEAA97D9}" destId="{D5502945-0DD5-4B61-BC89-240DDBC447AD}" srcOrd="0" destOrd="0" presId="urn:microsoft.com/office/officeart/2005/8/layout/hierarchy2"/>
    <dgm:cxn modelId="{3CE91038-A2B8-4914-BB86-7A8D3B1D1BED}" type="presOf" srcId="{357B80D6-1584-48A3-AFBE-6FB56163E466}" destId="{40F29894-D8F9-457E-8A63-61357313B166}" srcOrd="0" destOrd="0" presId="urn:microsoft.com/office/officeart/2005/8/layout/hierarchy2"/>
    <dgm:cxn modelId="{19C649E0-8DC2-4364-B0C5-ECD70D08BF7E}" type="presOf" srcId="{ACE4C5CE-AFAF-4986-83A6-7BF9A6B3F4CF}" destId="{937F8793-25FC-4EFB-A8A3-EEE270A397F0}" srcOrd="0" destOrd="0" presId="urn:microsoft.com/office/officeart/2005/8/layout/hierarchy2"/>
    <dgm:cxn modelId="{38233D28-B27D-4745-A375-EC787F3C6F95}" srcId="{6667F376-B9A4-48AE-9AFF-2F08EEAA97D9}" destId="{27FC6086-0CE0-44C0-B0EB-A456443D9F81}" srcOrd="0" destOrd="0" parTransId="{7583E17A-8308-4E4B-94BC-B91A25AAA93D}" sibTransId="{6962E8C1-8B09-4396-8EB0-FB5A59DCC487}"/>
    <dgm:cxn modelId="{EB8FFFDE-B759-4688-ABA9-0DF39A4EAE98}" type="presParOf" srcId="{00E97F4B-5073-4A63-AF38-0EE8292EF93F}" destId="{24558C69-BFC8-4005-BAE0-6CD1F66175B5}" srcOrd="0" destOrd="0" presId="urn:microsoft.com/office/officeart/2005/8/layout/hierarchy2"/>
    <dgm:cxn modelId="{274D6656-4814-4376-93C2-41317A42EFC0}" type="presParOf" srcId="{24558C69-BFC8-4005-BAE0-6CD1F66175B5}" destId="{D5502945-0DD5-4B61-BC89-240DDBC447AD}" srcOrd="0" destOrd="0" presId="urn:microsoft.com/office/officeart/2005/8/layout/hierarchy2"/>
    <dgm:cxn modelId="{00675069-5624-4945-B8AC-C0114535C6AA}" type="presParOf" srcId="{24558C69-BFC8-4005-BAE0-6CD1F66175B5}" destId="{55064CFA-FD68-4EB7-9E7D-3F653DFC30A6}" srcOrd="1" destOrd="0" presId="urn:microsoft.com/office/officeart/2005/8/layout/hierarchy2"/>
    <dgm:cxn modelId="{19B808E1-F2A6-48C1-BB14-AC6E98684D67}" type="presParOf" srcId="{55064CFA-FD68-4EB7-9E7D-3F653DFC30A6}" destId="{1574F032-06B0-4697-8662-AC03490426ED}" srcOrd="0" destOrd="0" presId="urn:microsoft.com/office/officeart/2005/8/layout/hierarchy2"/>
    <dgm:cxn modelId="{CEF863B9-11C2-4745-B152-3E58EB342A98}" type="presParOf" srcId="{1574F032-06B0-4697-8662-AC03490426ED}" destId="{3644FAFE-329C-4097-B8E9-1E1DA1A056BA}" srcOrd="0" destOrd="0" presId="urn:microsoft.com/office/officeart/2005/8/layout/hierarchy2"/>
    <dgm:cxn modelId="{C878BA37-29A0-4D08-889F-4D5B3567D90D}" type="presParOf" srcId="{55064CFA-FD68-4EB7-9E7D-3F653DFC30A6}" destId="{233B8670-F311-4085-A8CB-B828B9A6B326}" srcOrd="1" destOrd="0" presId="urn:microsoft.com/office/officeart/2005/8/layout/hierarchy2"/>
    <dgm:cxn modelId="{0ED03CAF-B180-4E67-853A-D1AC218A9FA3}" type="presParOf" srcId="{233B8670-F311-4085-A8CB-B828B9A6B326}" destId="{20D5C615-85E1-4170-9C35-61C11B71105F}" srcOrd="0" destOrd="0" presId="urn:microsoft.com/office/officeart/2005/8/layout/hierarchy2"/>
    <dgm:cxn modelId="{84CDBFB4-902F-4981-9E05-A5E185F9A6A4}" type="presParOf" srcId="{233B8670-F311-4085-A8CB-B828B9A6B326}" destId="{420D6462-2DD4-4DAC-B031-B443AFE7BAD2}" srcOrd="1" destOrd="0" presId="urn:microsoft.com/office/officeart/2005/8/layout/hierarchy2"/>
    <dgm:cxn modelId="{8E5E0E40-7FC1-427C-B133-DAE15ADDD471}" type="presParOf" srcId="{55064CFA-FD68-4EB7-9E7D-3F653DFC30A6}" destId="{1C168B09-6B8D-451D-AA68-BBD04953D0B0}" srcOrd="2" destOrd="0" presId="urn:microsoft.com/office/officeart/2005/8/layout/hierarchy2"/>
    <dgm:cxn modelId="{56104A29-26D8-48A1-B5AD-3C9BAC1DEF64}" type="presParOf" srcId="{1C168B09-6B8D-451D-AA68-BBD04953D0B0}" destId="{262D78B6-9144-4447-B375-729E66776C1F}" srcOrd="0" destOrd="0" presId="urn:microsoft.com/office/officeart/2005/8/layout/hierarchy2"/>
    <dgm:cxn modelId="{9819BD76-2C96-4786-BEFB-A6584475055D}" type="presParOf" srcId="{55064CFA-FD68-4EB7-9E7D-3F653DFC30A6}" destId="{4B4DEE85-57FB-4DB5-B36E-C40A0BD8D258}" srcOrd="3" destOrd="0" presId="urn:microsoft.com/office/officeart/2005/8/layout/hierarchy2"/>
    <dgm:cxn modelId="{F92C67B5-79AF-4AB4-962C-F8E240DFE039}" type="presParOf" srcId="{4B4DEE85-57FB-4DB5-B36E-C40A0BD8D258}" destId="{C44890CD-12A5-44DB-A7F4-54D9D93DB926}" srcOrd="0" destOrd="0" presId="urn:microsoft.com/office/officeart/2005/8/layout/hierarchy2"/>
    <dgm:cxn modelId="{73474206-8AC5-498E-BD6D-5FF8F209EA88}" type="presParOf" srcId="{4B4DEE85-57FB-4DB5-B36E-C40A0BD8D258}" destId="{36793028-3664-4B95-A2C1-A3BF47856682}" srcOrd="1" destOrd="0" presId="urn:microsoft.com/office/officeart/2005/8/layout/hierarchy2"/>
    <dgm:cxn modelId="{CD1E46A2-EB01-4D5F-875D-A37D79488A09}" type="presParOf" srcId="{36793028-3664-4B95-A2C1-A3BF47856682}" destId="{9FAA2F2F-E73A-4F15-BAC0-6B6BC86D0DAF}" srcOrd="0" destOrd="0" presId="urn:microsoft.com/office/officeart/2005/8/layout/hierarchy2"/>
    <dgm:cxn modelId="{57EB542A-09D4-4812-BFB1-A88B3284D848}" type="presParOf" srcId="{9FAA2F2F-E73A-4F15-BAC0-6B6BC86D0DAF}" destId="{CF53925E-663E-44EE-B138-9609B4B29F97}" srcOrd="0" destOrd="0" presId="urn:microsoft.com/office/officeart/2005/8/layout/hierarchy2"/>
    <dgm:cxn modelId="{C7E1E95C-DBBF-4AC2-8E9B-DC885258220D}" type="presParOf" srcId="{36793028-3664-4B95-A2C1-A3BF47856682}" destId="{5F9E143A-043F-4141-BC7D-073CBF47E5A9}" srcOrd="1" destOrd="0" presId="urn:microsoft.com/office/officeart/2005/8/layout/hierarchy2"/>
    <dgm:cxn modelId="{33B8BB61-74BA-48B6-81C5-95D88BD0BA1E}" type="presParOf" srcId="{5F9E143A-043F-4141-BC7D-073CBF47E5A9}" destId="{A7CFF228-09BD-4321-ABD2-22E34902BD02}" srcOrd="0" destOrd="0" presId="urn:microsoft.com/office/officeart/2005/8/layout/hierarchy2"/>
    <dgm:cxn modelId="{27ADC410-24DD-4C7E-A466-BF7AF6993B31}" type="presParOf" srcId="{5F9E143A-043F-4141-BC7D-073CBF47E5A9}" destId="{37730071-047F-4C0D-8904-3FA0C91839CF}" srcOrd="1" destOrd="0" presId="urn:microsoft.com/office/officeart/2005/8/layout/hierarchy2"/>
    <dgm:cxn modelId="{68204D94-6852-4174-ACC4-B83EDEE523CE}" type="presParOf" srcId="{37730071-047F-4C0D-8904-3FA0C91839CF}" destId="{4D0D030A-7F76-4A74-8C88-12F1D769614D}" srcOrd="0" destOrd="0" presId="urn:microsoft.com/office/officeart/2005/8/layout/hierarchy2"/>
    <dgm:cxn modelId="{A04D2E87-9F63-435D-BEA8-A149ADE6558A}" type="presParOf" srcId="{4D0D030A-7F76-4A74-8C88-12F1D769614D}" destId="{9B58A110-20F5-449C-ADCE-7950360C88CC}" srcOrd="0" destOrd="0" presId="urn:microsoft.com/office/officeart/2005/8/layout/hierarchy2"/>
    <dgm:cxn modelId="{F1AFEFC1-57E3-4F1A-A566-88E47884EB21}" type="presParOf" srcId="{37730071-047F-4C0D-8904-3FA0C91839CF}" destId="{41DB1188-155A-4CF0-A07E-454075CD4998}" srcOrd="1" destOrd="0" presId="urn:microsoft.com/office/officeart/2005/8/layout/hierarchy2"/>
    <dgm:cxn modelId="{E33B94AA-4687-45FA-96FB-198A89E4AE78}" type="presParOf" srcId="{41DB1188-155A-4CF0-A07E-454075CD4998}" destId="{79B6847E-0824-47AB-853B-23748C806D52}" srcOrd="0" destOrd="0" presId="urn:microsoft.com/office/officeart/2005/8/layout/hierarchy2"/>
    <dgm:cxn modelId="{C3C82857-E0FB-4FF8-A975-25EF24EAA1F1}" type="presParOf" srcId="{41DB1188-155A-4CF0-A07E-454075CD4998}" destId="{7D78BB5A-B5BF-47CC-A6CB-C1DEB6C08275}" srcOrd="1" destOrd="0" presId="urn:microsoft.com/office/officeart/2005/8/layout/hierarchy2"/>
    <dgm:cxn modelId="{90D153F1-ECC1-487A-98BB-1A7C9D20EEEA}" type="presParOf" srcId="{36793028-3664-4B95-A2C1-A3BF47856682}" destId="{674E4B02-57C2-496B-A23E-74CE2CB24B1F}" srcOrd="2" destOrd="0" presId="urn:microsoft.com/office/officeart/2005/8/layout/hierarchy2"/>
    <dgm:cxn modelId="{EBEABBDC-5E35-4F4D-83DB-9B2BC86F6B7F}" type="presParOf" srcId="{674E4B02-57C2-496B-A23E-74CE2CB24B1F}" destId="{5766B7A7-31AD-4A7B-BF2A-815A19811CAE}" srcOrd="0" destOrd="0" presId="urn:microsoft.com/office/officeart/2005/8/layout/hierarchy2"/>
    <dgm:cxn modelId="{6C8C7A4C-8B99-4446-973A-EA2C4347DDF0}" type="presParOf" srcId="{36793028-3664-4B95-A2C1-A3BF47856682}" destId="{3A541EB1-D909-435A-BF6F-719C44293A06}" srcOrd="3" destOrd="0" presId="urn:microsoft.com/office/officeart/2005/8/layout/hierarchy2"/>
    <dgm:cxn modelId="{0A5954CD-145F-453C-A9E6-8E64D46408DA}" type="presParOf" srcId="{3A541EB1-D909-435A-BF6F-719C44293A06}" destId="{6DCA8795-D6B6-45F7-BC34-2DF78B77D30B}" srcOrd="0" destOrd="0" presId="urn:microsoft.com/office/officeart/2005/8/layout/hierarchy2"/>
    <dgm:cxn modelId="{CEC391E7-6EA7-41D3-9657-8999EFEF264F}" type="presParOf" srcId="{3A541EB1-D909-435A-BF6F-719C44293A06}" destId="{D309AAD7-96CE-4AF1-98AE-45B6326C4F03}" srcOrd="1" destOrd="0" presId="urn:microsoft.com/office/officeart/2005/8/layout/hierarchy2"/>
    <dgm:cxn modelId="{E1C76830-E53F-4D57-9662-DD82618FCBD8}" type="presParOf" srcId="{D309AAD7-96CE-4AF1-98AE-45B6326C4F03}" destId="{5643EA85-21D0-4182-AE28-DC1E5D648D76}" srcOrd="0" destOrd="0" presId="urn:microsoft.com/office/officeart/2005/8/layout/hierarchy2"/>
    <dgm:cxn modelId="{578E5AD5-5ED9-4529-A3CC-21E9ADBB9A46}" type="presParOf" srcId="{5643EA85-21D0-4182-AE28-DC1E5D648D76}" destId="{776B8C68-28DA-4379-A168-43596E4B9E0A}" srcOrd="0" destOrd="0" presId="urn:microsoft.com/office/officeart/2005/8/layout/hierarchy2"/>
    <dgm:cxn modelId="{073EF658-D610-4B5C-B26F-F6A2BFA5F2E3}" type="presParOf" srcId="{D309AAD7-96CE-4AF1-98AE-45B6326C4F03}" destId="{DD3265F4-DA0D-45B5-A213-33F38B8B8F1E}" srcOrd="1" destOrd="0" presId="urn:microsoft.com/office/officeart/2005/8/layout/hierarchy2"/>
    <dgm:cxn modelId="{007921F4-4BA9-40C3-8F0C-02A5DDC80208}" type="presParOf" srcId="{DD3265F4-DA0D-45B5-A213-33F38B8B8F1E}" destId="{83514307-DFC8-4ABF-9CF9-7FCC7D38CFBC}" srcOrd="0" destOrd="0" presId="urn:microsoft.com/office/officeart/2005/8/layout/hierarchy2"/>
    <dgm:cxn modelId="{D694FBB3-27B4-47AF-B255-CA3E0BF522A8}" type="presParOf" srcId="{DD3265F4-DA0D-45B5-A213-33F38B8B8F1E}" destId="{367FAC6B-90FE-40C5-A9E9-F5ED39AB00C1}" srcOrd="1" destOrd="0" presId="urn:microsoft.com/office/officeart/2005/8/layout/hierarchy2"/>
    <dgm:cxn modelId="{A9891D00-994B-4B01-87BD-BEA4945AE16E}" type="presParOf" srcId="{D309AAD7-96CE-4AF1-98AE-45B6326C4F03}" destId="{40F29894-D8F9-457E-8A63-61357313B166}" srcOrd="2" destOrd="0" presId="urn:microsoft.com/office/officeart/2005/8/layout/hierarchy2"/>
    <dgm:cxn modelId="{B85B4422-B6B7-45F8-9215-896CB36D79F0}" type="presParOf" srcId="{40F29894-D8F9-457E-8A63-61357313B166}" destId="{1C5EEBF8-3D96-4670-AA3E-4709D51EC5C3}" srcOrd="0" destOrd="0" presId="urn:microsoft.com/office/officeart/2005/8/layout/hierarchy2"/>
    <dgm:cxn modelId="{63652991-A850-4139-AB12-9D8FAF0C56EB}" type="presParOf" srcId="{D309AAD7-96CE-4AF1-98AE-45B6326C4F03}" destId="{896E660C-2A2A-4DD6-B049-AA1BD55B55C1}" srcOrd="3" destOrd="0" presId="urn:microsoft.com/office/officeart/2005/8/layout/hierarchy2"/>
    <dgm:cxn modelId="{C9F0A372-74AC-4CD6-BF6A-06103F272167}" type="presParOf" srcId="{896E660C-2A2A-4DD6-B049-AA1BD55B55C1}" destId="{3A359E8F-9F4A-4C42-92B8-FB2940122642}" srcOrd="0" destOrd="0" presId="urn:microsoft.com/office/officeart/2005/8/layout/hierarchy2"/>
    <dgm:cxn modelId="{DD7DF507-E104-4EAC-BB8C-64BAF5C9FC0B}" type="presParOf" srcId="{896E660C-2A2A-4DD6-B049-AA1BD55B55C1}" destId="{57A7318B-2B57-41A2-94CC-3F9A8EC4C4E3}" srcOrd="1" destOrd="0" presId="urn:microsoft.com/office/officeart/2005/8/layout/hierarchy2"/>
    <dgm:cxn modelId="{5E637EC7-310E-41A7-ABDF-BE964F7F3EF0}" type="presParOf" srcId="{D309AAD7-96CE-4AF1-98AE-45B6326C4F03}" destId="{937F8793-25FC-4EFB-A8A3-EEE270A397F0}" srcOrd="4" destOrd="0" presId="urn:microsoft.com/office/officeart/2005/8/layout/hierarchy2"/>
    <dgm:cxn modelId="{0E9B4BB0-8BA1-491D-9B3E-1C57FFDF8B33}" type="presParOf" srcId="{937F8793-25FC-4EFB-A8A3-EEE270A397F0}" destId="{7264CCB1-C39D-45EC-9663-4D7D24BFCAC3}" srcOrd="0" destOrd="0" presId="urn:microsoft.com/office/officeart/2005/8/layout/hierarchy2"/>
    <dgm:cxn modelId="{9FC4D104-E029-40C8-899A-582385B79168}" type="presParOf" srcId="{D309AAD7-96CE-4AF1-98AE-45B6326C4F03}" destId="{1574067C-CEBF-425F-9D78-834FF187EC35}" srcOrd="5" destOrd="0" presId="urn:microsoft.com/office/officeart/2005/8/layout/hierarchy2"/>
    <dgm:cxn modelId="{9116AAE5-E1DA-4F36-A556-9026E7656E8C}" type="presParOf" srcId="{1574067C-CEBF-425F-9D78-834FF187EC35}" destId="{A1F453F6-3C2F-4342-B648-C3833B158DD8}" srcOrd="0" destOrd="0" presId="urn:microsoft.com/office/officeart/2005/8/layout/hierarchy2"/>
    <dgm:cxn modelId="{A787C799-D576-4506-A404-29A5D2204B0B}" type="presParOf" srcId="{1574067C-CEBF-425F-9D78-834FF187EC35}" destId="{AA846B74-0E48-4C9A-BED5-93FEB319859B}" srcOrd="1" destOrd="0" presId="urn:microsoft.com/office/officeart/2005/8/layout/hierarchy2"/>
  </dgm:cxnLst>
  <dgm:bg/>
  <dgm:whole>
    <a:ln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502945-0DD5-4B61-BC89-240DDBC447AD}">
      <dsp:nvSpPr>
        <dsp:cNvPr id="0" name=""/>
        <dsp:cNvSpPr/>
      </dsp:nvSpPr>
      <dsp:spPr>
        <a:xfrm>
          <a:off x="485205" y="3363079"/>
          <a:ext cx="1099877" cy="54993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Corbel" panose="020B0503020204020204" pitchFamily="34" charset="0"/>
            </a:rPr>
            <a:t>Data</a:t>
          </a:r>
          <a:endParaRPr lang="id-ID" sz="1200" b="1" kern="1200" dirty="0">
            <a:latin typeface="Corbel" panose="020B0503020204020204" pitchFamily="34" charset="0"/>
          </a:endParaRPr>
        </a:p>
      </dsp:txBody>
      <dsp:txXfrm>
        <a:off x="501312" y="3379186"/>
        <a:ext cx="1067663" cy="517724"/>
      </dsp:txXfrm>
    </dsp:sp>
    <dsp:sp modelId="{1574F032-06B0-4697-8662-AC03490426ED}">
      <dsp:nvSpPr>
        <dsp:cNvPr id="0" name=""/>
        <dsp:cNvSpPr/>
      </dsp:nvSpPr>
      <dsp:spPr>
        <a:xfrm rot="17070740">
          <a:off x="927222" y="2780300"/>
          <a:ext cx="1755670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1755670" y="79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600" b="1" kern="1200">
            <a:latin typeface="Corbel" panose="020B0503020204020204" pitchFamily="34" charset="0"/>
          </a:endParaRPr>
        </a:p>
      </dsp:txBody>
      <dsp:txXfrm>
        <a:off x="1761166" y="2744330"/>
        <a:ext cx="87783" cy="87783"/>
      </dsp:txXfrm>
    </dsp:sp>
    <dsp:sp modelId="{20D5C615-85E1-4170-9C35-61C11B71105F}">
      <dsp:nvSpPr>
        <dsp:cNvPr id="0" name=""/>
        <dsp:cNvSpPr/>
      </dsp:nvSpPr>
      <dsp:spPr>
        <a:xfrm>
          <a:off x="2025033" y="1663425"/>
          <a:ext cx="1099877" cy="54993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Corbel" panose="020B0503020204020204" pitchFamily="34" charset="0"/>
            </a:rPr>
            <a:t>Primary</a:t>
          </a:r>
          <a:endParaRPr lang="id-ID" sz="1200" b="1" kern="1200" dirty="0">
            <a:latin typeface="Corbel" panose="020B0503020204020204" pitchFamily="34" charset="0"/>
          </a:endParaRPr>
        </a:p>
      </dsp:txBody>
      <dsp:txXfrm>
        <a:off x="2041140" y="1679532"/>
        <a:ext cx="1067663" cy="517724"/>
      </dsp:txXfrm>
    </dsp:sp>
    <dsp:sp modelId="{E5A169FC-2A8F-4FEB-A933-FB00694227E0}">
      <dsp:nvSpPr>
        <dsp:cNvPr id="0" name=""/>
        <dsp:cNvSpPr/>
      </dsp:nvSpPr>
      <dsp:spPr>
        <a:xfrm rot="17810170">
          <a:off x="2857612" y="1495678"/>
          <a:ext cx="97454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974548" y="7921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3320522" y="1479236"/>
        <a:ext cx="48727" cy="48727"/>
      </dsp:txXfrm>
    </dsp:sp>
    <dsp:sp modelId="{DD9B15A9-37B5-4695-90BF-58EDBF89ADA1}">
      <dsp:nvSpPr>
        <dsp:cNvPr id="0" name=""/>
        <dsp:cNvSpPr/>
      </dsp:nvSpPr>
      <dsp:spPr>
        <a:xfrm>
          <a:off x="3564861" y="793835"/>
          <a:ext cx="1099877" cy="5499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Corbel" panose="020B0503020204020204" pitchFamily="34" charset="0"/>
            </a:rPr>
            <a:t>Interview</a:t>
          </a:r>
          <a:endParaRPr lang="id-ID" sz="1200" b="1" kern="1200" dirty="0">
            <a:latin typeface="Corbel" panose="020B0503020204020204" pitchFamily="34" charset="0"/>
          </a:endParaRPr>
        </a:p>
      </dsp:txBody>
      <dsp:txXfrm>
        <a:off x="3580968" y="809942"/>
        <a:ext cx="1067663" cy="517724"/>
      </dsp:txXfrm>
    </dsp:sp>
    <dsp:sp modelId="{F9A4A888-D151-4687-87A5-1D59F713DFDD}">
      <dsp:nvSpPr>
        <dsp:cNvPr id="0" name=""/>
        <dsp:cNvSpPr/>
      </dsp:nvSpPr>
      <dsp:spPr>
        <a:xfrm rot="18770822">
          <a:off x="4561241" y="823722"/>
          <a:ext cx="646945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646945" y="792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4868540" y="815470"/>
        <a:ext cx="32347" cy="32347"/>
      </dsp:txXfrm>
    </dsp:sp>
    <dsp:sp modelId="{D6FD0CC3-6876-4565-AB38-DA5605BEA15E}">
      <dsp:nvSpPr>
        <dsp:cNvPr id="0" name=""/>
        <dsp:cNvSpPr/>
      </dsp:nvSpPr>
      <dsp:spPr>
        <a:xfrm>
          <a:off x="5104689" y="319513"/>
          <a:ext cx="1099877" cy="54993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Corbel" panose="020B0503020204020204" pitchFamily="34" charset="0"/>
            </a:rPr>
            <a:t>Subjective</a:t>
          </a:r>
          <a:endParaRPr lang="id-ID" sz="1200" b="1" kern="1200" dirty="0">
            <a:latin typeface="Corbel" panose="020B0503020204020204" pitchFamily="34" charset="0"/>
          </a:endParaRPr>
        </a:p>
      </dsp:txBody>
      <dsp:txXfrm>
        <a:off x="5120796" y="335620"/>
        <a:ext cx="1067663" cy="517724"/>
      </dsp:txXfrm>
    </dsp:sp>
    <dsp:sp modelId="{3A13D372-8545-4DA0-B2D5-6963F3E6F55C}">
      <dsp:nvSpPr>
        <dsp:cNvPr id="0" name=""/>
        <dsp:cNvSpPr/>
      </dsp:nvSpPr>
      <dsp:spPr>
        <a:xfrm rot="19457599">
          <a:off x="6153641" y="428454"/>
          <a:ext cx="541801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541801" y="792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6410996" y="422830"/>
        <a:ext cx="27090" cy="27090"/>
      </dsp:txXfrm>
    </dsp:sp>
    <dsp:sp modelId="{3262298C-3051-4DDB-996D-89B4290C9ED9}">
      <dsp:nvSpPr>
        <dsp:cNvPr id="0" name=""/>
        <dsp:cNvSpPr/>
      </dsp:nvSpPr>
      <dsp:spPr>
        <a:xfrm>
          <a:off x="6644517" y="3298"/>
          <a:ext cx="1099877" cy="54993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b="1" kern="1200" smtClean="0">
              <a:latin typeface="Corbel" panose="020B0503020204020204" pitchFamily="34" charset="0"/>
            </a:rPr>
            <a:t>Depth Interview</a:t>
          </a:r>
          <a:endParaRPr lang="id-ID" sz="1200" b="1" kern="1200">
            <a:latin typeface="Corbel" panose="020B0503020204020204" pitchFamily="34" charset="0"/>
          </a:endParaRPr>
        </a:p>
      </dsp:txBody>
      <dsp:txXfrm>
        <a:off x="6660624" y="19405"/>
        <a:ext cx="1067663" cy="517724"/>
      </dsp:txXfrm>
    </dsp:sp>
    <dsp:sp modelId="{DC724E87-497A-4C97-B173-2E13469C0F8D}">
      <dsp:nvSpPr>
        <dsp:cNvPr id="0" name=""/>
        <dsp:cNvSpPr/>
      </dsp:nvSpPr>
      <dsp:spPr>
        <a:xfrm rot="2142401">
          <a:off x="6153641" y="744668"/>
          <a:ext cx="541801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541801" y="792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6410996" y="739045"/>
        <a:ext cx="27090" cy="27090"/>
      </dsp:txXfrm>
    </dsp:sp>
    <dsp:sp modelId="{0CCF2138-481B-4E66-9FF7-DDF3BF60F35E}">
      <dsp:nvSpPr>
        <dsp:cNvPr id="0" name=""/>
        <dsp:cNvSpPr/>
      </dsp:nvSpPr>
      <dsp:spPr>
        <a:xfrm>
          <a:off x="6644517" y="635728"/>
          <a:ext cx="1099877" cy="54993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b="1" kern="1200" smtClean="0">
              <a:latin typeface="Corbel" panose="020B0503020204020204" pitchFamily="34" charset="0"/>
            </a:rPr>
            <a:t>Projective Techniques</a:t>
          </a:r>
          <a:endParaRPr lang="id-ID" sz="1200" b="1" kern="1200">
            <a:latin typeface="Corbel" panose="020B0503020204020204" pitchFamily="34" charset="0"/>
          </a:endParaRPr>
        </a:p>
      </dsp:txBody>
      <dsp:txXfrm>
        <a:off x="6660624" y="651835"/>
        <a:ext cx="1067663" cy="517724"/>
      </dsp:txXfrm>
    </dsp:sp>
    <dsp:sp modelId="{AE66D36E-392B-4A73-B856-CFD2772A588E}">
      <dsp:nvSpPr>
        <dsp:cNvPr id="0" name=""/>
        <dsp:cNvSpPr/>
      </dsp:nvSpPr>
      <dsp:spPr>
        <a:xfrm rot="2829178">
          <a:off x="4561241" y="1298044"/>
          <a:ext cx="646945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646945" y="792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4868540" y="1289792"/>
        <a:ext cx="32347" cy="32347"/>
      </dsp:txXfrm>
    </dsp:sp>
    <dsp:sp modelId="{92475E3D-8A59-4969-926A-10CC960FA18F}">
      <dsp:nvSpPr>
        <dsp:cNvPr id="0" name=""/>
        <dsp:cNvSpPr/>
      </dsp:nvSpPr>
      <dsp:spPr>
        <a:xfrm>
          <a:off x="5104689" y="1268157"/>
          <a:ext cx="1099877" cy="54993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Corbel" panose="020B0503020204020204" pitchFamily="34" charset="0"/>
            </a:rPr>
            <a:t>Objective</a:t>
          </a:r>
          <a:endParaRPr lang="id-ID" sz="1200" b="1" kern="1200" dirty="0">
            <a:latin typeface="Corbel" panose="020B0503020204020204" pitchFamily="34" charset="0"/>
          </a:endParaRPr>
        </a:p>
      </dsp:txBody>
      <dsp:txXfrm>
        <a:off x="5120796" y="1284264"/>
        <a:ext cx="1067663" cy="517724"/>
      </dsp:txXfrm>
    </dsp:sp>
    <dsp:sp modelId="{AB7BD865-CA16-446B-89A7-3FA8FE587F6F}">
      <dsp:nvSpPr>
        <dsp:cNvPr id="0" name=""/>
        <dsp:cNvSpPr/>
      </dsp:nvSpPr>
      <dsp:spPr>
        <a:xfrm>
          <a:off x="6204566" y="1535205"/>
          <a:ext cx="439950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439950" y="792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6413543" y="1532127"/>
        <a:ext cx="21997" cy="21997"/>
      </dsp:txXfrm>
    </dsp:sp>
    <dsp:sp modelId="{80D72C1F-3E44-4479-A02E-FB2A8768AABB}">
      <dsp:nvSpPr>
        <dsp:cNvPr id="0" name=""/>
        <dsp:cNvSpPr/>
      </dsp:nvSpPr>
      <dsp:spPr>
        <a:xfrm>
          <a:off x="6644517" y="1268157"/>
          <a:ext cx="1099877" cy="54993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b="1" kern="1200" smtClean="0">
              <a:latin typeface="Corbel" panose="020B0503020204020204" pitchFamily="34" charset="0"/>
            </a:rPr>
            <a:t>Structured Interview</a:t>
          </a:r>
          <a:endParaRPr lang="id-ID" sz="1200" b="1" kern="1200">
            <a:latin typeface="Corbel" panose="020B0503020204020204" pitchFamily="34" charset="0"/>
          </a:endParaRPr>
        </a:p>
      </dsp:txBody>
      <dsp:txXfrm>
        <a:off x="6660624" y="1284264"/>
        <a:ext cx="1067663" cy="517724"/>
      </dsp:txXfrm>
    </dsp:sp>
    <dsp:sp modelId="{5443E0B9-4D95-49E7-A522-A5337E3A86DC}">
      <dsp:nvSpPr>
        <dsp:cNvPr id="0" name=""/>
        <dsp:cNvSpPr/>
      </dsp:nvSpPr>
      <dsp:spPr>
        <a:xfrm rot="3789830">
          <a:off x="2857612" y="2365269"/>
          <a:ext cx="97454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974548" y="7921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3320522" y="2348826"/>
        <a:ext cx="48727" cy="48727"/>
      </dsp:txXfrm>
    </dsp:sp>
    <dsp:sp modelId="{8C4363D0-79B6-47CC-8C5B-F5182E630B6D}">
      <dsp:nvSpPr>
        <dsp:cNvPr id="0" name=""/>
        <dsp:cNvSpPr/>
      </dsp:nvSpPr>
      <dsp:spPr>
        <a:xfrm>
          <a:off x="3564861" y="2533016"/>
          <a:ext cx="1099877" cy="5499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Corbel" panose="020B0503020204020204" pitchFamily="34" charset="0"/>
            </a:rPr>
            <a:t>Observation</a:t>
          </a:r>
          <a:endParaRPr lang="id-ID" sz="1200" b="1" kern="1200" dirty="0">
            <a:latin typeface="Corbel" panose="020B0503020204020204" pitchFamily="34" charset="0"/>
          </a:endParaRPr>
        </a:p>
      </dsp:txBody>
      <dsp:txXfrm>
        <a:off x="3580968" y="2549123"/>
        <a:ext cx="1067663" cy="517724"/>
      </dsp:txXfrm>
    </dsp:sp>
    <dsp:sp modelId="{E4A7B41F-C490-4ADF-88EA-0EF3AD0F8F03}">
      <dsp:nvSpPr>
        <dsp:cNvPr id="0" name=""/>
        <dsp:cNvSpPr/>
      </dsp:nvSpPr>
      <dsp:spPr>
        <a:xfrm rot="18289469">
          <a:off x="4499511" y="2483849"/>
          <a:ext cx="770404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770404" y="792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4865453" y="2472510"/>
        <a:ext cx="38520" cy="38520"/>
      </dsp:txXfrm>
    </dsp:sp>
    <dsp:sp modelId="{E6ABAB79-6C3B-4CD0-BB9D-5D5827837C8D}">
      <dsp:nvSpPr>
        <dsp:cNvPr id="0" name=""/>
        <dsp:cNvSpPr/>
      </dsp:nvSpPr>
      <dsp:spPr>
        <a:xfrm>
          <a:off x="5104689" y="1900586"/>
          <a:ext cx="1099877" cy="54993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Corbel" panose="020B0503020204020204" pitchFamily="34" charset="0"/>
            </a:rPr>
            <a:t>Subjective</a:t>
          </a:r>
          <a:endParaRPr lang="id-ID" sz="1200" b="1" kern="1200" dirty="0">
            <a:latin typeface="Corbel" panose="020B0503020204020204" pitchFamily="34" charset="0"/>
          </a:endParaRPr>
        </a:p>
      </dsp:txBody>
      <dsp:txXfrm>
        <a:off x="5120796" y="1916693"/>
        <a:ext cx="1067663" cy="517724"/>
      </dsp:txXfrm>
    </dsp:sp>
    <dsp:sp modelId="{26710C42-0F27-4ED7-86AD-AB20CA3AE582}">
      <dsp:nvSpPr>
        <dsp:cNvPr id="0" name=""/>
        <dsp:cNvSpPr/>
      </dsp:nvSpPr>
      <dsp:spPr>
        <a:xfrm>
          <a:off x="6204566" y="2167634"/>
          <a:ext cx="439950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439950" y="792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6413543" y="2164557"/>
        <a:ext cx="21997" cy="21997"/>
      </dsp:txXfrm>
    </dsp:sp>
    <dsp:sp modelId="{7315574E-E08D-453F-8721-D35FAC44E663}">
      <dsp:nvSpPr>
        <dsp:cNvPr id="0" name=""/>
        <dsp:cNvSpPr/>
      </dsp:nvSpPr>
      <dsp:spPr>
        <a:xfrm>
          <a:off x="6644517" y="1900586"/>
          <a:ext cx="1099877" cy="54993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b="1" kern="1200" smtClean="0">
              <a:latin typeface="Corbel" panose="020B0503020204020204" pitchFamily="34" charset="0"/>
            </a:rPr>
            <a:t>Judgments</a:t>
          </a:r>
          <a:endParaRPr lang="id-ID" sz="1200" b="1" kern="1200">
            <a:latin typeface="Corbel" panose="020B0503020204020204" pitchFamily="34" charset="0"/>
          </a:endParaRPr>
        </a:p>
      </dsp:txBody>
      <dsp:txXfrm>
        <a:off x="6660624" y="1916693"/>
        <a:ext cx="1067663" cy="517724"/>
      </dsp:txXfrm>
    </dsp:sp>
    <dsp:sp modelId="{31ED4AC4-2C2C-4F5E-9F47-E24ADB3E3E76}">
      <dsp:nvSpPr>
        <dsp:cNvPr id="0" name=""/>
        <dsp:cNvSpPr/>
      </dsp:nvSpPr>
      <dsp:spPr>
        <a:xfrm rot="3310531">
          <a:off x="4499511" y="3116278"/>
          <a:ext cx="770404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770404" y="792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4865453" y="3104939"/>
        <a:ext cx="38520" cy="38520"/>
      </dsp:txXfrm>
    </dsp:sp>
    <dsp:sp modelId="{BDE591E3-3F32-4732-96FF-331D7CD1B20C}">
      <dsp:nvSpPr>
        <dsp:cNvPr id="0" name=""/>
        <dsp:cNvSpPr/>
      </dsp:nvSpPr>
      <dsp:spPr>
        <a:xfrm>
          <a:off x="5104689" y="3165445"/>
          <a:ext cx="1099877" cy="54993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Corbel" panose="020B0503020204020204" pitchFamily="34" charset="0"/>
            </a:rPr>
            <a:t>Objective</a:t>
          </a:r>
          <a:endParaRPr lang="id-ID" sz="1200" b="1" kern="1200" dirty="0">
            <a:latin typeface="Corbel" panose="020B0503020204020204" pitchFamily="34" charset="0"/>
          </a:endParaRPr>
        </a:p>
      </dsp:txBody>
      <dsp:txXfrm>
        <a:off x="5120796" y="3181552"/>
        <a:ext cx="1067663" cy="517724"/>
      </dsp:txXfrm>
    </dsp:sp>
    <dsp:sp modelId="{6A62A518-528C-478E-9ECF-90821421D7C5}">
      <dsp:nvSpPr>
        <dsp:cNvPr id="0" name=""/>
        <dsp:cNvSpPr/>
      </dsp:nvSpPr>
      <dsp:spPr>
        <a:xfrm rot="18289469">
          <a:off x="6039339" y="3116278"/>
          <a:ext cx="770404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770404" y="792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6405281" y="3104939"/>
        <a:ext cx="38520" cy="38520"/>
      </dsp:txXfrm>
    </dsp:sp>
    <dsp:sp modelId="{8D092C82-67A7-48D1-81FA-A96FADC99D31}">
      <dsp:nvSpPr>
        <dsp:cNvPr id="0" name=""/>
        <dsp:cNvSpPr/>
      </dsp:nvSpPr>
      <dsp:spPr>
        <a:xfrm>
          <a:off x="6644517" y="2533016"/>
          <a:ext cx="1099877" cy="54993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b="1" kern="1200" smtClean="0">
              <a:latin typeface="Corbel" panose="020B0503020204020204" pitchFamily="34" charset="0"/>
            </a:rPr>
            <a:t>Audits</a:t>
          </a:r>
          <a:endParaRPr lang="id-ID" sz="1200" b="1" kern="1200">
            <a:latin typeface="Corbel" panose="020B0503020204020204" pitchFamily="34" charset="0"/>
          </a:endParaRPr>
        </a:p>
      </dsp:txBody>
      <dsp:txXfrm>
        <a:off x="6660624" y="2549123"/>
        <a:ext cx="1067663" cy="517724"/>
      </dsp:txXfrm>
    </dsp:sp>
    <dsp:sp modelId="{7200FE86-38B2-4846-9FA6-213EE210CD82}">
      <dsp:nvSpPr>
        <dsp:cNvPr id="0" name=""/>
        <dsp:cNvSpPr/>
      </dsp:nvSpPr>
      <dsp:spPr>
        <a:xfrm>
          <a:off x="6204566" y="3432493"/>
          <a:ext cx="439950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439950" y="792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6413543" y="3429415"/>
        <a:ext cx="21997" cy="21997"/>
      </dsp:txXfrm>
    </dsp:sp>
    <dsp:sp modelId="{CF3250C1-2987-46B0-9EE4-9F3425F95B28}">
      <dsp:nvSpPr>
        <dsp:cNvPr id="0" name=""/>
        <dsp:cNvSpPr/>
      </dsp:nvSpPr>
      <dsp:spPr>
        <a:xfrm>
          <a:off x="6644517" y="3165445"/>
          <a:ext cx="1099877" cy="54993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b="1" kern="1200" smtClean="0">
              <a:latin typeface="Corbel" panose="020B0503020204020204" pitchFamily="34" charset="0"/>
            </a:rPr>
            <a:t>Measuring Devices</a:t>
          </a:r>
        </a:p>
      </dsp:txBody>
      <dsp:txXfrm>
        <a:off x="6660624" y="3181552"/>
        <a:ext cx="1067663" cy="517724"/>
      </dsp:txXfrm>
    </dsp:sp>
    <dsp:sp modelId="{82C470E6-8046-4C69-B7DD-492F7470C09B}">
      <dsp:nvSpPr>
        <dsp:cNvPr id="0" name=""/>
        <dsp:cNvSpPr/>
      </dsp:nvSpPr>
      <dsp:spPr>
        <a:xfrm rot="3310531">
          <a:off x="6039339" y="3748708"/>
          <a:ext cx="770404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770404" y="792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6405281" y="3737369"/>
        <a:ext cx="38520" cy="38520"/>
      </dsp:txXfrm>
    </dsp:sp>
    <dsp:sp modelId="{5BE6C606-D856-4586-B80B-CD593CE39734}">
      <dsp:nvSpPr>
        <dsp:cNvPr id="0" name=""/>
        <dsp:cNvSpPr/>
      </dsp:nvSpPr>
      <dsp:spPr>
        <a:xfrm>
          <a:off x="6644517" y="3797874"/>
          <a:ext cx="1099877" cy="54993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b="1" kern="1200" dirty="0" smtClean="0">
              <a:latin typeface="Corbel" panose="020B0503020204020204" pitchFamily="34" charset="0"/>
            </a:rPr>
            <a:t>Direct Observation of Facts</a:t>
          </a:r>
        </a:p>
      </dsp:txBody>
      <dsp:txXfrm>
        <a:off x="6660624" y="3813981"/>
        <a:ext cx="1067663" cy="517724"/>
      </dsp:txXfrm>
    </dsp:sp>
    <dsp:sp modelId="{1C168B09-6B8D-451D-AA68-BBD04953D0B0}">
      <dsp:nvSpPr>
        <dsp:cNvPr id="0" name=""/>
        <dsp:cNvSpPr/>
      </dsp:nvSpPr>
      <dsp:spPr>
        <a:xfrm rot="4529260">
          <a:off x="927222" y="4479954"/>
          <a:ext cx="1755670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1755670" y="79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600" b="1" kern="1200">
            <a:latin typeface="Corbel" panose="020B0503020204020204" pitchFamily="34" charset="0"/>
          </a:endParaRPr>
        </a:p>
      </dsp:txBody>
      <dsp:txXfrm>
        <a:off x="1761166" y="4443983"/>
        <a:ext cx="87783" cy="87783"/>
      </dsp:txXfrm>
    </dsp:sp>
    <dsp:sp modelId="{C44890CD-12A5-44DB-A7F4-54D9D93DB926}">
      <dsp:nvSpPr>
        <dsp:cNvPr id="0" name=""/>
        <dsp:cNvSpPr/>
      </dsp:nvSpPr>
      <dsp:spPr>
        <a:xfrm>
          <a:off x="2025033" y="5062733"/>
          <a:ext cx="1099877" cy="54993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Corbel" panose="020B0503020204020204" pitchFamily="34" charset="0"/>
            </a:rPr>
            <a:t>Secondary</a:t>
          </a:r>
          <a:endParaRPr lang="id-ID" sz="1200" b="1" kern="1200" dirty="0">
            <a:latin typeface="Corbel" panose="020B0503020204020204" pitchFamily="34" charset="0"/>
          </a:endParaRPr>
        </a:p>
      </dsp:txBody>
      <dsp:txXfrm>
        <a:off x="2041140" y="5078840"/>
        <a:ext cx="1067663" cy="517724"/>
      </dsp:txXfrm>
    </dsp:sp>
    <dsp:sp modelId="{9FAA2F2F-E73A-4F15-BAC0-6B6BC86D0DAF}">
      <dsp:nvSpPr>
        <dsp:cNvPr id="0" name=""/>
        <dsp:cNvSpPr/>
      </dsp:nvSpPr>
      <dsp:spPr>
        <a:xfrm rot="18289469">
          <a:off x="2959683" y="5013566"/>
          <a:ext cx="770404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770404" y="7921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3325625" y="5002227"/>
        <a:ext cx="38520" cy="38520"/>
      </dsp:txXfrm>
    </dsp:sp>
    <dsp:sp modelId="{A7CFF228-09BD-4321-ABD2-22E34902BD02}">
      <dsp:nvSpPr>
        <dsp:cNvPr id="0" name=""/>
        <dsp:cNvSpPr/>
      </dsp:nvSpPr>
      <dsp:spPr>
        <a:xfrm>
          <a:off x="3564861" y="4430303"/>
          <a:ext cx="1099877" cy="5499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b="1" kern="1200" dirty="0" smtClean="0">
              <a:latin typeface="Corbel" panose="020B0503020204020204" pitchFamily="34" charset="0"/>
            </a:rPr>
            <a:t>Eksternal Data</a:t>
          </a:r>
          <a:endParaRPr lang="id-ID" sz="1200" b="1" kern="1200" dirty="0">
            <a:latin typeface="Corbel" panose="020B0503020204020204" pitchFamily="34" charset="0"/>
          </a:endParaRPr>
        </a:p>
      </dsp:txBody>
      <dsp:txXfrm>
        <a:off x="3580968" y="4446410"/>
        <a:ext cx="1067663" cy="517724"/>
      </dsp:txXfrm>
    </dsp:sp>
    <dsp:sp modelId="{DBC3BA08-2002-469F-9C79-EC9F171D806D}">
      <dsp:nvSpPr>
        <dsp:cNvPr id="0" name=""/>
        <dsp:cNvSpPr/>
      </dsp:nvSpPr>
      <dsp:spPr>
        <a:xfrm rot="18289469">
          <a:off x="4499511" y="4381137"/>
          <a:ext cx="770404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770404" y="792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4865453" y="4369798"/>
        <a:ext cx="38520" cy="38520"/>
      </dsp:txXfrm>
    </dsp:sp>
    <dsp:sp modelId="{3E74A261-E5DF-4014-8743-BBE6DBAC6828}">
      <dsp:nvSpPr>
        <dsp:cNvPr id="0" name=""/>
        <dsp:cNvSpPr/>
      </dsp:nvSpPr>
      <dsp:spPr>
        <a:xfrm>
          <a:off x="5104689" y="3797874"/>
          <a:ext cx="1099877" cy="54993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b="1" kern="1200" dirty="0" smtClean="0">
              <a:latin typeface="Corbel" panose="020B0503020204020204" pitchFamily="34" charset="0"/>
            </a:rPr>
            <a:t>Commercial Research Agencies</a:t>
          </a:r>
        </a:p>
      </dsp:txBody>
      <dsp:txXfrm>
        <a:off x="5120796" y="3813981"/>
        <a:ext cx="1067663" cy="517724"/>
      </dsp:txXfrm>
    </dsp:sp>
    <dsp:sp modelId="{1D99F0A0-53E9-40C6-BD24-6D622701B80F}">
      <dsp:nvSpPr>
        <dsp:cNvPr id="0" name=""/>
        <dsp:cNvSpPr/>
      </dsp:nvSpPr>
      <dsp:spPr>
        <a:xfrm>
          <a:off x="4664738" y="4697352"/>
          <a:ext cx="439950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439950" y="792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4873715" y="4694274"/>
        <a:ext cx="21997" cy="21997"/>
      </dsp:txXfrm>
    </dsp:sp>
    <dsp:sp modelId="{BE8F0CF1-25F5-495D-925B-DFD958440D6A}">
      <dsp:nvSpPr>
        <dsp:cNvPr id="0" name=""/>
        <dsp:cNvSpPr/>
      </dsp:nvSpPr>
      <dsp:spPr>
        <a:xfrm>
          <a:off x="5104689" y="4430303"/>
          <a:ext cx="1099877" cy="54993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b="1" kern="1200" dirty="0" smtClean="0">
              <a:latin typeface="Corbel" panose="020B0503020204020204" pitchFamily="34" charset="0"/>
            </a:rPr>
            <a:t>Business Reference Sources</a:t>
          </a:r>
        </a:p>
      </dsp:txBody>
      <dsp:txXfrm>
        <a:off x="5120796" y="4446410"/>
        <a:ext cx="1067663" cy="517724"/>
      </dsp:txXfrm>
    </dsp:sp>
    <dsp:sp modelId="{4E7B91D2-CC4E-45FC-83D7-F7F9C97299D1}">
      <dsp:nvSpPr>
        <dsp:cNvPr id="0" name=""/>
        <dsp:cNvSpPr/>
      </dsp:nvSpPr>
      <dsp:spPr>
        <a:xfrm rot="3310531">
          <a:off x="4499511" y="5013566"/>
          <a:ext cx="770404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770404" y="792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4865453" y="5002227"/>
        <a:ext cx="38520" cy="38520"/>
      </dsp:txXfrm>
    </dsp:sp>
    <dsp:sp modelId="{AE0ECF31-D0C4-4733-A35E-F497FFEA347B}">
      <dsp:nvSpPr>
        <dsp:cNvPr id="0" name=""/>
        <dsp:cNvSpPr/>
      </dsp:nvSpPr>
      <dsp:spPr>
        <a:xfrm>
          <a:off x="5104689" y="5062733"/>
          <a:ext cx="1099877" cy="54993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b="1" kern="1200" dirty="0" smtClean="0">
              <a:latin typeface="Corbel" panose="020B0503020204020204" pitchFamily="34" charset="0"/>
            </a:rPr>
            <a:t>Government Sources and</a:t>
          </a:r>
        </a:p>
      </dsp:txBody>
      <dsp:txXfrm>
        <a:off x="5120796" y="5078840"/>
        <a:ext cx="1067663" cy="517724"/>
      </dsp:txXfrm>
    </dsp:sp>
    <dsp:sp modelId="{674E4B02-57C2-496B-A23E-74CE2CB24B1F}">
      <dsp:nvSpPr>
        <dsp:cNvPr id="0" name=""/>
        <dsp:cNvSpPr/>
      </dsp:nvSpPr>
      <dsp:spPr>
        <a:xfrm rot="3310531">
          <a:off x="2959683" y="5645996"/>
          <a:ext cx="770404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770404" y="7921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3325625" y="5634657"/>
        <a:ext cx="38520" cy="38520"/>
      </dsp:txXfrm>
    </dsp:sp>
    <dsp:sp modelId="{6DCA8795-D6B6-45F7-BC34-2DF78B77D30B}">
      <dsp:nvSpPr>
        <dsp:cNvPr id="0" name=""/>
        <dsp:cNvSpPr/>
      </dsp:nvSpPr>
      <dsp:spPr>
        <a:xfrm>
          <a:off x="3564861" y="5695162"/>
          <a:ext cx="1099877" cy="5499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b="1" kern="1200" dirty="0" smtClean="0">
              <a:latin typeface="Corbel" panose="020B0503020204020204" pitchFamily="34" charset="0"/>
            </a:rPr>
            <a:t>Internal Data</a:t>
          </a:r>
          <a:endParaRPr lang="id-ID" sz="1200" b="1" kern="1200" dirty="0">
            <a:latin typeface="Corbel" panose="020B0503020204020204" pitchFamily="34" charset="0"/>
          </a:endParaRPr>
        </a:p>
      </dsp:txBody>
      <dsp:txXfrm>
        <a:off x="3580968" y="5711269"/>
        <a:ext cx="1067663" cy="517724"/>
      </dsp:txXfrm>
    </dsp:sp>
    <dsp:sp modelId="{6EBEB438-8612-4292-804A-BB53EBB64E2F}">
      <dsp:nvSpPr>
        <dsp:cNvPr id="0" name=""/>
        <dsp:cNvSpPr/>
      </dsp:nvSpPr>
      <dsp:spPr>
        <a:xfrm>
          <a:off x="4664738" y="5962210"/>
          <a:ext cx="439950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439950" y="792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4873715" y="5959133"/>
        <a:ext cx="21997" cy="21997"/>
      </dsp:txXfrm>
    </dsp:sp>
    <dsp:sp modelId="{8948DAED-DC6C-4BC9-A13F-598FB55D1799}">
      <dsp:nvSpPr>
        <dsp:cNvPr id="0" name=""/>
        <dsp:cNvSpPr/>
      </dsp:nvSpPr>
      <dsp:spPr>
        <a:xfrm>
          <a:off x="5104689" y="5695162"/>
          <a:ext cx="1099877" cy="54993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b="1" kern="1200" dirty="0" smtClean="0">
              <a:latin typeface="Corbel" panose="020B0503020204020204" pitchFamily="34" charset="0"/>
            </a:rPr>
            <a:t>Company Records</a:t>
          </a:r>
        </a:p>
      </dsp:txBody>
      <dsp:txXfrm>
        <a:off x="5120796" y="5711269"/>
        <a:ext cx="1067663" cy="5177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502945-0DD5-4B61-BC89-240DDBC447AD}">
      <dsp:nvSpPr>
        <dsp:cNvPr id="0" name=""/>
        <dsp:cNvSpPr/>
      </dsp:nvSpPr>
      <dsp:spPr>
        <a:xfrm>
          <a:off x="770" y="957568"/>
          <a:ext cx="1582319" cy="79115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latin typeface="Corbel" panose="020B0503020204020204" pitchFamily="34" charset="0"/>
            </a:rPr>
            <a:t>Data</a:t>
          </a:r>
          <a:endParaRPr lang="id-ID" sz="2500" b="1" kern="1200" dirty="0">
            <a:latin typeface="Corbel" panose="020B0503020204020204" pitchFamily="34" charset="0"/>
          </a:endParaRPr>
        </a:p>
      </dsp:txBody>
      <dsp:txXfrm>
        <a:off x="23942" y="980740"/>
        <a:ext cx="1535975" cy="744815"/>
      </dsp:txXfrm>
    </dsp:sp>
    <dsp:sp modelId="{1574F032-06B0-4697-8662-AC03490426ED}">
      <dsp:nvSpPr>
        <dsp:cNvPr id="0" name=""/>
        <dsp:cNvSpPr/>
      </dsp:nvSpPr>
      <dsp:spPr>
        <a:xfrm rot="19457599">
          <a:off x="1509826" y="1109957"/>
          <a:ext cx="779452" cy="31464"/>
        </a:xfrm>
        <a:custGeom>
          <a:avLst/>
          <a:gdLst/>
          <a:ahLst/>
          <a:cxnLst/>
          <a:rect l="0" t="0" r="0" b="0"/>
          <a:pathLst>
            <a:path>
              <a:moveTo>
                <a:pt x="0" y="15732"/>
              </a:moveTo>
              <a:lnTo>
                <a:pt x="779452" y="15732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  <a:headEnd type="none" w="med" len="med"/>
          <a:tailEnd type="triangl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1880066" y="1106203"/>
        <a:ext cx="38972" cy="38972"/>
      </dsp:txXfrm>
    </dsp:sp>
    <dsp:sp modelId="{20D5C615-85E1-4170-9C35-61C11B71105F}">
      <dsp:nvSpPr>
        <dsp:cNvPr id="0" name=""/>
        <dsp:cNvSpPr/>
      </dsp:nvSpPr>
      <dsp:spPr>
        <a:xfrm>
          <a:off x="2216017" y="502651"/>
          <a:ext cx="1582319" cy="79115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err="1" smtClean="0">
              <a:latin typeface="Corbel" panose="020B0503020204020204" pitchFamily="34" charset="0"/>
            </a:rPr>
            <a:t>Kualitatif</a:t>
          </a:r>
          <a:endParaRPr lang="id-ID" sz="2500" b="1" kern="1200" dirty="0">
            <a:latin typeface="Corbel" panose="020B0503020204020204" pitchFamily="34" charset="0"/>
          </a:endParaRPr>
        </a:p>
      </dsp:txBody>
      <dsp:txXfrm>
        <a:off x="2239189" y="525823"/>
        <a:ext cx="1535975" cy="744815"/>
      </dsp:txXfrm>
    </dsp:sp>
    <dsp:sp modelId="{1C168B09-6B8D-451D-AA68-BBD04953D0B0}">
      <dsp:nvSpPr>
        <dsp:cNvPr id="0" name=""/>
        <dsp:cNvSpPr/>
      </dsp:nvSpPr>
      <dsp:spPr>
        <a:xfrm rot="2142401">
          <a:off x="1509826" y="1564873"/>
          <a:ext cx="779452" cy="31464"/>
        </a:xfrm>
        <a:custGeom>
          <a:avLst/>
          <a:gdLst/>
          <a:ahLst/>
          <a:cxnLst/>
          <a:rect l="0" t="0" r="0" b="0"/>
          <a:pathLst>
            <a:path>
              <a:moveTo>
                <a:pt x="0" y="15732"/>
              </a:moveTo>
              <a:lnTo>
                <a:pt x="779452" y="15732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  <a:headEnd type="none" w="med" len="med"/>
          <a:tailEnd type="triangl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1880066" y="1561120"/>
        <a:ext cx="38972" cy="38972"/>
      </dsp:txXfrm>
    </dsp:sp>
    <dsp:sp modelId="{C44890CD-12A5-44DB-A7F4-54D9D93DB926}">
      <dsp:nvSpPr>
        <dsp:cNvPr id="0" name=""/>
        <dsp:cNvSpPr/>
      </dsp:nvSpPr>
      <dsp:spPr>
        <a:xfrm>
          <a:off x="2216017" y="1412484"/>
          <a:ext cx="1582319" cy="79115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err="1" smtClean="0">
              <a:latin typeface="Corbel" panose="020B0503020204020204" pitchFamily="34" charset="0"/>
            </a:rPr>
            <a:t>Kuantitatif</a:t>
          </a:r>
          <a:endParaRPr lang="id-ID" sz="2500" b="1" kern="1200" dirty="0">
            <a:latin typeface="Corbel" panose="020B0503020204020204" pitchFamily="34" charset="0"/>
          </a:endParaRPr>
        </a:p>
      </dsp:txBody>
      <dsp:txXfrm>
        <a:off x="2239189" y="1435656"/>
        <a:ext cx="1535975" cy="744815"/>
      </dsp:txXfrm>
    </dsp:sp>
    <dsp:sp modelId="{9FAA2F2F-E73A-4F15-BAC0-6B6BC86D0DAF}">
      <dsp:nvSpPr>
        <dsp:cNvPr id="0" name=""/>
        <dsp:cNvSpPr/>
      </dsp:nvSpPr>
      <dsp:spPr>
        <a:xfrm rot="18289469">
          <a:off x="3560635" y="1337415"/>
          <a:ext cx="1108329" cy="31464"/>
        </a:xfrm>
        <a:custGeom>
          <a:avLst/>
          <a:gdLst/>
          <a:ahLst/>
          <a:cxnLst/>
          <a:rect l="0" t="0" r="0" b="0"/>
          <a:pathLst>
            <a:path>
              <a:moveTo>
                <a:pt x="0" y="15732"/>
              </a:moveTo>
              <a:lnTo>
                <a:pt x="1108329" y="15732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  <a:headEnd type="none" w="med" len="med"/>
          <a:tailEnd type="triangl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4087091" y="1325439"/>
        <a:ext cx="55416" cy="55416"/>
      </dsp:txXfrm>
    </dsp:sp>
    <dsp:sp modelId="{A7CFF228-09BD-4321-ABD2-22E34902BD02}">
      <dsp:nvSpPr>
        <dsp:cNvPr id="0" name=""/>
        <dsp:cNvSpPr/>
      </dsp:nvSpPr>
      <dsp:spPr>
        <a:xfrm>
          <a:off x="4431263" y="502651"/>
          <a:ext cx="1582319" cy="7911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err="1" smtClean="0">
              <a:latin typeface="Corbel" panose="020B0503020204020204" pitchFamily="34" charset="0"/>
            </a:rPr>
            <a:t>Diskrit</a:t>
          </a:r>
          <a:endParaRPr lang="id-ID" sz="2500" b="1" kern="1200" dirty="0">
            <a:latin typeface="Corbel" panose="020B0503020204020204" pitchFamily="34" charset="0"/>
          </a:endParaRPr>
        </a:p>
      </dsp:txBody>
      <dsp:txXfrm>
        <a:off x="4454435" y="525823"/>
        <a:ext cx="1535975" cy="744815"/>
      </dsp:txXfrm>
    </dsp:sp>
    <dsp:sp modelId="{4D0D030A-7F76-4A74-8C88-12F1D769614D}">
      <dsp:nvSpPr>
        <dsp:cNvPr id="0" name=""/>
        <dsp:cNvSpPr/>
      </dsp:nvSpPr>
      <dsp:spPr>
        <a:xfrm>
          <a:off x="6013582" y="882498"/>
          <a:ext cx="632927" cy="31464"/>
        </a:xfrm>
        <a:custGeom>
          <a:avLst/>
          <a:gdLst/>
          <a:ahLst/>
          <a:cxnLst/>
          <a:rect l="0" t="0" r="0" b="0"/>
          <a:pathLst>
            <a:path>
              <a:moveTo>
                <a:pt x="0" y="15732"/>
              </a:moveTo>
              <a:lnTo>
                <a:pt x="632927" y="15732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  <a:headEnd type="none" w="med" len="med"/>
          <a:tailEnd type="triangl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6314223" y="882408"/>
        <a:ext cx="31646" cy="31646"/>
      </dsp:txXfrm>
    </dsp:sp>
    <dsp:sp modelId="{79B6847E-0824-47AB-853B-23748C806D52}">
      <dsp:nvSpPr>
        <dsp:cNvPr id="0" name=""/>
        <dsp:cNvSpPr/>
      </dsp:nvSpPr>
      <dsp:spPr>
        <a:xfrm>
          <a:off x="6646510" y="502651"/>
          <a:ext cx="1582319" cy="79115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latin typeface="Corbel" panose="020B0503020204020204" pitchFamily="34" charset="0"/>
            </a:rPr>
            <a:t>Nominal</a:t>
          </a:r>
          <a:endParaRPr lang="id-ID" sz="2500" b="1" kern="1200" dirty="0">
            <a:latin typeface="Corbel" panose="020B0503020204020204" pitchFamily="34" charset="0"/>
          </a:endParaRPr>
        </a:p>
      </dsp:txBody>
      <dsp:txXfrm>
        <a:off x="6669682" y="525823"/>
        <a:ext cx="1535975" cy="744815"/>
      </dsp:txXfrm>
    </dsp:sp>
    <dsp:sp modelId="{674E4B02-57C2-496B-A23E-74CE2CB24B1F}">
      <dsp:nvSpPr>
        <dsp:cNvPr id="0" name=""/>
        <dsp:cNvSpPr/>
      </dsp:nvSpPr>
      <dsp:spPr>
        <a:xfrm rot="3310531">
          <a:off x="3560635" y="2247249"/>
          <a:ext cx="1108329" cy="31464"/>
        </a:xfrm>
        <a:custGeom>
          <a:avLst/>
          <a:gdLst/>
          <a:ahLst/>
          <a:cxnLst/>
          <a:rect l="0" t="0" r="0" b="0"/>
          <a:pathLst>
            <a:path>
              <a:moveTo>
                <a:pt x="0" y="15732"/>
              </a:moveTo>
              <a:lnTo>
                <a:pt x="1108329" y="15732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  <a:headEnd type="none" w="med" len="med"/>
          <a:tailEnd type="triangl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4087091" y="2235273"/>
        <a:ext cx="55416" cy="55416"/>
      </dsp:txXfrm>
    </dsp:sp>
    <dsp:sp modelId="{6DCA8795-D6B6-45F7-BC34-2DF78B77D30B}">
      <dsp:nvSpPr>
        <dsp:cNvPr id="0" name=""/>
        <dsp:cNvSpPr/>
      </dsp:nvSpPr>
      <dsp:spPr>
        <a:xfrm>
          <a:off x="4431263" y="2322318"/>
          <a:ext cx="1582319" cy="7911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err="1" smtClean="0">
              <a:latin typeface="Corbel" panose="020B0503020204020204" pitchFamily="34" charset="0"/>
            </a:rPr>
            <a:t>Kontinu</a:t>
          </a:r>
          <a:endParaRPr lang="id-ID" sz="2500" b="1" kern="1200" dirty="0">
            <a:latin typeface="Corbel" panose="020B0503020204020204" pitchFamily="34" charset="0"/>
          </a:endParaRPr>
        </a:p>
      </dsp:txBody>
      <dsp:txXfrm>
        <a:off x="4454435" y="2345490"/>
        <a:ext cx="1535975" cy="744815"/>
      </dsp:txXfrm>
    </dsp:sp>
    <dsp:sp modelId="{5643EA85-21D0-4182-AE28-DC1E5D648D76}">
      <dsp:nvSpPr>
        <dsp:cNvPr id="0" name=""/>
        <dsp:cNvSpPr/>
      </dsp:nvSpPr>
      <dsp:spPr>
        <a:xfrm rot="18289469">
          <a:off x="5775881" y="2247249"/>
          <a:ext cx="1108329" cy="31464"/>
        </a:xfrm>
        <a:custGeom>
          <a:avLst/>
          <a:gdLst/>
          <a:ahLst/>
          <a:cxnLst/>
          <a:rect l="0" t="0" r="0" b="0"/>
          <a:pathLst>
            <a:path>
              <a:moveTo>
                <a:pt x="0" y="15732"/>
              </a:moveTo>
              <a:lnTo>
                <a:pt x="1108329" y="15732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  <a:headEnd type="none" w="med" len="med"/>
          <a:tailEnd type="triangl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6302338" y="2235273"/>
        <a:ext cx="55416" cy="55416"/>
      </dsp:txXfrm>
    </dsp:sp>
    <dsp:sp modelId="{83514307-DFC8-4ABF-9CF9-7FCC7D38CFBC}">
      <dsp:nvSpPr>
        <dsp:cNvPr id="0" name=""/>
        <dsp:cNvSpPr/>
      </dsp:nvSpPr>
      <dsp:spPr>
        <a:xfrm>
          <a:off x="6646510" y="1412484"/>
          <a:ext cx="1582319" cy="79115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latin typeface="Corbel" panose="020B0503020204020204" pitchFamily="34" charset="0"/>
            </a:rPr>
            <a:t>Interval</a:t>
          </a:r>
          <a:endParaRPr lang="id-ID" sz="2500" b="1" kern="1200" dirty="0">
            <a:latin typeface="Corbel" panose="020B0503020204020204" pitchFamily="34" charset="0"/>
          </a:endParaRPr>
        </a:p>
      </dsp:txBody>
      <dsp:txXfrm>
        <a:off x="6669682" y="1435656"/>
        <a:ext cx="1535975" cy="744815"/>
      </dsp:txXfrm>
    </dsp:sp>
    <dsp:sp modelId="{40F29894-D8F9-457E-8A63-61357313B166}">
      <dsp:nvSpPr>
        <dsp:cNvPr id="0" name=""/>
        <dsp:cNvSpPr/>
      </dsp:nvSpPr>
      <dsp:spPr>
        <a:xfrm>
          <a:off x="6013582" y="2702165"/>
          <a:ext cx="632927" cy="31464"/>
        </a:xfrm>
        <a:custGeom>
          <a:avLst/>
          <a:gdLst/>
          <a:ahLst/>
          <a:cxnLst/>
          <a:rect l="0" t="0" r="0" b="0"/>
          <a:pathLst>
            <a:path>
              <a:moveTo>
                <a:pt x="0" y="15732"/>
              </a:moveTo>
              <a:lnTo>
                <a:pt x="632927" y="15732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  <a:headEnd type="none" w="med" len="med"/>
          <a:tailEnd type="triangl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6314223" y="2702075"/>
        <a:ext cx="31646" cy="31646"/>
      </dsp:txXfrm>
    </dsp:sp>
    <dsp:sp modelId="{3A359E8F-9F4A-4C42-92B8-FB2940122642}">
      <dsp:nvSpPr>
        <dsp:cNvPr id="0" name=""/>
        <dsp:cNvSpPr/>
      </dsp:nvSpPr>
      <dsp:spPr>
        <a:xfrm>
          <a:off x="6646510" y="2322318"/>
          <a:ext cx="1582319" cy="79115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latin typeface="Corbel" panose="020B0503020204020204" pitchFamily="34" charset="0"/>
            </a:rPr>
            <a:t>Ordinal</a:t>
          </a:r>
          <a:endParaRPr lang="id-ID" sz="2500" b="1" kern="1200" dirty="0">
            <a:latin typeface="Corbel" panose="020B0503020204020204" pitchFamily="34" charset="0"/>
          </a:endParaRPr>
        </a:p>
      </dsp:txBody>
      <dsp:txXfrm>
        <a:off x="6669682" y="2345490"/>
        <a:ext cx="1535975" cy="744815"/>
      </dsp:txXfrm>
    </dsp:sp>
    <dsp:sp modelId="{937F8793-25FC-4EFB-A8A3-EEE270A397F0}">
      <dsp:nvSpPr>
        <dsp:cNvPr id="0" name=""/>
        <dsp:cNvSpPr/>
      </dsp:nvSpPr>
      <dsp:spPr>
        <a:xfrm rot="3310531">
          <a:off x="5775881" y="3157082"/>
          <a:ext cx="1108329" cy="31464"/>
        </a:xfrm>
        <a:custGeom>
          <a:avLst/>
          <a:gdLst/>
          <a:ahLst/>
          <a:cxnLst/>
          <a:rect l="0" t="0" r="0" b="0"/>
          <a:pathLst>
            <a:path>
              <a:moveTo>
                <a:pt x="0" y="15732"/>
              </a:moveTo>
              <a:lnTo>
                <a:pt x="1108329" y="15732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  <a:headEnd type="none" w="med" len="med"/>
          <a:tailEnd type="triangl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b="1" kern="1200">
            <a:latin typeface="Corbel" panose="020B0503020204020204" pitchFamily="34" charset="0"/>
          </a:endParaRPr>
        </a:p>
      </dsp:txBody>
      <dsp:txXfrm>
        <a:off x="6302338" y="3145106"/>
        <a:ext cx="55416" cy="55416"/>
      </dsp:txXfrm>
    </dsp:sp>
    <dsp:sp modelId="{A1F453F6-3C2F-4342-B648-C3833B158DD8}">
      <dsp:nvSpPr>
        <dsp:cNvPr id="0" name=""/>
        <dsp:cNvSpPr/>
      </dsp:nvSpPr>
      <dsp:spPr>
        <a:xfrm>
          <a:off x="6646510" y="3232151"/>
          <a:ext cx="1582319" cy="79115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err="1" smtClean="0">
              <a:latin typeface="Corbel" panose="020B0503020204020204" pitchFamily="34" charset="0"/>
            </a:rPr>
            <a:t>Rasio</a:t>
          </a:r>
          <a:endParaRPr lang="id-ID" sz="2500" b="1" kern="1200" dirty="0">
            <a:latin typeface="Corbel" panose="020B0503020204020204" pitchFamily="34" charset="0"/>
          </a:endParaRPr>
        </a:p>
      </dsp:txBody>
      <dsp:txXfrm>
        <a:off x="6669682" y="3255323"/>
        <a:ext cx="1535975" cy="744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DE8611-B6A0-451B-A6C1-365B3EF49E5E}" type="datetimeFigureOut">
              <a:rPr lang="id-ID" smtClean="0"/>
              <a:t>07/06/2021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33DD37-2DF1-4490-A48D-8D2014D7487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34031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3DD37-2DF1-4490-A48D-8D2014D74877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30958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3DD37-2DF1-4490-A48D-8D2014D74877}" type="slidenum">
              <a:rPr lang="id-ID" smtClean="0"/>
              <a:t>22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15823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BDA1-D231-4704-9BB3-950A58DD8EE9}" type="datetimeFigureOut">
              <a:rPr lang="id-ID" smtClean="0"/>
              <a:t>07/06/2021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2498-5AAB-4313-9E0C-6F0014B991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66736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BDA1-D231-4704-9BB3-950A58DD8EE9}" type="datetimeFigureOut">
              <a:rPr lang="id-ID" smtClean="0"/>
              <a:t>07/06/2021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2498-5AAB-4313-9E0C-6F0014B991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71238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BDA1-D231-4704-9BB3-950A58DD8EE9}" type="datetimeFigureOut">
              <a:rPr lang="id-ID" smtClean="0"/>
              <a:t>07/06/2021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2498-5AAB-4313-9E0C-6F0014B991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8454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BDA1-D231-4704-9BB3-950A58DD8EE9}" type="datetimeFigureOut">
              <a:rPr lang="id-ID" smtClean="0"/>
              <a:t>07/06/2021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2498-5AAB-4313-9E0C-6F0014B991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72368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BDA1-D231-4704-9BB3-950A58DD8EE9}" type="datetimeFigureOut">
              <a:rPr lang="id-ID" smtClean="0"/>
              <a:t>07/06/2021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2498-5AAB-4313-9E0C-6F0014B991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09790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BDA1-D231-4704-9BB3-950A58DD8EE9}" type="datetimeFigureOut">
              <a:rPr lang="id-ID" smtClean="0"/>
              <a:t>07/06/2021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2498-5AAB-4313-9E0C-6F0014B991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18150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BDA1-D231-4704-9BB3-950A58DD8EE9}" type="datetimeFigureOut">
              <a:rPr lang="id-ID" smtClean="0"/>
              <a:t>07/06/2021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2498-5AAB-4313-9E0C-6F0014B991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04438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BDA1-D231-4704-9BB3-950A58DD8EE9}" type="datetimeFigureOut">
              <a:rPr lang="id-ID" smtClean="0"/>
              <a:t>07/06/2021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2498-5AAB-4313-9E0C-6F0014B991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91174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BDA1-D231-4704-9BB3-950A58DD8EE9}" type="datetimeFigureOut">
              <a:rPr lang="id-ID" smtClean="0"/>
              <a:t>07/06/2021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2498-5AAB-4313-9E0C-6F0014B991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09772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BDA1-D231-4704-9BB3-950A58DD8EE9}" type="datetimeFigureOut">
              <a:rPr lang="id-ID" smtClean="0"/>
              <a:t>07/06/2021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2498-5AAB-4313-9E0C-6F0014B991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18074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BDA1-D231-4704-9BB3-950A58DD8EE9}" type="datetimeFigureOut">
              <a:rPr lang="id-ID" smtClean="0"/>
              <a:t>07/06/2021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2498-5AAB-4313-9E0C-6F0014B991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90534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4BDA1-D231-4704-9BB3-950A58DD8EE9}" type="datetimeFigureOut">
              <a:rPr lang="id-ID" smtClean="0"/>
              <a:t>07/06/2021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82498-5AAB-4313-9E0C-6F0014B991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12270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505200"/>
            <a:ext cx="8153400" cy="19050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r"/>
            <a:r>
              <a:rPr lang="id-ID" b="1" cap="all" dirty="0" smtClean="0"/>
              <a:t>SUMBER</a:t>
            </a:r>
            <a:r>
              <a:rPr lang="en-US" b="1" cap="all" dirty="0" smtClean="0"/>
              <a:t>, </a:t>
            </a:r>
            <a:r>
              <a:rPr lang="id-ID" b="1" cap="all" dirty="0" smtClean="0"/>
              <a:t>TEKNIK</a:t>
            </a:r>
            <a:r>
              <a:rPr lang="id-ID" b="1" cap="all" dirty="0"/>
              <a:t/>
            </a:r>
            <a:br>
              <a:rPr lang="id-ID" b="1" cap="all" dirty="0"/>
            </a:br>
            <a:r>
              <a:rPr lang="id-ID" b="1" cap="all" dirty="0"/>
              <a:t>PENGUMPULAN </a:t>
            </a:r>
            <a:r>
              <a:rPr lang="en-US" b="1" cap="all" dirty="0" err="1" smtClean="0"/>
              <a:t>dan</a:t>
            </a:r>
            <a:r>
              <a:rPr lang="en-US" b="1" cap="all" dirty="0" smtClean="0"/>
              <a:t> </a:t>
            </a:r>
            <a:r>
              <a:rPr lang="en-US" b="1" cap="all" dirty="0" err="1" smtClean="0"/>
              <a:t>Penyajian</a:t>
            </a:r>
            <a:r>
              <a:rPr lang="en-US" b="1" cap="all" dirty="0" smtClean="0"/>
              <a:t> Data</a:t>
            </a:r>
            <a:endParaRPr lang="id-ID" b="1" cap="all" dirty="0"/>
          </a:p>
        </p:txBody>
      </p:sp>
    </p:spTree>
    <p:extLst>
      <p:ext uri="{BB962C8B-B14F-4D97-AF65-F5344CB8AC3E}">
        <p14:creationId xmlns:p14="http://schemas.microsoft.com/office/powerpoint/2010/main" val="260397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382000" cy="5410200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nn-NO" sz="2000" b="1" dirty="0" smtClean="0">
                <a:latin typeface="Corbel" panose="020B0503020204020204" pitchFamily="34" charset="0"/>
              </a:rPr>
              <a:t>Data </a:t>
            </a:r>
            <a:r>
              <a:rPr lang="nn-NO" sz="2000" b="1" dirty="0">
                <a:latin typeface="Corbel" panose="020B0503020204020204" pitchFamily="34" charset="0"/>
              </a:rPr>
              <a:t>nominal </a:t>
            </a:r>
            <a:r>
              <a:rPr lang="nn-NO" sz="2000" dirty="0">
                <a:latin typeface="Corbel" panose="020B0503020204020204" pitchFamily="34" charset="0"/>
              </a:rPr>
              <a:t>atau sering disebut juga data kategori adalah data yang </a:t>
            </a:r>
            <a:r>
              <a:rPr lang="nn-NO" sz="2000" dirty="0" smtClean="0">
                <a:latin typeface="Corbel" panose="020B0503020204020204" pitchFamily="34" charset="0"/>
              </a:rPr>
              <a:t>diperoleh </a:t>
            </a:r>
            <a:r>
              <a:rPr lang="id-ID" sz="2000" dirty="0" smtClean="0">
                <a:latin typeface="Corbel" panose="020B0503020204020204" pitchFamily="34" charset="0"/>
              </a:rPr>
              <a:t>melalui </a:t>
            </a:r>
            <a:r>
              <a:rPr lang="id-ID" sz="2000" dirty="0">
                <a:latin typeface="Corbel" panose="020B0503020204020204" pitchFamily="34" charset="0"/>
              </a:rPr>
              <a:t>pengelompokkan obyek berdasarkan kategori tertentu</a:t>
            </a:r>
            <a:r>
              <a:rPr lang="id-ID" sz="2000" dirty="0" smtClean="0">
                <a:latin typeface="Corbel" panose="020B0503020204020204" pitchFamily="34" charset="0"/>
              </a:rPr>
              <a:t>.</a:t>
            </a:r>
            <a:r>
              <a:rPr lang="en-US" sz="2000" dirty="0" smtClean="0">
                <a:latin typeface="Corbel" panose="020B0503020204020204" pitchFamily="34" charset="0"/>
              </a:rPr>
              <a:t> (</a:t>
            </a:r>
            <a:r>
              <a:rPr lang="en-US" sz="2000" dirty="0" err="1" smtClean="0">
                <a:latin typeface="Corbel" panose="020B0503020204020204" pitchFamily="34" charset="0"/>
              </a:rPr>
              <a:t>contoh</a:t>
            </a:r>
            <a:r>
              <a:rPr lang="en-US" sz="2000" dirty="0" smtClean="0">
                <a:latin typeface="Corbel" panose="020B0503020204020204" pitchFamily="34" charset="0"/>
              </a:rPr>
              <a:t> data Nominal </a:t>
            </a:r>
            <a:r>
              <a:rPr lang="en-US" sz="2000" dirty="0" err="1" smtClean="0">
                <a:latin typeface="Corbel" panose="020B0503020204020204" pitchFamily="34" charset="0"/>
              </a:rPr>
              <a:t>adalah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 smtClean="0">
                <a:latin typeface="Corbel" panose="020B0503020204020204" pitchFamily="34" charset="0"/>
              </a:rPr>
              <a:t>Jenis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 smtClean="0">
                <a:latin typeface="Corbel" panose="020B0503020204020204" pitchFamily="34" charset="0"/>
              </a:rPr>
              <a:t>kelamin</a:t>
            </a:r>
            <a:r>
              <a:rPr lang="en-US" sz="2000" dirty="0" smtClean="0">
                <a:latin typeface="Corbel" panose="020B0503020204020204" pitchFamily="34" charset="0"/>
              </a:rPr>
              <a:t>, status </a:t>
            </a:r>
            <a:r>
              <a:rPr lang="en-US" sz="2000" dirty="0" err="1" smtClean="0">
                <a:latin typeface="Corbel" panose="020B0503020204020204" pitchFamily="34" charset="0"/>
              </a:rPr>
              <a:t>pernikahan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 smtClean="0">
                <a:latin typeface="Corbel" panose="020B0503020204020204" pitchFamily="34" charset="0"/>
              </a:rPr>
              <a:t>dll</a:t>
            </a:r>
            <a:r>
              <a:rPr lang="en-US" sz="2000" dirty="0" smtClean="0">
                <a:latin typeface="Corbel" panose="020B0503020204020204" pitchFamily="34" charset="0"/>
              </a:rPr>
              <a:t>).</a:t>
            </a:r>
          </a:p>
          <a:p>
            <a:pPr lvl="1">
              <a:spcBef>
                <a:spcPts val="1200"/>
              </a:spcBef>
            </a:pPr>
            <a:r>
              <a:rPr lang="en-US" sz="2000" dirty="0" smtClean="0">
                <a:latin typeface="Corbel" panose="020B0503020204020204" pitchFamily="34" charset="0"/>
              </a:rPr>
              <a:t>D</a:t>
            </a:r>
            <a:r>
              <a:rPr lang="id-ID" sz="2000" dirty="0" smtClean="0">
                <a:latin typeface="Corbel" panose="020B0503020204020204" pitchFamily="34" charset="0"/>
              </a:rPr>
              <a:t>alam analisis </a:t>
            </a:r>
            <a:r>
              <a:rPr lang="id-ID" sz="1800" dirty="0" smtClean="0">
                <a:latin typeface="Corbel" panose="020B0503020204020204" pitchFamily="34" charset="0"/>
              </a:rPr>
              <a:t>data nominal</a:t>
            </a:r>
            <a:r>
              <a:rPr lang="en-US" sz="1800" dirty="0" smtClean="0">
                <a:latin typeface="Corbel" panose="020B0503020204020204" pitchFamily="34" charset="0"/>
              </a:rPr>
              <a:t>, </a:t>
            </a:r>
            <a:r>
              <a:rPr lang="id-ID" sz="1800" dirty="0" smtClean="0">
                <a:latin typeface="Corbel" panose="020B0503020204020204" pitchFamily="34" charset="0"/>
              </a:rPr>
              <a:t>Logika </a:t>
            </a:r>
            <a:r>
              <a:rPr lang="id-ID" sz="1800" dirty="0">
                <a:latin typeface="Corbel" panose="020B0503020204020204" pitchFamily="34" charset="0"/>
              </a:rPr>
              <a:t>perbandingan </a:t>
            </a:r>
            <a:r>
              <a:rPr lang="en-US" sz="1800" dirty="0" smtClean="0">
                <a:latin typeface="Corbel" panose="020B0503020204020204" pitchFamily="34" charset="0"/>
              </a:rPr>
              <a:t>&gt;</a:t>
            </a:r>
            <a:r>
              <a:rPr lang="id-ID" sz="1800" dirty="0" smtClean="0">
                <a:latin typeface="Corbel" panose="020B0503020204020204" pitchFamily="34" charset="0"/>
              </a:rPr>
              <a:t> </a:t>
            </a:r>
            <a:r>
              <a:rPr lang="id-ID" sz="1800" dirty="0">
                <a:latin typeface="Corbel" panose="020B0503020204020204" pitchFamily="34" charset="0"/>
              </a:rPr>
              <a:t>dan </a:t>
            </a:r>
            <a:r>
              <a:rPr lang="en-US" sz="1800" dirty="0" smtClean="0">
                <a:latin typeface="Corbel" panose="020B0503020204020204" pitchFamily="34" charset="0"/>
              </a:rPr>
              <a:t>&lt;</a:t>
            </a:r>
            <a:r>
              <a:rPr lang="id-ID" sz="1800" dirty="0" smtClean="0">
                <a:latin typeface="Corbel" panose="020B0503020204020204" pitchFamily="34" charset="0"/>
              </a:rPr>
              <a:t> </a:t>
            </a:r>
            <a:r>
              <a:rPr lang="en-US" sz="1800" dirty="0" smtClean="0">
                <a:latin typeface="Corbel" panose="020B0503020204020204" pitchFamily="34" charset="0"/>
              </a:rPr>
              <a:t>, o</a:t>
            </a:r>
            <a:r>
              <a:rPr lang="id-ID" sz="1800" dirty="0" smtClean="0">
                <a:latin typeface="Corbel" panose="020B0503020204020204" pitchFamily="34" charset="0"/>
              </a:rPr>
              <a:t>perasi </a:t>
            </a:r>
            <a:r>
              <a:rPr lang="id-ID" sz="1800" dirty="0">
                <a:latin typeface="Corbel" panose="020B0503020204020204" pitchFamily="34" charset="0"/>
              </a:rPr>
              <a:t>matematik seperti penjumlahan (+), pengurangan (-), </a:t>
            </a:r>
            <a:r>
              <a:rPr lang="id-ID" sz="1800" dirty="0" smtClean="0">
                <a:latin typeface="Corbel" panose="020B0503020204020204" pitchFamily="34" charset="0"/>
              </a:rPr>
              <a:t>perkalian</a:t>
            </a:r>
            <a:r>
              <a:rPr lang="en-US" sz="1800" dirty="0" smtClean="0">
                <a:latin typeface="Corbel" panose="020B0503020204020204" pitchFamily="34" charset="0"/>
              </a:rPr>
              <a:t> </a:t>
            </a:r>
            <a:r>
              <a:rPr lang="id-ID" sz="1800" dirty="0" smtClean="0">
                <a:latin typeface="Corbel" panose="020B0503020204020204" pitchFamily="34" charset="0"/>
              </a:rPr>
              <a:t>(</a:t>
            </a:r>
            <a:r>
              <a:rPr lang="id-ID" sz="1800" dirty="0">
                <a:latin typeface="Corbel" panose="020B0503020204020204" pitchFamily="34" charset="0"/>
              </a:rPr>
              <a:t>x), atau pembagian (:) </a:t>
            </a:r>
            <a:r>
              <a:rPr lang="id-ID" sz="1800" dirty="0" smtClean="0">
                <a:latin typeface="Corbel" panose="020B0503020204020204" pitchFamily="34" charset="0"/>
              </a:rPr>
              <a:t>tidak </a:t>
            </a:r>
            <a:r>
              <a:rPr lang="id-ID" sz="1800" dirty="0">
                <a:latin typeface="Corbel" panose="020B0503020204020204" pitchFamily="34" charset="0"/>
              </a:rPr>
              <a:t>dapat diterapkan dalam analisis data nominal</a:t>
            </a:r>
            <a:r>
              <a:rPr lang="id-ID" sz="2000" dirty="0">
                <a:latin typeface="Corbel" panose="020B0503020204020204" pitchFamily="34" charset="0"/>
              </a:rPr>
              <a:t>.</a:t>
            </a:r>
            <a:endParaRPr lang="en-US" sz="2000" dirty="0" smtClean="0">
              <a:latin typeface="Corbel" panose="020B0503020204020204" pitchFamily="34" charset="0"/>
            </a:endParaRP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000" b="1" dirty="0">
                <a:latin typeface="Corbel" panose="020B0503020204020204" pitchFamily="34" charset="0"/>
              </a:rPr>
              <a:t>Data ordinal </a:t>
            </a:r>
            <a:r>
              <a:rPr lang="id-ID" sz="2000" dirty="0">
                <a:latin typeface="Corbel" panose="020B0503020204020204" pitchFamily="34" charset="0"/>
              </a:rPr>
              <a:t>adalah data yang berasal dari suatu objek atau kategori yang </a:t>
            </a:r>
            <a:r>
              <a:rPr lang="id-ID" sz="2000" dirty="0" smtClean="0">
                <a:latin typeface="Corbel" panose="020B0503020204020204" pitchFamily="34" charset="0"/>
              </a:rPr>
              <a:t>telah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id-ID" sz="2000" dirty="0" smtClean="0">
                <a:latin typeface="Corbel" panose="020B0503020204020204" pitchFamily="34" charset="0"/>
              </a:rPr>
              <a:t>disusun </a:t>
            </a:r>
            <a:r>
              <a:rPr lang="id-ID" sz="2000" dirty="0">
                <a:latin typeface="Corbel" panose="020B0503020204020204" pitchFamily="34" charset="0"/>
              </a:rPr>
              <a:t>secara berjenjang menurut besarnya</a:t>
            </a:r>
            <a:r>
              <a:rPr lang="id-ID" sz="2000" dirty="0" smtClean="0">
                <a:latin typeface="Corbel" panose="020B0503020204020204" pitchFamily="34" charset="0"/>
              </a:rPr>
              <a:t>.</a:t>
            </a:r>
            <a:r>
              <a:rPr lang="en-US" sz="2000" dirty="0" smtClean="0">
                <a:latin typeface="Corbel" panose="020B0503020204020204" pitchFamily="34" charset="0"/>
              </a:rPr>
              <a:t> (</a:t>
            </a:r>
            <a:r>
              <a:rPr lang="en-US" sz="2000" dirty="0" err="1" smtClean="0">
                <a:latin typeface="Corbel" panose="020B0503020204020204" pitchFamily="34" charset="0"/>
              </a:rPr>
              <a:t>contoh</a:t>
            </a:r>
            <a:r>
              <a:rPr lang="en-US" sz="2000" dirty="0" smtClean="0">
                <a:latin typeface="Corbel" panose="020B0503020204020204" pitchFamily="34" charset="0"/>
              </a:rPr>
              <a:t> data ordinal </a:t>
            </a:r>
            <a:r>
              <a:rPr lang="en-US" sz="2000" dirty="0" err="1" smtClean="0">
                <a:latin typeface="Corbel" panose="020B0503020204020204" pitchFamily="34" charset="0"/>
              </a:rPr>
              <a:t>adalah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id-ID" sz="2000" dirty="0">
                <a:latin typeface="Corbel" panose="020B0503020204020204" pitchFamily="34" charset="0"/>
              </a:rPr>
              <a:t>Tingkat pendidikan yang disusun dalam urutan sebagai berikut</a:t>
            </a:r>
            <a:r>
              <a:rPr lang="id-ID" sz="2000" dirty="0" smtClean="0">
                <a:latin typeface="Corbel" panose="020B0503020204020204" pitchFamily="34" charset="0"/>
              </a:rPr>
              <a:t>: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id-ID" sz="2000" dirty="0" smtClean="0">
                <a:latin typeface="Corbel" panose="020B0503020204020204" pitchFamily="34" charset="0"/>
              </a:rPr>
              <a:t>(</a:t>
            </a:r>
            <a:r>
              <a:rPr lang="id-ID" sz="2000" dirty="0">
                <a:latin typeface="Corbel" panose="020B0503020204020204" pitchFamily="34" charset="0"/>
              </a:rPr>
              <a:t>1) Taman Kanak-kanak (TK</a:t>
            </a:r>
            <a:r>
              <a:rPr lang="id-ID" sz="2000" dirty="0" smtClean="0">
                <a:latin typeface="Corbel" panose="020B0503020204020204" pitchFamily="34" charset="0"/>
              </a:rPr>
              <a:t>)</a:t>
            </a:r>
            <a:r>
              <a:rPr lang="en-US" sz="2000" dirty="0" smtClean="0">
                <a:latin typeface="Corbel" panose="020B0503020204020204" pitchFamily="34" charset="0"/>
              </a:rPr>
              <a:t>; </a:t>
            </a:r>
            <a:r>
              <a:rPr lang="id-ID" sz="2000" dirty="0" smtClean="0">
                <a:latin typeface="Corbel" panose="020B0503020204020204" pitchFamily="34" charset="0"/>
              </a:rPr>
              <a:t>(</a:t>
            </a:r>
            <a:r>
              <a:rPr lang="id-ID" sz="2000" dirty="0">
                <a:latin typeface="Corbel" panose="020B0503020204020204" pitchFamily="34" charset="0"/>
              </a:rPr>
              <a:t>2) Sekolah Dasar (SD</a:t>
            </a:r>
            <a:r>
              <a:rPr lang="id-ID" sz="2000" dirty="0" smtClean="0">
                <a:latin typeface="Corbel" panose="020B0503020204020204" pitchFamily="34" charset="0"/>
              </a:rPr>
              <a:t>)</a:t>
            </a:r>
            <a:r>
              <a:rPr lang="en-US" sz="2000" dirty="0" smtClean="0">
                <a:latin typeface="Corbel" panose="020B0503020204020204" pitchFamily="34" charset="0"/>
              </a:rPr>
              <a:t>; </a:t>
            </a:r>
            <a:r>
              <a:rPr lang="id-ID" sz="2000" dirty="0" smtClean="0">
                <a:latin typeface="Corbel" panose="020B0503020204020204" pitchFamily="34" charset="0"/>
              </a:rPr>
              <a:t>(</a:t>
            </a:r>
            <a:r>
              <a:rPr lang="id-ID" sz="2000" dirty="0">
                <a:latin typeface="Corbel" panose="020B0503020204020204" pitchFamily="34" charset="0"/>
              </a:rPr>
              <a:t>3) Sekolah Menengah Pertama (SMP</a:t>
            </a:r>
            <a:r>
              <a:rPr lang="id-ID" sz="2000" dirty="0" smtClean="0">
                <a:latin typeface="Corbel" panose="020B0503020204020204" pitchFamily="34" charset="0"/>
              </a:rPr>
              <a:t>)</a:t>
            </a:r>
            <a:r>
              <a:rPr lang="en-US" sz="2000" dirty="0" smtClean="0">
                <a:latin typeface="Corbel" panose="020B0503020204020204" pitchFamily="34" charset="0"/>
              </a:rPr>
              <a:t>; </a:t>
            </a:r>
            <a:r>
              <a:rPr lang="sv-SE" sz="2000" dirty="0" smtClean="0">
                <a:latin typeface="Corbel" panose="020B0503020204020204" pitchFamily="34" charset="0"/>
              </a:rPr>
              <a:t>(</a:t>
            </a:r>
            <a:r>
              <a:rPr lang="sv-SE" sz="2000" dirty="0">
                <a:latin typeface="Corbel" panose="020B0503020204020204" pitchFamily="34" charset="0"/>
              </a:rPr>
              <a:t>4) Sekolah Menengah Atas (SMA</a:t>
            </a:r>
            <a:r>
              <a:rPr lang="sv-SE" sz="2000" dirty="0" smtClean="0">
                <a:latin typeface="Corbel" panose="020B0503020204020204" pitchFamily="34" charset="0"/>
              </a:rPr>
              <a:t>); </a:t>
            </a:r>
            <a:r>
              <a:rPr lang="id-ID" sz="2000" dirty="0" smtClean="0">
                <a:latin typeface="Corbel" panose="020B0503020204020204" pitchFamily="34" charset="0"/>
              </a:rPr>
              <a:t>(</a:t>
            </a:r>
            <a:r>
              <a:rPr lang="id-ID" sz="2000" dirty="0">
                <a:latin typeface="Corbel" panose="020B0503020204020204" pitchFamily="34" charset="0"/>
              </a:rPr>
              <a:t>5) </a:t>
            </a:r>
            <a:r>
              <a:rPr lang="id-ID" sz="2000" dirty="0" smtClean="0">
                <a:latin typeface="Corbel" panose="020B0503020204020204" pitchFamily="34" charset="0"/>
              </a:rPr>
              <a:t>Diploma</a:t>
            </a:r>
            <a:r>
              <a:rPr lang="en-US" sz="2000" dirty="0" smtClean="0">
                <a:latin typeface="Corbel" panose="020B0503020204020204" pitchFamily="34" charset="0"/>
              </a:rPr>
              <a:t>; </a:t>
            </a:r>
            <a:r>
              <a:rPr lang="id-ID" sz="2000" dirty="0" smtClean="0">
                <a:latin typeface="Corbel" panose="020B0503020204020204" pitchFamily="34" charset="0"/>
              </a:rPr>
              <a:t>(6</a:t>
            </a:r>
            <a:r>
              <a:rPr lang="id-ID" sz="2000" dirty="0">
                <a:latin typeface="Corbel" panose="020B0503020204020204" pitchFamily="34" charset="0"/>
              </a:rPr>
              <a:t>) </a:t>
            </a:r>
            <a:r>
              <a:rPr lang="id-ID" sz="2000" dirty="0" smtClean="0">
                <a:latin typeface="Corbel" panose="020B0503020204020204" pitchFamily="34" charset="0"/>
              </a:rPr>
              <a:t>Sarjana</a:t>
            </a:r>
            <a:r>
              <a:rPr lang="en-US" sz="2000" dirty="0" smtClean="0">
                <a:latin typeface="Corbel" panose="020B0503020204020204" pitchFamily="34" charset="0"/>
              </a:rPr>
              <a:t>; </a:t>
            </a:r>
            <a:r>
              <a:rPr lang="fi-FI" sz="2000" dirty="0">
                <a:latin typeface="Corbel" panose="020B0503020204020204" pitchFamily="34" charset="0"/>
              </a:rPr>
              <a:t>Peringkat (ranking) siswa dalam satu </a:t>
            </a:r>
            <a:r>
              <a:rPr lang="fi-FI" sz="2000" dirty="0" smtClean="0">
                <a:latin typeface="Corbel" panose="020B0503020204020204" pitchFamily="34" charset="0"/>
              </a:rPr>
              <a:t>kelas, </a:t>
            </a:r>
            <a:r>
              <a:rPr lang="en-US" sz="2000" dirty="0" err="1" smtClean="0">
                <a:latin typeface="Corbel" panose="020B0503020204020204" pitchFamily="34" charset="0"/>
              </a:rPr>
              <a:t>dll</a:t>
            </a:r>
            <a:r>
              <a:rPr lang="en-US" sz="2000" dirty="0" smtClean="0">
                <a:latin typeface="Corbel" panose="020B0503020204020204" pitchFamily="34" charset="0"/>
              </a:rPr>
              <a:t>).</a:t>
            </a:r>
          </a:p>
          <a:p>
            <a:pPr lvl="1">
              <a:spcBef>
                <a:spcPts val="1200"/>
              </a:spcBef>
            </a:pPr>
            <a:r>
              <a:rPr lang="en-US" sz="2000" dirty="0" smtClean="0">
                <a:latin typeface="Corbel" panose="020B0503020204020204" pitchFamily="34" charset="0"/>
              </a:rPr>
              <a:t>D</a:t>
            </a:r>
            <a:r>
              <a:rPr lang="id-ID" sz="2000" dirty="0" smtClean="0">
                <a:latin typeface="Corbel" panose="020B0503020204020204" pitchFamily="34" charset="0"/>
              </a:rPr>
              <a:t>alam analisis data </a:t>
            </a:r>
            <a:r>
              <a:rPr lang="en-US" sz="2000" dirty="0" smtClean="0">
                <a:latin typeface="Corbel" panose="020B0503020204020204" pitchFamily="34" charset="0"/>
              </a:rPr>
              <a:t>Ordinal, </a:t>
            </a:r>
            <a:r>
              <a:rPr lang="id-ID" sz="2000" dirty="0" smtClean="0">
                <a:latin typeface="Corbel" panose="020B0503020204020204" pitchFamily="34" charset="0"/>
              </a:rPr>
              <a:t>Logika perbandingan </a:t>
            </a:r>
            <a:r>
              <a:rPr lang="en-US" sz="2000" dirty="0" smtClean="0">
                <a:latin typeface="Corbel" panose="020B0503020204020204" pitchFamily="34" charset="0"/>
              </a:rPr>
              <a:t>&gt;</a:t>
            </a:r>
            <a:r>
              <a:rPr lang="id-ID" sz="2000" dirty="0" smtClean="0">
                <a:latin typeface="Corbel" panose="020B0503020204020204" pitchFamily="34" charset="0"/>
              </a:rPr>
              <a:t> dan </a:t>
            </a:r>
            <a:r>
              <a:rPr lang="en-US" sz="2000" dirty="0" smtClean="0">
                <a:latin typeface="Corbel" panose="020B0503020204020204" pitchFamily="34" charset="0"/>
              </a:rPr>
              <a:t>&lt;</a:t>
            </a:r>
            <a:r>
              <a:rPr lang="id-ID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 smtClean="0">
                <a:latin typeface="Corbel" panose="020B0503020204020204" pitchFamily="34" charset="0"/>
              </a:rPr>
              <a:t>dapat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 smtClean="0">
                <a:latin typeface="Corbel" panose="020B0503020204020204" pitchFamily="34" charset="0"/>
              </a:rPr>
              <a:t>digunakan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 smtClean="0">
                <a:latin typeface="Corbel" panose="020B0503020204020204" pitchFamily="34" charset="0"/>
              </a:rPr>
              <a:t>tetapi</a:t>
            </a:r>
            <a:r>
              <a:rPr lang="en-US" sz="2000" dirty="0" smtClean="0">
                <a:latin typeface="Corbel" panose="020B0503020204020204" pitchFamily="34" charset="0"/>
              </a:rPr>
              <a:t>  o</a:t>
            </a:r>
            <a:r>
              <a:rPr lang="id-ID" sz="2000" dirty="0" smtClean="0">
                <a:latin typeface="Corbel" panose="020B0503020204020204" pitchFamily="34" charset="0"/>
              </a:rPr>
              <a:t>perasi matematik tidak dapat diterapkan dalam analisis data nominal.</a:t>
            </a:r>
            <a:endParaRPr lang="en-US" sz="2000" dirty="0" smtClean="0">
              <a:latin typeface="Corbel" panose="020B0503020204020204" pitchFamily="34" charset="0"/>
            </a:endParaRPr>
          </a:p>
          <a:p>
            <a:pPr lvl="1">
              <a:spcBef>
                <a:spcPts val="1200"/>
              </a:spcBef>
            </a:pPr>
            <a:endParaRPr lang="id-ID" sz="2200" dirty="0">
              <a:latin typeface="Corbel" panose="020B0503020204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</a:pPr>
            <a:r>
              <a:rPr lang="en-US" sz="2000" b="1" cap="small" dirty="0" err="1" smtClean="0">
                <a:solidFill>
                  <a:schemeClr val="bg1"/>
                </a:solidFill>
                <a:latin typeface="Corbel" panose="020B0503020204020204" pitchFamily="34" charset="0"/>
              </a:rPr>
              <a:t>Pengelompokkan</a:t>
            </a:r>
            <a:r>
              <a:rPr lang="en-US" sz="2000" b="1" cap="small" dirty="0" smtClean="0">
                <a:solidFill>
                  <a:schemeClr val="bg1"/>
                </a:solidFill>
                <a:latin typeface="Corbel" panose="020B0503020204020204" pitchFamily="34" charset="0"/>
              </a:rPr>
              <a:t> </a:t>
            </a:r>
            <a:r>
              <a:rPr lang="id-ID" sz="2000" b="1" cap="small" dirty="0" smtClean="0">
                <a:solidFill>
                  <a:schemeClr val="bg1"/>
                </a:solidFill>
                <a:latin typeface="Corbel" panose="020B0503020204020204" pitchFamily="34" charset="0"/>
              </a:rPr>
              <a:t>empat jenis (tingkatan) Data Kuantitatif</a:t>
            </a:r>
            <a:endParaRPr lang="id-ID" sz="2000" b="1" cap="small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49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</a:pPr>
            <a:r>
              <a:rPr lang="en-US" sz="2000" b="1" cap="small" dirty="0" err="1" smtClean="0">
                <a:solidFill>
                  <a:schemeClr val="bg1"/>
                </a:solidFill>
                <a:latin typeface="Corbel" panose="020B0503020204020204" pitchFamily="34" charset="0"/>
              </a:rPr>
              <a:t>Pengelompokkan</a:t>
            </a:r>
            <a:r>
              <a:rPr lang="en-US" sz="2000" b="1" cap="small" dirty="0" smtClean="0">
                <a:solidFill>
                  <a:schemeClr val="bg1"/>
                </a:solidFill>
                <a:latin typeface="Corbel" panose="020B0503020204020204" pitchFamily="34" charset="0"/>
              </a:rPr>
              <a:t> </a:t>
            </a:r>
            <a:r>
              <a:rPr lang="id-ID" sz="2000" b="1" cap="small" dirty="0" smtClean="0">
                <a:solidFill>
                  <a:schemeClr val="bg1"/>
                </a:solidFill>
                <a:latin typeface="Corbel" panose="020B0503020204020204" pitchFamily="34" charset="0"/>
              </a:rPr>
              <a:t>empat jenis (tingkatan) Data Kuantitatif</a:t>
            </a:r>
            <a:endParaRPr lang="id-ID" sz="2000" b="1" cap="small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84008"/>
            <a:ext cx="8305800" cy="5562600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236538" indent="-236538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000" b="1" dirty="0" smtClean="0">
                <a:latin typeface="Corbel" panose="020B0503020204020204" pitchFamily="34" charset="0"/>
              </a:rPr>
              <a:t>Data </a:t>
            </a:r>
            <a:r>
              <a:rPr lang="id-ID" sz="2000" b="1" dirty="0">
                <a:latin typeface="Corbel" panose="020B0503020204020204" pitchFamily="34" charset="0"/>
              </a:rPr>
              <a:t>Interval </a:t>
            </a:r>
            <a:r>
              <a:rPr lang="id-ID" sz="2000" dirty="0">
                <a:latin typeface="Corbel" panose="020B0503020204020204" pitchFamily="34" charset="0"/>
              </a:rPr>
              <a:t>adalah data hasil pengukuran yang dapat diurutkan atas </a:t>
            </a:r>
            <a:r>
              <a:rPr lang="id-ID" sz="2000" dirty="0" smtClean="0">
                <a:latin typeface="Corbel" panose="020B0503020204020204" pitchFamily="34" charset="0"/>
              </a:rPr>
              <a:t>dasar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id-ID" sz="2000" dirty="0" smtClean="0">
                <a:latin typeface="Corbel" panose="020B0503020204020204" pitchFamily="34" charset="0"/>
              </a:rPr>
              <a:t>kriteria </a:t>
            </a:r>
            <a:r>
              <a:rPr lang="id-ID" sz="2000" dirty="0">
                <a:latin typeface="Corbel" panose="020B0503020204020204" pitchFamily="34" charset="0"/>
              </a:rPr>
              <a:t>tertentu serta menunjukan semua sifat yang dimiliki oleh data ordinal.</a:t>
            </a:r>
          </a:p>
          <a:p>
            <a:pPr marL="236538" indent="-236538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000" dirty="0">
                <a:latin typeface="Corbel" panose="020B0503020204020204" pitchFamily="34" charset="0"/>
              </a:rPr>
              <a:t>Kelebihan sifat data interval dibandingkan dengan data ordinal adalah </a:t>
            </a:r>
            <a:r>
              <a:rPr lang="id-ID" sz="2000" dirty="0" smtClean="0">
                <a:latin typeface="Corbel" panose="020B0503020204020204" pitchFamily="34" charset="0"/>
              </a:rPr>
              <a:t>memiliki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id-ID" sz="2000" dirty="0" smtClean="0">
                <a:latin typeface="Corbel" panose="020B0503020204020204" pitchFamily="34" charset="0"/>
              </a:rPr>
              <a:t>sifat </a:t>
            </a:r>
            <a:r>
              <a:rPr lang="id-ID" sz="2000" dirty="0">
                <a:latin typeface="Corbel" panose="020B0503020204020204" pitchFamily="34" charset="0"/>
              </a:rPr>
              <a:t>kesamaan jarak (equality interval) atau memiliki rentang yang sama </a:t>
            </a:r>
            <a:r>
              <a:rPr lang="id-ID" sz="2000" dirty="0" smtClean="0">
                <a:latin typeface="Corbel" panose="020B0503020204020204" pitchFamily="34" charset="0"/>
              </a:rPr>
              <a:t>antara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id-ID" sz="2000" dirty="0" smtClean="0">
                <a:latin typeface="Corbel" panose="020B0503020204020204" pitchFamily="34" charset="0"/>
              </a:rPr>
              <a:t>data </a:t>
            </a:r>
            <a:r>
              <a:rPr lang="id-ID" sz="2000" dirty="0">
                <a:latin typeface="Corbel" panose="020B0503020204020204" pitchFamily="34" charset="0"/>
              </a:rPr>
              <a:t>yang telah diurutkan. </a:t>
            </a:r>
            <a:endParaRPr lang="en-US" sz="2000" dirty="0" smtClean="0">
              <a:latin typeface="Corbel" panose="020B0503020204020204" pitchFamily="34" charset="0"/>
            </a:endParaRPr>
          </a:p>
          <a:p>
            <a:pPr lvl="1">
              <a:spcBef>
                <a:spcPts val="1200"/>
              </a:spcBef>
            </a:pPr>
            <a:r>
              <a:rPr lang="id-ID" sz="1600" dirty="0" smtClean="0">
                <a:latin typeface="Corbel" panose="020B0503020204020204" pitchFamily="34" charset="0"/>
              </a:rPr>
              <a:t>Karena </a:t>
            </a:r>
            <a:r>
              <a:rPr lang="id-ID" sz="1600" dirty="0">
                <a:latin typeface="Corbel" panose="020B0503020204020204" pitchFamily="34" charset="0"/>
              </a:rPr>
              <a:t>kesamaan jarak tersebut, terhadap data </a:t>
            </a:r>
            <a:r>
              <a:rPr lang="id-ID" sz="1600" dirty="0" smtClean="0">
                <a:latin typeface="Corbel" panose="020B0503020204020204" pitchFamily="34" charset="0"/>
              </a:rPr>
              <a:t>interval</a:t>
            </a:r>
            <a:r>
              <a:rPr lang="en-US" sz="1600" dirty="0" smtClean="0">
                <a:latin typeface="Corbel" panose="020B0503020204020204" pitchFamily="34" charset="0"/>
              </a:rPr>
              <a:t> </a:t>
            </a:r>
            <a:r>
              <a:rPr lang="sv-SE" sz="1600" dirty="0" smtClean="0">
                <a:latin typeface="Corbel" panose="020B0503020204020204" pitchFamily="34" charset="0"/>
              </a:rPr>
              <a:t>dapat </a:t>
            </a:r>
            <a:r>
              <a:rPr lang="sv-SE" sz="1600" dirty="0">
                <a:latin typeface="Corbel" panose="020B0503020204020204" pitchFamily="34" charset="0"/>
              </a:rPr>
              <a:t>dilakukan operasi matematik penjumlahan dan pengurangan ( +, - ). </a:t>
            </a:r>
            <a:endParaRPr lang="sv-SE" sz="1600" dirty="0" smtClean="0">
              <a:latin typeface="Corbel" panose="020B0503020204020204" pitchFamily="34" charset="0"/>
            </a:endParaRPr>
          </a:p>
          <a:p>
            <a:pPr lvl="1">
              <a:spcBef>
                <a:spcPts val="1200"/>
              </a:spcBef>
            </a:pPr>
            <a:r>
              <a:rPr lang="sv-SE" sz="1600" dirty="0" smtClean="0">
                <a:latin typeface="Corbel" panose="020B0503020204020204" pitchFamily="34" charset="0"/>
              </a:rPr>
              <a:t>Namun demikian </a:t>
            </a:r>
            <a:r>
              <a:rPr lang="sv-SE" sz="1600" dirty="0">
                <a:latin typeface="Corbel" panose="020B0503020204020204" pitchFamily="34" charset="0"/>
              </a:rPr>
              <a:t>masih terdapat satu sifat yang belum dimiliki yaitu tidak adanya </a:t>
            </a:r>
            <a:r>
              <a:rPr lang="sv-SE" sz="1600" dirty="0" smtClean="0">
                <a:latin typeface="Corbel" panose="020B0503020204020204" pitchFamily="34" charset="0"/>
              </a:rPr>
              <a:t>angka </a:t>
            </a:r>
            <a:r>
              <a:rPr lang="id-ID" sz="1600" dirty="0" smtClean="0">
                <a:latin typeface="Corbel" panose="020B0503020204020204" pitchFamily="34" charset="0"/>
              </a:rPr>
              <a:t>Nol </a:t>
            </a:r>
            <a:r>
              <a:rPr lang="id-ID" sz="1600" dirty="0">
                <a:latin typeface="Corbel" panose="020B0503020204020204" pitchFamily="34" charset="0"/>
              </a:rPr>
              <a:t>mutlak pada data interval</a:t>
            </a:r>
            <a:r>
              <a:rPr lang="id-ID" sz="1600" dirty="0" smtClean="0">
                <a:latin typeface="Corbel" panose="020B0503020204020204" pitchFamily="34" charset="0"/>
              </a:rPr>
              <a:t>.</a:t>
            </a:r>
            <a:endParaRPr lang="en-US" sz="1600" dirty="0" smtClean="0">
              <a:latin typeface="Corbel" panose="020B0503020204020204" pitchFamily="34" charset="0"/>
            </a:endParaRPr>
          </a:p>
          <a:p>
            <a:pPr marL="236538" indent="-236538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000" dirty="0" err="1" smtClean="0">
                <a:latin typeface="Corbel" panose="020B0503020204020204" pitchFamily="34" charset="0"/>
              </a:rPr>
              <a:t>Contoh</a:t>
            </a:r>
            <a:r>
              <a:rPr lang="en-US" sz="2000" dirty="0" smtClean="0">
                <a:latin typeface="Corbel" panose="020B0503020204020204" pitchFamily="34" charset="0"/>
              </a:rPr>
              <a:t> Data Interval : </a:t>
            </a:r>
            <a:r>
              <a:rPr lang="id-ID" sz="2000" dirty="0">
                <a:latin typeface="Corbel" panose="020B0503020204020204" pitchFamily="34" charset="0"/>
              </a:rPr>
              <a:t>Hasil pengukuran suhu (temperatur) menggunakan </a:t>
            </a:r>
            <a:r>
              <a:rPr lang="id-ID" sz="2000" dirty="0" smtClean="0">
                <a:latin typeface="Corbel" panose="020B0503020204020204" pitchFamily="34" charset="0"/>
              </a:rPr>
              <a:t>thermometer</a:t>
            </a:r>
            <a:r>
              <a:rPr lang="en-US" sz="2000" dirty="0" smtClean="0">
                <a:latin typeface="Corbel" panose="020B0503020204020204" pitchFamily="34" charset="0"/>
              </a:rPr>
              <a:t>;  </a:t>
            </a:r>
            <a:r>
              <a:rPr lang="id-ID" sz="2000" dirty="0">
                <a:latin typeface="Corbel" panose="020B0503020204020204" pitchFamily="34" charset="0"/>
              </a:rPr>
              <a:t>Kecerdasaran intelektual yang dinyatakan dalam </a:t>
            </a:r>
            <a:r>
              <a:rPr lang="id-ID" sz="2000" dirty="0" smtClean="0">
                <a:latin typeface="Corbel" panose="020B0503020204020204" pitchFamily="34" charset="0"/>
              </a:rPr>
              <a:t>IQ</a:t>
            </a:r>
            <a:r>
              <a:rPr lang="en-US" sz="2000" dirty="0">
                <a:latin typeface="Corbel" panose="020B0503020204020204" pitchFamily="34" charset="0"/>
              </a:rPr>
              <a:t>;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id-ID" sz="2000" dirty="0" smtClean="0">
                <a:latin typeface="Corbel" panose="020B0503020204020204" pitchFamily="34" charset="0"/>
              </a:rPr>
              <a:t>IPK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id-ID" sz="2000" dirty="0" smtClean="0">
                <a:latin typeface="Corbel" panose="020B0503020204020204" pitchFamily="34" charset="0"/>
              </a:rPr>
              <a:t>mahasiswa </a:t>
            </a:r>
            <a:r>
              <a:rPr lang="id-ID" sz="2000" dirty="0">
                <a:latin typeface="Corbel" panose="020B0503020204020204" pitchFamily="34" charset="0"/>
              </a:rPr>
              <a:t>dan hasil ujian </a:t>
            </a:r>
            <a:r>
              <a:rPr lang="id-ID" sz="2000" dirty="0" smtClean="0">
                <a:latin typeface="Corbel" panose="020B0503020204020204" pitchFamily="34" charset="0"/>
              </a:rPr>
              <a:t>siswa</a:t>
            </a:r>
            <a:r>
              <a:rPr lang="en-US" sz="2000" dirty="0">
                <a:latin typeface="Corbel" panose="020B0503020204020204" pitchFamily="34" charset="0"/>
              </a:rPr>
              <a:t>;</a:t>
            </a:r>
            <a:r>
              <a:rPr lang="en-US" sz="2000" dirty="0" smtClean="0">
                <a:latin typeface="Corbel" panose="020B0503020204020204" pitchFamily="34" charset="0"/>
              </a:rPr>
              <a:t> S</a:t>
            </a:r>
            <a:r>
              <a:rPr lang="id-ID" sz="2000" dirty="0" smtClean="0">
                <a:latin typeface="Corbel" panose="020B0503020204020204" pitchFamily="34" charset="0"/>
              </a:rPr>
              <a:t>kor </a:t>
            </a:r>
            <a:r>
              <a:rPr lang="id-ID" sz="2000" dirty="0">
                <a:latin typeface="Corbel" panose="020B0503020204020204" pitchFamily="34" charset="0"/>
              </a:rPr>
              <a:t>yang diperoleh melalui </a:t>
            </a:r>
            <a:r>
              <a:rPr lang="id-ID" sz="2000" dirty="0" smtClean="0">
                <a:latin typeface="Corbel" panose="020B0503020204020204" pitchFamily="34" charset="0"/>
              </a:rPr>
              <a:t>kuesioner</a:t>
            </a:r>
            <a:r>
              <a:rPr lang="en-US" sz="2000" dirty="0" smtClean="0">
                <a:latin typeface="Corbel" panose="020B0503020204020204" pitchFamily="34" charset="0"/>
              </a:rPr>
              <a:t> (</a:t>
            </a:r>
            <a:r>
              <a:rPr lang="en-US" sz="2000" dirty="0" err="1" smtClean="0">
                <a:latin typeface="Corbel" panose="020B0503020204020204" pitchFamily="34" charset="0"/>
              </a:rPr>
              <a:t>skala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 smtClean="0">
                <a:latin typeface="Corbel" panose="020B0503020204020204" pitchFamily="34" charset="0"/>
              </a:rPr>
              <a:t>likert</a:t>
            </a:r>
            <a:r>
              <a:rPr lang="en-US" sz="2000" dirty="0" smtClean="0">
                <a:latin typeface="Corbel" panose="020B0503020204020204" pitchFamily="34" charset="0"/>
              </a:rPr>
              <a:t>) </a:t>
            </a:r>
            <a:r>
              <a:rPr lang="en-US" sz="2000" dirty="0" err="1" smtClean="0">
                <a:latin typeface="Corbel" panose="020B0503020204020204" pitchFamily="34" charset="0"/>
              </a:rPr>
              <a:t>misalnya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>
                <a:latin typeface="Corbel" panose="020B0503020204020204" pitchFamily="34" charset="0"/>
              </a:rPr>
              <a:t>S</a:t>
            </a:r>
            <a:r>
              <a:rPr lang="en-US" sz="2000" dirty="0" err="1" smtClean="0">
                <a:latin typeface="Corbel" panose="020B0503020204020204" pitchFamily="34" charset="0"/>
              </a:rPr>
              <a:t>kor</a:t>
            </a:r>
            <a:r>
              <a:rPr lang="en-US" sz="2000" dirty="0" smtClean="0">
                <a:latin typeface="Corbel" panose="020B0503020204020204" pitchFamily="34" charset="0"/>
              </a:rPr>
              <a:t> (5) </a:t>
            </a:r>
            <a:r>
              <a:rPr lang="en-US" sz="2000" dirty="0" err="1" smtClean="0">
                <a:latin typeface="Corbel" panose="020B0503020204020204" pitchFamily="34" charset="0"/>
              </a:rPr>
              <a:t>Sangat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 smtClean="0">
                <a:latin typeface="Corbel" panose="020B0503020204020204" pitchFamily="34" charset="0"/>
              </a:rPr>
              <a:t>setuju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 smtClean="0">
                <a:latin typeface="Corbel" panose="020B0503020204020204" pitchFamily="34" charset="0"/>
              </a:rPr>
              <a:t>sampai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 smtClean="0">
                <a:latin typeface="Corbel" panose="020B0503020204020204" pitchFamily="34" charset="0"/>
              </a:rPr>
              <a:t>dengan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 smtClean="0">
                <a:latin typeface="Corbel" panose="020B0503020204020204" pitchFamily="34" charset="0"/>
              </a:rPr>
              <a:t>Skor</a:t>
            </a:r>
            <a:r>
              <a:rPr lang="en-US" sz="2000" dirty="0" smtClean="0">
                <a:latin typeface="Corbel" panose="020B0503020204020204" pitchFamily="34" charset="0"/>
              </a:rPr>
              <a:t> (1) </a:t>
            </a:r>
            <a:r>
              <a:rPr lang="en-US" sz="2000" dirty="0" err="1" smtClean="0">
                <a:latin typeface="Corbel" panose="020B0503020204020204" pitchFamily="34" charset="0"/>
              </a:rPr>
              <a:t>Sangat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 smtClean="0">
                <a:latin typeface="Corbel" panose="020B0503020204020204" pitchFamily="34" charset="0"/>
              </a:rPr>
              <a:t>tidak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n-US" sz="2000" dirty="0" err="1" smtClean="0">
                <a:latin typeface="Corbel" panose="020B0503020204020204" pitchFamily="34" charset="0"/>
              </a:rPr>
              <a:t>setuju</a:t>
            </a:r>
            <a:r>
              <a:rPr lang="en-US" sz="2000" dirty="0" smtClean="0">
                <a:latin typeface="Corbel" panose="020B0503020204020204" pitchFamily="34" charset="0"/>
              </a:rPr>
              <a:t>, </a:t>
            </a:r>
            <a:r>
              <a:rPr lang="en-US" sz="2000" dirty="0" err="1" smtClean="0">
                <a:latin typeface="Corbel" panose="020B0503020204020204" pitchFamily="34" charset="0"/>
              </a:rPr>
              <a:t>dll</a:t>
            </a:r>
            <a:endParaRPr lang="en-US" sz="2000" dirty="0" smtClean="0">
              <a:latin typeface="Corbel" panose="020B0503020204020204" pitchFamily="34" charset="0"/>
            </a:endParaRPr>
          </a:p>
          <a:p>
            <a:pPr marL="0" indent="0">
              <a:spcBef>
                <a:spcPts val="1200"/>
              </a:spcBef>
              <a:buNone/>
            </a:pPr>
            <a:endParaRPr lang="id-ID" sz="16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54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05800" cy="4783392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it-IT" sz="2400" b="1" dirty="0" smtClean="0">
                <a:latin typeface="Corbel" panose="020B0503020204020204" pitchFamily="34" charset="0"/>
              </a:rPr>
              <a:t>Data Rasio </a:t>
            </a:r>
            <a:r>
              <a:rPr lang="it-IT" sz="2400" dirty="0">
                <a:latin typeface="Corbel" panose="020B0503020204020204" pitchFamily="34" charset="0"/>
              </a:rPr>
              <a:t>adalah data yang menghimpun semua sifat yang dimiliki oleh </a:t>
            </a:r>
            <a:r>
              <a:rPr lang="it-IT" sz="2400" dirty="0" smtClean="0">
                <a:latin typeface="Corbel" panose="020B0503020204020204" pitchFamily="34" charset="0"/>
              </a:rPr>
              <a:t>data </a:t>
            </a:r>
            <a:r>
              <a:rPr lang="id-ID" sz="2400" dirty="0" smtClean="0">
                <a:latin typeface="Corbel" panose="020B0503020204020204" pitchFamily="34" charset="0"/>
              </a:rPr>
              <a:t>nominal</a:t>
            </a:r>
            <a:r>
              <a:rPr lang="id-ID" sz="2400" dirty="0">
                <a:latin typeface="Corbel" panose="020B0503020204020204" pitchFamily="34" charset="0"/>
              </a:rPr>
              <a:t>, data ordinal, serta data interval. </a:t>
            </a:r>
            <a:endParaRPr lang="en-US" sz="2400" dirty="0" smtClean="0">
              <a:latin typeface="Corbel" panose="020B0503020204020204" pitchFamily="34" charset="0"/>
            </a:endParaRPr>
          </a:p>
          <a:p>
            <a:pPr>
              <a:spcBef>
                <a:spcPts val="1200"/>
              </a:spcBef>
            </a:pPr>
            <a:r>
              <a:rPr lang="id-ID" sz="2400" dirty="0" smtClean="0">
                <a:latin typeface="Corbel" panose="020B0503020204020204" pitchFamily="34" charset="0"/>
              </a:rPr>
              <a:t>Data </a:t>
            </a:r>
            <a:r>
              <a:rPr lang="id-ID" sz="2400" dirty="0">
                <a:latin typeface="Corbel" panose="020B0503020204020204" pitchFamily="34" charset="0"/>
              </a:rPr>
              <a:t>rasio adalah data yang </a:t>
            </a:r>
            <a:r>
              <a:rPr lang="id-ID" sz="2400" dirty="0" smtClean="0">
                <a:latin typeface="Corbel" panose="020B0503020204020204" pitchFamily="34" charset="0"/>
              </a:rPr>
              <a:t>berbentuk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angka </a:t>
            </a:r>
            <a:r>
              <a:rPr lang="id-ID" sz="2400" dirty="0">
                <a:latin typeface="Corbel" panose="020B0503020204020204" pitchFamily="34" charset="0"/>
              </a:rPr>
              <a:t>dalam arti yang sesungguhnya karena dilengkapi dengan titik Nol </a:t>
            </a:r>
            <a:r>
              <a:rPr lang="id-ID" sz="2400" dirty="0" smtClean="0">
                <a:latin typeface="Corbel" panose="020B0503020204020204" pitchFamily="34" charset="0"/>
              </a:rPr>
              <a:t>absolut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(mutlak</a:t>
            </a:r>
            <a:r>
              <a:rPr lang="id-ID" sz="2400" dirty="0">
                <a:latin typeface="Corbel" panose="020B0503020204020204" pitchFamily="34" charset="0"/>
              </a:rPr>
              <a:t>) sehingga dapat diterapkannya semua bentuk operasi matematik ( + , - </a:t>
            </a:r>
            <a:r>
              <a:rPr lang="id-ID" sz="2400" dirty="0" smtClean="0">
                <a:latin typeface="Corbel" panose="020B0503020204020204" pitchFamily="34" charset="0"/>
              </a:rPr>
              <a:t>,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x</a:t>
            </a:r>
            <a:r>
              <a:rPr lang="id-ID" sz="2400" dirty="0">
                <a:latin typeface="Corbel" panose="020B0503020204020204" pitchFamily="34" charset="0"/>
              </a:rPr>
              <a:t>, : </a:t>
            </a:r>
            <a:r>
              <a:rPr lang="id-ID" sz="2400" dirty="0" smtClean="0">
                <a:latin typeface="Corbel" panose="020B0503020204020204" pitchFamily="34" charset="0"/>
              </a:rPr>
              <a:t>)</a:t>
            </a:r>
            <a:r>
              <a:rPr lang="en-US" sz="2400" dirty="0" smtClean="0">
                <a:latin typeface="Corbel" panose="020B0503020204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 sz="2400" dirty="0" err="1" smtClean="0">
                <a:latin typeface="Corbel" panose="020B0503020204020204" pitchFamily="34" charset="0"/>
              </a:rPr>
              <a:t>Contoh</a:t>
            </a:r>
            <a:r>
              <a:rPr lang="en-US" sz="2400" dirty="0" smtClean="0">
                <a:latin typeface="Corbel" panose="020B0503020204020204" pitchFamily="34" charset="0"/>
              </a:rPr>
              <a:t> Data </a:t>
            </a:r>
            <a:r>
              <a:rPr lang="en-US" sz="2400" dirty="0" err="1" smtClean="0">
                <a:latin typeface="Corbel" panose="020B0503020204020204" pitchFamily="34" charset="0"/>
              </a:rPr>
              <a:t>Rasio</a:t>
            </a:r>
            <a:r>
              <a:rPr lang="en-US" sz="2400" dirty="0" smtClean="0">
                <a:latin typeface="Corbel" panose="020B0503020204020204" pitchFamily="34" charset="0"/>
              </a:rPr>
              <a:t>:</a:t>
            </a:r>
          </a:p>
          <a:p>
            <a:pPr lvl="1">
              <a:spcBef>
                <a:spcPts val="1200"/>
              </a:spcBef>
            </a:pPr>
            <a:r>
              <a:rPr lang="id-ID" sz="2200" dirty="0">
                <a:latin typeface="Corbel" panose="020B0503020204020204" pitchFamily="34" charset="0"/>
              </a:rPr>
              <a:t>Panjang suatu benda yang dinyatakan dalam ukuran </a:t>
            </a:r>
            <a:r>
              <a:rPr lang="id-ID" sz="2200" dirty="0" smtClean="0">
                <a:latin typeface="Corbel" panose="020B0503020204020204" pitchFamily="34" charset="0"/>
              </a:rPr>
              <a:t>meter</a:t>
            </a:r>
            <a:r>
              <a:rPr lang="en-US" sz="2200" dirty="0" smtClean="0">
                <a:latin typeface="Corbel" panose="020B0503020204020204" pitchFamily="34" charset="0"/>
              </a:rPr>
              <a:t>.</a:t>
            </a:r>
          </a:p>
          <a:p>
            <a:pPr lvl="1">
              <a:spcBef>
                <a:spcPts val="1200"/>
              </a:spcBef>
            </a:pPr>
            <a:r>
              <a:rPr lang="en-US" sz="2200" dirty="0" smtClean="0">
                <a:latin typeface="Corbel" panose="020B0503020204020204" pitchFamily="34" charset="0"/>
              </a:rPr>
              <a:t>P</a:t>
            </a:r>
            <a:r>
              <a:rPr lang="id-ID" sz="2200" dirty="0" smtClean="0">
                <a:latin typeface="Corbel" panose="020B0503020204020204" pitchFamily="34" charset="0"/>
              </a:rPr>
              <a:t>engukuran </a:t>
            </a:r>
            <a:r>
              <a:rPr lang="id-ID" sz="2200" dirty="0">
                <a:latin typeface="Corbel" panose="020B0503020204020204" pitchFamily="34" charset="0"/>
              </a:rPr>
              <a:t>berat suatu benda yang dinyatakan dalam gram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</a:pPr>
            <a:r>
              <a:rPr lang="en-US" sz="2000" b="1" cap="small" dirty="0" err="1" smtClean="0">
                <a:solidFill>
                  <a:schemeClr val="bg1"/>
                </a:solidFill>
                <a:latin typeface="Corbel" panose="020B0503020204020204" pitchFamily="34" charset="0"/>
              </a:rPr>
              <a:t>Pengelompokkan</a:t>
            </a:r>
            <a:r>
              <a:rPr lang="en-US" sz="2000" b="1" cap="small" dirty="0" smtClean="0">
                <a:solidFill>
                  <a:schemeClr val="bg1"/>
                </a:solidFill>
                <a:latin typeface="Corbel" panose="020B0503020204020204" pitchFamily="34" charset="0"/>
              </a:rPr>
              <a:t> </a:t>
            </a:r>
            <a:r>
              <a:rPr lang="id-ID" sz="2000" b="1" cap="small" dirty="0" smtClean="0">
                <a:solidFill>
                  <a:schemeClr val="bg1"/>
                </a:solidFill>
                <a:latin typeface="Corbel" panose="020B0503020204020204" pitchFamily="34" charset="0"/>
              </a:rPr>
              <a:t>empat jenis (tingkatan) Data Kuantitatif</a:t>
            </a:r>
            <a:endParaRPr lang="id-ID" sz="2000" b="1" cap="small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97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70384" y="439992"/>
            <a:ext cx="8458200" cy="60007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2476852" y="1603375"/>
            <a:ext cx="1577975" cy="314325"/>
          </a:xfrm>
          <a:prstGeom prst="rect">
            <a:avLst/>
          </a:prstGeom>
          <a:solidFill>
            <a:srgbClr val="00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id-ID" sz="1400" b="1">
                <a:solidFill>
                  <a:srgbClr val="FF0000"/>
                </a:solidFill>
              </a:rPr>
              <a:t>TEKNIK SURVEI</a:t>
            </a:r>
            <a:endParaRPr lang="id-ID" altLang="id-ID" sz="1400" b="1">
              <a:solidFill>
                <a:srgbClr val="FF0000"/>
              </a:solidFill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2316514" y="4652963"/>
            <a:ext cx="1954213" cy="314325"/>
          </a:xfrm>
          <a:prstGeom prst="rect">
            <a:avLst/>
          </a:prstGeom>
          <a:solidFill>
            <a:srgbClr val="00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id-ID" sz="1400" b="1">
                <a:solidFill>
                  <a:srgbClr val="FF0000"/>
                </a:solidFill>
              </a:rPr>
              <a:t>TEKNIK OBSERVASI</a:t>
            </a:r>
            <a:endParaRPr lang="id-ID" altLang="id-ID" sz="1400" b="1">
              <a:solidFill>
                <a:srgbClr val="FF0000"/>
              </a:solidFill>
            </a:endParaRPr>
          </a:p>
        </p:txBody>
      </p:sp>
      <p:grpSp>
        <p:nvGrpSpPr>
          <p:cNvPr id="2" name="Group 44"/>
          <p:cNvGrpSpPr>
            <a:grpSpLocks/>
          </p:cNvGrpSpPr>
          <p:nvPr/>
        </p:nvGrpSpPr>
        <p:grpSpPr bwMode="auto">
          <a:xfrm>
            <a:off x="3124552" y="596900"/>
            <a:ext cx="3759200" cy="1247775"/>
            <a:chOff x="1338" y="149"/>
            <a:chExt cx="2368" cy="786"/>
          </a:xfrm>
          <a:solidFill>
            <a:schemeClr val="bg2">
              <a:lumMod val="75000"/>
            </a:schemeClr>
          </a:solidFill>
        </p:grpSpPr>
        <p:sp>
          <p:nvSpPr>
            <p:cNvPr id="110635" name="Text Box 6"/>
            <p:cNvSpPr txBox="1">
              <a:spLocks noChangeArrowheads="1"/>
            </p:cNvSpPr>
            <p:nvPr/>
          </p:nvSpPr>
          <p:spPr bwMode="auto">
            <a:xfrm>
              <a:off x="1474" y="368"/>
              <a:ext cx="816" cy="19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id-ID" sz="1400" b="1"/>
                <a:t>KUESIONER</a:t>
              </a:r>
              <a:endParaRPr lang="id-ID" altLang="id-ID" sz="1400" b="1"/>
            </a:p>
          </p:txBody>
        </p:sp>
        <p:sp>
          <p:nvSpPr>
            <p:cNvPr id="110636" name="Text Box 9"/>
            <p:cNvSpPr txBox="1">
              <a:spLocks noChangeArrowheads="1"/>
            </p:cNvSpPr>
            <p:nvPr/>
          </p:nvSpPr>
          <p:spPr bwMode="auto">
            <a:xfrm>
              <a:off x="2608" y="149"/>
              <a:ext cx="1088" cy="3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id-ID" sz="1400" b="1"/>
                <a:t>DIBERIKAN</a:t>
              </a:r>
            </a:p>
            <a:p>
              <a:pPr algn="ctr" eaLnBrk="1" hangingPunct="1"/>
              <a:r>
                <a:rPr lang="en-US" altLang="id-ID" sz="1400" b="1"/>
                <a:t>LANGSUNG</a:t>
              </a:r>
              <a:endParaRPr lang="id-ID" altLang="id-ID" sz="1400" b="1"/>
            </a:p>
          </p:txBody>
        </p:sp>
        <p:sp>
          <p:nvSpPr>
            <p:cNvPr id="110637" name="Text Box 10"/>
            <p:cNvSpPr txBox="1">
              <a:spLocks noChangeArrowheads="1"/>
            </p:cNvSpPr>
            <p:nvPr/>
          </p:nvSpPr>
          <p:spPr bwMode="auto">
            <a:xfrm>
              <a:off x="2608" y="603"/>
              <a:ext cx="1098" cy="3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id-ID" sz="1400" b="1"/>
                <a:t>DIKIRIM VIA ALAT</a:t>
              </a:r>
            </a:p>
            <a:p>
              <a:pPr algn="ctr" eaLnBrk="1" hangingPunct="1"/>
              <a:r>
                <a:rPr lang="en-US" altLang="id-ID" sz="1400" b="1"/>
                <a:t> KOMUNIKASI</a:t>
              </a:r>
              <a:endParaRPr lang="id-ID" altLang="id-ID" sz="1400" b="1"/>
            </a:p>
          </p:txBody>
        </p:sp>
        <p:sp>
          <p:nvSpPr>
            <p:cNvPr id="110638" name="Line 15"/>
            <p:cNvSpPr>
              <a:spLocks noChangeShapeType="1"/>
            </p:cNvSpPr>
            <p:nvPr/>
          </p:nvSpPr>
          <p:spPr bwMode="auto">
            <a:xfrm flipV="1">
              <a:off x="1338" y="603"/>
              <a:ext cx="453" cy="182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id-ID"/>
            </a:p>
          </p:txBody>
        </p:sp>
        <p:sp>
          <p:nvSpPr>
            <p:cNvPr id="110639" name="Line 17"/>
            <p:cNvSpPr>
              <a:spLocks noChangeShapeType="1"/>
            </p:cNvSpPr>
            <p:nvPr/>
          </p:nvSpPr>
          <p:spPr bwMode="auto">
            <a:xfrm flipV="1">
              <a:off x="2290" y="300"/>
              <a:ext cx="318" cy="167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id-ID"/>
            </a:p>
          </p:txBody>
        </p:sp>
        <p:sp>
          <p:nvSpPr>
            <p:cNvPr id="110640" name="Line 18"/>
            <p:cNvSpPr>
              <a:spLocks noChangeShapeType="1"/>
            </p:cNvSpPr>
            <p:nvPr/>
          </p:nvSpPr>
          <p:spPr bwMode="auto">
            <a:xfrm>
              <a:off x="2290" y="481"/>
              <a:ext cx="318" cy="273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3" name="Group 45"/>
          <p:cNvGrpSpPr>
            <a:grpSpLocks/>
          </p:cNvGrpSpPr>
          <p:nvPr/>
        </p:nvGrpSpPr>
        <p:grpSpPr bwMode="auto">
          <a:xfrm>
            <a:off x="3195989" y="1917700"/>
            <a:ext cx="3702050" cy="1174750"/>
            <a:chOff x="1383" y="981"/>
            <a:chExt cx="2332" cy="740"/>
          </a:xfrm>
          <a:solidFill>
            <a:schemeClr val="bg2">
              <a:lumMod val="75000"/>
            </a:schemeClr>
          </a:solidFill>
        </p:grpSpPr>
        <p:sp>
          <p:nvSpPr>
            <p:cNvPr id="110629" name="Text Box 5"/>
            <p:cNvSpPr txBox="1">
              <a:spLocks noChangeArrowheads="1"/>
            </p:cNvSpPr>
            <p:nvPr/>
          </p:nvSpPr>
          <p:spPr bwMode="auto">
            <a:xfrm>
              <a:off x="1429" y="1298"/>
              <a:ext cx="901" cy="19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id-ID" sz="1400" b="1"/>
                <a:t>WAWANCARA</a:t>
              </a:r>
              <a:endParaRPr lang="id-ID" altLang="id-ID" sz="1400" b="1"/>
            </a:p>
          </p:txBody>
        </p:sp>
        <p:sp>
          <p:nvSpPr>
            <p:cNvPr id="110630" name="Text Box 7"/>
            <p:cNvSpPr txBox="1">
              <a:spLocks noChangeArrowheads="1"/>
            </p:cNvSpPr>
            <p:nvPr/>
          </p:nvSpPr>
          <p:spPr bwMode="auto">
            <a:xfrm>
              <a:off x="2653" y="1389"/>
              <a:ext cx="1058" cy="3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id-ID" sz="1400" b="1"/>
                <a:t>BERTATAP</a:t>
              </a:r>
            </a:p>
            <a:p>
              <a:pPr algn="ctr" eaLnBrk="1" hangingPunct="1"/>
              <a:r>
                <a:rPr lang="en-US" altLang="id-ID" sz="1400" b="1"/>
                <a:t>LANGSUNG</a:t>
              </a:r>
              <a:endParaRPr lang="id-ID" altLang="id-ID" sz="1400" b="1"/>
            </a:p>
          </p:txBody>
        </p:sp>
        <p:sp>
          <p:nvSpPr>
            <p:cNvPr id="110631" name="Text Box 8"/>
            <p:cNvSpPr txBox="1">
              <a:spLocks noChangeArrowheads="1"/>
            </p:cNvSpPr>
            <p:nvPr/>
          </p:nvSpPr>
          <p:spPr bwMode="auto">
            <a:xfrm>
              <a:off x="2653" y="1026"/>
              <a:ext cx="1062" cy="19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id-ID" sz="1400" b="1"/>
                <a:t>PAKAI TELEPON</a:t>
              </a:r>
              <a:endParaRPr lang="id-ID" altLang="id-ID" sz="1400" b="1"/>
            </a:p>
          </p:txBody>
        </p:sp>
        <p:sp>
          <p:nvSpPr>
            <p:cNvPr id="110632" name="Line 16"/>
            <p:cNvSpPr>
              <a:spLocks noChangeShapeType="1"/>
            </p:cNvSpPr>
            <p:nvPr/>
          </p:nvSpPr>
          <p:spPr bwMode="auto">
            <a:xfrm>
              <a:off x="1383" y="981"/>
              <a:ext cx="454" cy="317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id-ID"/>
            </a:p>
          </p:txBody>
        </p:sp>
        <p:sp>
          <p:nvSpPr>
            <p:cNvPr id="110633" name="Line 19"/>
            <p:cNvSpPr>
              <a:spLocks noChangeShapeType="1"/>
            </p:cNvSpPr>
            <p:nvPr/>
          </p:nvSpPr>
          <p:spPr bwMode="auto">
            <a:xfrm flipV="1">
              <a:off x="2336" y="1117"/>
              <a:ext cx="317" cy="272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id-ID"/>
            </a:p>
          </p:txBody>
        </p:sp>
        <p:sp>
          <p:nvSpPr>
            <p:cNvPr id="110634" name="Line 20"/>
            <p:cNvSpPr>
              <a:spLocks noChangeShapeType="1"/>
            </p:cNvSpPr>
            <p:nvPr/>
          </p:nvSpPr>
          <p:spPr bwMode="auto">
            <a:xfrm>
              <a:off x="2336" y="1389"/>
              <a:ext cx="317" cy="136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3269014" y="3284538"/>
            <a:ext cx="3598863" cy="1441450"/>
            <a:chOff x="1429" y="1842"/>
            <a:chExt cx="2267" cy="908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10623" name="Text Box 11"/>
            <p:cNvSpPr txBox="1">
              <a:spLocks noChangeArrowheads="1"/>
            </p:cNvSpPr>
            <p:nvPr/>
          </p:nvSpPr>
          <p:spPr bwMode="auto">
            <a:xfrm>
              <a:off x="1595" y="2115"/>
              <a:ext cx="786" cy="3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id-ID" sz="1400" b="1"/>
                <a:t>SECARA </a:t>
              </a:r>
            </a:p>
            <a:p>
              <a:pPr algn="ctr" eaLnBrk="1" hangingPunct="1"/>
              <a:r>
                <a:rPr lang="en-US" altLang="id-ID" sz="1400" b="1"/>
                <a:t>LANGSUNG</a:t>
              </a:r>
              <a:endParaRPr lang="id-ID" altLang="id-ID" sz="1400" b="1"/>
            </a:p>
          </p:txBody>
        </p:sp>
        <p:sp>
          <p:nvSpPr>
            <p:cNvPr id="110624" name="Text Box 13"/>
            <p:cNvSpPr txBox="1">
              <a:spLocks noChangeArrowheads="1"/>
            </p:cNvSpPr>
            <p:nvPr/>
          </p:nvSpPr>
          <p:spPr bwMode="auto">
            <a:xfrm>
              <a:off x="2653" y="1842"/>
              <a:ext cx="1043" cy="3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id-ID" sz="1400" b="1"/>
                <a:t>DIKETAHUI</a:t>
              </a:r>
            </a:p>
            <a:p>
              <a:pPr algn="ctr" eaLnBrk="1" hangingPunct="1"/>
              <a:r>
                <a:rPr lang="en-US" altLang="id-ID" sz="1400" b="1"/>
                <a:t>RESPONDEN</a:t>
              </a:r>
              <a:endParaRPr lang="id-ID" altLang="id-ID" sz="1400" b="1"/>
            </a:p>
          </p:txBody>
        </p:sp>
        <p:sp>
          <p:nvSpPr>
            <p:cNvPr id="110625" name="Text Box 14"/>
            <p:cNvSpPr txBox="1">
              <a:spLocks noChangeArrowheads="1"/>
            </p:cNvSpPr>
            <p:nvPr/>
          </p:nvSpPr>
          <p:spPr bwMode="auto">
            <a:xfrm>
              <a:off x="2653" y="2284"/>
              <a:ext cx="1043" cy="466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id-ID" sz="1400" b="1"/>
                <a:t>TIDAK </a:t>
              </a:r>
            </a:p>
            <a:p>
              <a:pPr algn="ctr" eaLnBrk="1" hangingPunct="1"/>
              <a:r>
                <a:rPr lang="en-US" altLang="id-ID" sz="1400" b="1"/>
                <a:t>DIKETAHUI</a:t>
              </a:r>
            </a:p>
            <a:p>
              <a:pPr algn="ctr" eaLnBrk="1" hangingPunct="1"/>
              <a:r>
                <a:rPr lang="en-US" altLang="id-ID" sz="1400" b="1"/>
                <a:t>RESPONDEN</a:t>
              </a:r>
              <a:endParaRPr lang="id-ID" altLang="id-ID" sz="1400" b="1"/>
            </a:p>
          </p:txBody>
        </p:sp>
        <p:sp>
          <p:nvSpPr>
            <p:cNvPr id="110626" name="Line 21"/>
            <p:cNvSpPr>
              <a:spLocks noChangeShapeType="1"/>
            </p:cNvSpPr>
            <p:nvPr/>
          </p:nvSpPr>
          <p:spPr bwMode="auto">
            <a:xfrm flipV="1">
              <a:off x="1429" y="2432"/>
              <a:ext cx="544" cy="272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id-ID"/>
            </a:p>
          </p:txBody>
        </p:sp>
        <p:sp>
          <p:nvSpPr>
            <p:cNvPr id="110627" name="Line 23"/>
            <p:cNvSpPr>
              <a:spLocks noChangeShapeType="1"/>
            </p:cNvSpPr>
            <p:nvPr/>
          </p:nvSpPr>
          <p:spPr bwMode="auto">
            <a:xfrm flipV="1">
              <a:off x="2381" y="2024"/>
              <a:ext cx="272" cy="182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id-ID"/>
            </a:p>
          </p:txBody>
        </p:sp>
        <p:sp>
          <p:nvSpPr>
            <p:cNvPr id="110628" name="Line 24"/>
            <p:cNvSpPr>
              <a:spLocks noChangeShapeType="1"/>
            </p:cNvSpPr>
            <p:nvPr/>
          </p:nvSpPr>
          <p:spPr bwMode="auto">
            <a:xfrm>
              <a:off x="2381" y="2205"/>
              <a:ext cx="272" cy="273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5" name="Group 47"/>
          <p:cNvGrpSpPr>
            <a:grpSpLocks/>
          </p:cNvGrpSpPr>
          <p:nvPr/>
        </p:nvGrpSpPr>
        <p:grpSpPr bwMode="auto">
          <a:xfrm>
            <a:off x="3340452" y="4918075"/>
            <a:ext cx="3527425" cy="1463675"/>
            <a:chOff x="1474" y="2871"/>
            <a:chExt cx="2222" cy="922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10617" name="Text Box 12"/>
            <p:cNvSpPr txBox="1">
              <a:spLocks noChangeArrowheads="1"/>
            </p:cNvSpPr>
            <p:nvPr/>
          </p:nvSpPr>
          <p:spPr bwMode="auto">
            <a:xfrm>
              <a:off x="1565" y="3113"/>
              <a:ext cx="764" cy="3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id-ID" sz="1400" b="1"/>
                <a:t>BANTUAN </a:t>
              </a:r>
            </a:p>
            <a:p>
              <a:pPr algn="ctr" eaLnBrk="1" hangingPunct="1"/>
              <a:r>
                <a:rPr lang="en-US" altLang="id-ID" sz="1400" b="1"/>
                <a:t>ALAT</a:t>
              </a:r>
              <a:endParaRPr lang="id-ID" altLang="id-ID" sz="1400" b="1"/>
            </a:p>
          </p:txBody>
        </p:sp>
        <p:sp>
          <p:nvSpPr>
            <p:cNvPr id="110618" name="Line 22"/>
            <p:cNvSpPr>
              <a:spLocks noChangeShapeType="1"/>
            </p:cNvSpPr>
            <p:nvPr/>
          </p:nvSpPr>
          <p:spPr bwMode="auto">
            <a:xfrm>
              <a:off x="1474" y="2886"/>
              <a:ext cx="453" cy="227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id-ID"/>
            </a:p>
          </p:txBody>
        </p:sp>
        <p:sp>
          <p:nvSpPr>
            <p:cNvPr id="110619" name="Text Box 25"/>
            <p:cNvSpPr txBox="1">
              <a:spLocks noChangeArrowheads="1"/>
            </p:cNvSpPr>
            <p:nvPr/>
          </p:nvSpPr>
          <p:spPr bwMode="auto">
            <a:xfrm>
              <a:off x="2653" y="2871"/>
              <a:ext cx="1043" cy="3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id-ID" sz="1400" b="1"/>
                <a:t>DIKETAHUI</a:t>
              </a:r>
            </a:p>
            <a:p>
              <a:pPr algn="ctr" eaLnBrk="1" hangingPunct="1"/>
              <a:r>
                <a:rPr lang="en-US" altLang="id-ID" sz="1400" b="1"/>
                <a:t>RESPONDEN</a:t>
              </a:r>
              <a:endParaRPr lang="id-ID" altLang="id-ID" sz="1400" b="1"/>
            </a:p>
          </p:txBody>
        </p:sp>
        <p:sp>
          <p:nvSpPr>
            <p:cNvPr id="110620" name="Text Box 26"/>
            <p:cNvSpPr txBox="1">
              <a:spLocks noChangeArrowheads="1"/>
            </p:cNvSpPr>
            <p:nvPr/>
          </p:nvSpPr>
          <p:spPr bwMode="auto">
            <a:xfrm>
              <a:off x="2653" y="3327"/>
              <a:ext cx="1043" cy="466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id-ID" sz="1400" b="1"/>
                <a:t>TIDAK </a:t>
              </a:r>
            </a:p>
            <a:p>
              <a:pPr algn="ctr" eaLnBrk="1" hangingPunct="1"/>
              <a:r>
                <a:rPr lang="en-US" altLang="id-ID" sz="1400" b="1"/>
                <a:t>DIKETAHUI</a:t>
              </a:r>
            </a:p>
            <a:p>
              <a:pPr algn="ctr" eaLnBrk="1" hangingPunct="1"/>
              <a:r>
                <a:rPr lang="en-US" altLang="id-ID" sz="1400" b="1"/>
                <a:t>RESPONDEN</a:t>
              </a:r>
              <a:endParaRPr lang="id-ID" altLang="id-ID" sz="1400" b="1"/>
            </a:p>
          </p:txBody>
        </p:sp>
        <p:sp>
          <p:nvSpPr>
            <p:cNvPr id="110621" name="Line 27"/>
            <p:cNvSpPr>
              <a:spLocks noChangeShapeType="1"/>
            </p:cNvSpPr>
            <p:nvPr/>
          </p:nvSpPr>
          <p:spPr bwMode="auto">
            <a:xfrm flipV="1">
              <a:off x="2336" y="3022"/>
              <a:ext cx="317" cy="227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id-ID"/>
            </a:p>
          </p:txBody>
        </p:sp>
        <p:sp>
          <p:nvSpPr>
            <p:cNvPr id="110622" name="Line 28"/>
            <p:cNvSpPr>
              <a:spLocks noChangeShapeType="1"/>
            </p:cNvSpPr>
            <p:nvPr/>
          </p:nvSpPr>
          <p:spPr bwMode="auto">
            <a:xfrm>
              <a:off x="2336" y="3249"/>
              <a:ext cx="317" cy="27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6" name="Group 51"/>
          <p:cNvGrpSpPr>
            <a:grpSpLocks/>
          </p:cNvGrpSpPr>
          <p:nvPr/>
        </p:nvGrpSpPr>
        <p:grpSpPr bwMode="auto">
          <a:xfrm>
            <a:off x="444852" y="908050"/>
            <a:ext cx="2027237" cy="4968875"/>
            <a:chOff x="116" y="618"/>
            <a:chExt cx="1277" cy="3130"/>
          </a:xfrm>
        </p:grpSpPr>
        <p:sp>
          <p:nvSpPr>
            <p:cNvPr id="110614" name="Text Box 2"/>
            <p:cNvSpPr txBox="1">
              <a:spLocks noChangeArrowheads="1"/>
            </p:cNvSpPr>
            <p:nvPr/>
          </p:nvSpPr>
          <p:spPr bwMode="auto">
            <a:xfrm rot="-5400000">
              <a:off x="-1101" y="1835"/>
              <a:ext cx="3130" cy="69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id-ID" sz="3200" b="1" dirty="0"/>
                <a:t>TEKNIK PENGUMPULAN DATA</a:t>
              </a:r>
              <a:endParaRPr lang="id-ID" altLang="id-ID" sz="3200" b="1" dirty="0"/>
            </a:p>
          </p:txBody>
        </p:sp>
        <p:sp>
          <p:nvSpPr>
            <p:cNvPr id="110615" name="Line 29"/>
            <p:cNvSpPr>
              <a:spLocks noChangeShapeType="1"/>
            </p:cNvSpPr>
            <p:nvPr/>
          </p:nvSpPr>
          <p:spPr bwMode="auto">
            <a:xfrm flipV="1">
              <a:off x="839" y="1117"/>
              <a:ext cx="554" cy="104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10616" name="Line 30"/>
            <p:cNvSpPr>
              <a:spLocks noChangeShapeType="1"/>
            </p:cNvSpPr>
            <p:nvPr/>
          </p:nvSpPr>
          <p:spPr bwMode="auto">
            <a:xfrm>
              <a:off x="839" y="2205"/>
              <a:ext cx="413" cy="81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7" name="Group 49"/>
          <p:cNvGrpSpPr>
            <a:grpSpLocks/>
          </p:cNvGrpSpPr>
          <p:nvPr/>
        </p:nvGrpSpPr>
        <p:grpSpPr bwMode="auto">
          <a:xfrm>
            <a:off x="6867877" y="765175"/>
            <a:ext cx="1655762" cy="5256213"/>
            <a:chOff x="3696" y="255"/>
            <a:chExt cx="1043" cy="3311"/>
          </a:xfrm>
        </p:grpSpPr>
        <p:sp>
          <p:nvSpPr>
            <p:cNvPr id="110603" name="Text Box 31"/>
            <p:cNvSpPr txBox="1">
              <a:spLocks noChangeArrowheads="1"/>
            </p:cNvSpPr>
            <p:nvPr/>
          </p:nvSpPr>
          <p:spPr bwMode="auto">
            <a:xfrm>
              <a:off x="4422" y="527"/>
              <a:ext cx="317" cy="2560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en-US" altLang="id-ID" sz="2000" b="1">
                <a:solidFill>
                  <a:srgbClr val="FF0000"/>
                </a:solidFill>
              </a:endParaRPr>
            </a:p>
            <a:p>
              <a:pPr algn="ctr" eaLnBrk="1" hangingPunct="1"/>
              <a:r>
                <a:rPr lang="en-US" altLang="id-ID" sz="2000" b="1">
                  <a:solidFill>
                    <a:srgbClr val="FF0000"/>
                  </a:solidFill>
                </a:rPr>
                <a:t>B</a:t>
              </a:r>
            </a:p>
            <a:p>
              <a:pPr algn="ctr" eaLnBrk="1" hangingPunct="1"/>
              <a:r>
                <a:rPr lang="en-US" altLang="id-ID" sz="2000" b="1">
                  <a:solidFill>
                    <a:srgbClr val="FF0000"/>
                  </a:solidFill>
                </a:rPr>
                <a:t>I</a:t>
              </a:r>
            </a:p>
            <a:p>
              <a:pPr algn="ctr" eaLnBrk="1" hangingPunct="1"/>
              <a:r>
                <a:rPr lang="en-US" altLang="id-ID" sz="2000" b="1">
                  <a:solidFill>
                    <a:srgbClr val="FF0000"/>
                  </a:solidFill>
                </a:rPr>
                <a:t>A</a:t>
              </a:r>
            </a:p>
            <a:p>
              <a:pPr algn="ctr" eaLnBrk="1" hangingPunct="1"/>
              <a:r>
                <a:rPr lang="en-US" altLang="id-ID" sz="2000" b="1">
                  <a:solidFill>
                    <a:srgbClr val="FF0000"/>
                  </a:solidFill>
                </a:rPr>
                <a:t>S</a:t>
              </a:r>
            </a:p>
            <a:p>
              <a:pPr algn="ctr" eaLnBrk="1" hangingPunct="1"/>
              <a:endParaRPr lang="en-US" altLang="id-ID" sz="2000" b="1">
                <a:solidFill>
                  <a:srgbClr val="FF0000"/>
                </a:solidFill>
              </a:endParaRPr>
            </a:p>
            <a:p>
              <a:pPr algn="ctr" eaLnBrk="1" hangingPunct="1"/>
              <a:endParaRPr lang="en-US" altLang="id-ID" sz="2000" b="1">
                <a:solidFill>
                  <a:srgbClr val="FF0000"/>
                </a:solidFill>
              </a:endParaRPr>
            </a:p>
            <a:p>
              <a:pPr algn="ctr" eaLnBrk="1" hangingPunct="1"/>
              <a:endParaRPr lang="en-US" altLang="id-ID" sz="2000" b="1">
                <a:solidFill>
                  <a:srgbClr val="FF0000"/>
                </a:solidFill>
              </a:endParaRPr>
            </a:p>
            <a:p>
              <a:pPr algn="ctr" eaLnBrk="1" hangingPunct="1"/>
              <a:r>
                <a:rPr lang="en-US" altLang="id-ID" sz="2000" b="1">
                  <a:solidFill>
                    <a:srgbClr val="FF0000"/>
                  </a:solidFill>
                </a:rPr>
                <a:t>D</a:t>
              </a:r>
            </a:p>
            <a:p>
              <a:pPr algn="ctr" eaLnBrk="1" hangingPunct="1"/>
              <a:r>
                <a:rPr lang="en-US" altLang="id-ID" sz="2000" b="1">
                  <a:solidFill>
                    <a:srgbClr val="FF0000"/>
                  </a:solidFill>
                </a:rPr>
                <a:t>A</a:t>
              </a:r>
            </a:p>
            <a:p>
              <a:pPr algn="ctr" eaLnBrk="1" hangingPunct="1"/>
              <a:r>
                <a:rPr lang="en-US" altLang="id-ID" sz="2000" b="1">
                  <a:solidFill>
                    <a:srgbClr val="FF0000"/>
                  </a:solidFill>
                </a:rPr>
                <a:t>T</a:t>
              </a:r>
            </a:p>
            <a:p>
              <a:pPr algn="ctr" eaLnBrk="1" hangingPunct="1"/>
              <a:r>
                <a:rPr lang="en-US" altLang="id-ID" sz="2000" b="1">
                  <a:solidFill>
                    <a:srgbClr val="FF0000"/>
                  </a:solidFill>
                </a:rPr>
                <a:t>A</a:t>
              </a:r>
            </a:p>
            <a:p>
              <a:pPr algn="ctr" eaLnBrk="1" hangingPunct="1"/>
              <a:endParaRPr lang="id-ID" altLang="id-ID" sz="2000" b="1">
                <a:solidFill>
                  <a:srgbClr val="FF0000"/>
                </a:solidFill>
              </a:endParaRPr>
            </a:p>
          </p:txBody>
        </p:sp>
        <p:sp>
          <p:nvSpPr>
            <p:cNvPr id="110604" name="Line 32"/>
            <p:cNvSpPr>
              <a:spLocks noChangeShapeType="1"/>
            </p:cNvSpPr>
            <p:nvPr/>
          </p:nvSpPr>
          <p:spPr bwMode="auto">
            <a:xfrm>
              <a:off x="3696" y="3566"/>
              <a:ext cx="8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10605" name="Line 33"/>
            <p:cNvSpPr>
              <a:spLocks noChangeShapeType="1"/>
            </p:cNvSpPr>
            <p:nvPr/>
          </p:nvSpPr>
          <p:spPr bwMode="auto">
            <a:xfrm flipV="1">
              <a:off x="4558" y="3113"/>
              <a:ext cx="0" cy="4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10606" name="Line 34"/>
            <p:cNvSpPr>
              <a:spLocks noChangeShapeType="1"/>
            </p:cNvSpPr>
            <p:nvPr/>
          </p:nvSpPr>
          <p:spPr bwMode="auto">
            <a:xfrm>
              <a:off x="3696" y="255"/>
              <a:ext cx="8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10607" name="Line 35"/>
            <p:cNvSpPr>
              <a:spLocks noChangeShapeType="1"/>
            </p:cNvSpPr>
            <p:nvPr/>
          </p:nvSpPr>
          <p:spPr bwMode="auto">
            <a:xfrm>
              <a:off x="4558" y="255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10608" name="Line 36"/>
            <p:cNvSpPr>
              <a:spLocks noChangeShapeType="1"/>
            </p:cNvSpPr>
            <p:nvPr/>
          </p:nvSpPr>
          <p:spPr bwMode="auto">
            <a:xfrm>
              <a:off x="3696" y="3022"/>
              <a:ext cx="6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10609" name="Line 37"/>
            <p:cNvSpPr>
              <a:spLocks noChangeShapeType="1"/>
            </p:cNvSpPr>
            <p:nvPr/>
          </p:nvSpPr>
          <p:spPr bwMode="auto">
            <a:xfrm>
              <a:off x="3696" y="2523"/>
              <a:ext cx="6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10610" name="Line 38"/>
            <p:cNvSpPr>
              <a:spLocks noChangeShapeType="1"/>
            </p:cNvSpPr>
            <p:nvPr/>
          </p:nvSpPr>
          <p:spPr bwMode="auto">
            <a:xfrm>
              <a:off x="3696" y="1979"/>
              <a:ext cx="6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10611" name="Line 39"/>
            <p:cNvSpPr>
              <a:spLocks noChangeShapeType="1"/>
            </p:cNvSpPr>
            <p:nvPr/>
          </p:nvSpPr>
          <p:spPr bwMode="auto">
            <a:xfrm>
              <a:off x="3696" y="754"/>
              <a:ext cx="6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10612" name="Line 40"/>
            <p:cNvSpPr>
              <a:spLocks noChangeShapeType="1"/>
            </p:cNvSpPr>
            <p:nvPr/>
          </p:nvSpPr>
          <p:spPr bwMode="auto">
            <a:xfrm>
              <a:off x="3696" y="1570"/>
              <a:ext cx="6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10613" name="Line 41"/>
            <p:cNvSpPr>
              <a:spLocks noChangeShapeType="1"/>
            </p:cNvSpPr>
            <p:nvPr/>
          </p:nvSpPr>
          <p:spPr bwMode="auto">
            <a:xfrm>
              <a:off x="3696" y="1117"/>
              <a:ext cx="6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110602" name="Slide Number Placeholder 47"/>
          <p:cNvSpPr>
            <a:spLocks noGrp="1"/>
          </p:cNvSpPr>
          <p:nvPr>
            <p:ph type="sldNum" sz="quarter" idx="12"/>
          </p:nvPr>
        </p:nvSpPr>
        <p:spPr bwMode="auto">
          <a:xfrm>
            <a:off x="6818664" y="6356350"/>
            <a:ext cx="213360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05029A-311E-4462-B494-61E61760DBC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smtClean="0"/>
          </a:p>
        </p:txBody>
      </p:sp>
      <p:sp>
        <p:nvSpPr>
          <p:cNvPr id="50" name="Rectangle 49"/>
          <p:cNvSpPr/>
          <p:nvPr/>
        </p:nvSpPr>
        <p:spPr>
          <a:xfrm>
            <a:off x="299886" y="6505524"/>
            <a:ext cx="8365020" cy="307777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b="1" dirty="0" err="1"/>
              <a:t>Sumber</a:t>
            </a:r>
            <a:r>
              <a:rPr lang="en-US" sz="1400" b="1" dirty="0"/>
              <a:t> : </a:t>
            </a:r>
            <a:r>
              <a:rPr lang="en-US" sz="1400" dirty="0" err="1"/>
              <a:t>Sanusi</a:t>
            </a:r>
            <a:r>
              <a:rPr lang="en-US" sz="1400" dirty="0"/>
              <a:t>, A. (2013). </a:t>
            </a:r>
            <a:r>
              <a:rPr lang="en-US" sz="1400" dirty="0" err="1"/>
              <a:t>Metodologi</a:t>
            </a:r>
            <a:r>
              <a:rPr lang="en-US" sz="1400" dirty="0"/>
              <a:t> </a:t>
            </a:r>
            <a:r>
              <a:rPr lang="en-US" sz="1400" dirty="0" err="1"/>
              <a:t>Penelitian</a:t>
            </a:r>
            <a:r>
              <a:rPr lang="en-US" sz="1400" dirty="0"/>
              <a:t> </a:t>
            </a:r>
            <a:r>
              <a:rPr lang="en-US" sz="1400" dirty="0" err="1"/>
              <a:t>Bisnis</a:t>
            </a:r>
            <a:r>
              <a:rPr lang="en-US" sz="1400" dirty="0"/>
              <a:t>, </a:t>
            </a:r>
            <a:r>
              <a:rPr lang="en-US" sz="1400" dirty="0" err="1"/>
              <a:t>cetakan</a:t>
            </a:r>
            <a:r>
              <a:rPr lang="en-US" sz="1400" dirty="0"/>
              <a:t> </a:t>
            </a:r>
            <a:r>
              <a:rPr lang="en-US" sz="1400" dirty="0" err="1"/>
              <a:t>ketiga</a:t>
            </a:r>
            <a:r>
              <a:rPr lang="en-US" sz="1400" dirty="0"/>
              <a:t>. </a:t>
            </a:r>
            <a:r>
              <a:rPr lang="en-US" sz="1400" i="1" dirty="0" err="1"/>
              <a:t>Salemba</a:t>
            </a:r>
            <a:r>
              <a:rPr lang="en-US" sz="1400" i="1" dirty="0"/>
              <a:t> </a:t>
            </a:r>
            <a:r>
              <a:rPr lang="en-US" sz="1400" i="1" dirty="0" err="1"/>
              <a:t>Empat</a:t>
            </a:r>
            <a:r>
              <a:rPr lang="en-US" sz="1400" i="1" dirty="0"/>
              <a:t>, Jakarta</a:t>
            </a:r>
            <a:r>
              <a:rPr lang="en-US" sz="1400" dirty="0"/>
              <a:t>.</a:t>
            </a:r>
            <a:endParaRPr lang="id-ID" sz="1400" dirty="0"/>
          </a:p>
        </p:txBody>
      </p:sp>
    </p:spTree>
    <p:extLst>
      <p:ext uri="{BB962C8B-B14F-4D97-AF65-F5344CB8AC3E}">
        <p14:creationId xmlns:p14="http://schemas.microsoft.com/office/powerpoint/2010/main" val="310345134"/>
      </p:ext>
    </p:extLst>
  </p:cSld>
  <p:clrMapOvr>
    <a:masterClrMapping/>
  </p:clrMapOvr>
  <p:transition>
    <p:wheel spokes="8"/>
    <p:sndAc>
      <p:stSnd>
        <p:snd r:embed="rId2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animBg="1"/>
      <p:bldP spid="4813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56356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200"/>
              </a:spcBef>
            </a:pPr>
            <a:r>
              <a:rPr lang="id-ID" sz="2400" b="1" cap="small" dirty="0"/>
              <a:t>Pengolahan Data</a:t>
            </a:r>
            <a:endParaRPr lang="id-ID" sz="2400" b="1" cap="small" dirty="0">
              <a:latin typeface="Corbel" panose="020B0503020204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3486" y="1295400"/>
            <a:ext cx="8229600" cy="5170646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id-ID" sz="2800" b="1" dirty="0">
                <a:latin typeface="Corbel" panose="020B0503020204020204" pitchFamily="34" charset="0"/>
              </a:rPr>
              <a:t>Pengolahan data </a:t>
            </a:r>
            <a:r>
              <a:rPr lang="id-ID" sz="2800" dirty="0">
                <a:latin typeface="Corbel" panose="020B0503020204020204" pitchFamily="34" charset="0"/>
              </a:rPr>
              <a:t>adalah </a:t>
            </a:r>
            <a:r>
              <a:rPr lang="id-ID" sz="2800" dirty="0" smtClean="0">
                <a:latin typeface="Corbel" panose="020B0503020204020204" pitchFamily="34" charset="0"/>
              </a:rPr>
              <a:t>suatu</a:t>
            </a:r>
            <a:r>
              <a:rPr lang="en-US" sz="2800" dirty="0" smtClean="0">
                <a:latin typeface="Corbel" panose="020B0503020204020204" pitchFamily="34" charset="0"/>
              </a:rPr>
              <a:t> </a:t>
            </a:r>
            <a:r>
              <a:rPr lang="id-ID" sz="2800" dirty="0" smtClean="0">
                <a:latin typeface="Corbel" panose="020B0503020204020204" pitchFamily="34" charset="0"/>
              </a:rPr>
              <a:t>proses </a:t>
            </a:r>
            <a:r>
              <a:rPr lang="id-ID" sz="2800" dirty="0">
                <a:latin typeface="Corbel" panose="020B0503020204020204" pitchFamily="34" charset="0"/>
              </a:rPr>
              <a:t>untuk mendapatkan data dari setiap variabel penelitian yang siap dianalisis.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d-ID" sz="2800" dirty="0">
                <a:latin typeface="Corbel" panose="020B0503020204020204" pitchFamily="34" charset="0"/>
              </a:rPr>
              <a:t>Pengolahan data meliputi </a:t>
            </a:r>
            <a:r>
              <a:rPr lang="id-ID" sz="2800" dirty="0" smtClean="0">
                <a:latin typeface="Corbel" panose="020B0503020204020204" pitchFamily="34" charset="0"/>
              </a:rPr>
              <a:t>kegiatan</a:t>
            </a:r>
            <a:r>
              <a:rPr lang="en-US" sz="2800" dirty="0" smtClean="0">
                <a:latin typeface="Corbel" panose="020B0503020204020204" pitchFamily="34" charset="0"/>
              </a:rPr>
              <a:t>:</a:t>
            </a:r>
            <a:r>
              <a:rPr lang="id-ID" sz="2800" dirty="0" smtClean="0">
                <a:latin typeface="Corbel" panose="020B0503020204020204" pitchFamily="34" charset="0"/>
              </a:rPr>
              <a:t> </a:t>
            </a:r>
            <a:endParaRPr lang="en-US" sz="2800" dirty="0" smtClean="0">
              <a:latin typeface="Corbel" panose="020B0503020204020204" pitchFamily="34" charset="0"/>
            </a:endParaRPr>
          </a:p>
          <a:p>
            <a:pPr marL="800100" lvl="1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Corbel" panose="020B0503020204020204" pitchFamily="34" charset="0"/>
              </a:rPr>
              <a:t>P</a:t>
            </a:r>
            <a:r>
              <a:rPr lang="id-ID" sz="2400" dirty="0" smtClean="0">
                <a:latin typeface="Corbel" panose="020B0503020204020204" pitchFamily="34" charset="0"/>
              </a:rPr>
              <a:t>engeditan </a:t>
            </a:r>
            <a:r>
              <a:rPr lang="id-ID" sz="2400" dirty="0">
                <a:latin typeface="Corbel" panose="020B0503020204020204" pitchFamily="34" charset="0"/>
              </a:rPr>
              <a:t>data, </a:t>
            </a:r>
            <a:endParaRPr lang="en-US" sz="2400" dirty="0" smtClean="0">
              <a:latin typeface="Corbel" panose="020B0503020204020204" pitchFamily="34" charset="0"/>
            </a:endParaRPr>
          </a:p>
          <a:p>
            <a:pPr marL="800100" lvl="1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Corbel" panose="020B0503020204020204" pitchFamily="34" charset="0"/>
              </a:rPr>
              <a:t>T</a:t>
            </a:r>
            <a:r>
              <a:rPr lang="id-ID" sz="2400" dirty="0" smtClean="0">
                <a:latin typeface="Corbel" panose="020B0503020204020204" pitchFamily="34" charset="0"/>
              </a:rPr>
              <a:t>ranformasi </a:t>
            </a:r>
            <a:r>
              <a:rPr lang="id-ID" sz="2400" dirty="0">
                <a:latin typeface="Corbel" panose="020B0503020204020204" pitchFamily="34" charset="0"/>
              </a:rPr>
              <a:t>data (</a:t>
            </a:r>
            <a:r>
              <a:rPr lang="id-ID" sz="2400" i="1" dirty="0">
                <a:latin typeface="Corbel" panose="020B0503020204020204" pitchFamily="34" charset="0"/>
              </a:rPr>
              <a:t>coding</a:t>
            </a:r>
            <a:r>
              <a:rPr lang="id-ID" sz="2400" dirty="0">
                <a:latin typeface="Corbel" panose="020B0503020204020204" pitchFamily="34" charset="0"/>
              </a:rPr>
              <a:t>), </a:t>
            </a:r>
            <a:endParaRPr lang="en-US" sz="2400" dirty="0" smtClean="0">
              <a:latin typeface="Corbel" panose="020B0503020204020204" pitchFamily="34" charset="0"/>
            </a:endParaRPr>
          </a:p>
          <a:p>
            <a:pPr marL="800100" lvl="1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Corbel" panose="020B0503020204020204" pitchFamily="34" charset="0"/>
              </a:rPr>
              <a:t>S</a:t>
            </a:r>
            <a:r>
              <a:rPr lang="id-ID" sz="2400" dirty="0" smtClean="0">
                <a:latin typeface="Corbel" panose="020B0503020204020204" pitchFamily="34" charset="0"/>
              </a:rPr>
              <a:t>erta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penyajian data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dirty="0" smtClean="0">
                <a:latin typeface="Corbel" panose="020B0503020204020204" pitchFamily="34" charset="0"/>
              </a:rPr>
              <a:t>(</a:t>
            </a:r>
            <a:r>
              <a:rPr lang="en-US" sz="2400" dirty="0">
                <a:latin typeface="Corbel" panose="020B0503020204020204" pitchFamily="34" charset="0"/>
              </a:rPr>
              <a:t>t</a:t>
            </a:r>
            <a:r>
              <a:rPr lang="id-ID" sz="2400" dirty="0" smtClean="0">
                <a:latin typeface="Corbel" panose="020B0503020204020204" pitchFamily="34" charset="0"/>
              </a:rPr>
              <a:t>abulasi </a:t>
            </a:r>
            <a:r>
              <a:rPr lang="en-US" sz="2400" dirty="0">
                <a:latin typeface="Corbel" panose="020B0503020204020204" pitchFamily="34" charset="0"/>
              </a:rPr>
              <a:t>d</a:t>
            </a:r>
            <a:r>
              <a:rPr lang="id-ID" sz="2400" dirty="0" smtClean="0">
                <a:latin typeface="Corbel" panose="020B0503020204020204" pitchFamily="34" charset="0"/>
              </a:rPr>
              <a:t>ata</a:t>
            </a:r>
            <a:r>
              <a:rPr lang="en-US" sz="2400" dirty="0" smtClean="0">
                <a:latin typeface="Corbel" panose="020B0503020204020204" pitchFamily="34" charset="0"/>
              </a:rPr>
              <a:t>)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Corbel" panose="020B0503020204020204" pitchFamily="34" charset="0"/>
              </a:rPr>
              <a:t>Proses </a:t>
            </a:r>
            <a:r>
              <a:rPr lang="en-US" sz="2800" dirty="0" err="1" smtClean="0">
                <a:latin typeface="Corbel" panose="020B0503020204020204" pitchFamily="34" charset="0"/>
              </a:rPr>
              <a:t>ini</a:t>
            </a:r>
            <a:r>
              <a:rPr lang="en-US" sz="2800" dirty="0" smtClean="0">
                <a:latin typeface="Corbel" panose="020B0503020204020204" pitchFamily="34" charset="0"/>
              </a:rPr>
              <a:t> </a:t>
            </a:r>
            <a:r>
              <a:rPr lang="en-US" sz="2800" dirty="0" err="1" smtClean="0">
                <a:latin typeface="Corbel" panose="020B0503020204020204" pitchFamily="34" charset="0"/>
              </a:rPr>
              <a:t>lakukan</a:t>
            </a:r>
            <a:r>
              <a:rPr lang="en-US" sz="2800" dirty="0" smtClean="0">
                <a:latin typeface="Corbel" panose="020B0503020204020204" pitchFamily="34" charset="0"/>
              </a:rPr>
              <a:t> </a:t>
            </a:r>
            <a:r>
              <a:rPr lang="en-US" sz="2800" dirty="0" err="1" smtClean="0">
                <a:latin typeface="Corbel" panose="020B0503020204020204" pitchFamily="34" charset="0"/>
              </a:rPr>
              <a:t>supaya</a:t>
            </a:r>
            <a:r>
              <a:rPr lang="en-US" sz="2800" dirty="0" smtClean="0">
                <a:latin typeface="Corbel" panose="020B0503020204020204" pitchFamily="34" charset="0"/>
              </a:rPr>
              <a:t> </a:t>
            </a:r>
            <a:r>
              <a:rPr lang="id-ID" sz="2800" dirty="0" smtClean="0">
                <a:latin typeface="Corbel" panose="020B0503020204020204" pitchFamily="34" charset="0"/>
              </a:rPr>
              <a:t>diperoleh </a:t>
            </a:r>
            <a:r>
              <a:rPr lang="id-ID" sz="2800" dirty="0">
                <a:latin typeface="Corbel" panose="020B0503020204020204" pitchFamily="34" charset="0"/>
              </a:rPr>
              <a:t>data yang lengkap dari masing-masing </a:t>
            </a:r>
            <a:r>
              <a:rPr lang="id-ID" sz="2800" dirty="0" smtClean="0">
                <a:latin typeface="Corbel" panose="020B0503020204020204" pitchFamily="34" charset="0"/>
              </a:rPr>
              <a:t>obyek</a:t>
            </a:r>
            <a:r>
              <a:rPr lang="en-US" sz="2800" dirty="0" smtClean="0">
                <a:latin typeface="Corbel" panose="020B0503020204020204" pitchFamily="34" charset="0"/>
              </a:rPr>
              <a:t> </a:t>
            </a:r>
            <a:r>
              <a:rPr lang="id-ID" sz="2800" dirty="0" smtClean="0">
                <a:latin typeface="Corbel" panose="020B0503020204020204" pitchFamily="34" charset="0"/>
              </a:rPr>
              <a:t>untuk </a:t>
            </a:r>
            <a:r>
              <a:rPr lang="id-ID" sz="2800" dirty="0">
                <a:latin typeface="Corbel" panose="020B0503020204020204" pitchFamily="34" charset="0"/>
              </a:rPr>
              <a:t>setiap variabel yang diteliti.</a:t>
            </a:r>
          </a:p>
        </p:txBody>
      </p:sp>
    </p:spTree>
    <p:extLst>
      <p:ext uri="{BB962C8B-B14F-4D97-AF65-F5344CB8AC3E}">
        <p14:creationId xmlns:p14="http://schemas.microsoft.com/office/powerpoint/2010/main" val="10746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56356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200"/>
              </a:spcBef>
            </a:pPr>
            <a:r>
              <a:rPr lang="id-ID" sz="2400" b="1" cap="small" dirty="0"/>
              <a:t>Pengolahan Data</a:t>
            </a:r>
            <a:endParaRPr lang="id-ID" sz="2400" b="1" cap="small" dirty="0">
              <a:latin typeface="Corbel" panose="020B0503020204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3486" y="1070430"/>
            <a:ext cx="8229600" cy="5416868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id-ID" sz="2400" b="1" dirty="0">
                <a:solidFill>
                  <a:schemeClr val="accent1">
                    <a:lumMod val="50000"/>
                  </a:schemeClr>
                </a:solidFill>
                <a:latin typeface="Corbel" panose="020B0503020204020204" pitchFamily="34" charset="0"/>
              </a:rPr>
              <a:t>Pengeditan Data (</a:t>
            </a:r>
            <a:r>
              <a:rPr lang="id-ID" sz="2400" b="1" i="1" dirty="0">
                <a:solidFill>
                  <a:schemeClr val="accent1">
                    <a:lumMod val="50000"/>
                  </a:schemeClr>
                </a:solidFill>
                <a:latin typeface="Corbel" panose="020B0503020204020204" pitchFamily="34" charset="0"/>
              </a:rPr>
              <a:t>Editing</a:t>
            </a:r>
            <a:r>
              <a:rPr lang="id-ID" sz="2400" b="1" dirty="0" smtClean="0">
                <a:solidFill>
                  <a:schemeClr val="accent1">
                    <a:lumMod val="50000"/>
                  </a:schemeClr>
                </a:solidFill>
                <a:latin typeface="Corbel" panose="020B0503020204020204" pitchFamily="34" charset="0"/>
              </a:rPr>
              <a:t>)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Corbel" panose="020B0503020204020204" pitchFamily="34" charset="0"/>
              </a:rPr>
              <a:t>.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200" dirty="0">
                <a:latin typeface="Corbel" panose="020B0503020204020204" pitchFamily="34" charset="0"/>
              </a:rPr>
              <a:t>Pengeditan adalah pemeriksaan atau koreksi data yang telah dikumpulkan.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200" dirty="0">
                <a:latin typeface="Corbel" panose="020B0503020204020204" pitchFamily="34" charset="0"/>
              </a:rPr>
              <a:t>Pengeditan dilakukan karena kemungkinan data yang masuk (</a:t>
            </a:r>
            <a:r>
              <a:rPr lang="id-ID" sz="2200" i="1" dirty="0">
                <a:latin typeface="Corbel" panose="020B0503020204020204" pitchFamily="34" charset="0"/>
              </a:rPr>
              <a:t>raw data</a:t>
            </a:r>
            <a:r>
              <a:rPr lang="id-ID" sz="2200" dirty="0">
                <a:latin typeface="Corbel" panose="020B0503020204020204" pitchFamily="34" charset="0"/>
              </a:rPr>
              <a:t>) </a:t>
            </a:r>
            <a:r>
              <a:rPr lang="id-ID" sz="2200" dirty="0" smtClean="0">
                <a:latin typeface="Corbel" panose="020B0503020204020204" pitchFamily="34" charset="0"/>
              </a:rPr>
              <a:t>tidak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id-ID" sz="2200" dirty="0" smtClean="0">
                <a:latin typeface="Corbel" panose="020B0503020204020204" pitchFamily="34" charset="0"/>
              </a:rPr>
              <a:t>memenuhi </a:t>
            </a:r>
            <a:r>
              <a:rPr lang="id-ID" sz="2200" dirty="0">
                <a:latin typeface="Corbel" panose="020B0503020204020204" pitchFamily="34" charset="0"/>
              </a:rPr>
              <a:t>syarat atau tidak sesuai dengan kebutuhan. </a:t>
            </a:r>
            <a:endParaRPr lang="en-US" sz="2200" dirty="0" smtClean="0">
              <a:latin typeface="Corbel" panose="020B0503020204020204" pitchFamily="34" charset="0"/>
            </a:endParaRP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200" dirty="0" smtClean="0">
                <a:latin typeface="Corbel" panose="020B0503020204020204" pitchFamily="34" charset="0"/>
              </a:rPr>
              <a:t>Pengeditan </a:t>
            </a:r>
            <a:r>
              <a:rPr lang="id-ID" sz="2200" dirty="0">
                <a:latin typeface="Corbel" panose="020B0503020204020204" pitchFamily="34" charset="0"/>
              </a:rPr>
              <a:t>data </a:t>
            </a:r>
            <a:r>
              <a:rPr lang="id-ID" sz="2200" dirty="0" smtClean="0">
                <a:latin typeface="Corbel" panose="020B0503020204020204" pitchFamily="34" charset="0"/>
              </a:rPr>
              <a:t>dilakukan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id-ID" sz="2200" dirty="0" smtClean="0">
                <a:latin typeface="Corbel" panose="020B0503020204020204" pitchFamily="34" charset="0"/>
              </a:rPr>
              <a:t>untuk </a:t>
            </a:r>
            <a:r>
              <a:rPr lang="id-ID" sz="2200" dirty="0">
                <a:latin typeface="Corbel" panose="020B0503020204020204" pitchFamily="34" charset="0"/>
              </a:rPr>
              <a:t>melengkapi kekurangan atau menghilangkan kesalahan yang terdapat </a:t>
            </a:r>
            <a:r>
              <a:rPr lang="id-ID" sz="2200" dirty="0" smtClean="0">
                <a:latin typeface="Corbel" panose="020B0503020204020204" pitchFamily="34" charset="0"/>
              </a:rPr>
              <a:t>pada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id-ID" sz="2200" dirty="0" smtClean="0">
                <a:latin typeface="Corbel" panose="020B0503020204020204" pitchFamily="34" charset="0"/>
              </a:rPr>
              <a:t>data </a:t>
            </a:r>
            <a:r>
              <a:rPr lang="id-ID" sz="2200" dirty="0">
                <a:latin typeface="Corbel" panose="020B0503020204020204" pitchFamily="34" charset="0"/>
              </a:rPr>
              <a:t>mentah. </a:t>
            </a:r>
            <a:endParaRPr lang="en-US" sz="2200" dirty="0" smtClean="0">
              <a:latin typeface="Corbel" panose="020B0503020204020204" pitchFamily="34" charset="0"/>
            </a:endParaRP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200" dirty="0" smtClean="0">
                <a:latin typeface="Corbel" panose="020B0503020204020204" pitchFamily="34" charset="0"/>
              </a:rPr>
              <a:t>Kekurangan </a:t>
            </a:r>
            <a:r>
              <a:rPr lang="id-ID" sz="2200" dirty="0">
                <a:latin typeface="Corbel" panose="020B0503020204020204" pitchFamily="34" charset="0"/>
              </a:rPr>
              <a:t>dapat dilengkapi dengan mengulangi pengumpulan </a:t>
            </a:r>
            <a:r>
              <a:rPr lang="id-ID" sz="2200" dirty="0" smtClean="0">
                <a:latin typeface="Corbel" panose="020B0503020204020204" pitchFamily="34" charset="0"/>
              </a:rPr>
              <a:t>data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id-ID" sz="2200" dirty="0" smtClean="0">
                <a:latin typeface="Corbel" panose="020B0503020204020204" pitchFamily="34" charset="0"/>
              </a:rPr>
              <a:t>atau </a:t>
            </a:r>
            <a:r>
              <a:rPr lang="id-ID" sz="2200" dirty="0">
                <a:latin typeface="Corbel" panose="020B0503020204020204" pitchFamily="34" charset="0"/>
              </a:rPr>
              <a:t>dengan cara penyisipan (interpolasi) data. </a:t>
            </a:r>
            <a:endParaRPr lang="en-US" sz="2200" dirty="0" smtClean="0">
              <a:latin typeface="Corbel" panose="020B0503020204020204" pitchFamily="34" charset="0"/>
            </a:endParaRP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200" dirty="0" smtClean="0">
                <a:latin typeface="Corbel" panose="020B0503020204020204" pitchFamily="34" charset="0"/>
              </a:rPr>
              <a:t>Kesalahan </a:t>
            </a:r>
            <a:r>
              <a:rPr lang="id-ID" sz="2200" dirty="0">
                <a:latin typeface="Corbel" panose="020B0503020204020204" pitchFamily="34" charset="0"/>
              </a:rPr>
              <a:t>data dapat </a:t>
            </a:r>
            <a:r>
              <a:rPr lang="id-ID" sz="2200" dirty="0" smtClean="0">
                <a:latin typeface="Corbel" panose="020B0503020204020204" pitchFamily="34" charset="0"/>
              </a:rPr>
              <a:t>dihilangkan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id-ID" sz="2200" dirty="0" smtClean="0">
                <a:latin typeface="Corbel" panose="020B0503020204020204" pitchFamily="34" charset="0"/>
              </a:rPr>
              <a:t>dengan </a:t>
            </a:r>
            <a:r>
              <a:rPr lang="id-ID" sz="2200" dirty="0">
                <a:latin typeface="Corbel" panose="020B0503020204020204" pitchFamily="34" charset="0"/>
              </a:rPr>
              <a:t>membuang data yang tidak memenuhi syarat untuk dianalisis.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200" dirty="0">
                <a:latin typeface="Corbel" panose="020B0503020204020204" pitchFamily="34" charset="0"/>
              </a:rPr>
              <a:t>Contoh kegiatan dalam pengeditan data adalah pemeriksaaan </a:t>
            </a:r>
            <a:r>
              <a:rPr lang="id-ID" sz="2200" dirty="0" smtClean="0">
                <a:latin typeface="Corbel" panose="020B0503020204020204" pitchFamily="34" charset="0"/>
              </a:rPr>
              <a:t>kuesioner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id-ID" sz="2200" dirty="0" smtClean="0">
                <a:latin typeface="Corbel" panose="020B0503020204020204" pitchFamily="34" charset="0"/>
              </a:rPr>
              <a:t>yang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id-ID" sz="2200" dirty="0" smtClean="0">
                <a:latin typeface="Corbel" panose="020B0503020204020204" pitchFamily="34" charset="0"/>
              </a:rPr>
              <a:t>telah </a:t>
            </a:r>
            <a:r>
              <a:rPr lang="id-ID" sz="2200" dirty="0">
                <a:latin typeface="Corbel" panose="020B0503020204020204" pitchFamily="34" charset="0"/>
              </a:rPr>
              <a:t>diisi oleh </a:t>
            </a:r>
            <a:r>
              <a:rPr lang="id-ID" sz="2200" dirty="0" smtClean="0">
                <a:latin typeface="Corbel" panose="020B0503020204020204" pitchFamily="34" charset="0"/>
              </a:rPr>
              <a:t>responden</a:t>
            </a:r>
            <a:r>
              <a:rPr lang="en-US" sz="2200" dirty="0" smtClean="0">
                <a:latin typeface="Corbel" panose="020B0503020204020204" pitchFamily="34" charset="0"/>
              </a:rPr>
              <a:t>.</a:t>
            </a:r>
            <a:endParaRPr lang="id-ID" sz="22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47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56356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200"/>
              </a:spcBef>
            </a:pPr>
            <a:r>
              <a:rPr lang="id-ID" sz="2400" b="1" cap="small" dirty="0"/>
              <a:t>Pengolahan Data</a:t>
            </a:r>
            <a:endParaRPr lang="id-ID" sz="2400" b="1" cap="small" dirty="0">
              <a:latin typeface="Corbel" panose="020B0503020204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3486" y="1070430"/>
            <a:ext cx="8229600" cy="5139869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id-ID" sz="2400" b="1" i="1" dirty="0">
                <a:solidFill>
                  <a:schemeClr val="accent1">
                    <a:lumMod val="50000"/>
                  </a:schemeClr>
                </a:solidFill>
                <a:latin typeface="Corbel" panose="020B0503020204020204" pitchFamily="34" charset="0"/>
              </a:rPr>
              <a:t>Coding </a:t>
            </a:r>
            <a:r>
              <a:rPr lang="id-ID" sz="2400" b="1" dirty="0">
                <a:solidFill>
                  <a:schemeClr val="accent1">
                    <a:lumMod val="50000"/>
                  </a:schemeClr>
                </a:solidFill>
                <a:latin typeface="Corbel" panose="020B0503020204020204" pitchFamily="34" charset="0"/>
              </a:rPr>
              <a:t>dan Tranformasi </a:t>
            </a:r>
            <a:r>
              <a:rPr lang="id-ID" sz="2400" b="1" dirty="0" smtClean="0">
                <a:solidFill>
                  <a:schemeClr val="accent1">
                    <a:lumMod val="50000"/>
                  </a:schemeClr>
                </a:solidFill>
                <a:latin typeface="Corbel" panose="020B0503020204020204" pitchFamily="34" charset="0"/>
              </a:rPr>
              <a:t>Data</a:t>
            </a:r>
            <a:endParaRPr lang="en-US" sz="2400" b="1" dirty="0" smtClean="0">
              <a:solidFill>
                <a:schemeClr val="accent1">
                  <a:lumMod val="50000"/>
                </a:schemeClr>
              </a:solidFill>
              <a:latin typeface="Corbel" panose="020B0503020204020204" pitchFamily="34" charset="0"/>
            </a:endParaRP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400" i="1" dirty="0">
                <a:latin typeface="Corbel" panose="020B0503020204020204" pitchFamily="34" charset="0"/>
              </a:rPr>
              <a:t>Coding </a:t>
            </a:r>
            <a:r>
              <a:rPr lang="id-ID" sz="2400" dirty="0">
                <a:latin typeface="Corbel" panose="020B0503020204020204" pitchFamily="34" charset="0"/>
              </a:rPr>
              <a:t>(pengkodean) data adalah pemberian kode-kode tertentu pada </a:t>
            </a:r>
            <a:r>
              <a:rPr lang="id-ID" sz="2400" dirty="0" smtClean="0">
                <a:latin typeface="Corbel" panose="020B0503020204020204" pitchFamily="34" charset="0"/>
              </a:rPr>
              <a:t>tiaptiap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data </a:t>
            </a:r>
            <a:r>
              <a:rPr lang="id-ID" sz="2400" dirty="0">
                <a:latin typeface="Corbel" panose="020B0503020204020204" pitchFamily="34" charset="0"/>
              </a:rPr>
              <a:t>termasuk memberikan kategori untuk jenis data yang sama. </a:t>
            </a:r>
            <a:endParaRPr lang="en-US" sz="2400" dirty="0" smtClean="0">
              <a:latin typeface="Corbel" panose="020B0503020204020204" pitchFamily="34" charset="0"/>
            </a:endParaRP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400" dirty="0" smtClean="0">
                <a:latin typeface="Corbel" panose="020B0503020204020204" pitchFamily="34" charset="0"/>
              </a:rPr>
              <a:t>Kode adalah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simbol </a:t>
            </a:r>
            <a:r>
              <a:rPr lang="id-ID" sz="2400" dirty="0">
                <a:latin typeface="Corbel" panose="020B0503020204020204" pitchFamily="34" charset="0"/>
              </a:rPr>
              <a:t>tertertu dalam bentuk huruf atau angka untuk memberikan identitas data.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400" dirty="0">
                <a:latin typeface="Corbel" panose="020B0503020204020204" pitchFamily="34" charset="0"/>
              </a:rPr>
              <a:t>Kode yang diberikan dapat memiliki makna sebagai data kuantitatif (</a:t>
            </a:r>
            <a:r>
              <a:rPr lang="id-ID" sz="2400" dirty="0" smtClean="0">
                <a:latin typeface="Corbel" panose="020B0503020204020204" pitchFamily="34" charset="0"/>
              </a:rPr>
              <a:t>berbentuk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skor</a:t>
            </a:r>
            <a:r>
              <a:rPr lang="id-ID" sz="2400" dirty="0">
                <a:latin typeface="Corbel" panose="020B0503020204020204" pitchFamily="34" charset="0"/>
              </a:rPr>
              <a:t>). </a:t>
            </a:r>
            <a:endParaRPr lang="en-US" sz="2400" dirty="0" smtClean="0">
              <a:latin typeface="Corbel" panose="020B0503020204020204" pitchFamily="34" charset="0"/>
            </a:endParaRP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400" dirty="0" smtClean="0">
                <a:latin typeface="Corbel" panose="020B0503020204020204" pitchFamily="34" charset="0"/>
              </a:rPr>
              <a:t>Kuantikasi </a:t>
            </a:r>
            <a:r>
              <a:rPr lang="id-ID" sz="2400" dirty="0">
                <a:latin typeface="Corbel" panose="020B0503020204020204" pitchFamily="34" charset="0"/>
              </a:rPr>
              <a:t>atau transformasi data menjadi data kuantitatif dapat </a:t>
            </a:r>
            <a:r>
              <a:rPr lang="id-ID" sz="2400" dirty="0" smtClean="0">
                <a:latin typeface="Corbel" panose="020B0503020204020204" pitchFamily="34" charset="0"/>
              </a:rPr>
              <a:t>dilakukan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dengan </a:t>
            </a:r>
            <a:r>
              <a:rPr lang="id-ID" sz="2400" dirty="0">
                <a:latin typeface="Corbel" panose="020B0503020204020204" pitchFamily="34" charset="0"/>
              </a:rPr>
              <a:t>memberikan skor terhadap setiap jenis data dengan mengikuti </a:t>
            </a:r>
            <a:r>
              <a:rPr lang="id-ID" sz="2400" dirty="0" smtClean="0">
                <a:latin typeface="Corbel" panose="020B0503020204020204" pitchFamily="34" charset="0"/>
              </a:rPr>
              <a:t>kaidah-kaidah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dalam </a:t>
            </a:r>
            <a:r>
              <a:rPr lang="id-ID" sz="2400" dirty="0">
                <a:latin typeface="Corbel" panose="020B0503020204020204" pitchFamily="34" charset="0"/>
              </a:rPr>
              <a:t>skala pengukuran.</a:t>
            </a:r>
            <a:endParaRPr lang="id-ID" sz="22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60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56356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200"/>
              </a:spcBef>
            </a:pPr>
            <a:r>
              <a:rPr lang="id-ID" sz="2400" b="1" cap="small" dirty="0"/>
              <a:t>Pengolahan Data</a:t>
            </a:r>
            <a:endParaRPr lang="id-ID" sz="2400" b="1" cap="small" dirty="0">
              <a:latin typeface="Corbel" panose="020B0503020204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7370" y="1099458"/>
            <a:ext cx="8382000" cy="5201424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id-ID" sz="2800" b="1" dirty="0">
                <a:solidFill>
                  <a:schemeClr val="accent1">
                    <a:lumMod val="50000"/>
                  </a:schemeClr>
                </a:solidFill>
                <a:latin typeface="Corbel" panose="020B0503020204020204" pitchFamily="34" charset="0"/>
              </a:rPr>
              <a:t>Tabulasi </a:t>
            </a:r>
            <a:r>
              <a:rPr lang="id-ID" sz="2800" b="1" dirty="0" smtClean="0">
                <a:solidFill>
                  <a:schemeClr val="accent1">
                    <a:lumMod val="50000"/>
                  </a:schemeClr>
                </a:solidFill>
                <a:latin typeface="Corbel" panose="020B0503020204020204" pitchFamily="34" charset="0"/>
              </a:rPr>
              <a:t>Data</a:t>
            </a:r>
            <a:endParaRPr lang="en-US" sz="2800" b="1" dirty="0" smtClean="0">
              <a:solidFill>
                <a:schemeClr val="accent1">
                  <a:lumMod val="50000"/>
                </a:schemeClr>
              </a:solidFill>
              <a:latin typeface="Corbel" panose="020B0503020204020204" pitchFamily="34" charset="0"/>
            </a:endParaRPr>
          </a:p>
          <a:p>
            <a:pPr marL="231775" indent="-231775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400" dirty="0">
                <a:latin typeface="Corbel" panose="020B0503020204020204" pitchFamily="34" charset="0"/>
              </a:rPr>
              <a:t>Tabulasi adalah proses menempatkan data dalam bentuk tabel dengan </a:t>
            </a:r>
            <a:r>
              <a:rPr lang="id-ID" sz="2400" dirty="0" smtClean="0">
                <a:latin typeface="Corbel" panose="020B0503020204020204" pitchFamily="34" charset="0"/>
              </a:rPr>
              <a:t>cara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membuat </a:t>
            </a:r>
            <a:r>
              <a:rPr lang="id-ID" sz="2400" dirty="0">
                <a:latin typeface="Corbel" panose="020B0503020204020204" pitchFamily="34" charset="0"/>
              </a:rPr>
              <a:t>tabel yang berisikan data sesuai dengan kebutuhan analisis. </a:t>
            </a:r>
            <a:endParaRPr lang="en-US" sz="2400" dirty="0" smtClean="0">
              <a:latin typeface="Corbel" panose="020B0503020204020204" pitchFamily="34" charset="0"/>
            </a:endParaRPr>
          </a:p>
          <a:p>
            <a:pPr marL="231775" indent="-231775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400" dirty="0" smtClean="0">
                <a:latin typeface="Corbel" panose="020B0503020204020204" pitchFamily="34" charset="0"/>
              </a:rPr>
              <a:t>Tabel yang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dibuat </a:t>
            </a:r>
            <a:r>
              <a:rPr lang="id-ID" sz="2400" dirty="0">
                <a:latin typeface="Corbel" panose="020B0503020204020204" pitchFamily="34" charset="0"/>
              </a:rPr>
              <a:t>sebaiknya </a:t>
            </a:r>
            <a:r>
              <a:rPr lang="id-ID" sz="2400" dirty="0" smtClean="0">
                <a:latin typeface="Corbel" panose="020B0503020204020204" pitchFamily="34" charset="0"/>
              </a:rPr>
              <a:t>mampu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meringkas </a:t>
            </a:r>
            <a:r>
              <a:rPr lang="id-ID" sz="2400" dirty="0">
                <a:latin typeface="Corbel" panose="020B0503020204020204" pitchFamily="34" charset="0"/>
              </a:rPr>
              <a:t>semua data yang akan dianalisis. </a:t>
            </a:r>
            <a:endParaRPr lang="en-US" sz="2400" dirty="0" smtClean="0">
              <a:latin typeface="Corbel" panose="020B0503020204020204" pitchFamily="34" charset="0"/>
            </a:endParaRPr>
          </a:p>
          <a:p>
            <a:pPr marL="231775" indent="-231775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400" dirty="0" smtClean="0">
                <a:latin typeface="Corbel" panose="020B0503020204020204" pitchFamily="34" charset="0"/>
              </a:rPr>
              <a:t>Pemisahan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tabel </a:t>
            </a:r>
            <a:r>
              <a:rPr lang="id-ID" sz="2400" dirty="0">
                <a:latin typeface="Corbel" panose="020B0503020204020204" pitchFamily="34" charset="0"/>
              </a:rPr>
              <a:t>akan menyulitkan peneliti dalam proses analisis data. </a:t>
            </a:r>
            <a:endParaRPr lang="en-US" sz="2400" dirty="0" smtClean="0">
              <a:latin typeface="Corbel" panose="020B0503020204020204" pitchFamily="34" charset="0"/>
            </a:endParaRPr>
          </a:p>
          <a:p>
            <a:pPr marL="231775" indent="-231775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400" dirty="0" smtClean="0">
                <a:latin typeface="Corbel" panose="020B0503020204020204" pitchFamily="34" charset="0"/>
              </a:rPr>
              <a:t>Misalnya</a:t>
            </a:r>
            <a:r>
              <a:rPr lang="id-ID" sz="2400" dirty="0">
                <a:latin typeface="Corbel" panose="020B0503020204020204" pitchFamily="34" charset="0"/>
              </a:rPr>
              <a:t>, </a:t>
            </a:r>
            <a:r>
              <a:rPr lang="id-ID" sz="2400" dirty="0" smtClean="0">
                <a:latin typeface="Corbel" panose="020B0503020204020204" pitchFamily="34" charset="0"/>
              </a:rPr>
              <a:t>seorang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peneliti </a:t>
            </a:r>
            <a:r>
              <a:rPr lang="id-ID" sz="2400" dirty="0">
                <a:latin typeface="Corbel" panose="020B0503020204020204" pitchFamily="34" charset="0"/>
              </a:rPr>
              <a:t>melakukan pengukuran terhadap empat variabel yaitu: (1) Jenis kelamin</a:t>
            </a:r>
            <a:r>
              <a:rPr lang="id-ID" sz="2400" dirty="0" smtClean="0">
                <a:latin typeface="Corbel" panose="020B0503020204020204" pitchFamily="34" charset="0"/>
              </a:rPr>
              <a:t>,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(</a:t>
            </a:r>
            <a:r>
              <a:rPr lang="id-ID" sz="2400" dirty="0">
                <a:latin typeface="Corbel" panose="020B0503020204020204" pitchFamily="34" charset="0"/>
              </a:rPr>
              <a:t>2</a:t>
            </a:r>
            <a:r>
              <a:rPr lang="id-ID" sz="2400" dirty="0" smtClean="0">
                <a:latin typeface="Corbel" panose="020B0503020204020204" pitchFamily="34" charset="0"/>
              </a:rPr>
              <a:t>)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Tingkat </a:t>
            </a:r>
            <a:r>
              <a:rPr lang="id-ID" sz="2400" dirty="0">
                <a:latin typeface="Corbel" panose="020B0503020204020204" pitchFamily="34" charset="0"/>
              </a:rPr>
              <a:t>pendidikan, (4) Pengalaman kerja, (4) </a:t>
            </a:r>
            <a:r>
              <a:rPr lang="id-ID" sz="2400" dirty="0" smtClean="0">
                <a:latin typeface="Corbel" panose="020B0503020204020204" pitchFamily="34" charset="0"/>
              </a:rPr>
              <a:t>Kompetensi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profesional</a:t>
            </a:r>
            <a:r>
              <a:rPr lang="id-ID" sz="2400" dirty="0">
                <a:latin typeface="Corbel" panose="020B0503020204020204" pitchFamily="34" charset="0"/>
              </a:rPr>
              <a:t>, serta (</a:t>
            </a:r>
            <a:r>
              <a:rPr lang="id-ID" sz="2400" dirty="0" smtClean="0">
                <a:latin typeface="Corbel" panose="020B0503020204020204" pitchFamily="34" charset="0"/>
              </a:rPr>
              <a:t>5)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Kinerja </a:t>
            </a:r>
            <a:r>
              <a:rPr lang="id-ID" sz="2400" dirty="0">
                <a:latin typeface="Corbel" panose="020B0503020204020204" pitchFamily="34" charset="0"/>
              </a:rPr>
              <a:t>guru.</a:t>
            </a:r>
            <a:endParaRPr lang="id-ID" sz="22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25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57" y="529770"/>
            <a:ext cx="77724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71707" y="65704"/>
            <a:ext cx="3826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Corbel" panose="020B0503020204020204" pitchFamily="34" charset="0"/>
              </a:rPr>
              <a:t>Tabel. </a:t>
            </a:r>
            <a:r>
              <a:rPr lang="it-IT" b="1" dirty="0">
                <a:latin typeface="Corbel" panose="020B0503020204020204" pitchFamily="34" charset="0"/>
              </a:rPr>
              <a:t>Data Hasil Penelitian (Contoh)</a:t>
            </a:r>
            <a:endParaRPr lang="id-ID" b="1" dirty="0">
              <a:latin typeface="Corbel" panose="020B0503020204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9514" y="5747658"/>
            <a:ext cx="59036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>
                <a:latin typeface="Corbel" panose="020B0503020204020204" pitchFamily="34" charset="0"/>
              </a:rPr>
              <a:t>Keterangan:</a:t>
            </a:r>
          </a:p>
          <a:p>
            <a:pPr>
              <a:tabLst>
                <a:tab pos="1320800" algn="l"/>
              </a:tabLst>
            </a:pPr>
            <a:r>
              <a:rPr lang="fi-FI" dirty="0">
                <a:latin typeface="Corbel" panose="020B0503020204020204" pitchFamily="34" charset="0"/>
              </a:rPr>
              <a:t>Jenis </a:t>
            </a:r>
            <a:r>
              <a:rPr lang="fi-FI" dirty="0" smtClean="0">
                <a:latin typeface="Corbel" panose="020B0503020204020204" pitchFamily="34" charset="0"/>
              </a:rPr>
              <a:t>Kelamin	: </a:t>
            </a:r>
            <a:r>
              <a:rPr lang="fi-FI" dirty="0">
                <a:latin typeface="Corbel" panose="020B0503020204020204" pitchFamily="34" charset="0"/>
              </a:rPr>
              <a:t>1 = </a:t>
            </a:r>
            <a:r>
              <a:rPr lang="fi-FI" dirty="0" smtClean="0">
                <a:latin typeface="Corbel" panose="020B0503020204020204" pitchFamily="34" charset="0"/>
              </a:rPr>
              <a:t>Laki-laki; </a:t>
            </a:r>
            <a:r>
              <a:rPr lang="fi-FI" dirty="0">
                <a:latin typeface="Corbel" panose="020B0503020204020204" pitchFamily="34" charset="0"/>
              </a:rPr>
              <a:t>2 = Perempuan</a:t>
            </a:r>
          </a:p>
          <a:p>
            <a:pPr>
              <a:tabLst>
                <a:tab pos="1320800" algn="l"/>
              </a:tabLst>
            </a:pPr>
            <a:r>
              <a:rPr lang="id-ID" dirty="0">
                <a:latin typeface="Corbel" panose="020B0503020204020204" pitchFamily="34" charset="0"/>
              </a:rPr>
              <a:t>Pendidikan </a:t>
            </a:r>
            <a:r>
              <a:rPr lang="en-US" dirty="0" smtClean="0">
                <a:latin typeface="Corbel" panose="020B0503020204020204" pitchFamily="34" charset="0"/>
              </a:rPr>
              <a:t>	</a:t>
            </a:r>
            <a:r>
              <a:rPr lang="id-ID" dirty="0" smtClean="0">
                <a:latin typeface="Corbel" panose="020B0503020204020204" pitchFamily="34" charset="0"/>
              </a:rPr>
              <a:t>: </a:t>
            </a:r>
            <a:r>
              <a:rPr lang="id-ID" dirty="0">
                <a:latin typeface="Corbel" panose="020B0503020204020204" pitchFamily="34" charset="0"/>
              </a:rPr>
              <a:t>1 = </a:t>
            </a:r>
            <a:r>
              <a:rPr lang="id-ID" dirty="0" smtClean="0">
                <a:latin typeface="Corbel" panose="020B0503020204020204" pitchFamily="34" charset="0"/>
              </a:rPr>
              <a:t>Diploma</a:t>
            </a:r>
            <a:r>
              <a:rPr lang="en-US" dirty="0" smtClean="0">
                <a:latin typeface="Corbel" panose="020B0503020204020204" pitchFamily="34" charset="0"/>
              </a:rPr>
              <a:t>;</a:t>
            </a:r>
            <a:r>
              <a:rPr lang="id-ID" dirty="0" smtClean="0">
                <a:latin typeface="Corbel" panose="020B0503020204020204" pitchFamily="34" charset="0"/>
              </a:rPr>
              <a:t> </a:t>
            </a:r>
            <a:r>
              <a:rPr lang="id-ID" dirty="0">
                <a:latin typeface="Corbel" panose="020B0503020204020204" pitchFamily="34" charset="0"/>
              </a:rPr>
              <a:t>2 = </a:t>
            </a:r>
            <a:r>
              <a:rPr lang="id-ID" dirty="0" smtClean="0">
                <a:latin typeface="Corbel" panose="020B0503020204020204" pitchFamily="34" charset="0"/>
              </a:rPr>
              <a:t>Sarjana</a:t>
            </a:r>
            <a:r>
              <a:rPr lang="en-US" dirty="0" smtClean="0">
                <a:latin typeface="Corbel" panose="020B0503020204020204" pitchFamily="34" charset="0"/>
              </a:rPr>
              <a:t>;</a:t>
            </a:r>
            <a:r>
              <a:rPr lang="id-ID" dirty="0" smtClean="0">
                <a:latin typeface="Corbel" panose="020B0503020204020204" pitchFamily="34" charset="0"/>
              </a:rPr>
              <a:t> </a:t>
            </a:r>
            <a:r>
              <a:rPr lang="id-ID" dirty="0">
                <a:latin typeface="Corbel" panose="020B0503020204020204" pitchFamily="34" charset="0"/>
              </a:rPr>
              <a:t>3 = Magister</a:t>
            </a:r>
          </a:p>
        </p:txBody>
      </p:sp>
    </p:spTree>
    <p:extLst>
      <p:ext uri="{BB962C8B-B14F-4D97-AF65-F5344CB8AC3E}">
        <p14:creationId xmlns:p14="http://schemas.microsoft.com/office/powerpoint/2010/main" val="28213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5635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200"/>
              </a:spcBef>
            </a:pPr>
            <a:r>
              <a:rPr lang="id-ID" sz="2400" b="1" cap="small" dirty="0"/>
              <a:t>Penyajian Data</a:t>
            </a:r>
            <a:endParaRPr lang="id-ID" sz="2400" b="1" cap="small" dirty="0">
              <a:latin typeface="Corbel" panose="020B0503020204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8171" y="1099458"/>
            <a:ext cx="8382000" cy="5170646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id-ID" sz="2400" dirty="0">
                <a:latin typeface="Corbel" panose="020B0503020204020204" pitchFamily="34" charset="0"/>
              </a:rPr>
              <a:t>Teknik penyajian dan analisis data kuantitatif dilakukan menggunakan </a:t>
            </a:r>
            <a:r>
              <a:rPr lang="id-ID" sz="2400" dirty="0" smtClean="0">
                <a:latin typeface="Corbel" panose="020B0503020204020204" pitchFamily="34" charset="0"/>
              </a:rPr>
              <a:t>teknik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statistik</a:t>
            </a:r>
            <a:r>
              <a:rPr lang="id-ID" sz="2400" dirty="0">
                <a:latin typeface="Corbel" panose="020B0503020204020204" pitchFamily="34" charset="0"/>
              </a:rPr>
              <a:t>. Terdapat berbagai teknik statistik yang dapat diterapkan untuk </a:t>
            </a:r>
            <a:r>
              <a:rPr lang="id-ID" sz="2400" dirty="0" smtClean="0">
                <a:latin typeface="Corbel" panose="020B0503020204020204" pitchFamily="34" charset="0"/>
              </a:rPr>
              <a:t>menyajikan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dan </a:t>
            </a:r>
            <a:r>
              <a:rPr lang="id-ID" sz="2400" dirty="0">
                <a:latin typeface="Corbel" panose="020B0503020204020204" pitchFamily="34" charset="0"/>
              </a:rPr>
              <a:t>mendeskripsikan data </a:t>
            </a:r>
            <a:r>
              <a:rPr lang="id-ID" sz="2400" dirty="0" smtClean="0">
                <a:latin typeface="Corbel" panose="020B0503020204020204" pitchFamily="34" charset="0"/>
              </a:rPr>
              <a:t>kuantitatif</a:t>
            </a:r>
            <a:endParaRPr lang="en-US" sz="2400" dirty="0" smtClean="0">
              <a:latin typeface="Corbel" panose="020B0503020204020204" pitchFamily="34" charset="0"/>
            </a:endParaRP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400" dirty="0" smtClean="0">
                <a:latin typeface="Corbel" panose="020B0503020204020204" pitchFamily="34" charset="0"/>
              </a:rPr>
              <a:t>Penyajian </a:t>
            </a:r>
            <a:r>
              <a:rPr lang="id-ID" sz="2400" dirty="0">
                <a:latin typeface="Corbel" panose="020B0503020204020204" pitchFamily="34" charset="0"/>
              </a:rPr>
              <a:t>Data dalam Bentuk </a:t>
            </a:r>
            <a:r>
              <a:rPr lang="id-ID" sz="2400" dirty="0" smtClean="0">
                <a:latin typeface="Corbel" panose="020B0503020204020204" pitchFamily="34" charset="0"/>
              </a:rPr>
              <a:t>Tabel</a:t>
            </a:r>
            <a:endParaRPr lang="en-US" sz="2400" dirty="0" smtClean="0">
              <a:latin typeface="Corbel" panose="020B0503020204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id-ID" sz="2200" dirty="0">
                <a:latin typeface="Corbel" panose="020B0503020204020204" pitchFamily="34" charset="0"/>
              </a:rPr>
              <a:t>Tabel Klasifikasi Satu </a:t>
            </a:r>
            <a:r>
              <a:rPr lang="id-ID" sz="2200" dirty="0" smtClean="0">
                <a:latin typeface="Corbel" panose="020B0503020204020204" pitchFamily="34" charset="0"/>
              </a:rPr>
              <a:t>Arah</a:t>
            </a:r>
            <a:endParaRPr lang="en-US" sz="2200" dirty="0" smtClean="0">
              <a:latin typeface="Corbel" panose="020B0503020204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id-ID" sz="2200" dirty="0">
                <a:latin typeface="Corbel" panose="020B0503020204020204" pitchFamily="34" charset="0"/>
              </a:rPr>
              <a:t>Tabel </a:t>
            </a:r>
            <a:r>
              <a:rPr lang="id-ID" sz="2200" dirty="0" smtClean="0">
                <a:latin typeface="Corbel" panose="020B0503020204020204" pitchFamily="34" charset="0"/>
              </a:rPr>
              <a:t>Silang</a:t>
            </a:r>
            <a:endParaRPr lang="en-US" sz="2200" dirty="0" smtClean="0">
              <a:latin typeface="Corbel" panose="020B0503020204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id-ID" sz="2200" dirty="0">
                <a:latin typeface="Corbel" panose="020B0503020204020204" pitchFamily="34" charset="0"/>
              </a:rPr>
              <a:t>Tabel Distribusi Frekuensi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2400" dirty="0">
                <a:latin typeface="Corbel" panose="020B0503020204020204" pitchFamily="34" charset="0"/>
              </a:rPr>
              <a:t>Penyajian Data dalam Bentuk </a:t>
            </a:r>
            <a:r>
              <a:rPr lang="pt-BR" sz="2400" dirty="0" smtClean="0">
                <a:latin typeface="Corbel" panose="020B0503020204020204" pitchFamily="34" charset="0"/>
              </a:rPr>
              <a:t>Diagram/Grafik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id-ID" sz="2200" dirty="0">
                <a:latin typeface="Corbel" panose="020B0503020204020204" pitchFamily="34" charset="0"/>
              </a:rPr>
              <a:t>Diagram Lingkaran </a:t>
            </a:r>
            <a:r>
              <a:rPr lang="id-ID" sz="2200" i="1" dirty="0">
                <a:latin typeface="Corbel" panose="020B0503020204020204" pitchFamily="34" charset="0"/>
              </a:rPr>
              <a:t>(Pie Chart</a:t>
            </a:r>
            <a:r>
              <a:rPr lang="id-ID" sz="2200" i="1" dirty="0" smtClean="0">
                <a:latin typeface="Corbel" panose="020B0503020204020204" pitchFamily="34" charset="0"/>
              </a:rPr>
              <a:t>)</a:t>
            </a:r>
            <a:endParaRPr lang="en-US" sz="2200" i="1" dirty="0" smtClean="0">
              <a:latin typeface="Corbel" panose="020B0503020204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id-ID" sz="2200" dirty="0">
                <a:latin typeface="Corbel" panose="020B0503020204020204" pitchFamily="34" charset="0"/>
              </a:rPr>
              <a:t>Diagram </a:t>
            </a:r>
            <a:r>
              <a:rPr lang="id-ID" sz="2200" dirty="0" smtClean="0">
                <a:latin typeface="Corbel" panose="020B0503020204020204" pitchFamily="34" charset="0"/>
              </a:rPr>
              <a:t>Batang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en-US" sz="2200" i="1" dirty="0" smtClean="0">
                <a:latin typeface="Corbel" panose="020B0503020204020204" pitchFamily="34" charset="0"/>
              </a:rPr>
              <a:t>(Histogram)</a:t>
            </a:r>
            <a:r>
              <a:rPr lang="en-US" sz="2200" dirty="0" smtClean="0">
                <a:latin typeface="Corbel" panose="020B0503020204020204" pitchFamily="34" charset="0"/>
              </a:rPr>
              <a:t>.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id-ID" sz="2200" dirty="0">
                <a:latin typeface="Corbel" panose="020B0503020204020204" pitchFamily="34" charset="0"/>
              </a:rPr>
              <a:t>Diagram Garis</a:t>
            </a:r>
            <a:endParaRPr lang="en-US" sz="2200" dirty="0" smtClean="0">
              <a:latin typeface="Corbel" panose="020B0503020204020204" pitchFamily="34" charset="0"/>
            </a:endParaRPr>
          </a:p>
          <a:p>
            <a:pPr>
              <a:spcBef>
                <a:spcPts val="1200"/>
              </a:spcBef>
            </a:pPr>
            <a:endParaRPr lang="en-US" sz="2400" dirty="0" smtClean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36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chemeClr val="tx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id-ID" sz="2400" b="1" cap="small" dirty="0">
                <a:solidFill>
                  <a:schemeClr val="bg1"/>
                </a:solidFill>
              </a:rPr>
              <a:t>Sumber Data</a:t>
            </a:r>
            <a:endParaRPr lang="id-ID" sz="2400" cap="small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92500"/>
          </a:bodyPr>
          <a:lstStyle/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dirty="0"/>
              <a:t>K</a:t>
            </a:r>
            <a:r>
              <a:rPr lang="id-ID" dirty="0" smtClean="0"/>
              <a:t>etersediaan sumber data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s</a:t>
            </a:r>
            <a:r>
              <a:rPr lang="id-ID" dirty="0" smtClean="0"/>
              <a:t>alah </a:t>
            </a:r>
            <a:r>
              <a:rPr lang="id-ID" dirty="0"/>
              <a:t>satu pertimbangan dalam memilih masalah </a:t>
            </a:r>
            <a:r>
              <a:rPr lang="id-ID" dirty="0" smtClean="0"/>
              <a:t>penelitian</a:t>
            </a:r>
            <a:r>
              <a:rPr lang="en-US" dirty="0" smtClean="0"/>
              <a:t>.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dirty="0"/>
              <a:t>Penelitian kuantitatif lebih bersifat </a:t>
            </a:r>
            <a:r>
              <a:rPr lang="id-ID" b="1" i="1" dirty="0" smtClean="0">
                <a:solidFill>
                  <a:schemeClr val="tx2">
                    <a:lumMod val="50000"/>
                  </a:schemeClr>
                </a:solidFill>
              </a:rPr>
              <a:t>explanation</a:t>
            </a:r>
            <a:r>
              <a:rPr lang="en-US" dirty="0" smtClean="0"/>
              <a:t> (</a:t>
            </a:r>
            <a:r>
              <a:rPr lang="en-US" dirty="0" err="1" smtClean="0"/>
              <a:t>menerangkan</a:t>
            </a:r>
            <a:r>
              <a:rPr lang="en-US" dirty="0"/>
              <a:t>, </a:t>
            </a:r>
            <a:r>
              <a:rPr lang="en-US" dirty="0" err="1"/>
              <a:t>menjeleskan</a:t>
            </a:r>
            <a:r>
              <a:rPr lang="en-US" dirty="0"/>
              <a:t>),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i="1" dirty="0">
                <a:solidFill>
                  <a:srgbClr val="FF0000"/>
                </a:solidFill>
              </a:rPr>
              <a:t>to learn about the </a:t>
            </a:r>
            <a:r>
              <a:rPr lang="en-US" i="1" dirty="0" smtClean="0">
                <a:solidFill>
                  <a:srgbClr val="FF0000"/>
                </a:solidFill>
              </a:rPr>
              <a:t>people </a:t>
            </a:r>
            <a:r>
              <a:rPr lang="id-ID" dirty="0" smtClean="0"/>
              <a:t>(masyarakat </a:t>
            </a:r>
            <a:r>
              <a:rPr lang="id-ID" dirty="0"/>
              <a:t>objek), </a:t>
            </a:r>
            <a:endParaRPr lang="en-US" dirty="0" smtClean="0"/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dirty="0" smtClean="0"/>
              <a:t>P</a:t>
            </a:r>
            <a:r>
              <a:rPr lang="id-ID" dirty="0" smtClean="0"/>
              <a:t>enelitian </a:t>
            </a:r>
            <a:r>
              <a:rPr lang="id-ID" dirty="0"/>
              <a:t>kualitatif lebih bersifat </a:t>
            </a:r>
            <a:r>
              <a:rPr lang="id-ID" b="1" i="1" dirty="0" smtClean="0">
                <a:solidFill>
                  <a:schemeClr val="tx2">
                    <a:lumMod val="50000"/>
                  </a:schemeClr>
                </a:solidFill>
              </a:rPr>
              <a:t>understanding</a:t>
            </a:r>
            <a:r>
              <a:rPr lang="en-US" i="1" dirty="0" smtClean="0"/>
              <a:t> </a:t>
            </a:r>
            <a:r>
              <a:rPr lang="id-ID" dirty="0" smtClean="0"/>
              <a:t>(memahami</a:t>
            </a:r>
            <a:r>
              <a:rPr lang="id-ID" dirty="0"/>
              <a:t>) terhadap fonemena atau gejala sosial, karena bersifat </a:t>
            </a:r>
            <a:r>
              <a:rPr lang="id-ID" i="1" dirty="0">
                <a:solidFill>
                  <a:srgbClr val="FF0000"/>
                </a:solidFill>
              </a:rPr>
              <a:t>to </a:t>
            </a:r>
            <a:r>
              <a:rPr lang="en-US" i="1" dirty="0" smtClean="0">
                <a:solidFill>
                  <a:srgbClr val="FF0000"/>
                </a:solidFill>
              </a:rPr>
              <a:t>provide complex textual descriptions of how people experience</a:t>
            </a:r>
            <a:r>
              <a:rPr lang="id-ID" dirty="0" smtClean="0"/>
              <a:t> </a:t>
            </a:r>
            <a:r>
              <a:rPr lang="id-ID" dirty="0"/>
              <a:t>(masyarakat sebagai subyek).</a:t>
            </a:r>
          </a:p>
        </p:txBody>
      </p:sp>
    </p:spTree>
    <p:extLst>
      <p:ext uri="{BB962C8B-B14F-4D97-AF65-F5344CB8AC3E}">
        <p14:creationId xmlns:p14="http://schemas.microsoft.com/office/powerpoint/2010/main" val="4019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232224"/>
            <a:ext cx="8269975" cy="62375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/>
        </p:nvSpPr>
        <p:spPr>
          <a:xfrm>
            <a:off x="1097188" y="463672"/>
            <a:ext cx="6994525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id-ID" dirty="0" smtClean="0"/>
              <a:t>Tabel </a:t>
            </a:r>
            <a:r>
              <a:rPr lang="id-ID" dirty="0"/>
              <a:t>Satu Arah Komposisi Responden Berdasarkan Jenis kelamin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96" y="934602"/>
            <a:ext cx="63817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097189" y="2907985"/>
            <a:ext cx="6994524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dirty="0" smtClean="0"/>
              <a:t>Contoh </a:t>
            </a:r>
            <a:r>
              <a:rPr lang="id-ID" dirty="0"/>
              <a:t>Tabel Silang Komposisi Responden Berdasarkan Jenis Kelamin</a:t>
            </a:r>
          </a:p>
          <a:p>
            <a:pPr algn="ctr"/>
            <a:r>
              <a:rPr lang="id-ID" dirty="0"/>
              <a:t>dan Tingkat Pendidikan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758" y="3684942"/>
            <a:ext cx="6858000" cy="1991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172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69975" cy="5486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/>
        </p:nvSpPr>
        <p:spPr>
          <a:xfrm>
            <a:off x="1013020" y="666093"/>
            <a:ext cx="7162800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/>
              <a:t>Contoh Tabel Distribusi Frekuensi Skor Kompetensi Profesional Guru</a:t>
            </a:r>
            <a:endParaRPr lang="id-ID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68" y="1353455"/>
            <a:ext cx="8077200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37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87084"/>
            <a:ext cx="8269975" cy="66387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28600"/>
            <a:ext cx="5175266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66800" y="2878633"/>
            <a:ext cx="723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/>
              <a:t>Contoh Diagram Lingkaran Komposisi Responden Berdasarkan </a:t>
            </a:r>
            <a:r>
              <a:rPr lang="id-ID" dirty="0" smtClean="0"/>
              <a:t>Jenis</a:t>
            </a:r>
            <a:r>
              <a:rPr lang="en-US" dirty="0" smtClean="0"/>
              <a:t> </a:t>
            </a:r>
            <a:r>
              <a:rPr lang="id-ID" dirty="0" smtClean="0"/>
              <a:t>kelamin</a:t>
            </a:r>
            <a:endParaRPr lang="id-ID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952" y="3367706"/>
            <a:ext cx="5436961" cy="2778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954775" y="6269390"/>
            <a:ext cx="7772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/>
              <a:t>Contoh Diagram Batang Komposisi Responden Berdasarkan </a:t>
            </a:r>
            <a:r>
              <a:rPr lang="id-ID" dirty="0" smtClean="0"/>
              <a:t>Tingkat</a:t>
            </a:r>
            <a:r>
              <a:rPr lang="en-US" dirty="0" smtClean="0"/>
              <a:t> </a:t>
            </a:r>
            <a:r>
              <a:rPr lang="id-ID" dirty="0" smtClean="0"/>
              <a:t>Pendidikan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0986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" y="224135"/>
            <a:ext cx="8269975" cy="64052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685800"/>
            <a:ext cx="4419600" cy="1828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67000"/>
            <a:ext cx="7510462" cy="385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49512" y="224135"/>
            <a:ext cx="8077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600" dirty="0"/>
              <a:t>Contoh Grafik Garis Perkembangan Jumlah Siswa Baru pada </a:t>
            </a:r>
            <a:r>
              <a:rPr lang="id-ID" sz="1600" dirty="0" smtClean="0"/>
              <a:t>Sekolah</a:t>
            </a:r>
            <a:r>
              <a:rPr lang="en-US" sz="1600" dirty="0" smtClean="0"/>
              <a:t> </a:t>
            </a:r>
            <a:r>
              <a:rPr lang="id-ID" sz="1600" dirty="0" smtClean="0"/>
              <a:t>XXX </a:t>
            </a:r>
            <a:r>
              <a:rPr lang="id-ID" sz="1600" dirty="0"/>
              <a:t>Tahun 1997-2006</a:t>
            </a:r>
          </a:p>
        </p:txBody>
      </p:sp>
    </p:spTree>
    <p:extLst>
      <p:ext uri="{BB962C8B-B14F-4D97-AF65-F5344CB8AC3E}">
        <p14:creationId xmlns:p14="http://schemas.microsoft.com/office/powerpoint/2010/main" val="221760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5635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200"/>
              </a:spcBef>
            </a:pPr>
            <a:r>
              <a:rPr lang="id-ID" sz="2400" b="1" cap="small" dirty="0"/>
              <a:t>Deskripsi dan Ukuran Data</a:t>
            </a:r>
            <a:endParaRPr lang="id-ID" sz="2400" b="1" cap="small" dirty="0">
              <a:latin typeface="Corbel" panose="020B0503020204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8171" y="1524000"/>
            <a:ext cx="8258629" cy="4708981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id-ID" sz="2800" b="1" dirty="0" smtClean="0">
                <a:latin typeface="Corbel" panose="020B0503020204020204" pitchFamily="34" charset="0"/>
              </a:rPr>
              <a:t>Deskripsi</a:t>
            </a:r>
            <a:r>
              <a:rPr lang="en-US" sz="2800" b="1" dirty="0" smtClean="0">
                <a:latin typeface="Corbel" panose="020B0503020204020204" pitchFamily="34" charset="0"/>
              </a:rPr>
              <a:t> </a:t>
            </a:r>
            <a:r>
              <a:rPr lang="id-ID" sz="2800" b="1" dirty="0" smtClean="0">
                <a:latin typeface="Corbel" panose="020B0503020204020204" pitchFamily="34" charset="0"/>
              </a:rPr>
              <a:t>data </a:t>
            </a:r>
            <a:r>
              <a:rPr lang="id-ID" sz="2800" dirty="0">
                <a:latin typeface="Corbel" panose="020B0503020204020204" pitchFamily="34" charset="0"/>
              </a:rPr>
              <a:t>yang memperlihatkan karakteristik atau ukuran sekelompok data </a:t>
            </a:r>
            <a:r>
              <a:rPr lang="id-ID" sz="2800" dirty="0" smtClean="0">
                <a:latin typeface="Corbel" panose="020B0503020204020204" pitchFamily="34" charset="0"/>
              </a:rPr>
              <a:t>dianalisis</a:t>
            </a:r>
            <a:r>
              <a:rPr lang="en-US" sz="2800" dirty="0" smtClean="0">
                <a:latin typeface="Corbel" panose="020B0503020204020204" pitchFamily="34" charset="0"/>
              </a:rPr>
              <a:t> </a:t>
            </a:r>
            <a:r>
              <a:rPr lang="id-ID" sz="2800" dirty="0" smtClean="0">
                <a:latin typeface="Corbel" panose="020B0503020204020204" pitchFamily="34" charset="0"/>
              </a:rPr>
              <a:t>menggunakan </a:t>
            </a:r>
            <a:r>
              <a:rPr lang="id-ID" sz="2800" dirty="0">
                <a:latin typeface="Corbel" panose="020B0503020204020204" pitchFamily="34" charset="0"/>
              </a:rPr>
              <a:t>teknik statistik deskriptif. Tujuannya adalah memperoleh </a:t>
            </a:r>
            <a:r>
              <a:rPr lang="id-ID" sz="2800" dirty="0" smtClean="0">
                <a:latin typeface="Corbel" panose="020B0503020204020204" pitchFamily="34" charset="0"/>
              </a:rPr>
              <a:t>gambaran</a:t>
            </a:r>
            <a:r>
              <a:rPr lang="en-US" sz="2800" dirty="0" smtClean="0">
                <a:latin typeface="Corbel" panose="020B0503020204020204" pitchFamily="34" charset="0"/>
              </a:rPr>
              <a:t> </a:t>
            </a:r>
            <a:r>
              <a:rPr lang="id-ID" sz="2800" dirty="0" smtClean="0">
                <a:latin typeface="Corbel" panose="020B0503020204020204" pitchFamily="34" charset="0"/>
              </a:rPr>
              <a:t>umum </a:t>
            </a:r>
            <a:r>
              <a:rPr lang="id-ID" sz="2800" dirty="0">
                <a:latin typeface="Corbel" panose="020B0503020204020204" pitchFamily="34" charset="0"/>
              </a:rPr>
              <a:t>mengenai data atau skor variabel yang diukur. Teknik analisis yang </a:t>
            </a:r>
            <a:r>
              <a:rPr lang="id-ID" sz="2800" dirty="0" smtClean="0">
                <a:latin typeface="Corbel" panose="020B0503020204020204" pitchFamily="34" charset="0"/>
              </a:rPr>
              <a:t>sering</a:t>
            </a:r>
            <a:r>
              <a:rPr lang="en-US" sz="2800" dirty="0" smtClean="0">
                <a:latin typeface="Corbel" panose="020B0503020204020204" pitchFamily="34" charset="0"/>
              </a:rPr>
              <a:t> </a:t>
            </a:r>
            <a:r>
              <a:rPr lang="id-ID" sz="2800" dirty="0" smtClean="0">
                <a:latin typeface="Corbel" panose="020B0503020204020204" pitchFamily="34" charset="0"/>
              </a:rPr>
              <a:t>digunakan </a:t>
            </a:r>
            <a:r>
              <a:rPr lang="id-ID" sz="2800" dirty="0">
                <a:latin typeface="Corbel" panose="020B0503020204020204" pitchFamily="34" charset="0"/>
              </a:rPr>
              <a:t>untuk mendeskripsikan data antara lain: </a:t>
            </a:r>
            <a:endParaRPr lang="en-US" sz="2800" dirty="0" smtClean="0">
              <a:latin typeface="Corbel" panose="020B0503020204020204" pitchFamily="34" charset="0"/>
            </a:endParaRP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id-ID" sz="2800" dirty="0" smtClean="0">
                <a:latin typeface="Corbel" panose="020B0503020204020204" pitchFamily="34" charset="0"/>
              </a:rPr>
              <a:t>Ukuran </a:t>
            </a:r>
            <a:r>
              <a:rPr lang="id-ID" sz="2800" dirty="0">
                <a:latin typeface="Corbel" panose="020B0503020204020204" pitchFamily="34" charset="0"/>
              </a:rPr>
              <a:t>pemusatan data (</a:t>
            </a:r>
            <a:r>
              <a:rPr lang="id-ID" sz="2800" dirty="0" smtClean="0">
                <a:latin typeface="Corbel" panose="020B0503020204020204" pitchFamily="34" charset="0"/>
              </a:rPr>
              <a:t>ratarata</a:t>
            </a:r>
            <a:r>
              <a:rPr lang="en-US" sz="2800" dirty="0" smtClean="0">
                <a:latin typeface="Corbel" panose="020B0503020204020204" pitchFamily="34" charset="0"/>
              </a:rPr>
              <a:t> </a:t>
            </a:r>
            <a:r>
              <a:rPr lang="en-US" sz="2800" i="1" dirty="0" smtClean="0">
                <a:latin typeface="Corbel" panose="020B0503020204020204" pitchFamily="34" charset="0"/>
              </a:rPr>
              <a:t>(mean)</a:t>
            </a:r>
            <a:r>
              <a:rPr lang="id-ID" sz="2800" dirty="0" smtClean="0">
                <a:latin typeface="Corbel" panose="020B0503020204020204" pitchFamily="34" charset="0"/>
              </a:rPr>
              <a:t>,</a:t>
            </a:r>
            <a:r>
              <a:rPr lang="en-US" sz="2800" dirty="0" smtClean="0">
                <a:latin typeface="Corbel" panose="020B0503020204020204" pitchFamily="34" charset="0"/>
              </a:rPr>
              <a:t> </a:t>
            </a:r>
            <a:r>
              <a:rPr lang="id-ID" sz="2800" dirty="0" smtClean="0">
                <a:latin typeface="Corbel" panose="020B0503020204020204" pitchFamily="34" charset="0"/>
              </a:rPr>
              <a:t>median</a:t>
            </a:r>
            <a:r>
              <a:rPr lang="id-ID" sz="2800" dirty="0">
                <a:latin typeface="Corbel" panose="020B0503020204020204" pitchFamily="34" charset="0"/>
              </a:rPr>
              <a:t>, dan modus), serta </a:t>
            </a:r>
            <a:endParaRPr lang="en-US" sz="2800" dirty="0" smtClean="0">
              <a:latin typeface="Corbel" panose="020B0503020204020204" pitchFamily="34" charset="0"/>
            </a:endParaRP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800" dirty="0" smtClean="0">
                <a:latin typeface="Corbel" panose="020B0503020204020204" pitchFamily="34" charset="0"/>
              </a:rPr>
              <a:t>U</a:t>
            </a:r>
            <a:r>
              <a:rPr lang="id-ID" sz="2800" dirty="0" smtClean="0">
                <a:latin typeface="Corbel" panose="020B0503020204020204" pitchFamily="34" charset="0"/>
              </a:rPr>
              <a:t>kuran </a:t>
            </a:r>
            <a:r>
              <a:rPr lang="id-ID" sz="2800" dirty="0">
                <a:latin typeface="Corbel" panose="020B0503020204020204" pitchFamily="34" charset="0"/>
              </a:rPr>
              <a:t>penyebaran data (</a:t>
            </a:r>
            <a:r>
              <a:rPr lang="id-ID" sz="2800" dirty="0" smtClean="0">
                <a:latin typeface="Corbel" panose="020B0503020204020204" pitchFamily="34" charset="0"/>
              </a:rPr>
              <a:t>rentang</a:t>
            </a:r>
            <a:r>
              <a:rPr lang="en-US" sz="2800" dirty="0" smtClean="0">
                <a:latin typeface="Corbel" panose="020B0503020204020204" pitchFamily="34" charset="0"/>
              </a:rPr>
              <a:t> </a:t>
            </a:r>
            <a:r>
              <a:rPr lang="en-US" sz="2800" i="1" dirty="0" smtClean="0">
                <a:latin typeface="Corbel" panose="020B0503020204020204" pitchFamily="34" charset="0"/>
              </a:rPr>
              <a:t>(range)</a:t>
            </a:r>
            <a:r>
              <a:rPr lang="id-ID" sz="2800" dirty="0" smtClean="0">
                <a:latin typeface="Corbel" panose="020B0503020204020204" pitchFamily="34" charset="0"/>
              </a:rPr>
              <a:t>, simpangan</a:t>
            </a:r>
            <a:r>
              <a:rPr lang="en-US" sz="2800" dirty="0" smtClean="0">
                <a:latin typeface="Corbel" panose="020B0503020204020204" pitchFamily="34" charset="0"/>
              </a:rPr>
              <a:t> </a:t>
            </a:r>
            <a:r>
              <a:rPr lang="id-ID" sz="2800" dirty="0" smtClean="0">
                <a:latin typeface="Corbel" panose="020B0503020204020204" pitchFamily="34" charset="0"/>
              </a:rPr>
              <a:t>baku</a:t>
            </a:r>
            <a:r>
              <a:rPr lang="en-US" sz="2800" dirty="0" smtClean="0">
                <a:latin typeface="Corbel" panose="020B0503020204020204" pitchFamily="34" charset="0"/>
              </a:rPr>
              <a:t> </a:t>
            </a:r>
            <a:r>
              <a:rPr lang="en-US" sz="2800" i="1" dirty="0" smtClean="0">
                <a:latin typeface="Corbel" panose="020B0503020204020204" pitchFamily="34" charset="0"/>
              </a:rPr>
              <a:t>(</a:t>
            </a:r>
            <a:r>
              <a:rPr lang="en-US" sz="2800" i="1" dirty="0" err="1" smtClean="0">
                <a:latin typeface="Corbel" panose="020B0503020204020204" pitchFamily="34" charset="0"/>
              </a:rPr>
              <a:t>standar</a:t>
            </a:r>
            <a:r>
              <a:rPr lang="en-US" sz="2800" i="1" dirty="0" smtClean="0">
                <a:latin typeface="Corbel" panose="020B0503020204020204" pitchFamily="34" charset="0"/>
              </a:rPr>
              <a:t> </a:t>
            </a:r>
            <a:r>
              <a:rPr lang="en-US" sz="2800" i="1" dirty="0" err="1" smtClean="0">
                <a:latin typeface="Corbel" panose="020B0503020204020204" pitchFamily="34" charset="0"/>
              </a:rPr>
              <a:t>deviasi</a:t>
            </a:r>
            <a:r>
              <a:rPr lang="en-US" sz="2800" i="1" dirty="0" smtClean="0">
                <a:latin typeface="Corbel" panose="020B0503020204020204" pitchFamily="34" charset="0"/>
              </a:rPr>
              <a:t>)</a:t>
            </a:r>
            <a:r>
              <a:rPr lang="id-ID" sz="2800" dirty="0" smtClean="0">
                <a:latin typeface="Corbel" panose="020B0503020204020204" pitchFamily="34" charset="0"/>
              </a:rPr>
              <a:t>, </a:t>
            </a:r>
            <a:r>
              <a:rPr lang="id-ID" sz="2800" dirty="0">
                <a:latin typeface="Corbel" panose="020B0503020204020204" pitchFamily="34" charset="0"/>
              </a:rPr>
              <a:t>dan </a:t>
            </a:r>
            <a:r>
              <a:rPr lang="id-ID" sz="2800" dirty="0" smtClean="0">
                <a:latin typeface="Corbel" panose="020B0503020204020204" pitchFamily="34" charset="0"/>
              </a:rPr>
              <a:t>varians</a:t>
            </a:r>
            <a:r>
              <a:rPr lang="en-US" sz="2800" dirty="0" err="1" smtClean="0">
                <a:latin typeface="Corbel" panose="020B0503020204020204" pitchFamily="34" charset="0"/>
              </a:rPr>
              <a:t>i</a:t>
            </a:r>
            <a:r>
              <a:rPr lang="id-ID" sz="2800" dirty="0" smtClean="0">
                <a:latin typeface="Corbel" panose="020B0503020204020204" pitchFamily="34" charset="0"/>
              </a:rPr>
              <a:t>).</a:t>
            </a:r>
            <a:endParaRPr lang="en-US" sz="2800" dirty="0" smtClean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22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71539"/>
            <a:ext cx="9143999" cy="491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854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chemeClr val="tx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id-ID" sz="2400" b="1" cap="small" dirty="0">
                <a:solidFill>
                  <a:schemeClr val="bg1"/>
                </a:solidFill>
              </a:rPr>
              <a:t>Sumber Data</a:t>
            </a:r>
            <a:endParaRPr lang="id-ID" sz="2400" cap="small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200" dirty="0" smtClean="0">
                <a:latin typeface="Corbel" panose="020B0503020204020204" pitchFamily="34" charset="0"/>
              </a:rPr>
              <a:t>S</a:t>
            </a:r>
            <a:r>
              <a:rPr lang="id-ID" sz="2200" dirty="0" smtClean="0">
                <a:latin typeface="Corbel" panose="020B0503020204020204" pitchFamily="34" charset="0"/>
              </a:rPr>
              <a:t>umber </a:t>
            </a:r>
            <a:r>
              <a:rPr lang="id-ID" sz="2200" dirty="0">
                <a:latin typeface="Corbel" panose="020B0503020204020204" pitchFamily="34" charset="0"/>
              </a:rPr>
              <a:t>data dalam penelitian adalah subyek dari mana </a:t>
            </a:r>
            <a:r>
              <a:rPr lang="id-ID" sz="2200" dirty="0" smtClean="0">
                <a:latin typeface="Corbel" panose="020B0503020204020204" pitchFamily="34" charset="0"/>
              </a:rPr>
              <a:t>data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id-ID" sz="2200" dirty="0" smtClean="0">
                <a:latin typeface="Corbel" panose="020B0503020204020204" pitchFamily="34" charset="0"/>
              </a:rPr>
              <a:t>dapat </a:t>
            </a:r>
            <a:r>
              <a:rPr lang="id-ID" sz="2200" dirty="0">
                <a:latin typeface="Corbel" panose="020B0503020204020204" pitchFamily="34" charset="0"/>
              </a:rPr>
              <a:t>diperoleh. </a:t>
            </a:r>
            <a:endParaRPr lang="en-US" sz="2200" dirty="0" smtClean="0">
              <a:latin typeface="Corbel" panose="020B0503020204020204" pitchFamily="34" charset="0"/>
            </a:endParaRPr>
          </a:p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200" dirty="0" smtClean="0">
                <a:latin typeface="Corbel" panose="020B0503020204020204" pitchFamily="34" charset="0"/>
              </a:rPr>
              <a:t>Apabila </a:t>
            </a:r>
            <a:r>
              <a:rPr lang="id-ID" sz="2200" dirty="0">
                <a:latin typeface="Corbel" panose="020B0503020204020204" pitchFamily="34" charset="0"/>
              </a:rPr>
              <a:t>penelitian menggunakan kuisioner atau wawancara </a:t>
            </a:r>
            <a:r>
              <a:rPr lang="id-ID" sz="2200" dirty="0" smtClean="0">
                <a:latin typeface="Corbel" panose="020B0503020204020204" pitchFamily="34" charset="0"/>
              </a:rPr>
              <a:t>dalam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id-ID" sz="2200" dirty="0" smtClean="0">
                <a:latin typeface="Corbel" panose="020B0503020204020204" pitchFamily="34" charset="0"/>
              </a:rPr>
              <a:t>pengumpulan </a:t>
            </a:r>
            <a:r>
              <a:rPr lang="id-ID" sz="2200" dirty="0">
                <a:latin typeface="Corbel" panose="020B0503020204020204" pitchFamily="34" charset="0"/>
              </a:rPr>
              <a:t>datanya, maka sumber data disebut responden, yaitu orang </a:t>
            </a:r>
            <a:r>
              <a:rPr lang="id-ID" sz="2200" dirty="0" smtClean="0">
                <a:latin typeface="Corbel" panose="020B0503020204020204" pitchFamily="34" charset="0"/>
              </a:rPr>
              <a:t>yang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id-ID" sz="2200" dirty="0" smtClean="0">
                <a:latin typeface="Corbel" panose="020B0503020204020204" pitchFamily="34" charset="0"/>
              </a:rPr>
              <a:t>merespon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id-ID" sz="2200" dirty="0" smtClean="0">
                <a:latin typeface="Corbel" panose="020B0503020204020204" pitchFamily="34" charset="0"/>
              </a:rPr>
              <a:t>atau </a:t>
            </a:r>
            <a:r>
              <a:rPr lang="id-ID" sz="2200" dirty="0">
                <a:latin typeface="Corbel" panose="020B0503020204020204" pitchFamily="34" charset="0"/>
              </a:rPr>
              <a:t>menjawab pertanyaan peneliti, baik pertanyaan tertulis maupun lisan.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sv-SE" sz="2200" dirty="0">
                <a:latin typeface="Corbel" panose="020B0503020204020204" pitchFamily="34" charset="0"/>
              </a:rPr>
              <a:t>Apabila peneliti menggunakan teknik observasi, maka sumber datanya </a:t>
            </a:r>
            <a:r>
              <a:rPr lang="sv-SE" sz="2200" dirty="0" smtClean="0">
                <a:latin typeface="Corbel" panose="020B0503020204020204" pitchFamily="34" charset="0"/>
              </a:rPr>
              <a:t>bisa </a:t>
            </a:r>
            <a:r>
              <a:rPr lang="id-ID" sz="2200" dirty="0" smtClean="0">
                <a:latin typeface="Corbel" panose="020B0503020204020204" pitchFamily="34" charset="0"/>
              </a:rPr>
              <a:t>berupa </a:t>
            </a:r>
            <a:r>
              <a:rPr lang="id-ID" sz="2200" dirty="0">
                <a:latin typeface="Corbel" panose="020B0503020204020204" pitchFamily="34" charset="0"/>
              </a:rPr>
              <a:t>benda, gerak atau proses tertentu. Contohnya penelitian yang </a:t>
            </a:r>
            <a:r>
              <a:rPr lang="id-ID" sz="2200" dirty="0" smtClean="0">
                <a:latin typeface="Corbel" panose="020B0503020204020204" pitchFamily="34" charset="0"/>
              </a:rPr>
              <a:t>mengamati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id-ID" sz="2200" dirty="0" smtClean="0">
                <a:latin typeface="Corbel" panose="020B0503020204020204" pitchFamily="34" charset="0"/>
              </a:rPr>
              <a:t>tumbuhnya </a:t>
            </a:r>
            <a:r>
              <a:rPr lang="id-ID" sz="2200" dirty="0">
                <a:latin typeface="Corbel" panose="020B0503020204020204" pitchFamily="34" charset="0"/>
              </a:rPr>
              <a:t>jagung, </a:t>
            </a:r>
            <a:r>
              <a:rPr lang="id-ID" sz="2200" dirty="0" smtClean="0">
                <a:latin typeface="Corbel" panose="020B0503020204020204" pitchFamily="34" charset="0"/>
              </a:rPr>
              <a:t>s</a:t>
            </a:r>
            <a:r>
              <a:rPr lang="en-US" sz="2200" dirty="0" smtClean="0">
                <a:latin typeface="Corbel" panose="020B0503020204020204" pitchFamily="34" charset="0"/>
              </a:rPr>
              <a:t>u</a:t>
            </a:r>
            <a:r>
              <a:rPr lang="id-ID" sz="2200" dirty="0" smtClean="0">
                <a:latin typeface="Corbel" panose="020B0503020204020204" pitchFamily="34" charset="0"/>
              </a:rPr>
              <a:t>mber datanya </a:t>
            </a:r>
            <a:r>
              <a:rPr lang="id-ID" sz="2200" dirty="0">
                <a:latin typeface="Corbel" panose="020B0503020204020204" pitchFamily="34" charset="0"/>
              </a:rPr>
              <a:t>adalah jagung, sedangkan objek </a:t>
            </a:r>
            <a:r>
              <a:rPr lang="id-ID" sz="2200" dirty="0" smtClean="0">
                <a:latin typeface="Corbel" panose="020B0503020204020204" pitchFamily="34" charset="0"/>
              </a:rPr>
              <a:t>penelitiannya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id-ID" sz="2200" dirty="0" smtClean="0">
                <a:latin typeface="Corbel" panose="020B0503020204020204" pitchFamily="34" charset="0"/>
              </a:rPr>
              <a:t>adalah </a:t>
            </a:r>
            <a:r>
              <a:rPr lang="id-ID" sz="2200" dirty="0">
                <a:latin typeface="Corbel" panose="020B0503020204020204" pitchFamily="34" charset="0"/>
              </a:rPr>
              <a:t>pertumbuhan jagung.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200" dirty="0">
                <a:latin typeface="Corbel" panose="020B0503020204020204" pitchFamily="34" charset="0"/>
              </a:rPr>
              <a:t>Jadi yang dimaksud sumber data dari uraian diatas adalah subyek </a:t>
            </a:r>
            <a:r>
              <a:rPr lang="id-ID" sz="2200" dirty="0" smtClean="0">
                <a:latin typeface="Corbel" panose="020B0503020204020204" pitchFamily="34" charset="0"/>
              </a:rPr>
              <a:t>penelitian</a:t>
            </a:r>
            <a:r>
              <a:rPr lang="en-US" sz="2200" dirty="0" smtClean="0">
                <a:latin typeface="Corbel" panose="020B0503020204020204" pitchFamily="34" charset="0"/>
              </a:rPr>
              <a:t> </a:t>
            </a:r>
            <a:r>
              <a:rPr lang="id-ID" sz="2200" dirty="0" smtClean="0">
                <a:latin typeface="Corbel" panose="020B0503020204020204" pitchFamily="34" charset="0"/>
              </a:rPr>
              <a:t>dimana </a:t>
            </a:r>
            <a:r>
              <a:rPr lang="id-ID" sz="2200" dirty="0">
                <a:latin typeface="Corbel" panose="020B0503020204020204" pitchFamily="34" charset="0"/>
              </a:rPr>
              <a:t>data </a:t>
            </a:r>
            <a:r>
              <a:rPr lang="id-ID" sz="2200" dirty="0" smtClean="0">
                <a:latin typeface="Corbel" panose="020B0503020204020204" pitchFamily="34" charset="0"/>
              </a:rPr>
              <a:t>menempel</a:t>
            </a:r>
            <a:r>
              <a:rPr lang="en-US" sz="2200" dirty="0" smtClean="0">
                <a:latin typeface="Corbel" panose="020B0503020204020204" pitchFamily="34" charset="0"/>
              </a:rPr>
              <a:t>.</a:t>
            </a:r>
            <a:endParaRPr lang="id-ID" sz="22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40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chemeClr val="accent3">
              <a:lumMod val="50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id-ID" sz="2400" b="1" cap="small" dirty="0" smtClean="0">
                <a:solidFill>
                  <a:schemeClr val="bg1"/>
                </a:solidFill>
              </a:rPr>
              <a:t>Data Berdasarkan Sumbernya</a:t>
            </a:r>
            <a:endParaRPr lang="en-US" sz="2400" b="1" cap="small" dirty="0" smtClean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6482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id-ID" sz="2400" b="1" dirty="0" smtClean="0">
                <a:solidFill>
                  <a:srgbClr val="C00000"/>
                </a:solidFill>
                <a:latin typeface="Corbel" panose="020B0503020204020204" pitchFamily="34" charset="0"/>
              </a:rPr>
              <a:t>Data </a:t>
            </a:r>
            <a:r>
              <a:rPr lang="en-US" sz="2400" b="1" dirty="0" smtClean="0">
                <a:solidFill>
                  <a:srgbClr val="C00000"/>
                </a:solidFill>
                <a:latin typeface="Corbel" panose="020B0503020204020204" pitchFamily="34" charset="0"/>
              </a:rPr>
              <a:t>P</a:t>
            </a:r>
            <a:r>
              <a:rPr lang="id-ID" sz="2400" b="1" dirty="0" smtClean="0">
                <a:solidFill>
                  <a:srgbClr val="C00000"/>
                </a:solidFill>
                <a:latin typeface="Corbel" panose="020B0503020204020204" pitchFamily="34" charset="0"/>
              </a:rPr>
              <a:t>rimer </a:t>
            </a:r>
            <a:endParaRPr lang="en-US" sz="2400" b="1" dirty="0" smtClean="0">
              <a:solidFill>
                <a:srgbClr val="C00000"/>
              </a:solidFill>
              <a:latin typeface="Corbel" panose="020B0503020204020204" pitchFamily="34" charset="0"/>
            </a:endParaRP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Corbel" panose="020B0503020204020204" pitchFamily="34" charset="0"/>
              </a:rPr>
              <a:t>D</a:t>
            </a:r>
            <a:r>
              <a:rPr lang="id-ID" sz="2400" dirty="0" smtClean="0">
                <a:latin typeface="Corbel" panose="020B0503020204020204" pitchFamily="34" charset="0"/>
              </a:rPr>
              <a:t>ata </a:t>
            </a:r>
            <a:r>
              <a:rPr lang="id-ID" sz="2400" dirty="0">
                <a:latin typeface="Corbel" panose="020B0503020204020204" pitchFamily="34" charset="0"/>
              </a:rPr>
              <a:t>yang diperoleh atau dikumpulkan oleh peneliti </a:t>
            </a:r>
            <a:r>
              <a:rPr lang="id-ID" sz="2400" dirty="0" smtClean="0">
                <a:latin typeface="Corbel" panose="020B0503020204020204" pitchFamily="34" charset="0"/>
              </a:rPr>
              <a:t>secara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langsung </a:t>
            </a:r>
            <a:r>
              <a:rPr lang="id-ID" sz="2400" dirty="0">
                <a:latin typeface="Corbel" panose="020B0503020204020204" pitchFamily="34" charset="0"/>
              </a:rPr>
              <a:t>dari sumber data utama. </a:t>
            </a:r>
            <a:endParaRPr lang="en-US" sz="2400" dirty="0" smtClean="0">
              <a:latin typeface="Corbel" panose="020B0503020204020204" pitchFamily="34" charset="0"/>
            </a:endParaRP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400" dirty="0" smtClean="0">
                <a:latin typeface="Corbel" panose="020B0503020204020204" pitchFamily="34" charset="0"/>
              </a:rPr>
              <a:t>Data </a:t>
            </a:r>
            <a:r>
              <a:rPr lang="id-ID" sz="2400" dirty="0">
                <a:latin typeface="Corbel" panose="020B0503020204020204" pitchFamily="34" charset="0"/>
              </a:rPr>
              <a:t>primer disebut juga sebagai data asli </a:t>
            </a:r>
            <a:r>
              <a:rPr lang="id-ID" sz="2400" dirty="0" smtClean="0">
                <a:latin typeface="Corbel" panose="020B0503020204020204" pitchFamily="34" charset="0"/>
              </a:rPr>
              <a:t>atau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data </a:t>
            </a:r>
            <a:r>
              <a:rPr lang="id-ID" sz="2400" dirty="0">
                <a:latin typeface="Corbel" panose="020B0503020204020204" pitchFamily="34" charset="0"/>
              </a:rPr>
              <a:t>baru yang memiliki sifat </a:t>
            </a:r>
            <a:r>
              <a:rPr lang="id-ID" sz="2400" i="1" dirty="0">
                <a:latin typeface="Corbel" panose="020B0503020204020204" pitchFamily="34" charset="0"/>
              </a:rPr>
              <a:t>up to date</a:t>
            </a:r>
            <a:r>
              <a:rPr lang="id-ID" sz="2400" dirty="0">
                <a:latin typeface="Corbel" panose="020B0503020204020204" pitchFamily="34" charset="0"/>
              </a:rPr>
              <a:t>. </a:t>
            </a:r>
            <a:endParaRPr lang="en-US" sz="2400" dirty="0" smtClean="0">
              <a:latin typeface="Corbel" panose="020B0503020204020204" pitchFamily="34" charset="0"/>
            </a:endParaRP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400" dirty="0" smtClean="0">
                <a:latin typeface="Corbel" panose="020B0503020204020204" pitchFamily="34" charset="0"/>
              </a:rPr>
              <a:t>Untuk </a:t>
            </a:r>
            <a:r>
              <a:rPr lang="id-ID" sz="2400" dirty="0">
                <a:latin typeface="Corbel" panose="020B0503020204020204" pitchFamily="34" charset="0"/>
              </a:rPr>
              <a:t>mendapatkan data primer, </a:t>
            </a:r>
            <a:r>
              <a:rPr lang="id-ID" sz="2400" dirty="0" smtClean="0">
                <a:latin typeface="Corbel" panose="020B0503020204020204" pitchFamily="34" charset="0"/>
              </a:rPr>
              <a:t>peneliti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harus </a:t>
            </a:r>
            <a:r>
              <a:rPr lang="id-ID" sz="2400" dirty="0">
                <a:latin typeface="Corbel" panose="020B0503020204020204" pitchFamily="34" charset="0"/>
              </a:rPr>
              <a:t>mengumpulkannya secara langsung. </a:t>
            </a:r>
            <a:endParaRPr lang="en-US" sz="2400" dirty="0" smtClean="0">
              <a:latin typeface="Corbel" panose="020B0503020204020204" pitchFamily="34" charset="0"/>
            </a:endParaRP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400" dirty="0" smtClean="0">
                <a:latin typeface="Corbel" panose="020B0503020204020204" pitchFamily="34" charset="0"/>
              </a:rPr>
              <a:t>Teknik </a:t>
            </a:r>
            <a:r>
              <a:rPr lang="id-ID" sz="2400" dirty="0">
                <a:latin typeface="Corbel" panose="020B0503020204020204" pitchFamily="34" charset="0"/>
              </a:rPr>
              <a:t>yang dapat digunakan </a:t>
            </a:r>
            <a:r>
              <a:rPr lang="id-ID" sz="2400" dirty="0" smtClean="0">
                <a:latin typeface="Corbel" panose="020B0503020204020204" pitchFamily="34" charset="0"/>
              </a:rPr>
              <a:t>peneliti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untuk </a:t>
            </a:r>
            <a:r>
              <a:rPr lang="id-ID" sz="2400" dirty="0">
                <a:latin typeface="Corbel" panose="020B0503020204020204" pitchFamily="34" charset="0"/>
              </a:rPr>
              <a:t>mengumpulkan data primer antara lain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Corbel" panose="020B0503020204020204" pitchFamily="34" charset="0"/>
              </a:rPr>
              <a:t>pengujian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Corbel" panose="020B0503020204020204" pitchFamily="34" charset="0"/>
              </a:rPr>
              <a:t> lab, </a:t>
            </a: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  <a:latin typeface="Corbel" panose="020B0503020204020204" pitchFamily="34" charset="0"/>
              </a:rPr>
              <a:t>observasi</a:t>
            </a:r>
            <a:r>
              <a:rPr lang="id-ID" sz="2400" b="1" dirty="0">
                <a:solidFill>
                  <a:schemeClr val="tx2">
                    <a:lumMod val="50000"/>
                  </a:schemeClr>
                </a:solidFill>
                <a:latin typeface="Corbel" panose="020B0503020204020204" pitchFamily="34" charset="0"/>
              </a:rPr>
              <a:t>, wawancara, </a:t>
            </a: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  <a:latin typeface="Corbel" panose="020B0503020204020204" pitchFamily="34" charset="0"/>
              </a:rPr>
              <a:t>dan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  <a:latin typeface="Corbel" panose="020B0503020204020204" pitchFamily="34" charset="0"/>
              </a:rPr>
              <a:t>penyebaran </a:t>
            </a:r>
            <a:r>
              <a:rPr lang="id-ID" sz="2400" b="1" dirty="0">
                <a:solidFill>
                  <a:schemeClr val="tx2">
                    <a:lumMod val="50000"/>
                  </a:schemeClr>
                </a:solidFill>
                <a:latin typeface="Corbel" panose="020B0503020204020204" pitchFamily="34" charset="0"/>
              </a:rPr>
              <a:t>kuesioner</a:t>
            </a:r>
            <a:r>
              <a:rPr lang="id-ID" sz="2400" dirty="0">
                <a:latin typeface="Corbel" panose="020B05030202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061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chemeClr val="accent3">
              <a:lumMod val="50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id-ID" sz="2400" b="1" cap="small" dirty="0" smtClean="0">
                <a:solidFill>
                  <a:schemeClr val="bg1"/>
                </a:solidFill>
              </a:rPr>
              <a:t>Data Berdasarkan Sumbernya</a:t>
            </a:r>
            <a:endParaRPr lang="en-US" sz="2400" b="1" cap="small" dirty="0" smtClean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6482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id-ID" sz="2800" b="1" dirty="0" smtClean="0">
                <a:solidFill>
                  <a:srgbClr val="C00000"/>
                </a:solidFill>
                <a:latin typeface="Corbel" panose="020B0503020204020204" pitchFamily="34" charset="0"/>
              </a:rPr>
              <a:t>Data Sekunder </a:t>
            </a:r>
            <a:endParaRPr lang="en-US" sz="2800" b="1" dirty="0" smtClean="0">
              <a:solidFill>
                <a:srgbClr val="C00000"/>
              </a:solidFill>
              <a:latin typeface="Corbel" panose="020B0503020204020204" pitchFamily="34" charset="0"/>
            </a:endParaRP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Corbel" panose="020B0503020204020204" pitchFamily="34" charset="0"/>
              </a:rPr>
              <a:t>D</a:t>
            </a:r>
            <a:r>
              <a:rPr lang="id-ID" sz="2400" dirty="0" smtClean="0">
                <a:latin typeface="Corbel" panose="020B0503020204020204" pitchFamily="34" charset="0"/>
              </a:rPr>
              <a:t>ata </a:t>
            </a:r>
            <a:r>
              <a:rPr lang="id-ID" sz="2400" dirty="0">
                <a:latin typeface="Corbel" panose="020B0503020204020204" pitchFamily="34" charset="0"/>
              </a:rPr>
              <a:t>yang diperoleh atau dikumpulkan oleh peneliti </a:t>
            </a:r>
            <a:r>
              <a:rPr lang="id-ID" sz="2400" dirty="0" smtClean="0">
                <a:latin typeface="Corbel" panose="020B0503020204020204" pitchFamily="34" charset="0"/>
              </a:rPr>
              <a:t>dari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berbagai </a:t>
            </a:r>
            <a:r>
              <a:rPr lang="id-ID" sz="2400" dirty="0">
                <a:latin typeface="Corbel" panose="020B0503020204020204" pitchFamily="34" charset="0"/>
              </a:rPr>
              <a:t>sumber yang telah ada (peneliti sebagai tangan kedua). </a:t>
            </a:r>
            <a:endParaRPr lang="en-US" sz="2400" dirty="0" smtClean="0">
              <a:latin typeface="Corbel" panose="020B0503020204020204" pitchFamily="34" charset="0"/>
            </a:endParaRP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400" dirty="0" smtClean="0">
                <a:latin typeface="Corbel" panose="020B0503020204020204" pitchFamily="34" charset="0"/>
              </a:rPr>
              <a:t>Data sekunder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dapat </a:t>
            </a:r>
            <a:r>
              <a:rPr lang="id-ID" sz="2400" dirty="0">
                <a:latin typeface="Corbel" panose="020B0503020204020204" pitchFamily="34" charset="0"/>
              </a:rPr>
              <a:t>diperoleh dari berbagai sumber seperti Biro Pusat Statistik (BPS), </a:t>
            </a:r>
            <a:r>
              <a:rPr lang="id-ID" sz="2400" dirty="0" smtClean="0">
                <a:latin typeface="Corbel" panose="020B0503020204020204" pitchFamily="34" charset="0"/>
              </a:rPr>
              <a:t>buku,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id-ID" sz="2400" dirty="0" smtClean="0">
                <a:latin typeface="Corbel" panose="020B0503020204020204" pitchFamily="34" charset="0"/>
              </a:rPr>
              <a:t>laporan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en-US" sz="2400" dirty="0" err="1" smtClean="0">
                <a:latin typeface="Corbel" panose="020B0503020204020204" pitchFamily="34" charset="0"/>
              </a:rPr>
              <a:t>keuangan</a:t>
            </a:r>
            <a:r>
              <a:rPr lang="en-US" sz="2400" dirty="0" smtClean="0">
                <a:latin typeface="Corbel" panose="020B0503020204020204" pitchFamily="34" charset="0"/>
              </a:rPr>
              <a:t>, </a:t>
            </a:r>
            <a:r>
              <a:rPr lang="en-US" sz="2400" dirty="0" err="1" smtClean="0">
                <a:latin typeface="Corbel" panose="020B0503020204020204" pitchFamily="34" charset="0"/>
              </a:rPr>
              <a:t>laporan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  <a:r>
              <a:rPr lang="en-US" sz="2400" dirty="0" err="1" smtClean="0">
                <a:latin typeface="Corbel" panose="020B0503020204020204" pitchFamily="34" charset="0"/>
              </a:rPr>
              <a:t>perusahaan</a:t>
            </a:r>
            <a:r>
              <a:rPr lang="id-ID" sz="2400" dirty="0" smtClean="0">
                <a:latin typeface="Corbel" panose="020B0503020204020204" pitchFamily="34" charset="0"/>
              </a:rPr>
              <a:t>, </a:t>
            </a:r>
            <a:r>
              <a:rPr lang="id-ID" sz="2400" dirty="0">
                <a:latin typeface="Corbel" panose="020B0503020204020204" pitchFamily="34" charset="0"/>
              </a:rPr>
              <a:t>jurnal, dan lain-lain.</a:t>
            </a:r>
          </a:p>
        </p:txBody>
      </p:sp>
    </p:spTree>
    <p:extLst>
      <p:ext uri="{BB962C8B-B14F-4D97-AF65-F5344CB8AC3E}">
        <p14:creationId xmlns:p14="http://schemas.microsoft.com/office/powerpoint/2010/main" val="264532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70384" y="145032"/>
            <a:ext cx="8458200" cy="63309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0869755"/>
              </p:ext>
            </p:extLst>
          </p:nvPr>
        </p:nvGraphicFramePr>
        <p:xfrm>
          <a:off x="457200" y="186816"/>
          <a:ext cx="82296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Box 2"/>
          <p:cNvSpPr txBox="1">
            <a:spLocks noChangeArrowheads="1"/>
          </p:cNvSpPr>
          <p:nvPr/>
        </p:nvSpPr>
        <p:spPr bwMode="auto">
          <a:xfrm rot="16200000">
            <a:off x="-1872605" y="3132159"/>
            <a:ext cx="4968875" cy="46166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id-ID" sz="2400" b="1" dirty="0"/>
              <a:t>TEKNIK PENGUMPULAN DATA</a:t>
            </a:r>
            <a:endParaRPr lang="id-ID" altLang="id-ID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299886" y="6505524"/>
            <a:ext cx="8365020" cy="307777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b="1" dirty="0" err="1"/>
              <a:t>Sumber</a:t>
            </a:r>
            <a:r>
              <a:rPr lang="en-US" sz="1400" b="1" dirty="0"/>
              <a:t> : </a:t>
            </a:r>
            <a:r>
              <a:rPr lang="en-US" sz="1400" dirty="0" err="1"/>
              <a:t>Sethana</a:t>
            </a:r>
            <a:r>
              <a:rPr lang="en-US" sz="1400" dirty="0"/>
              <a:t>, </a:t>
            </a:r>
            <a:r>
              <a:rPr lang="en-US" sz="1400" dirty="0" err="1"/>
              <a:t>Beheruz</a:t>
            </a:r>
            <a:r>
              <a:rPr lang="en-US" sz="1400" dirty="0"/>
              <a:t> N and </a:t>
            </a:r>
            <a:r>
              <a:rPr lang="en-US" sz="1400" dirty="0" err="1"/>
              <a:t>Groeneveld</a:t>
            </a:r>
            <a:r>
              <a:rPr lang="en-US" sz="1400" dirty="0"/>
              <a:t>, L., 1984. </a:t>
            </a:r>
            <a:r>
              <a:rPr lang="en-US" sz="1400" i="1" dirty="0"/>
              <a:t>Research </a:t>
            </a:r>
            <a:r>
              <a:rPr lang="en-US" sz="1400" i="1" dirty="0" smtClean="0"/>
              <a:t>Methods </a:t>
            </a:r>
            <a:r>
              <a:rPr lang="id-ID" sz="1400" i="1" dirty="0" smtClean="0"/>
              <a:t>in </a:t>
            </a:r>
            <a:r>
              <a:rPr lang="id-ID" sz="1400" i="1" dirty="0"/>
              <a:t>Marketing and Management</a:t>
            </a:r>
            <a:r>
              <a:rPr lang="id-ID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450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chemeClr val="accent3">
              <a:lumMod val="50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id-ID" sz="2400" b="1" cap="small" dirty="0" smtClean="0">
                <a:solidFill>
                  <a:schemeClr val="bg1"/>
                </a:solidFill>
              </a:rPr>
              <a:t>Data Berdasarkan Sumbernya</a:t>
            </a:r>
            <a:endParaRPr lang="en-US" sz="2400" b="1" cap="small" dirty="0" smtClean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5964"/>
            <a:ext cx="8229600" cy="55626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id-ID" sz="2000" b="1" dirty="0">
                <a:solidFill>
                  <a:srgbClr val="0070C0"/>
                </a:solidFill>
                <a:latin typeface="Corbel" panose="020B0503020204020204" pitchFamily="34" charset="0"/>
              </a:rPr>
              <a:t>Data sekunder memiliki beberapa keuntungan jika dibandingkan dengan </a:t>
            </a:r>
            <a:r>
              <a:rPr lang="id-ID" sz="2000" b="1" dirty="0" smtClean="0">
                <a:solidFill>
                  <a:srgbClr val="0070C0"/>
                </a:solidFill>
                <a:latin typeface="Corbel" panose="020B0503020204020204" pitchFamily="34" charset="0"/>
              </a:rPr>
              <a:t>data</a:t>
            </a:r>
            <a:r>
              <a:rPr lang="en-US" sz="2000" b="1" dirty="0" smtClean="0">
                <a:solidFill>
                  <a:srgbClr val="0070C0"/>
                </a:solidFill>
                <a:latin typeface="Corbel" panose="020B0503020204020204" pitchFamily="34" charset="0"/>
              </a:rPr>
              <a:t> </a:t>
            </a:r>
            <a:r>
              <a:rPr lang="id-ID" sz="2000" b="1" dirty="0" smtClean="0">
                <a:solidFill>
                  <a:srgbClr val="0070C0"/>
                </a:solidFill>
                <a:latin typeface="Corbel" panose="020B0503020204020204" pitchFamily="34" charset="0"/>
              </a:rPr>
              <a:t>primer</a:t>
            </a:r>
            <a:r>
              <a:rPr lang="id-ID" sz="2000" dirty="0">
                <a:latin typeface="Corbel" panose="020B0503020204020204" pitchFamily="34" charset="0"/>
              </a:rPr>
              <a:t>. Keuntungan data sekunder umumnya :</a:t>
            </a:r>
          </a:p>
          <a:p>
            <a:pPr marL="280988" lvl="1" indent="-279400">
              <a:spcBef>
                <a:spcPts val="1200"/>
              </a:spcBef>
              <a:buFont typeface="+mj-lt"/>
              <a:buAutoNum type="alphaLcPeriod"/>
            </a:pPr>
            <a:r>
              <a:rPr lang="id-ID" sz="2000" dirty="0" smtClean="0">
                <a:latin typeface="Corbel" panose="020B0503020204020204" pitchFamily="34" charset="0"/>
              </a:rPr>
              <a:t>Relatif </a:t>
            </a:r>
            <a:r>
              <a:rPr lang="id-ID" sz="2000" dirty="0">
                <a:latin typeface="Corbel" panose="020B0503020204020204" pitchFamily="34" charset="0"/>
              </a:rPr>
              <a:t>lebih murah;</a:t>
            </a:r>
          </a:p>
          <a:p>
            <a:pPr marL="280988" lvl="1" indent="-279400">
              <a:spcBef>
                <a:spcPts val="1200"/>
              </a:spcBef>
              <a:buFont typeface="+mj-lt"/>
              <a:buAutoNum type="alphaLcPeriod"/>
            </a:pPr>
            <a:r>
              <a:rPr lang="id-ID" sz="2000" dirty="0" smtClean="0">
                <a:latin typeface="Corbel" panose="020B0503020204020204" pitchFamily="34" charset="0"/>
              </a:rPr>
              <a:t>Membutuhkan </a:t>
            </a:r>
            <a:r>
              <a:rPr lang="id-ID" sz="2000" dirty="0">
                <a:latin typeface="Corbel" panose="020B0503020204020204" pitchFamily="34" charset="0"/>
              </a:rPr>
              <a:t>waktu yang lebih sedikit untuk mengumpulkannya;</a:t>
            </a:r>
          </a:p>
          <a:p>
            <a:pPr marL="280988" lvl="1" indent="-279400">
              <a:spcBef>
                <a:spcPts val="1200"/>
              </a:spcBef>
              <a:buFont typeface="+mj-lt"/>
              <a:buAutoNum type="alphaLcPeriod"/>
            </a:pPr>
            <a:r>
              <a:rPr lang="id-ID" sz="2000" dirty="0" smtClean="0">
                <a:latin typeface="Corbel" panose="020B0503020204020204" pitchFamily="34" charset="0"/>
              </a:rPr>
              <a:t>Memberikan </a:t>
            </a:r>
            <a:r>
              <a:rPr lang="id-ID" sz="2000" dirty="0">
                <a:latin typeface="Corbel" panose="020B0503020204020204" pitchFamily="34" charset="0"/>
              </a:rPr>
              <a:t>informasi yang mungkin sangat sulit atau tidak </a:t>
            </a:r>
            <a:r>
              <a:rPr lang="id-ID" sz="2000" dirty="0" smtClean="0">
                <a:latin typeface="Corbel" panose="020B0503020204020204" pitchFamily="34" charset="0"/>
              </a:rPr>
              <a:t>layak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id-ID" sz="2000" dirty="0" smtClean="0">
                <a:latin typeface="Corbel" panose="020B0503020204020204" pitchFamily="34" charset="0"/>
              </a:rPr>
              <a:t>untuk </a:t>
            </a:r>
            <a:r>
              <a:rPr lang="id-ID" sz="2000" dirty="0">
                <a:latin typeface="Corbel" panose="020B0503020204020204" pitchFamily="34" charset="0"/>
              </a:rPr>
              <a:t>perusahaan biasa/umumnya untuk </a:t>
            </a:r>
            <a:r>
              <a:rPr lang="id-ID" sz="2000" dirty="0" smtClean="0">
                <a:latin typeface="Corbel" panose="020B0503020204020204" pitchFamily="34" charset="0"/>
              </a:rPr>
              <a:t>mengumpulkannya,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id-ID" sz="2000" dirty="0" smtClean="0">
                <a:latin typeface="Corbel" panose="020B0503020204020204" pitchFamily="34" charset="0"/>
              </a:rPr>
              <a:t>misalnya</a:t>
            </a:r>
            <a:r>
              <a:rPr lang="id-ID" sz="2000" dirty="0">
                <a:latin typeface="Corbel" panose="020B0503020204020204" pitchFamily="34" charset="0"/>
              </a:rPr>
              <a:t>, data sensus atau informasi pesaing</a:t>
            </a:r>
            <a:r>
              <a:rPr lang="id-ID" sz="2000" dirty="0" smtClean="0">
                <a:latin typeface="Corbel" panose="020B0503020204020204" pitchFamily="34" charset="0"/>
              </a:rPr>
              <a:t>.</a:t>
            </a:r>
            <a:endParaRPr lang="en-US" sz="2000" dirty="0" smtClean="0">
              <a:latin typeface="Corbel" panose="020B0503020204020204" pitchFamily="34" charset="0"/>
            </a:endParaRPr>
          </a:p>
          <a:p>
            <a:pPr marL="1588" lvl="1" indent="0">
              <a:spcBef>
                <a:spcPts val="1200"/>
              </a:spcBef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Corbel" panose="020B0503020204020204" pitchFamily="34" charset="0"/>
              </a:rPr>
              <a:t>K</a:t>
            </a:r>
            <a:r>
              <a:rPr lang="id-ID" sz="2000" b="1" dirty="0" smtClean="0">
                <a:solidFill>
                  <a:srgbClr val="0070C0"/>
                </a:solidFill>
                <a:latin typeface="Corbel" panose="020B0503020204020204" pitchFamily="34" charset="0"/>
              </a:rPr>
              <a:t>elemahan-kelemahan </a:t>
            </a:r>
            <a:r>
              <a:rPr lang="id-ID" sz="2000" b="1" dirty="0">
                <a:solidFill>
                  <a:srgbClr val="0070C0"/>
                </a:solidFill>
                <a:latin typeface="Corbel" panose="020B0503020204020204" pitchFamily="34" charset="0"/>
              </a:rPr>
              <a:t>dari data </a:t>
            </a:r>
            <a:r>
              <a:rPr lang="id-ID" sz="2000" b="1" dirty="0" smtClean="0">
                <a:solidFill>
                  <a:srgbClr val="0070C0"/>
                </a:solidFill>
                <a:latin typeface="Corbel" panose="020B0503020204020204" pitchFamily="34" charset="0"/>
              </a:rPr>
              <a:t>sekunder</a:t>
            </a:r>
            <a:endParaRPr lang="en-US" sz="2000" b="1" dirty="0" smtClean="0">
              <a:solidFill>
                <a:srgbClr val="0070C0"/>
              </a:solidFill>
              <a:latin typeface="Corbel" panose="020B0503020204020204" pitchFamily="34" charset="0"/>
            </a:endParaRPr>
          </a:p>
          <a:p>
            <a:pPr marL="280988" indent="-280988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000" dirty="0">
                <a:latin typeface="Corbel" panose="020B0503020204020204" pitchFamily="34" charset="0"/>
              </a:rPr>
              <a:t>Data sekunder lebih kaku/kurang fleksibel dalam hal data </a:t>
            </a:r>
            <a:r>
              <a:rPr lang="id-ID" sz="2000" dirty="0" smtClean="0">
                <a:latin typeface="Corbel" panose="020B0503020204020204" pitchFamily="34" charset="0"/>
              </a:rPr>
              <a:t>yang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id-ID" sz="2000" dirty="0" smtClean="0">
                <a:latin typeface="Corbel" panose="020B0503020204020204" pitchFamily="34" charset="0"/>
              </a:rPr>
              <a:t>tersedia </a:t>
            </a:r>
            <a:r>
              <a:rPr lang="id-ID" sz="2000" dirty="0">
                <a:latin typeface="Corbel" panose="020B0503020204020204" pitchFamily="34" charset="0"/>
              </a:rPr>
              <a:t>harus cocok/sesuai dengan masalah</a:t>
            </a:r>
            <a:r>
              <a:rPr lang="id-ID" sz="2000" dirty="0" smtClean="0">
                <a:latin typeface="Corbel" panose="020B0503020204020204" pitchFamily="34" charset="0"/>
              </a:rPr>
              <a:t>.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id-ID" sz="2000" dirty="0">
                <a:latin typeface="Corbel" panose="020B0503020204020204" pitchFamily="34" charset="0"/>
              </a:rPr>
              <a:t>Pengumpulan </a:t>
            </a:r>
            <a:r>
              <a:rPr lang="id-ID" sz="2000" dirty="0" smtClean="0">
                <a:latin typeface="Corbel" panose="020B0503020204020204" pitchFamily="34" charset="0"/>
              </a:rPr>
              <a:t>data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id-ID" sz="2000" dirty="0" smtClean="0">
                <a:latin typeface="Corbel" panose="020B0503020204020204" pitchFamily="34" charset="0"/>
              </a:rPr>
              <a:t>primer </a:t>
            </a:r>
            <a:r>
              <a:rPr lang="id-ID" sz="2000" dirty="0">
                <a:latin typeface="Corbel" panose="020B0503020204020204" pitchFamily="34" charset="0"/>
              </a:rPr>
              <a:t>mungkin dapat dihindarkan hanya jika </a:t>
            </a:r>
            <a:r>
              <a:rPr lang="id-ID" sz="2000" dirty="0" smtClean="0">
                <a:latin typeface="Corbel" panose="020B0503020204020204" pitchFamily="34" charset="0"/>
              </a:rPr>
              <a:t>informasi</a:t>
            </a:r>
            <a:r>
              <a:rPr lang="en-US" sz="2000" dirty="0" smtClean="0">
                <a:latin typeface="Corbel" panose="020B0503020204020204" pitchFamily="34" charset="0"/>
              </a:rPr>
              <a:t> yang </a:t>
            </a:r>
            <a:r>
              <a:rPr lang="id-ID" sz="2000" dirty="0">
                <a:latin typeface="Corbel" panose="020B0503020204020204" pitchFamily="34" charset="0"/>
              </a:rPr>
              <a:t>dibutuhkan untuk penyelesaian masalah </a:t>
            </a:r>
            <a:r>
              <a:rPr lang="id-ID" sz="2000" dirty="0" smtClean="0">
                <a:latin typeface="Corbel" panose="020B0503020204020204" pitchFamily="34" charset="0"/>
              </a:rPr>
              <a:t>tersedia</a:t>
            </a:r>
            <a:r>
              <a:rPr lang="en-US" sz="2000" dirty="0" smtClean="0">
                <a:latin typeface="Corbel" panose="020B0503020204020204" pitchFamily="34" charset="0"/>
              </a:rPr>
              <a:t>.</a:t>
            </a:r>
          </a:p>
          <a:p>
            <a:pPr marL="280988" indent="-280988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000" dirty="0">
                <a:latin typeface="Corbel" panose="020B0503020204020204" pitchFamily="34" charset="0"/>
              </a:rPr>
              <a:t>Ketepatan data sekunder sering kali tidak diketahui. Pada kasus </a:t>
            </a:r>
            <a:r>
              <a:rPr lang="id-ID" sz="2000" dirty="0" smtClean="0">
                <a:latin typeface="Corbel" panose="020B0503020204020204" pitchFamily="34" charset="0"/>
              </a:rPr>
              <a:t>data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id-ID" sz="2000" dirty="0" smtClean="0">
                <a:latin typeface="Corbel" panose="020B0503020204020204" pitchFamily="34" charset="0"/>
              </a:rPr>
              <a:t>primer </a:t>
            </a:r>
            <a:r>
              <a:rPr lang="id-ID" sz="2000" dirty="0">
                <a:latin typeface="Corbel" panose="020B0503020204020204" pitchFamily="34" charset="0"/>
              </a:rPr>
              <a:t>ketepatan data dan batas kesalahan (selang </a:t>
            </a:r>
            <a:r>
              <a:rPr lang="id-ID" sz="2000" dirty="0" smtClean="0">
                <a:latin typeface="Corbel" panose="020B0503020204020204" pitchFamily="34" charset="0"/>
              </a:rPr>
              <a:t>kepercayaan)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id-ID" sz="2000" dirty="0" smtClean="0">
                <a:latin typeface="Corbel" panose="020B0503020204020204" pitchFamily="34" charset="0"/>
              </a:rPr>
              <a:t>biasanya </a:t>
            </a:r>
            <a:r>
              <a:rPr lang="id-ID" sz="2000" dirty="0">
                <a:latin typeface="Corbel" panose="020B0503020204020204" pitchFamily="34" charset="0"/>
              </a:rPr>
              <a:t>dapat ditentukan.</a:t>
            </a:r>
            <a:endParaRPr lang="en-US" sz="2000" dirty="0" smtClean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83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chemeClr val="accent3">
              <a:lumMod val="50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id-ID" sz="2400" b="1" cap="small" dirty="0">
                <a:solidFill>
                  <a:schemeClr val="bg1"/>
                </a:solidFill>
              </a:rPr>
              <a:t>Data Berdasarkan Bentuk dan Sifatnya</a:t>
            </a:r>
            <a:endParaRPr lang="en-US" sz="2400" b="1" cap="small" dirty="0" smtClean="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0907109"/>
              </p:ext>
            </p:extLst>
          </p:nvPr>
        </p:nvGraphicFramePr>
        <p:xfrm>
          <a:off x="457200" y="13716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582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chemeClr val="accent3">
              <a:lumMod val="50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id-ID" sz="2400" b="1" cap="small" dirty="0">
                <a:solidFill>
                  <a:schemeClr val="bg1"/>
                </a:solidFill>
              </a:rPr>
              <a:t>Data Berdasarkan Bentuk dan Sifatnya</a:t>
            </a:r>
            <a:endParaRPr lang="en-US" sz="2400" b="1" cap="small" dirty="0" smtClean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763000" cy="5410200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2000" b="1" dirty="0">
                <a:latin typeface="Corbel" panose="020B0503020204020204" pitchFamily="34" charset="0"/>
              </a:rPr>
              <a:t>Data Kualitatif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sz="2000" dirty="0">
                <a:latin typeface="Corbel" panose="020B0503020204020204" pitchFamily="34" charset="0"/>
              </a:rPr>
              <a:t>Data kualitatif adalah data yang berbentuk kata-kata, bukan dalam bentuk </a:t>
            </a:r>
            <a:r>
              <a:rPr lang="id-ID" sz="2000" dirty="0" smtClean="0">
                <a:latin typeface="Corbel" panose="020B0503020204020204" pitchFamily="34" charset="0"/>
              </a:rPr>
              <a:t>angka.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id-ID" sz="2000" dirty="0" smtClean="0">
                <a:latin typeface="Corbel" panose="020B0503020204020204" pitchFamily="34" charset="0"/>
              </a:rPr>
              <a:t>Data </a:t>
            </a:r>
            <a:r>
              <a:rPr lang="id-ID" sz="2000" dirty="0">
                <a:latin typeface="Corbel" panose="020B0503020204020204" pitchFamily="34" charset="0"/>
              </a:rPr>
              <a:t>kualitatif diperoleh melalui berbagai macam teknik pengumpulan </a:t>
            </a:r>
            <a:r>
              <a:rPr lang="id-ID" sz="2000" dirty="0" smtClean="0">
                <a:latin typeface="Corbel" panose="020B0503020204020204" pitchFamily="34" charset="0"/>
              </a:rPr>
              <a:t>data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es-ES" sz="2000" dirty="0" err="1" smtClean="0">
                <a:latin typeface="Corbel" panose="020B0503020204020204" pitchFamily="34" charset="0"/>
              </a:rPr>
              <a:t>misalnya</a:t>
            </a:r>
            <a:r>
              <a:rPr lang="es-ES" sz="2000" dirty="0" smtClean="0">
                <a:latin typeface="Corbel" panose="020B0503020204020204" pitchFamily="34" charset="0"/>
              </a:rPr>
              <a:t> </a:t>
            </a:r>
            <a:r>
              <a:rPr lang="es-ES" sz="2000" dirty="0" err="1">
                <a:latin typeface="Corbel" panose="020B0503020204020204" pitchFamily="34" charset="0"/>
              </a:rPr>
              <a:t>wawancara</a:t>
            </a:r>
            <a:r>
              <a:rPr lang="es-ES" sz="2000" dirty="0">
                <a:latin typeface="Corbel" panose="020B0503020204020204" pitchFamily="34" charset="0"/>
              </a:rPr>
              <a:t>, </a:t>
            </a:r>
            <a:r>
              <a:rPr lang="es-ES" sz="2000" dirty="0" err="1">
                <a:latin typeface="Corbel" panose="020B0503020204020204" pitchFamily="34" charset="0"/>
              </a:rPr>
              <a:t>analisis</a:t>
            </a:r>
            <a:r>
              <a:rPr lang="es-ES" sz="2000" dirty="0">
                <a:latin typeface="Corbel" panose="020B0503020204020204" pitchFamily="34" charset="0"/>
              </a:rPr>
              <a:t> </a:t>
            </a:r>
            <a:r>
              <a:rPr lang="es-ES" sz="2000" dirty="0" err="1">
                <a:latin typeface="Corbel" panose="020B0503020204020204" pitchFamily="34" charset="0"/>
              </a:rPr>
              <a:t>dokumen</a:t>
            </a:r>
            <a:r>
              <a:rPr lang="es-ES" sz="2000" dirty="0">
                <a:latin typeface="Corbel" panose="020B0503020204020204" pitchFamily="34" charset="0"/>
              </a:rPr>
              <a:t>, </a:t>
            </a:r>
            <a:r>
              <a:rPr lang="es-ES" sz="2000" dirty="0" err="1">
                <a:latin typeface="Corbel" panose="020B0503020204020204" pitchFamily="34" charset="0"/>
              </a:rPr>
              <a:t>diskusi</a:t>
            </a:r>
            <a:r>
              <a:rPr lang="es-ES" sz="2000" dirty="0">
                <a:latin typeface="Corbel" panose="020B0503020204020204" pitchFamily="34" charset="0"/>
              </a:rPr>
              <a:t> </a:t>
            </a:r>
            <a:r>
              <a:rPr lang="es-ES" sz="2000" dirty="0" err="1">
                <a:latin typeface="Corbel" panose="020B0503020204020204" pitchFamily="34" charset="0"/>
              </a:rPr>
              <a:t>terfokus</a:t>
            </a:r>
            <a:r>
              <a:rPr lang="es-ES" sz="2000" dirty="0">
                <a:latin typeface="Corbel" panose="020B0503020204020204" pitchFamily="34" charset="0"/>
              </a:rPr>
              <a:t>, </a:t>
            </a:r>
            <a:r>
              <a:rPr lang="es-ES" sz="2000" dirty="0" err="1">
                <a:latin typeface="Corbel" panose="020B0503020204020204" pitchFamily="34" charset="0"/>
              </a:rPr>
              <a:t>atau</a:t>
            </a:r>
            <a:r>
              <a:rPr lang="es-ES" sz="2000" dirty="0">
                <a:latin typeface="Corbel" panose="020B0503020204020204" pitchFamily="34" charset="0"/>
              </a:rPr>
              <a:t> </a:t>
            </a:r>
            <a:r>
              <a:rPr lang="es-ES" sz="2000" dirty="0" err="1">
                <a:latin typeface="Corbel" panose="020B0503020204020204" pitchFamily="34" charset="0"/>
              </a:rPr>
              <a:t>observasi</a:t>
            </a:r>
            <a:r>
              <a:rPr lang="es-ES" sz="2000" dirty="0">
                <a:latin typeface="Corbel" panose="020B0503020204020204" pitchFamily="34" charset="0"/>
              </a:rPr>
              <a:t> </a:t>
            </a:r>
            <a:r>
              <a:rPr lang="es-ES" sz="2000" dirty="0" smtClean="0">
                <a:latin typeface="Corbel" panose="020B0503020204020204" pitchFamily="34" charset="0"/>
              </a:rPr>
              <a:t>yang </a:t>
            </a:r>
            <a:r>
              <a:rPr lang="id-ID" sz="2000" dirty="0" smtClean="0">
                <a:latin typeface="Corbel" panose="020B0503020204020204" pitchFamily="34" charset="0"/>
              </a:rPr>
              <a:t>telah </a:t>
            </a:r>
            <a:r>
              <a:rPr lang="id-ID" sz="2000" dirty="0">
                <a:latin typeface="Corbel" panose="020B0503020204020204" pitchFamily="34" charset="0"/>
              </a:rPr>
              <a:t>dituangkan dalam catatan lapangan (transkrip). Bentuk lain data </a:t>
            </a:r>
            <a:r>
              <a:rPr lang="id-ID" sz="2000" dirty="0" smtClean="0">
                <a:latin typeface="Corbel" panose="020B0503020204020204" pitchFamily="34" charset="0"/>
              </a:rPr>
              <a:t>kualitatif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id-ID" sz="2000" dirty="0" smtClean="0">
                <a:latin typeface="Corbel" panose="020B0503020204020204" pitchFamily="34" charset="0"/>
              </a:rPr>
              <a:t>adalah </a:t>
            </a:r>
            <a:r>
              <a:rPr lang="id-ID" sz="2000" dirty="0">
                <a:latin typeface="Corbel" panose="020B0503020204020204" pitchFamily="34" charset="0"/>
              </a:rPr>
              <a:t>gambar yang diperoleh melalui pemotretan atau rekaman video.</a:t>
            </a:r>
          </a:p>
          <a:p>
            <a:pPr marL="0" indent="0">
              <a:buNone/>
            </a:pPr>
            <a:r>
              <a:rPr lang="id-ID" sz="2000" b="1" dirty="0" smtClean="0">
                <a:latin typeface="Corbel" panose="020B0503020204020204" pitchFamily="34" charset="0"/>
              </a:rPr>
              <a:t>Data </a:t>
            </a:r>
            <a:r>
              <a:rPr lang="id-ID" sz="2000" b="1" dirty="0">
                <a:latin typeface="Corbel" panose="020B0503020204020204" pitchFamily="34" charset="0"/>
              </a:rPr>
              <a:t>Kuantitatif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sz="2000" dirty="0">
                <a:latin typeface="Corbel" panose="020B0503020204020204" pitchFamily="34" charset="0"/>
              </a:rPr>
              <a:t>Data kuantitatif adalah data yang berbentuk angka atau bilangan. Sesuai </a:t>
            </a:r>
            <a:r>
              <a:rPr lang="id-ID" sz="2000" dirty="0" smtClean="0">
                <a:latin typeface="Corbel" panose="020B0503020204020204" pitchFamily="34" charset="0"/>
              </a:rPr>
              <a:t>dengan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id-ID" sz="2000" dirty="0" smtClean="0">
                <a:latin typeface="Corbel" panose="020B0503020204020204" pitchFamily="34" charset="0"/>
              </a:rPr>
              <a:t>bentuknya</a:t>
            </a:r>
            <a:r>
              <a:rPr lang="id-ID" sz="2000" dirty="0">
                <a:latin typeface="Corbel" panose="020B0503020204020204" pitchFamily="34" charset="0"/>
              </a:rPr>
              <a:t>, data kuantitatif dapat diolah atau dianalisis menggunakan </a:t>
            </a:r>
            <a:r>
              <a:rPr lang="id-ID" sz="2000" dirty="0" smtClean="0">
                <a:latin typeface="Corbel" panose="020B0503020204020204" pitchFamily="34" charset="0"/>
              </a:rPr>
              <a:t>teknik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  <a:r>
              <a:rPr lang="sv-SE" sz="2000" dirty="0" smtClean="0">
                <a:latin typeface="Corbel" panose="020B0503020204020204" pitchFamily="34" charset="0"/>
              </a:rPr>
              <a:t>perhitungan </a:t>
            </a:r>
            <a:r>
              <a:rPr lang="sv-SE" sz="2000" dirty="0">
                <a:latin typeface="Corbel" panose="020B0503020204020204" pitchFamily="34" charset="0"/>
              </a:rPr>
              <a:t>matematika atau statistika. </a:t>
            </a:r>
            <a:endParaRPr lang="sv-SE" sz="2000" dirty="0" smtClean="0">
              <a:latin typeface="Corbel" panose="020B0503020204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sv-SE" sz="2000" dirty="0" smtClean="0">
                <a:latin typeface="Corbel" panose="020B0503020204020204" pitchFamily="34" charset="0"/>
              </a:rPr>
              <a:t>Berdasarkan </a:t>
            </a:r>
            <a:r>
              <a:rPr lang="sv-SE" sz="2000" dirty="0">
                <a:latin typeface="Corbel" panose="020B0503020204020204" pitchFamily="34" charset="0"/>
              </a:rPr>
              <a:t>proses atau cara </a:t>
            </a:r>
            <a:r>
              <a:rPr lang="sv-SE" sz="2000" dirty="0" smtClean="0">
                <a:latin typeface="Corbel" panose="020B0503020204020204" pitchFamily="34" charset="0"/>
              </a:rPr>
              <a:t>untuk mendapatkannya</a:t>
            </a:r>
            <a:r>
              <a:rPr lang="sv-SE" sz="2000" dirty="0">
                <a:latin typeface="Corbel" panose="020B0503020204020204" pitchFamily="34" charset="0"/>
              </a:rPr>
              <a:t>, data kuantitatif dapat dikelompokkan dalam dua bentuk </a:t>
            </a:r>
            <a:r>
              <a:rPr lang="sv-SE" sz="2000" dirty="0" smtClean="0">
                <a:latin typeface="Corbel" panose="020B0503020204020204" pitchFamily="34" charset="0"/>
              </a:rPr>
              <a:t>yaitu </a:t>
            </a:r>
            <a:r>
              <a:rPr lang="id-ID" sz="2000" dirty="0" smtClean="0">
                <a:latin typeface="Corbel" panose="020B0503020204020204" pitchFamily="34" charset="0"/>
              </a:rPr>
              <a:t>sebagai </a:t>
            </a:r>
            <a:r>
              <a:rPr lang="id-ID" sz="2000" dirty="0">
                <a:latin typeface="Corbel" panose="020B0503020204020204" pitchFamily="34" charset="0"/>
              </a:rPr>
              <a:t>berikut</a:t>
            </a:r>
            <a:r>
              <a:rPr lang="id-ID" sz="2000" dirty="0" smtClean="0">
                <a:latin typeface="Corbel" panose="020B0503020204020204" pitchFamily="34" charset="0"/>
              </a:rPr>
              <a:t>:</a:t>
            </a:r>
            <a:r>
              <a:rPr lang="en-US" sz="2000" dirty="0" smtClean="0">
                <a:latin typeface="Corbel" panose="020B0503020204020204" pitchFamily="34" charset="0"/>
              </a:rPr>
              <a:t> </a:t>
            </a:r>
          </a:p>
          <a:p>
            <a:pPr lvl="1"/>
            <a:r>
              <a:rPr lang="id-ID" sz="1600" dirty="0" smtClean="0">
                <a:latin typeface="Corbel" panose="020B0503020204020204" pitchFamily="34" charset="0"/>
              </a:rPr>
              <a:t>Data </a:t>
            </a:r>
            <a:r>
              <a:rPr lang="id-ID" sz="1600" dirty="0">
                <a:latin typeface="Corbel" panose="020B0503020204020204" pitchFamily="34" charset="0"/>
              </a:rPr>
              <a:t>diskrit adalah data dalam bentuk angka (bilangan) yang diperoleh </a:t>
            </a:r>
            <a:r>
              <a:rPr lang="id-ID" sz="1600" dirty="0" smtClean="0">
                <a:latin typeface="Corbel" panose="020B0503020204020204" pitchFamily="34" charset="0"/>
              </a:rPr>
              <a:t>dengan</a:t>
            </a:r>
            <a:r>
              <a:rPr lang="en-US" sz="1600" dirty="0" smtClean="0">
                <a:latin typeface="Corbel" panose="020B0503020204020204" pitchFamily="34" charset="0"/>
              </a:rPr>
              <a:t> </a:t>
            </a:r>
            <a:r>
              <a:rPr lang="id-ID" sz="1600" dirty="0" smtClean="0">
                <a:latin typeface="Corbel" panose="020B0503020204020204" pitchFamily="34" charset="0"/>
              </a:rPr>
              <a:t>cara membilang</a:t>
            </a:r>
            <a:r>
              <a:rPr lang="en-US" sz="1600" dirty="0" smtClean="0">
                <a:latin typeface="Corbel" panose="020B0503020204020204" pitchFamily="34" charset="0"/>
              </a:rPr>
              <a:t>. </a:t>
            </a:r>
          </a:p>
          <a:p>
            <a:pPr lvl="1"/>
            <a:r>
              <a:rPr lang="id-ID" sz="1600" dirty="0" smtClean="0">
                <a:latin typeface="Corbel" panose="020B0503020204020204" pitchFamily="34" charset="0"/>
              </a:rPr>
              <a:t>Data </a:t>
            </a:r>
            <a:r>
              <a:rPr lang="id-ID" sz="1600" dirty="0">
                <a:latin typeface="Corbel" panose="020B0503020204020204" pitchFamily="34" charset="0"/>
              </a:rPr>
              <a:t>kontinum adalah data dalam bentuk angka/bilangan yang </a:t>
            </a:r>
            <a:r>
              <a:rPr lang="id-ID" sz="1600" dirty="0" smtClean="0">
                <a:latin typeface="Corbel" panose="020B0503020204020204" pitchFamily="34" charset="0"/>
              </a:rPr>
              <a:t>diperoleh</a:t>
            </a:r>
            <a:r>
              <a:rPr lang="en-US" sz="1600" dirty="0" smtClean="0">
                <a:latin typeface="Corbel" panose="020B0503020204020204" pitchFamily="34" charset="0"/>
              </a:rPr>
              <a:t> </a:t>
            </a:r>
            <a:r>
              <a:rPr lang="id-ID" sz="1600" dirty="0" smtClean="0">
                <a:latin typeface="Corbel" panose="020B0503020204020204" pitchFamily="34" charset="0"/>
              </a:rPr>
              <a:t>berdasarkan </a:t>
            </a:r>
            <a:r>
              <a:rPr lang="id-ID" sz="1600" dirty="0">
                <a:latin typeface="Corbel" panose="020B0503020204020204" pitchFamily="34" charset="0"/>
              </a:rPr>
              <a:t>hasil pengukuran.</a:t>
            </a:r>
          </a:p>
        </p:txBody>
      </p:sp>
    </p:spTree>
    <p:extLst>
      <p:ext uri="{BB962C8B-B14F-4D97-AF65-F5344CB8AC3E}">
        <p14:creationId xmlns:p14="http://schemas.microsoft.com/office/powerpoint/2010/main" val="309063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1642</Words>
  <Application>Microsoft Office PowerPoint</Application>
  <PresentationFormat>On-screen Show (4:3)</PresentationFormat>
  <Paragraphs>181</Paragraphs>
  <Slides>25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SUMBER, TEKNIK PENGUMPULAN dan Penyajian Data</vt:lpstr>
      <vt:lpstr>Sumber Data</vt:lpstr>
      <vt:lpstr>Sumber Data</vt:lpstr>
      <vt:lpstr>Data Berdasarkan Sumbernya</vt:lpstr>
      <vt:lpstr>Data Berdasarkan Sumbernya</vt:lpstr>
      <vt:lpstr>PowerPoint Presentation</vt:lpstr>
      <vt:lpstr>Data Berdasarkan Sumbernya</vt:lpstr>
      <vt:lpstr>Data Berdasarkan Bentuk dan Sifatnya</vt:lpstr>
      <vt:lpstr>Data Berdasarkan Bentuk dan Sifatnya</vt:lpstr>
      <vt:lpstr>Pengelompokkan empat jenis (tingkatan) Data Kuantitatif</vt:lpstr>
      <vt:lpstr>Pengelompokkan empat jenis (tingkatan) Data Kuantitatif</vt:lpstr>
      <vt:lpstr>Pengelompokkan empat jenis (tingkatan) Data Kuantitatif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SUMBER DAN TEKNIK PENGUMPULAN DATA</dc:title>
  <dc:creator>Rz Aziz</dc:creator>
  <cp:lastModifiedBy>Rz Aziz</cp:lastModifiedBy>
  <cp:revision>12</cp:revision>
  <dcterms:created xsi:type="dcterms:W3CDTF">2020-06-02T22:37:41Z</dcterms:created>
  <dcterms:modified xsi:type="dcterms:W3CDTF">2021-06-07T01:54:09Z</dcterms:modified>
</cp:coreProperties>
</file>