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5" r:id="rId2"/>
    <p:sldId id="258" r:id="rId3"/>
    <p:sldId id="267" r:id="rId4"/>
    <p:sldId id="259" r:id="rId5"/>
    <p:sldId id="264" r:id="rId6"/>
    <p:sldId id="260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BF64B6-C6DD-429A-BA2E-DDB655338327}" type="doc">
      <dgm:prSet loTypeId="urn:microsoft.com/office/officeart/2005/8/layout/vList5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CC6A586-ACD8-40CB-B372-97881A07B8EE}" type="pres">
      <dgm:prSet presAssocID="{80BF64B6-C6DD-429A-BA2E-DDB65533832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B8FE35C8-CD91-4623-BA72-597610FB2C8A}" type="presOf" srcId="{80BF64B6-C6DD-429A-BA2E-DDB655338327}" destId="{6CC6A586-ACD8-40CB-B372-97881A07B8EE}" srcOrd="0" destOrd="0" presId="urn:microsoft.com/office/officeart/2005/8/layout/vList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BF64B6-C6DD-429A-BA2E-DDB655338327}" type="doc">
      <dgm:prSet loTypeId="urn:microsoft.com/office/officeart/2005/8/layout/vList5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CC6A586-ACD8-40CB-B372-97881A07B8EE}" type="pres">
      <dgm:prSet presAssocID="{80BF64B6-C6DD-429A-BA2E-DDB65533832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E80D2DFF-9147-416B-93E6-F33527EE06EC}" type="presOf" srcId="{80BF64B6-C6DD-429A-BA2E-DDB655338327}" destId="{6CC6A586-ACD8-40CB-B372-97881A07B8EE}" srcOrd="0" destOrd="0" presId="urn:microsoft.com/office/officeart/2005/8/layout/vList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411FD-F43C-4FF7-B995-F1761E0439FC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rev. ....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58231-9198-4C99-9FBD-A70F6638DE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8535A-5EF7-436B-B475-7D821B9310DE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1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Colors" Target="../diagrams/colors2.xml"/><Relationship Id="rId5" Type="http://schemas.openxmlformats.org/officeDocument/2006/relationships/diagramLayout" Target="../diagrams/layout1.xml"/><Relationship Id="rId10" Type="http://schemas.openxmlformats.org/officeDocument/2006/relationships/diagramQuickStyle" Target="../diagrams/quickStyle2.xml"/><Relationship Id="rId4" Type="http://schemas.openxmlformats.org/officeDocument/2006/relationships/diagramData" Target="../diagrams/data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6858048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Timers </a:t>
            </a:r>
            <a:endParaRPr lang="en-GB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85860"/>
            <a:ext cx="7572428" cy="1285884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 smtClean="0">
                <a:latin typeface="Arial" pitchFamily="34" charset="0"/>
                <a:cs typeface="Arial" pitchFamily="34" charset="0"/>
              </a:rPr>
              <a:t>Types of timer</a:t>
            </a:r>
          </a:p>
          <a:p>
            <a:pPr>
              <a:buNone/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	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1/09/2015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2844" y="357166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X.1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Date Placeholder 6"/>
          <p:cNvSpPr txBox="1">
            <a:spLocks/>
          </p:cNvSpPr>
          <p:nvPr/>
        </p:nvSpPr>
        <p:spPr>
          <a:xfrm>
            <a:off x="7429520" y="6286520"/>
            <a:ext cx="1000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Versi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: 01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Kode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MK: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SKO06220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MK: PLC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000240"/>
            <a:ext cx="7394061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4000504"/>
            <a:ext cx="4383009" cy="2262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1214414" y="1285860"/>
          <a:ext cx="6929486" cy="5214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1357290" y="1428736"/>
          <a:ext cx="6929486" cy="5214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1/09/2015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42844" y="357166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X.2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Date Placeholder 6"/>
          <p:cNvSpPr txBox="1">
            <a:spLocks/>
          </p:cNvSpPr>
          <p:nvPr/>
        </p:nvSpPr>
        <p:spPr>
          <a:xfrm>
            <a:off x="7429520" y="6286520"/>
            <a:ext cx="1000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Versi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: 01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Kode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MK: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SKO06220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MK: PLC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28662" y="714356"/>
            <a:ext cx="3889655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Programming Timers</a:t>
            </a:r>
          </a:p>
          <a:p>
            <a:r>
              <a:rPr lang="en-US" sz="3200" dirty="0" smtClean="0"/>
              <a:t>	</a:t>
            </a:r>
          </a:p>
          <a:p>
            <a:r>
              <a:rPr lang="en-US" sz="3200" dirty="0" smtClean="0"/>
              <a:t>	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On delay timer</a:t>
            </a:r>
          </a:p>
          <a:p>
            <a:r>
              <a:rPr lang="en-US" sz="3200" dirty="0" smtClean="0"/>
              <a:t>	</a:t>
            </a:r>
            <a:endParaRPr lang="en-US" sz="3200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589800" y="2285992"/>
            <a:ext cx="3339390" cy="3436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5429256" y="3643314"/>
            <a:ext cx="32147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Mitsubishi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The timers like a relay with coil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1/09/2015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2844" y="357166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X.3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Date Placeholder 6"/>
          <p:cNvSpPr txBox="1">
            <a:spLocks/>
          </p:cNvSpPr>
          <p:nvPr/>
        </p:nvSpPr>
        <p:spPr>
          <a:xfrm>
            <a:off x="7429520" y="6286520"/>
            <a:ext cx="1000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Versi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: 01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Kode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MK: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SKO06220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MK: PLC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142984"/>
            <a:ext cx="4327492" cy="265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2000232" y="4143380"/>
            <a:ext cx="4286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Siemens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Delay item in the rung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1/09/2015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2844" y="357166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X.4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Date Placeholder 6"/>
          <p:cNvSpPr txBox="1">
            <a:spLocks/>
          </p:cNvSpPr>
          <p:nvPr/>
        </p:nvSpPr>
        <p:spPr>
          <a:xfrm>
            <a:off x="7429520" y="6286520"/>
            <a:ext cx="1000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Versi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: 01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Kode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MK: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SKO06220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MK: PLC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714355"/>
            <a:ext cx="4071966" cy="198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1928794" y="2714621"/>
            <a:ext cx="2343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Telemecanique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		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3500438"/>
            <a:ext cx="5706429" cy="1728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2143108" y="5643578"/>
            <a:ext cx="3786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Toshiba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1/09/2015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2844" y="357166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X.5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Date Placeholder 6"/>
          <p:cNvSpPr txBox="1">
            <a:spLocks/>
          </p:cNvSpPr>
          <p:nvPr/>
        </p:nvSpPr>
        <p:spPr>
          <a:xfrm>
            <a:off x="7429520" y="6286520"/>
            <a:ext cx="1000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Versi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: 01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Kode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MK: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SKO06220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MK: PLC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3294" y="1428737"/>
            <a:ext cx="5003219" cy="3138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1571604" y="4572008"/>
            <a:ext cx="5715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Allen-Bradley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	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1/09/2015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42844" y="357166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X.6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Date Placeholder 6"/>
          <p:cNvSpPr txBox="1">
            <a:spLocks/>
          </p:cNvSpPr>
          <p:nvPr/>
        </p:nvSpPr>
        <p:spPr>
          <a:xfrm>
            <a:off x="7429520" y="6286520"/>
            <a:ext cx="1000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Versi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: 01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Kode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MK: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SKO06220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MK: PLC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 descr="tim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4" y="1928603"/>
            <a:ext cx="9135751" cy="300079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28596" y="1142984"/>
            <a:ext cx="3571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OMRON ZEN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1327</TotalTime>
  <Words>104</Words>
  <Application>Microsoft Office PowerPoint</Application>
  <PresentationFormat>On-screen Show (4:3)</PresentationFormat>
  <Paragraphs>61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Timers </vt:lpstr>
      <vt:lpstr>Slide 2</vt:lpstr>
      <vt:lpstr>Slide 3</vt:lpstr>
      <vt:lpstr>Slide 4</vt:lpstr>
      <vt:lpstr>Slide 5</vt:lpstr>
      <vt:lpstr>Slide 6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Jamal</cp:lastModifiedBy>
  <cp:revision>196</cp:revision>
  <dcterms:created xsi:type="dcterms:W3CDTF">2010-04-18T12:06:30Z</dcterms:created>
  <dcterms:modified xsi:type="dcterms:W3CDTF">2016-12-29T02:06:06Z</dcterms:modified>
</cp:coreProperties>
</file>