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300" r:id="rId3"/>
    <p:sldId id="310" r:id="rId4"/>
    <p:sldId id="311" r:id="rId5"/>
    <p:sldId id="303" r:id="rId6"/>
    <p:sldId id="312" r:id="rId7"/>
    <p:sldId id="302" r:id="rId8"/>
    <p:sldId id="304" r:id="rId9"/>
    <p:sldId id="297" r:id="rId10"/>
    <p:sldId id="287" r:id="rId11"/>
    <p:sldId id="283" r:id="rId12"/>
  </p:sldIdLst>
  <p:sldSz cx="9144000" cy="6858000" type="screen4x3"/>
  <p:notesSz cx="6858000" cy="9945688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36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0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2209" cy="497789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259" y="0"/>
            <a:ext cx="2972209" cy="497789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A4DDBC1-EE26-4AF6-808A-49EACFB13B2B}" type="datetimeFigureOut">
              <a:rPr lang="en-US"/>
              <a:pPr>
                <a:defRPr/>
              </a:pPr>
              <a:t>3/25/2021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46218"/>
            <a:ext cx="2972209" cy="497789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259" y="9446218"/>
            <a:ext cx="2972209" cy="497789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EC38632-99AE-4A03-A62E-C54936FFCB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2209" cy="497789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259" y="0"/>
            <a:ext cx="2972209" cy="497789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56A53B-21B4-483D-95BC-F7A5F32D40BD}" type="datetimeFigureOut">
              <a:rPr lang="en-US"/>
              <a:pPr>
                <a:defRPr/>
              </a:pPr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187" y="4723950"/>
            <a:ext cx="5487626" cy="4475055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6218"/>
            <a:ext cx="2972209" cy="497789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259" y="9446218"/>
            <a:ext cx="2972209" cy="497789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B20EC90-5ABF-473E-B0DF-A1B8A8E769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35013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5270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6699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3288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42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D6BD1-EBEC-4FA3-808C-8E2C3E086B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53313-7783-48A3-AD2B-0B226C7A23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711B2-D7CA-45B7-BFF3-2A572A3A62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BB9DD-AED3-4587-A805-96DD90910B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0FF2A-1062-4722-A01E-2D7CF33BE8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01B46-6454-421E-85D0-2789473EBA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219AE-B80B-4C05-B117-7AC6DE9668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6A990-FF54-4FCB-937A-4CE885BC4B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ACF73-F7BD-4215-AC39-A1877699D7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DB26E-FF14-4C9B-AB5E-6FEF1F4F0B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4CD8D-7276-4190-A938-C65A3577E2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C502967-D511-44EC-A434-D09A6CA068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edge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Documents%20and%20Settings\Administrator\My%20Documents\BAHAN%20VIDEO-%20KARAKTER-2\Manusia%20Makhluk%20Tuhan.wmv" TargetMode="External"/><Relationship Id="rId5" Type="http://schemas.openxmlformats.org/officeDocument/2006/relationships/image" Target="../media/image10.jpeg"/><Relationship Id="rId4" Type="http://schemas.openxmlformats.org/officeDocument/2006/relationships/image" Target="../media/image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500034" y="2571744"/>
            <a:ext cx="800105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P</a:t>
            </a:r>
            <a:r>
              <a:rPr lang="id-ID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ENGEMBANGAN KARAKTER</a:t>
            </a: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9/14/2015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466770-1F9C-4D8C-831E-3947D22D485B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Character Building</a:t>
            </a:r>
          </a:p>
        </p:txBody>
      </p:sp>
    </p:spTree>
  </p:cSld>
  <p:clrMapOvr>
    <a:masterClrMapping/>
  </p:clrMapOvr>
  <p:transition spd="slow"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1071538" y="2571744"/>
            <a:ext cx="65722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PENUGASAN</a:t>
            </a:r>
            <a:endParaRPr lang="en-US" sz="40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466770-1F9C-4D8C-831E-3947D22D485B}" type="slidenum">
              <a:rPr lang="en-US"/>
              <a:pPr>
                <a:defRPr/>
              </a:pPr>
              <a:t>10</a:t>
            </a:fld>
            <a:endParaRPr lang="en-US"/>
          </a:p>
        </p:txBody>
      </p:sp>
      <p:sp>
        <p:nvSpPr>
          <p:cNvPr id="7" name="Date Placeholder 12"/>
          <p:cNvSpPr>
            <a:spLocks noGrp="1"/>
          </p:cNvSpPr>
          <p:nvPr>
            <p:ph type="dt" sz="quarter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9/14/2015</a:t>
            </a:r>
          </a:p>
        </p:txBody>
      </p:sp>
      <p:sp>
        <p:nvSpPr>
          <p:cNvPr id="8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Character Building</a:t>
            </a:r>
          </a:p>
        </p:txBody>
      </p:sp>
    </p:spTree>
  </p:cSld>
  <p:clrMapOvr>
    <a:masterClrMapping/>
  </p:clrMapOvr>
  <p:transition spd="slow"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571736" y="2500306"/>
            <a:ext cx="3929090" cy="1633972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6600" b="0" cap="none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Hari</a:t>
            </a:r>
            <a:r>
              <a:rPr lang="en-US" sz="6600" b="0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 </a:t>
            </a:r>
            <a:r>
              <a:rPr lang="en-US" sz="6600" b="0" cap="none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ini</a:t>
            </a:r>
            <a:r>
              <a:rPr lang="en-US" sz="6600" b="0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 </a:t>
            </a:r>
            <a:r>
              <a:rPr lang="en-US" sz="6600" b="0" cap="none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Selesai</a:t>
            </a:r>
            <a:r>
              <a:rPr lang="en-US" sz="7200" b="0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F6659-7BF0-4EBD-B167-F6157D8B498E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7" name="Date Placeholder 12"/>
          <p:cNvSpPr>
            <a:spLocks noGrp="1"/>
          </p:cNvSpPr>
          <p:nvPr>
            <p:ph type="dt" sz="quarter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9/14/2015</a:t>
            </a:r>
          </a:p>
        </p:txBody>
      </p:sp>
      <p:sp>
        <p:nvSpPr>
          <p:cNvPr id="8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Character Building</a:t>
            </a:r>
          </a:p>
        </p:txBody>
      </p:sp>
    </p:spTree>
  </p:cSld>
  <p:clrMapOvr>
    <a:masterClrMapping/>
  </p:clrMapOvr>
  <p:transition spd="slow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7" name="Rectangle 6"/>
          <p:cNvSpPr/>
          <p:nvPr>
            <p:custDataLst>
              <p:tags r:id="rId1"/>
            </p:custDataLst>
          </p:nvPr>
        </p:nvSpPr>
        <p:spPr>
          <a:xfrm>
            <a:off x="928662" y="2214554"/>
            <a:ext cx="7215238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Pertemuan ke- 1</a:t>
            </a:r>
            <a:endParaRPr 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 sz="48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48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HAKIKAT MANUSIA</a:t>
            </a:r>
            <a:endParaRPr lang="en-US" sz="48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ACF73-F7BD-4215-AC39-A1877699D71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Date Placeholder 6"/>
          <p:cNvSpPr txBox="1">
            <a:spLocks/>
          </p:cNvSpPr>
          <p:nvPr/>
        </p:nvSpPr>
        <p:spPr>
          <a:xfrm>
            <a:off x="457200" y="648506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C5A82-502D-45DE-926E-F346FE42D594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3/25/2021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 txBox="1">
            <a:spLocks/>
          </p:cNvSpPr>
          <p:nvPr/>
        </p:nvSpPr>
        <p:spPr>
          <a:xfrm>
            <a:off x="3124200" y="648506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Revisi 01 Pendidikan Kewarganegaraan</a:t>
            </a:r>
          </a:p>
        </p:txBody>
      </p:sp>
      <p:sp>
        <p:nvSpPr>
          <p:cNvPr id="7" name="Slide Number Placeholder 7"/>
          <p:cNvSpPr txBox="1">
            <a:spLocks/>
          </p:cNvSpPr>
          <p:nvPr/>
        </p:nvSpPr>
        <p:spPr>
          <a:xfrm>
            <a:off x="6553200" y="648506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C9FB54-7456-4D94-821C-7A9CD60036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714348" y="928670"/>
            <a:ext cx="7929618" cy="11430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mbria" pitchFamily="18" charset="0"/>
                <a:ea typeface="+mn-ea"/>
                <a:cs typeface="Arial" charset="0"/>
              </a:rPr>
              <a:t>Posisi dan Arti Penting Pembelajaran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ambria" pitchFamily="18" charset="0"/>
              <a:ea typeface="+mn-ea"/>
              <a:cs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5786" y="2357430"/>
            <a:ext cx="7929589" cy="304698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id-ID" sz="3200" dirty="0">
                <a:solidFill>
                  <a:schemeClr val="tx1"/>
                </a:solidFill>
              </a:rPr>
              <a:t>Membimbing mahasiswa untuk mengkaji hakekat kodrat manuusia sebagai modal untuk mengembangkan diri sebagai manusia yang memiliki tiga kedudukan, yaitu sebagai mahluk Tuhan, sebagai mahluk individu, dan sebagai mahluk sosial. </a:t>
            </a:r>
          </a:p>
        </p:txBody>
      </p:sp>
      <p:pic>
        <p:nvPicPr>
          <p:cNvPr id="10" name="Picture 8" descr="D:\LAMPUNG\GALLERY FOTO\AKTIVITAS\GOTONG-ROYONG\hastopdiperjuangan.w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0813" y="19345399"/>
            <a:ext cx="24003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ACF73-F7BD-4215-AC39-A1877699D71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446213" y="438150"/>
            <a:ext cx="7600950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Outcomes </a:t>
            </a:r>
            <a:r>
              <a:rPr lang="en-US" sz="4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Prores</a:t>
            </a: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Pembelajaran</a:t>
            </a:r>
            <a:endParaRPr lang="en-US" sz="4000" b="1" dirty="0"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graphicFrame>
        <p:nvGraphicFramePr>
          <p:cNvPr id="6" name="Content Placeholder 5"/>
          <p:cNvGraphicFramePr>
            <a:graphicFrameLocks/>
          </p:cNvGraphicFramePr>
          <p:nvPr/>
        </p:nvGraphicFramePr>
        <p:xfrm>
          <a:off x="581025" y="1509713"/>
          <a:ext cx="8229600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02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8293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Taxonomi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Bloom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Outcomes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Memorizing 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memiliki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pemahaman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komprehensip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tentang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kodrat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manusia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dan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arti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pentingnya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pengembangan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diri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.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Comprehension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memahami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tentang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posisi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,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hak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,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dan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kewajiban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manusia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sesuai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kodrat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yang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dimiliki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.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Application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mampu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menempatkan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diri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sesuai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kodratnya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,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dan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menciptakan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diri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mebagai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figur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terbaik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dalam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lingkungannya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.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7" name="Footer Placeholder 6"/>
          <p:cNvSpPr txBox="1">
            <a:spLocks/>
          </p:cNvSpPr>
          <p:nvPr/>
        </p:nvSpPr>
        <p:spPr>
          <a:xfrm>
            <a:off x="3276600" y="65087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Revisi 01 Pendidikan Kewarganegaraan</a:t>
            </a:r>
          </a:p>
        </p:txBody>
      </p:sp>
      <p:sp>
        <p:nvSpPr>
          <p:cNvPr id="8" name="Date Placeholder 7"/>
          <p:cNvSpPr txBox="1">
            <a:spLocks/>
          </p:cNvSpPr>
          <p:nvPr/>
        </p:nvSpPr>
        <p:spPr>
          <a:xfrm>
            <a:off x="609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0E099C-2B9B-42A2-BE31-78DD64E0F299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3/25/2021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313928-DC1B-4B64-9A26-0B6F45BBD8B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ACF73-F7BD-4215-AC39-A1877699D714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1026" name="Picture 2" descr="F:\LAMPUNG\GALERY PAPA\KARIKATUR\hq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14290"/>
            <a:ext cx="6072230" cy="4554173"/>
          </a:xfrm>
          <a:prstGeom prst="rect">
            <a:avLst/>
          </a:prstGeom>
          <a:noFill/>
        </p:spPr>
      </p:pic>
      <p:pic>
        <p:nvPicPr>
          <p:cNvPr id="1027" name="Picture 3" descr="F:\LAMPUNG\GALERY PAPA\KARIKATUR\anda-bertanya-saya-menjawab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1843" y="4071942"/>
            <a:ext cx="1983561" cy="1977845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2571736" y="4643446"/>
            <a:ext cx="413286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MANUSIA</a:t>
            </a:r>
          </a:p>
        </p:txBody>
      </p:sp>
    </p:spTree>
  </p:cSld>
  <p:clrMapOvr>
    <a:masterClrMapping/>
  </p:clrMapOvr>
  <p:transition spd="slow"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8/30/2010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Etika Profesi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ACF73-F7BD-4215-AC39-A1877699D714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7200" y="548681"/>
            <a:ext cx="80752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>
                <a:solidFill>
                  <a:srgbClr val="202124"/>
                </a:solidFill>
                <a:latin typeface="arial" panose="020B0604020202020204" pitchFamily="34" charset="0"/>
              </a:rPr>
              <a:t>Menurut</a:t>
            </a:r>
            <a:r>
              <a:rPr lang="en-US" sz="2400" dirty="0">
                <a:solidFill>
                  <a:srgbClr val="202124"/>
                </a:solidFill>
                <a:latin typeface="arial" panose="020B0604020202020204" pitchFamily="34" charset="0"/>
              </a:rPr>
              <a:t> </a:t>
            </a:r>
            <a:r>
              <a:rPr lang="en-US" sz="2400" dirty="0" err="1">
                <a:solidFill>
                  <a:srgbClr val="202124"/>
                </a:solidFill>
                <a:latin typeface="arial" panose="020B0604020202020204" pitchFamily="34" charset="0"/>
              </a:rPr>
              <a:t>Kees</a:t>
            </a:r>
            <a:r>
              <a:rPr lang="en-US" sz="2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02124"/>
                </a:solidFill>
                <a:latin typeface="arial" panose="020B0604020202020204" pitchFamily="34" charset="0"/>
              </a:rPr>
              <a:t>Bertens</a:t>
            </a:r>
            <a:r>
              <a:rPr lang="en-US" sz="2400" dirty="0">
                <a:solidFill>
                  <a:srgbClr val="202124"/>
                </a:solidFill>
                <a:latin typeface="arial" panose="020B0604020202020204" pitchFamily="34" charset="0"/>
              </a:rPr>
              <a:t>, </a:t>
            </a:r>
            <a:r>
              <a:rPr lang="en-US" sz="2400" b="1" dirty="0" err="1">
                <a:solidFill>
                  <a:srgbClr val="202124"/>
                </a:solidFill>
                <a:latin typeface="arial" panose="020B0604020202020204" pitchFamily="34" charset="0"/>
              </a:rPr>
              <a:t>manusia</a:t>
            </a:r>
            <a:r>
              <a:rPr lang="en-US" sz="2400" dirty="0">
                <a:solidFill>
                  <a:srgbClr val="202124"/>
                </a:solidFill>
                <a:latin typeface="arial" panose="020B0604020202020204" pitchFamily="34" charset="0"/>
              </a:rPr>
              <a:t> </a:t>
            </a:r>
            <a:r>
              <a:rPr lang="en-US" sz="2400" dirty="0" err="1">
                <a:solidFill>
                  <a:srgbClr val="202124"/>
                </a:solidFill>
                <a:latin typeface="arial" panose="020B0604020202020204" pitchFamily="34" charset="0"/>
              </a:rPr>
              <a:t>adalah</a:t>
            </a:r>
            <a:r>
              <a:rPr lang="en-US" sz="2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02124"/>
                </a:solidFill>
                <a:latin typeface="arial" panose="020B0604020202020204" pitchFamily="34" charset="0"/>
              </a:rPr>
              <a:t>setiap</a:t>
            </a:r>
            <a:r>
              <a:rPr lang="en-US" sz="2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02124"/>
                </a:solidFill>
                <a:latin typeface="arial" panose="020B0604020202020204" pitchFamily="34" charset="0"/>
              </a:rPr>
              <a:t>makhluk</a:t>
            </a:r>
            <a:r>
              <a:rPr lang="en-US" sz="2400" dirty="0">
                <a:solidFill>
                  <a:srgbClr val="202124"/>
                </a:solidFill>
                <a:latin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rgbClr val="202124"/>
                </a:solidFill>
                <a:latin typeface="arial" panose="020B0604020202020204" pitchFamily="34" charset="0"/>
              </a:rPr>
              <a:t>terdiri</a:t>
            </a:r>
            <a:r>
              <a:rPr lang="en-US" sz="2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02124"/>
                </a:solidFill>
                <a:latin typeface="arial" panose="020B0604020202020204" pitchFamily="34" charset="0"/>
              </a:rPr>
              <a:t>dari</a:t>
            </a:r>
            <a:r>
              <a:rPr lang="en-US" sz="2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02124"/>
                </a:solidFill>
                <a:latin typeface="arial" panose="020B0604020202020204" pitchFamily="34" charset="0"/>
              </a:rPr>
              <a:t>dua</a:t>
            </a:r>
            <a:r>
              <a:rPr lang="en-US" sz="2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02124"/>
                </a:solidFill>
                <a:latin typeface="arial" panose="020B0604020202020204" pitchFamily="34" charset="0"/>
              </a:rPr>
              <a:t>unsur</a:t>
            </a:r>
            <a:r>
              <a:rPr lang="en-US" sz="2400" dirty="0">
                <a:solidFill>
                  <a:srgbClr val="202124"/>
                </a:solidFill>
                <a:latin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rgbClr val="202124"/>
                </a:solidFill>
                <a:latin typeface="arial" panose="020B0604020202020204" pitchFamily="34" charset="0"/>
              </a:rPr>
              <a:t>satuannya</a:t>
            </a:r>
            <a:r>
              <a:rPr lang="en-US" sz="2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02124"/>
                </a:solidFill>
                <a:latin typeface="arial" panose="020B0604020202020204" pitchFamily="34" charset="0"/>
              </a:rPr>
              <a:t>tidak</a:t>
            </a:r>
            <a:r>
              <a:rPr lang="en-US" sz="2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02124"/>
                </a:solidFill>
                <a:latin typeface="arial" panose="020B0604020202020204" pitchFamily="34" charset="0"/>
              </a:rPr>
              <a:t>dapat</a:t>
            </a:r>
            <a:r>
              <a:rPr lang="en-US" sz="2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02124"/>
                </a:solidFill>
                <a:latin typeface="arial" panose="020B0604020202020204" pitchFamily="34" charset="0"/>
              </a:rPr>
              <a:t>dinyatakan</a:t>
            </a:r>
            <a:r>
              <a:rPr lang="en-US" sz="2400" dirty="0">
                <a:solidFill>
                  <a:srgbClr val="202124"/>
                </a:solidFill>
                <a:latin typeface="arial" panose="020B0604020202020204" pitchFamily="34" charset="0"/>
              </a:rPr>
              <a:t> </a:t>
            </a:r>
            <a:r>
              <a:rPr lang="en-US" sz="2400" b="1" dirty="0" err="1">
                <a:solidFill>
                  <a:srgbClr val="202124"/>
                </a:solidFill>
                <a:latin typeface="arial" panose="020B0604020202020204" pitchFamily="34" charset="0"/>
              </a:rPr>
              <a:t>dalam</a:t>
            </a:r>
            <a:r>
              <a:rPr lang="en-US" sz="2400" dirty="0">
                <a:solidFill>
                  <a:srgbClr val="202124"/>
                </a:solidFill>
                <a:latin typeface="arial" panose="020B0604020202020204" pitchFamily="34" charset="0"/>
              </a:rPr>
              <a:t> </a:t>
            </a:r>
            <a:r>
              <a:rPr lang="en-US" sz="2400" dirty="0" err="1" smtClean="0">
                <a:solidFill>
                  <a:srgbClr val="202124"/>
                </a:solidFill>
                <a:latin typeface="arial" panose="020B0604020202020204" pitchFamily="34" charset="0"/>
              </a:rPr>
              <a:t>bentuk</a:t>
            </a:r>
            <a:r>
              <a:rPr lang="id-ID" sz="2400" dirty="0" smtClean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02124"/>
                </a:solidFill>
                <a:latin typeface="arial" panose="020B0604020202020204" pitchFamily="34" charset="0"/>
              </a:rPr>
              <a:t>apapun</a:t>
            </a:r>
            <a:r>
              <a:rPr lang="en-US" sz="2400" dirty="0">
                <a:solidFill>
                  <a:srgbClr val="202124"/>
                </a:solidFill>
                <a:latin typeface="arial" panose="020B0604020202020204" pitchFamily="34" charset="0"/>
              </a:rPr>
              <a:t>. </a:t>
            </a:r>
            <a:endParaRPr lang="id-ID" sz="2400" dirty="0" smtClean="0">
              <a:solidFill>
                <a:srgbClr val="202124"/>
              </a:solidFill>
              <a:latin typeface="arial" panose="020B0604020202020204" pitchFamily="34" charset="0"/>
            </a:endParaRPr>
          </a:p>
          <a:p>
            <a:pPr algn="just"/>
            <a:r>
              <a:rPr lang="en-US" sz="2400" b="1" dirty="0" err="1" smtClean="0">
                <a:solidFill>
                  <a:srgbClr val="202124"/>
                </a:solidFill>
                <a:latin typeface="arial" panose="020B0604020202020204" pitchFamily="34" charset="0"/>
              </a:rPr>
              <a:t>Menurut</a:t>
            </a:r>
            <a:r>
              <a:rPr lang="en-US" sz="2400" dirty="0">
                <a:solidFill>
                  <a:srgbClr val="202124"/>
                </a:solidFill>
                <a:latin typeface="arial" panose="020B0604020202020204" pitchFamily="34" charset="0"/>
              </a:rPr>
              <a:t> </a:t>
            </a:r>
            <a:r>
              <a:rPr lang="en-US" sz="2400" dirty="0" err="1">
                <a:solidFill>
                  <a:srgbClr val="202124"/>
                </a:solidFill>
                <a:latin typeface="arial" panose="020B0604020202020204" pitchFamily="34" charset="0"/>
              </a:rPr>
              <a:t>Upanisads</a:t>
            </a:r>
            <a:r>
              <a:rPr lang="en-US" sz="2400" dirty="0">
                <a:solidFill>
                  <a:srgbClr val="202124"/>
                </a:solidFill>
                <a:latin typeface="arial" panose="020B0604020202020204" pitchFamily="34" charset="0"/>
              </a:rPr>
              <a:t>, </a:t>
            </a:r>
            <a:r>
              <a:rPr lang="en-US" sz="2400" b="1" dirty="0" err="1">
                <a:solidFill>
                  <a:srgbClr val="202124"/>
                </a:solidFill>
                <a:latin typeface="arial" panose="020B0604020202020204" pitchFamily="34" charset="0"/>
              </a:rPr>
              <a:t>manusia</a:t>
            </a:r>
            <a:r>
              <a:rPr lang="en-US" sz="2400" dirty="0">
                <a:solidFill>
                  <a:srgbClr val="202124"/>
                </a:solidFill>
                <a:latin typeface="arial" panose="020B0604020202020204" pitchFamily="34" charset="0"/>
              </a:rPr>
              <a:t> </a:t>
            </a:r>
            <a:r>
              <a:rPr lang="en-US" sz="2400" dirty="0" err="1">
                <a:solidFill>
                  <a:srgbClr val="202124"/>
                </a:solidFill>
                <a:latin typeface="arial" panose="020B0604020202020204" pitchFamily="34" charset="0"/>
              </a:rPr>
              <a:t>merupakan</a:t>
            </a:r>
            <a:r>
              <a:rPr lang="en-US" sz="2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02124"/>
                </a:solidFill>
                <a:latin typeface="arial" panose="020B0604020202020204" pitchFamily="34" charset="0"/>
              </a:rPr>
              <a:t>sebuah</a:t>
            </a:r>
            <a:r>
              <a:rPr lang="en-US" sz="2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02124"/>
                </a:solidFill>
                <a:latin typeface="arial" panose="020B0604020202020204" pitchFamily="34" charset="0"/>
              </a:rPr>
              <a:t>kombinasi</a:t>
            </a:r>
            <a:r>
              <a:rPr lang="en-US" sz="2400" dirty="0">
                <a:solidFill>
                  <a:srgbClr val="202124"/>
                </a:solidFill>
                <a:latin typeface="arial" panose="020B0604020202020204" pitchFamily="34" charset="0"/>
              </a:rPr>
              <a:t> </a:t>
            </a:r>
            <a:r>
              <a:rPr lang="en-US" sz="2400" b="1" dirty="0" err="1">
                <a:solidFill>
                  <a:srgbClr val="202124"/>
                </a:solidFill>
                <a:latin typeface="arial" panose="020B0604020202020204" pitchFamily="34" charset="0"/>
              </a:rPr>
              <a:t>dari</a:t>
            </a:r>
            <a:r>
              <a:rPr lang="en-US" sz="2400" b="1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202124"/>
                </a:solidFill>
                <a:latin typeface="arial" panose="020B0604020202020204" pitchFamily="34" charset="0"/>
              </a:rPr>
              <a:t>beberapa</a:t>
            </a:r>
            <a:r>
              <a:rPr lang="en-US" sz="2400" dirty="0">
                <a:solidFill>
                  <a:srgbClr val="202124"/>
                </a:solidFill>
                <a:latin typeface="arial" panose="020B0604020202020204" pitchFamily="34" charset="0"/>
              </a:rPr>
              <a:t> </a:t>
            </a:r>
            <a:r>
              <a:rPr lang="en-US" sz="2400" dirty="0" err="1">
                <a:solidFill>
                  <a:srgbClr val="202124"/>
                </a:solidFill>
                <a:latin typeface="arial" panose="020B0604020202020204" pitchFamily="34" charset="0"/>
              </a:rPr>
              <a:t>unsur</a:t>
            </a:r>
            <a:r>
              <a:rPr lang="en-US" sz="2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02124"/>
                </a:solidFill>
                <a:latin typeface="arial" panose="020B0604020202020204" pitchFamily="34" charset="0"/>
              </a:rPr>
              <a:t>kehidupan</a:t>
            </a:r>
            <a:r>
              <a:rPr lang="en-US" sz="2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02124"/>
                </a:solidFill>
                <a:latin typeface="arial" panose="020B0604020202020204" pitchFamily="34" charset="0"/>
              </a:rPr>
              <a:t>seperti</a:t>
            </a:r>
            <a:r>
              <a:rPr lang="en-US" sz="2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02124"/>
                </a:solidFill>
                <a:latin typeface="arial" panose="020B0604020202020204" pitchFamily="34" charset="0"/>
              </a:rPr>
              <a:t>roh</a:t>
            </a:r>
            <a:r>
              <a:rPr lang="en-US" sz="2400" dirty="0">
                <a:solidFill>
                  <a:srgbClr val="202124"/>
                </a:solidFill>
                <a:latin typeface="arial" panose="020B0604020202020204" pitchFamily="34" charset="0"/>
              </a:rPr>
              <a:t> (atman), </a:t>
            </a:r>
            <a:r>
              <a:rPr lang="en-US" sz="2400" dirty="0" err="1">
                <a:solidFill>
                  <a:srgbClr val="202124"/>
                </a:solidFill>
                <a:latin typeface="arial" panose="020B0604020202020204" pitchFamily="34" charset="0"/>
              </a:rPr>
              <a:t>pikiran</a:t>
            </a:r>
            <a:r>
              <a:rPr lang="en-US" sz="2400" dirty="0">
                <a:solidFill>
                  <a:srgbClr val="202124"/>
                </a:solidFill>
                <a:latin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202124"/>
                </a:solidFill>
                <a:latin typeface="arial" panose="020B0604020202020204" pitchFamily="34" charset="0"/>
              </a:rPr>
              <a:t>jiwa</a:t>
            </a:r>
            <a:r>
              <a:rPr lang="en-US" sz="2400" dirty="0">
                <a:solidFill>
                  <a:srgbClr val="202124"/>
                </a:solidFill>
                <a:latin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202124"/>
                </a:solidFill>
                <a:latin typeface="arial" panose="020B0604020202020204" pitchFamily="34" charset="0"/>
              </a:rPr>
              <a:t>dan</a:t>
            </a:r>
            <a:r>
              <a:rPr lang="en-US" sz="2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02124"/>
                </a:solidFill>
                <a:latin typeface="arial" panose="020B0604020202020204" pitchFamily="34" charset="0"/>
              </a:rPr>
              <a:t>prana</a:t>
            </a:r>
            <a:r>
              <a:rPr lang="en-US" sz="2400" dirty="0">
                <a:solidFill>
                  <a:srgbClr val="202124"/>
                </a:solidFill>
                <a:latin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rgbClr val="202124"/>
                </a:solidFill>
                <a:latin typeface="arial" panose="020B0604020202020204" pitchFamily="34" charset="0"/>
              </a:rPr>
              <a:t>tubuh</a:t>
            </a:r>
            <a:r>
              <a:rPr lang="en-US" sz="2400" dirty="0">
                <a:solidFill>
                  <a:srgbClr val="202124"/>
                </a:solidFill>
                <a:latin typeface="arial" panose="020B0604020202020204" pitchFamily="34" charset="0"/>
              </a:rPr>
              <a:t> / </a:t>
            </a:r>
            <a:r>
              <a:rPr lang="en-US" sz="2400" dirty="0" err="1">
                <a:solidFill>
                  <a:srgbClr val="202124"/>
                </a:solidFill>
                <a:latin typeface="arial" panose="020B0604020202020204" pitchFamily="34" charset="0"/>
              </a:rPr>
              <a:t>fisik</a:t>
            </a:r>
            <a:r>
              <a:rPr lang="en-US" sz="2400" dirty="0">
                <a:solidFill>
                  <a:srgbClr val="202124"/>
                </a:solidFill>
                <a:latin typeface="arial" panose="020B0604020202020204" pitchFamily="34" charset="0"/>
              </a:rPr>
              <a:t>).</a:t>
            </a:r>
            <a:endParaRPr 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129" y="3097553"/>
            <a:ext cx="3752055" cy="2923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761024"/>
      </p:ext>
    </p:extLst>
  </p:cSld>
  <p:clrMapOvr>
    <a:masterClrMapping/>
  </p:clrMapOvr>
  <p:transition spd="slow"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0D19CB-DBEF-4C8F-A1F4-D350388089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extBox 5"/>
          <p:cNvSpPr txBox="1">
            <a:spLocks noChangeArrowheads="1"/>
          </p:cNvSpPr>
          <p:nvPr/>
        </p:nvSpPr>
        <p:spPr bwMode="auto">
          <a:xfrm>
            <a:off x="142844" y="571480"/>
            <a:ext cx="87154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7030A0"/>
                </a:solidFill>
                <a:latin typeface="Cambria" pitchFamily="18" charset="0"/>
              </a:rPr>
              <a:t>Manusia</a:t>
            </a:r>
            <a:endParaRPr lang="en-US" sz="2400" b="1" dirty="0">
              <a:solidFill>
                <a:srgbClr val="7030A0"/>
              </a:solidFill>
              <a:latin typeface="Cambria" pitchFamily="18" charset="0"/>
            </a:endParaRPr>
          </a:p>
          <a:p>
            <a:pPr algn="ctr"/>
            <a:r>
              <a:rPr lang="en-US" sz="2400" b="1" dirty="0" err="1">
                <a:solidFill>
                  <a:srgbClr val="7030A0"/>
                </a:solidFill>
                <a:latin typeface="Cambria" pitchFamily="18" charset="0"/>
              </a:rPr>
              <a:t>mahluk</a:t>
            </a:r>
            <a:r>
              <a:rPr lang="en-US" sz="2400" b="1" dirty="0">
                <a:solidFill>
                  <a:srgbClr val="7030A0"/>
                </a:solidFill>
                <a:latin typeface="Cambria" pitchFamily="18" charset="0"/>
              </a:rPr>
              <a:t>  </a:t>
            </a:r>
            <a:r>
              <a:rPr lang="en-US" sz="2400" b="1" i="1" dirty="0" err="1">
                <a:solidFill>
                  <a:srgbClr val="7030A0"/>
                </a:solidFill>
                <a:latin typeface="Cambria" pitchFamily="18" charset="0"/>
              </a:rPr>
              <a:t>monodualis</a:t>
            </a:r>
            <a:r>
              <a:rPr lang="en-US" sz="2400" b="1" i="1" dirty="0">
                <a:solidFill>
                  <a:srgbClr val="7030A0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Cambria" pitchFamily="18" charset="0"/>
              </a:rPr>
              <a:t>sekaligus</a:t>
            </a:r>
            <a:r>
              <a:rPr lang="en-US" sz="2400" b="1" i="1" dirty="0">
                <a:solidFill>
                  <a:srgbClr val="7030A0"/>
                </a:solidFill>
                <a:latin typeface="Cambria" pitchFamily="18" charset="0"/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  <a:latin typeface="Cambria" pitchFamily="18" charset="0"/>
              </a:rPr>
              <a:t>monopluralis</a:t>
            </a:r>
            <a:r>
              <a:rPr lang="en-US" sz="2400" b="1" i="1" dirty="0">
                <a:solidFill>
                  <a:srgbClr val="7030A0"/>
                </a:solidFill>
                <a:latin typeface="Cambria" pitchFamily="18" charset="0"/>
              </a:rPr>
              <a:t>.</a:t>
            </a:r>
            <a:endParaRPr lang="en-US" sz="2400" b="1" dirty="0">
              <a:solidFill>
                <a:srgbClr val="7030A0"/>
              </a:solidFill>
              <a:latin typeface="Cambria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71934" y="1928802"/>
            <a:ext cx="214314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b="1" dirty="0" err="1"/>
              <a:t>Hakekat</a:t>
            </a:r>
            <a:r>
              <a:rPr lang="en-US" b="1" dirty="0"/>
              <a:t> </a:t>
            </a:r>
            <a:r>
              <a:rPr lang="en-US" b="1" dirty="0" err="1"/>
              <a:t>Kodrat</a:t>
            </a:r>
            <a:r>
              <a:rPr lang="en-US" b="1" dirty="0"/>
              <a:t> </a:t>
            </a:r>
            <a:r>
              <a:rPr lang="en-US" b="1" dirty="0" err="1"/>
              <a:t>Manusia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214414" y="3059668"/>
            <a:ext cx="2071702" cy="40011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 err="1">
                <a:latin typeface="Cambria" pitchFamily="18" charset="0"/>
              </a:rPr>
              <a:t>Bentuk</a:t>
            </a:r>
            <a:r>
              <a:rPr lang="en-US" sz="2000" b="1" dirty="0">
                <a:latin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</a:rPr>
              <a:t>Kodrat</a:t>
            </a:r>
            <a:endParaRPr lang="en-US" sz="2000" b="1" dirty="0">
              <a:latin typeface="Cambria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57686" y="2928934"/>
            <a:ext cx="1857388" cy="70788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 err="1">
                <a:latin typeface="Cambria" pitchFamily="18" charset="0"/>
              </a:rPr>
              <a:t>Kedudukan</a:t>
            </a:r>
            <a:r>
              <a:rPr lang="en-US" sz="2000" b="1" dirty="0">
                <a:latin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</a:rPr>
              <a:t>Kodrat</a:t>
            </a:r>
            <a:endParaRPr lang="en-US" sz="2000" b="1" dirty="0">
              <a:latin typeface="Cambria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643702" y="2916792"/>
            <a:ext cx="1857388" cy="4001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 err="1">
                <a:latin typeface="Cambria" pitchFamily="18" charset="0"/>
              </a:rPr>
              <a:t>Sifat</a:t>
            </a:r>
            <a:r>
              <a:rPr lang="en-US" sz="2000" b="1" dirty="0">
                <a:latin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</a:rPr>
              <a:t>Kodrat</a:t>
            </a:r>
            <a:endParaRPr lang="en-US" sz="2000" b="1" dirty="0">
              <a:latin typeface="Cambria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7158" y="3845486"/>
            <a:ext cx="1428760" cy="40011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000" dirty="0">
                <a:latin typeface="Cambria" pitchFamily="18" charset="0"/>
              </a:rPr>
              <a:t>Raga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357422" y="3845486"/>
            <a:ext cx="1500198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dirty="0" err="1"/>
              <a:t>Jiwa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 rot="5400000">
            <a:off x="-172556" y="5229209"/>
            <a:ext cx="1428760" cy="40011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000" b="1" dirty="0" err="1">
                <a:latin typeface="Cambria" pitchFamily="18" charset="0"/>
              </a:rPr>
              <a:t>Anorganis</a:t>
            </a:r>
            <a:endParaRPr lang="en-US" sz="2000" b="1" dirty="0">
              <a:latin typeface="Cambria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 rot="5400000">
            <a:off x="342899" y="5229209"/>
            <a:ext cx="1428760" cy="40011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latin typeface="Cambria" pitchFamily="18" charset="0"/>
              </a:rPr>
              <a:t>Animal</a:t>
            </a:r>
          </a:p>
        </p:txBody>
      </p:sp>
      <p:sp>
        <p:nvSpPr>
          <p:cNvPr id="20" name="TextBox 19"/>
          <p:cNvSpPr txBox="1"/>
          <p:nvPr/>
        </p:nvSpPr>
        <p:spPr>
          <a:xfrm rot="5400000">
            <a:off x="871483" y="5229209"/>
            <a:ext cx="1428760" cy="40011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latin typeface="Cambria" pitchFamily="18" charset="0"/>
              </a:rPr>
              <a:t>Human</a:t>
            </a:r>
          </a:p>
        </p:txBody>
      </p:sp>
      <p:sp>
        <p:nvSpPr>
          <p:cNvPr id="21" name="TextBox 20"/>
          <p:cNvSpPr txBox="1"/>
          <p:nvPr/>
        </p:nvSpPr>
        <p:spPr>
          <a:xfrm rot="5400000">
            <a:off x="1843097" y="5229209"/>
            <a:ext cx="1428760" cy="40011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latin typeface="Cambria" pitchFamily="18" charset="0"/>
              </a:rPr>
              <a:t>Akal/</a:t>
            </a:r>
            <a:r>
              <a:rPr lang="en-US" sz="2000" b="1" dirty="0" err="1">
                <a:latin typeface="Cambria" pitchFamily="18" charset="0"/>
              </a:rPr>
              <a:t>Cipt</a:t>
            </a:r>
            <a:endParaRPr lang="en-US" sz="2000" b="1" dirty="0">
              <a:latin typeface="Cambria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 rot="5400000">
            <a:off x="2399212" y="5229209"/>
            <a:ext cx="1428760" cy="4001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latin typeface="Cambria" pitchFamily="18" charset="0"/>
              </a:rPr>
              <a:t>Rasa</a:t>
            </a:r>
          </a:p>
        </p:txBody>
      </p:sp>
      <p:sp>
        <p:nvSpPr>
          <p:cNvPr id="23" name="TextBox 22"/>
          <p:cNvSpPr txBox="1"/>
          <p:nvPr/>
        </p:nvSpPr>
        <p:spPr>
          <a:xfrm rot="5400000">
            <a:off x="2943185" y="5229209"/>
            <a:ext cx="1428760" cy="40011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000" b="1" dirty="0" err="1">
                <a:latin typeface="Cambria" pitchFamily="18" charset="0"/>
              </a:rPr>
              <a:t>Kehendak</a:t>
            </a:r>
            <a:endParaRPr lang="en-US" sz="2000" b="1" dirty="0">
              <a:latin typeface="Cambria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 rot="5400000">
            <a:off x="3764722" y="4907738"/>
            <a:ext cx="2071702" cy="4001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000" b="1" dirty="0" err="1">
                <a:latin typeface="Cambria" pitchFamily="18" charset="0"/>
              </a:rPr>
              <a:t>Mahluk</a:t>
            </a:r>
            <a:r>
              <a:rPr lang="en-US" sz="2000" b="1" dirty="0">
                <a:latin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</a:rPr>
              <a:t>Pribadi</a:t>
            </a:r>
            <a:endParaRPr lang="en-US" sz="2000" b="1" dirty="0">
              <a:latin typeface="Cambria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 rot="5400000">
            <a:off x="4720947" y="4923127"/>
            <a:ext cx="2071702" cy="36933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dirty="0" err="1"/>
              <a:t>Mahluk</a:t>
            </a:r>
            <a:r>
              <a:rPr lang="en-US" dirty="0"/>
              <a:t> </a:t>
            </a:r>
            <a:r>
              <a:rPr lang="en-US" dirty="0" err="1"/>
              <a:t>Tuhan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 rot="5400000">
            <a:off x="5979299" y="4907738"/>
            <a:ext cx="2071702" cy="40011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latin typeface="Cambria" pitchFamily="18" charset="0"/>
              </a:rPr>
              <a:t>Individual</a:t>
            </a:r>
          </a:p>
        </p:txBody>
      </p:sp>
      <p:sp>
        <p:nvSpPr>
          <p:cNvPr id="27" name="TextBox 26"/>
          <p:cNvSpPr txBox="1"/>
          <p:nvPr/>
        </p:nvSpPr>
        <p:spPr>
          <a:xfrm rot="5400000">
            <a:off x="7066258" y="4907738"/>
            <a:ext cx="2071702" cy="40011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000" dirty="0" err="1">
                <a:latin typeface="Cambria" pitchFamily="18" charset="0"/>
              </a:rPr>
              <a:t>Sosial</a:t>
            </a:r>
            <a:endParaRPr lang="en-US" sz="2000" dirty="0">
              <a:latin typeface="Cambria" pitchFamily="18" charset="0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rot="10800000" flipV="1">
            <a:off x="2428875" y="2571750"/>
            <a:ext cx="2071688" cy="3571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rot="5400000">
            <a:off x="5035550" y="2749550"/>
            <a:ext cx="35718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5715000" y="2571750"/>
            <a:ext cx="1714500" cy="2857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10800000" flipV="1">
            <a:off x="1143000" y="3500438"/>
            <a:ext cx="928688" cy="28575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2286000" y="3500438"/>
            <a:ext cx="857250" cy="28575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10800000" flipV="1">
            <a:off x="4714875" y="3714750"/>
            <a:ext cx="500063" cy="28575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5286375" y="3714750"/>
            <a:ext cx="500063" cy="28575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rot="5400000">
            <a:off x="6965156" y="3393282"/>
            <a:ext cx="642937" cy="5715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rot="16200000" flipH="1">
            <a:off x="7551738" y="3449638"/>
            <a:ext cx="642937" cy="45878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rot="10800000" flipV="1">
            <a:off x="500063" y="4286250"/>
            <a:ext cx="500062" cy="357188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rot="5400000">
            <a:off x="858019" y="4571213"/>
            <a:ext cx="428625" cy="1588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1143000" y="4286250"/>
            <a:ext cx="428625" cy="357188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rot="10800000" flipV="1">
            <a:off x="2571750" y="4286250"/>
            <a:ext cx="500063" cy="357188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rot="5400000">
            <a:off x="2858294" y="4499769"/>
            <a:ext cx="428625" cy="1587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3071813" y="4286250"/>
            <a:ext cx="500062" cy="357188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Date Placeholder 12"/>
          <p:cNvSpPr>
            <a:spLocks noGrp="1"/>
          </p:cNvSpPr>
          <p:nvPr>
            <p:ph type="dt" sz="quarter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9/14/2015</a:t>
            </a:r>
          </a:p>
        </p:txBody>
      </p:sp>
      <p:sp>
        <p:nvSpPr>
          <p:cNvPr id="44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Character Building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ACF73-F7BD-4215-AC39-A1877699D714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Slide Number Placeholder 5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3AA565-21E5-4DF9-97C0-8AB9B79E491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90600" y="1371600"/>
            <a:ext cx="652679" cy="45720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wordArtVert">
            <a:spAutoFit/>
          </a:bodyPr>
          <a:lstStyle/>
          <a:p>
            <a:pPr algn="ctr">
              <a:defRPr/>
            </a:pPr>
            <a:r>
              <a:rPr lang="en-US" sz="2800" b="1" dirty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MANUSIA</a:t>
            </a:r>
            <a:endParaRPr lang="en-US" sz="2800" b="1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62200" y="1524000"/>
            <a:ext cx="3276600" cy="523875"/>
          </a:xfrm>
          <a:prstGeom prst="rect">
            <a:avLst/>
          </a:prstGeom>
          <a:solidFill>
            <a:schemeClr val="accent6"/>
          </a:solidFill>
          <a:ln>
            <a:solidFill>
              <a:schemeClr val="accent5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CIPTAAN  TUHAN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57422" y="2928934"/>
            <a:ext cx="3276600" cy="95410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MAKHLUK INDIVIDU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28860" y="4857760"/>
            <a:ext cx="3276600" cy="954107"/>
          </a:xfrm>
          <a:prstGeom prst="rect">
            <a:avLst/>
          </a:prstGeom>
          <a:solidFill>
            <a:srgbClr val="FFC000"/>
          </a:solidFill>
          <a:ln>
            <a:solidFill>
              <a:schemeClr val="accent5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MAKHLUK SOSIAL</a:t>
            </a:r>
          </a:p>
        </p:txBody>
      </p:sp>
      <p:sp>
        <p:nvSpPr>
          <p:cNvPr id="10" name="Striped Right Arrow 9"/>
          <p:cNvSpPr/>
          <p:nvPr/>
        </p:nvSpPr>
        <p:spPr>
          <a:xfrm>
            <a:off x="1905000" y="1676400"/>
            <a:ext cx="304800" cy="22860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Striped Right Arrow 10"/>
          <p:cNvSpPr/>
          <p:nvPr/>
        </p:nvSpPr>
        <p:spPr>
          <a:xfrm>
            <a:off x="1928794" y="3286124"/>
            <a:ext cx="304800" cy="22860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Striped Right Arrow 11"/>
          <p:cNvSpPr/>
          <p:nvPr/>
        </p:nvSpPr>
        <p:spPr>
          <a:xfrm>
            <a:off x="1928794" y="5143512"/>
            <a:ext cx="304800" cy="22860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5943600" y="1447800"/>
            <a:ext cx="652679" cy="44958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wordArtVert">
            <a:spAutoFit/>
          </a:bodyPr>
          <a:lstStyle/>
          <a:p>
            <a:pPr algn="ctr">
              <a:defRPr/>
            </a:pPr>
            <a:r>
              <a:rPr lang="en-US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HAKEKAT?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3"/>
          <p:cNvSpPr txBox="1">
            <a:spLocks noChangeArrowheads="1"/>
          </p:cNvSpPr>
          <p:nvPr/>
        </p:nvSpPr>
        <p:spPr bwMode="auto">
          <a:xfrm>
            <a:off x="6629400" y="1828800"/>
            <a:ext cx="1143000" cy="394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5000" dirty="0">
                <a:latin typeface="Goudy Stout" pitchFamily="18" charset="0"/>
              </a:rPr>
              <a:t>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81800" y="1447800"/>
            <a:ext cx="1371600" cy="6461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b="1" dirty="0"/>
              <a:t>HAK DAN</a:t>
            </a:r>
          </a:p>
          <a:p>
            <a:pPr algn="ctr">
              <a:defRPr/>
            </a:pPr>
            <a:r>
              <a:rPr lang="en-US" b="1" dirty="0"/>
              <a:t>KEWAJIBAN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81800" y="5257800"/>
            <a:ext cx="1371600" cy="6461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b="1" dirty="0"/>
              <a:t>KHALIFAH DI BUMI</a:t>
            </a:r>
          </a:p>
        </p:txBody>
      </p:sp>
      <p:sp>
        <p:nvSpPr>
          <p:cNvPr id="17" name="Date Placeholder 12"/>
          <p:cNvSpPr txBox="1">
            <a:spLocks/>
          </p:cNvSpPr>
          <p:nvPr/>
        </p:nvSpPr>
        <p:spPr>
          <a:xfrm>
            <a:off x="609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9/14/2015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Footer Placeholder 14"/>
          <p:cNvSpPr txBox="1">
            <a:spLocks/>
          </p:cNvSpPr>
          <p:nvPr/>
        </p:nvSpPr>
        <p:spPr>
          <a:xfrm>
            <a:off x="3276600" y="65087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Character Building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3AA565-21E5-4DF9-97C0-8AB9B79E4919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9" name="Manusia Makhluk Tuhan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 bwMode="auto">
          <a:xfrm>
            <a:off x="-32" y="75897"/>
            <a:ext cx="5072066" cy="285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Date Placeholder 12"/>
          <p:cNvSpPr>
            <a:spLocks noGrp="1"/>
          </p:cNvSpPr>
          <p:nvPr>
            <p:ph type="dt" sz="quarter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9/14/2015</a:t>
            </a:r>
          </a:p>
        </p:txBody>
      </p:sp>
      <p:sp>
        <p:nvSpPr>
          <p:cNvPr id="12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Character Building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77908"/>
            <a:ext cx="298350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cap="none" spc="50" dirty="0" err="1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Mahluk</a:t>
            </a:r>
            <a:r>
              <a:rPr lang="en-US" sz="3200" b="1" cap="none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cap="none" spc="50" dirty="0" err="1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Tuhan</a:t>
            </a:r>
            <a:endParaRPr lang="en-US" sz="3200" b="1" cap="none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8" name="Picture 2" descr="F:\LAMPUNG\GALERY PAPA\KARIKATUR\Profesional-1-300x225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" y="3000372"/>
            <a:ext cx="5000628" cy="3750471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71406" y="6130373"/>
            <a:ext cx="175400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Individu</a:t>
            </a:r>
            <a:endParaRPr lang="en-US" sz="32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3" name="Picture 2" descr="F:\LAMPUNG\GALERY PAPA\KARIKATUR\PelayanPublik69594@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2" y="1714488"/>
            <a:ext cx="4286280" cy="2845613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5299155" y="4643446"/>
            <a:ext cx="291618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Mahluk</a:t>
            </a:r>
            <a:r>
              <a:rPr lang="en-US" sz="3200" b="1" cap="none" spc="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Sosial</a:t>
            </a:r>
            <a:endParaRPr lang="en-US" sz="32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19022</TotalTime>
  <Words>217</Words>
  <Application>Microsoft Office PowerPoint</Application>
  <PresentationFormat>On-screen Show (4:3)</PresentationFormat>
  <Paragraphs>88</Paragraphs>
  <Slides>11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Arial</vt:lpstr>
      <vt:lpstr>Arial Black</vt:lpstr>
      <vt:lpstr>Calibri</vt:lpstr>
      <vt:lpstr>Cambria</vt:lpstr>
      <vt:lpstr>Goudy Stout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Hari ini Selesai </vt:lpstr>
    </vt:vector>
  </TitlesOfParts>
  <Company>IBI Darmajaya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asus</cp:lastModifiedBy>
  <cp:revision>246</cp:revision>
  <dcterms:created xsi:type="dcterms:W3CDTF">2010-04-18T12:06:30Z</dcterms:created>
  <dcterms:modified xsi:type="dcterms:W3CDTF">2021-03-25T09:24:22Z</dcterms:modified>
</cp:coreProperties>
</file>