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ke-6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Air </a:t>
            </a:r>
            <a:r>
              <a:rPr lang="en-US" dirty="0" err="1" smtClean="0"/>
              <a:t>Terjun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37" t="47292" r="46003" b="16331"/>
          <a:stretch/>
        </p:blipFill>
        <p:spPr bwMode="auto">
          <a:xfrm>
            <a:off x="838200" y="2128929"/>
            <a:ext cx="7696200" cy="4389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920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224272"/>
          </a:xfrm>
        </p:spPr>
        <p:txBody>
          <a:bodyPr/>
          <a:lstStyle/>
          <a:p>
            <a:r>
              <a:rPr lang="en-US" dirty="0" smtClean="0"/>
              <a:t>Incremental</a:t>
            </a:r>
          </a:p>
          <a:p>
            <a:pPr marL="854075" indent="-514350">
              <a:buAutoNum type="alphaLcPeriod"/>
            </a:pPr>
            <a:r>
              <a:rPr lang="en-US" dirty="0" err="1" smtClean="0"/>
              <a:t>Kombinasikan</a:t>
            </a:r>
            <a:r>
              <a:rPr lang="en-US" dirty="0" smtClean="0"/>
              <a:t>  </a:t>
            </a:r>
            <a:r>
              <a:rPr lang="en-US" dirty="0" err="1" smtClean="0"/>
              <a:t>elemen-elemen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waterfall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iterasi</a:t>
            </a:r>
            <a:r>
              <a:rPr lang="en-US" dirty="0" smtClean="0"/>
              <a:t> / </a:t>
            </a:r>
            <a:r>
              <a:rPr lang="en-US" dirty="0" err="1" smtClean="0"/>
              <a:t>perulangan</a:t>
            </a:r>
            <a:endParaRPr lang="en-US" dirty="0" smtClean="0"/>
          </a:p>
          <a:p>
            <a:pPr marL="854075" indent="-514350">
              <a:buAutoNum type="alphaLcPeriod"/>
            </a:pPr>
            <a:r>
              <a:rPr lang="en-US" dirty="0" err="1" smtClean="0"/>
              <a:t>Elemen-elemen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waterfall </a:t>
            </a:r>
            <a:r>
              <a:rPr lang="en-US" dirty="0" err="1" smtClean="0"/>
              <a:t>dikerjakan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854075" indent="-514350">
              <a:buAutoNum type="alphaLcPeriod"/>
            </a:pP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Inkrementasi</a:t>
            </a:r>
            <a:endParaRPr lang="en-US" dirty="0" smtClean="0"/>
          </a:p>
          <a:p>
            <a:pPr marL="854075" indent="-514350">
              <a:buAutoNum type="alphaLcPeriod"/>
            </a:pPr>
            <a:r>
              <a:rPr lang="en-US" dirty="0" smtClean="0"/>
              <a:t>TIM </a:t>
            </a:r>
            <a:r>
              <a:rPr lang="en-US" dirty="0" err="1" smtClean="0"/>
              <a:t>pengembang</a:t>
            </a:r>
            <a:r>
              <a:rPr lang="en-US" dirty="0" smtClean="0"/>
              <a:t> solid</a:t>
            </a:r>
          </a:p>
          <a:p>
            <a:pPr marL="854075" indent="-514350">
              <a:buAutoNum type="alphaL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Desain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67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Objective Settings</a:t>
            </a:r>
          </a:p>
          <a:p>
            <a:r>
              <a:rPr lang="en-US" dirty="0" smtClean="0"/>
              <a:t>Risk Assessment and reduction</a:t>
            </a:r>
          </a:p>
          <a:p>
            <a:r>
              <a:rPr lang="en-US" dirty="0" smtClean="0"/>
              <a:t>Development and Validation</a:t>
            </a:r>
          </a:p>
          <a:p>
            <a:r>
              <a:rPr lang="en-US" dirty="0" smtClean="0"/>
              <a:t>Planning</a:t>
            </a:r>
          </a:p>
          <a:p>
            <a:pPr marL="862013" indent="-457200">
              <a:buFontTx/>
              <a:buChar char="-"/>
            </a:pPr>
            <a:r>
              <a:rPr lang="en-US" dirty="0" smtClean="0"/>
              <a:t>Customer Communication</a:t>
            </a:r>
          </a:p>
          <a:p>
            <a:pPr marL="862013" indent="-457200">
              <a:buFontTx/>
              <a:buChar char="-"/>
            </a:pPr>
            <a:r>
              <a:rPr lang="en-US" dirty="0" smtClean="0"/>
              <a:t>Planning</a:t>
            </a:r>
          </a:p>
          <a:p>
            <a:pPr marL="862013" indent="-457200">
              <a:buFontTx/>
              <a:buChar char="-"/>
            </a:pPr>
            <a:r>
              <a:rPr lang="en-US" dirty="0" smtClean="0"/>
              <a:t>Risk Analysis</a:t>
            </a:r>
          </a:p>
          <a:p>
            <a:pPr marL="862013" indent="-457200">
              <a:buFontTx/>
              <a:buChar char="-"/>
            </a:pPr>
            <a:r>
              <a:rPr lang="en-US" dirty="0" smtClean="0"/>
              <a:t>Engineering</a:t>
            </a:r>
          </a:p>
          <a:p>
            <a:pPr marL="862013" indent="-457200">
              <a:buFontTx/>
              <a:buChar char="-"/>
            </a:pPr>
            <a:r>
              <a:rPr lang="en-US" dirty="0" err="1" smtClean="0"/>
              <a:t>Contruction</a:t>
            </a:r>
            <a:r>
              <a:rPr lang="en-US" dirty="0" smtClean="0"/>
              <a:t> and Release</a:t>
            </a:r>
          </a:p>
          <a:p>
            <a:pPr marL="862013" indent="-457200">
              <a:buFontTx/>
              <a:buChar char="-"/>
            </a:pPr>
            <a:r>
              <a:rPr lang="en-US" dirty="0" smtClean="0"/>
              <a:t>Customer Evaluation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Spiral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72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2404872"/>
          </a:xfrm>
        </p:spPr>
        <p:txBody>
          <a:bodyPr/>
          <a:lstStyle/>
          <a:p>
            <a:r>
              <a:rPr lang="en-US" dirty="0" smtClean="0"/>
              <a:t>RAD </a:t>
            </a:r>
            <a:r>
              <a:rPr lang="en-US" dirty="0" err="1" smtClean="0"/>
              <a:t>adalah</a:t>
            </a:r>
            <a:r>
              <a:rPr lang="en-US" dirty="0" smtClean="0"/>
              <a:t> model proses  Pembangunan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Inkremental</a:t>
            </a:r>
            <a:endParaRPr lang="en-US" dirty="0" smtClean="0"/>
          </a:p>
          <a:p>
            <a:r>
              <a:rPr lang="en-US" dirty="0" smtClean="0"/>
              <a:t>RAD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pendek</a:t>
            </a:r>
            <a:r>
              <a:rPr lang="en-US" dirty="0" smtClean="0"/>
              <a:t>/</a:t>
            </a:r>
            <a:r>
              <a:rPr lang="en-US" dirty="0" err="1" smtClean="0"/>
              <a:t>singkat</a:t>
            </a:r>
            <a:endParaRPr lang="en-US" dirty="0" smtClean="0"/>
          </a:p>
          <a:p>
            <a:r>
              <a:rPr lang="en-US" dirty="0" smtClean="0"/>
              <a:t>RAD </a:t>
            </a:r>
            <a:r>
              <a:rPr lang="en-US" dirty="0" err="1" smtClean="0"/>
              <a:t>mengadopsi</a:t>
            </a:r>
            <a:r>
              <a:rPr lang="en-US" dirty="0" smtClean="0"/>
              <a:t> model waterfall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RAD (Rapid Application Development)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9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404872"/>
          </a:xfrm>
        </p:spPr>
        <p:txBody>
          <a:bodyPr/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karna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dimodularisasi</a:t>
            </a:r>
            <a:endParaRPr lang="en-US" dirty="0" smtClean="0"/>
          </a:p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teknisyag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8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481072"/>
          </a:xfrm>
        </p:spPr>
        <p:txBody>
          <a:bodyPr/>
          <a:lstStyle/>
          <a:p>
            <a:r>
              <a:rPr lang="en-US" dirty="0" smtClean="0"/>
              <a:t>Business </a:t>
            </a:r>
            <a:r>
              <a:rPr lang="en-US" dirty="0" err="1" smtClean="0"/>
              <a:t>Modelling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err="1" smtClean="0"/>
              <a:t>Modelling</a:t>
            </a: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 err="1" smtClean="0"/>
              <a:t>Modelling</a:t>
            </a:r>
            <a:endParaRPr lang="en-US" dirty="0" smtClean="0"/>
          </a:p>
          <a:p>
            <a:r>
              <a:rPr lang="en-US" dirty="0" smtClean="0"/>
              <a:t>Application Generation</a:t>
            </a:r>
          </a:p>
          <a:p>
            <a:r>
              <a:rPr lang="en-US" dirty="0" smtClean="0"/>
              <a:t>Testing and Turnover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modul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 smtClean="0"/>
              <a:t>dikerjakan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ditentukan</a:t>
            </a:r>
            <a:r>
              <a:rPr lang="en-US" sz="2800" dirty="0" smtClean="0"/>
              <a:t> 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3784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1109472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Standar</a:t>
            </a:r>
            <a:endParaRPr lang="en-US" sz="4000" dirty="0" smtClean="0"/>
          </a:p>
          <a:p>
            <a:pPr marL="109728" indent="0">
              <a:buNone/>
            </a:pPr>
            <a:endParaRPr lang="en-US" sz="4000" dirty="0" smtClean="0"/>
          </a:p>
          <a:p>
            <a:r>
              <a:rPr lang="en-US" sz="4000" dirty="0" smtClean="0"/>
              <a:t>Guidelines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63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2841523"/>
            <a:ext cx="1676400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819400" y="2841523"/>
            <a:ext cx="1676400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Prototype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819400" y="4401163"/>
            <a:ext cx="1676400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Re-design</a:t>
            </a:r>
            <a:endParaRPr lang="en-US" dirty="0"/>
          </a:p>
        </p:txBody>
      </p:sp>
      <p:sp>
        <p:nvSpPr>
          <p:cNvPr id="8" name="Hexagon 7"/>
          <p:cNvSpPr/>
          <p:nvPr/>
        </p:nvSpPr>
        <p:spPr>
          <a:xfrm>
            <a:off x="5029200" y="2866104"/>
            <a:ext cx="1905000" cy="914400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</a:t>
            </a:r>
            <a:endParaRPr lang="en-US" dirty="0"/>
          </a:p>
        </p:txBody>
      </p:sp>
      <p:cxnSp>
        <p:nvCxnSpPr>
          <p:cNvPr id="10" name="Straight Arrow Connector 9"/>
          <p:cNvCxnSpPr>
            <a:stCxn id="4" idx="3"/>
            <a:endCxn id="6" idx="1"/>
          </p:cNvCxnSpPr>
          <p:nvPr/>
        </p:nvCxnSpPr>
        <p:spPr>
          <a:xfrm>
            <a:off x="2286000" y="3298723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3"/>
            <a:endCxn id="8" idx="3"/>
          </p:cNvCxnSpPr>
          <p:nvPr/>
        </p:nvCxnSpPr>
        <p:spPr>
          <a:xfrm>
            <a:off x="4495800" y="3298723"/>
            <a:ext cx="533400" cy="24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</p:cNvCxnSpPr>
          <p:nvPr/>
        </p:nvCxnSpPr>
        <p:spPr>
          <a:xfrm flipV="1">
            <a:off x="6934200" y="3298723"/>
            <a:ext cx="609600" cy="24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6" idx="2"/>
          </p:cNvCxnSpPr>
          <p:nvPr/>
        </p:nvCxnSpPr>
        <p:spPr>
          <a:xfrm flipV="1">
            <a:off x="3657600" y="3755923"/>
            <a:ext cx="0" cy="645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endCxn id="7" idx="3"/>
          </p:cNvCxnSpPr>
          <p:nvPr/>
        </p:nvCxnSpPr>
        <p:spPr>
          <a:xfrm rot="10800000" flipV="1">
            <a:off x="4495800" y="3780503"/>
            <a:ext cx="1485900" cy="1077859"/>
          </a:xfrm>
          <a:prstGeom prst="curvedConnector3">
            <a:avLst>
              <a:gd name="adj1" fmla="val -856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128387" y="2590800"/>
            <a:ext cx="838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 ?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736758" y="3094704"/>
            <a:ext cx="1026242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Done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12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222</TotalTime>
  <Words>162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Desain Grafis Antarmuka</vt:lpstr>
      <vt:lpstr>Siklus Hidup Perangkat Lunak</vt:lpstr>
      <vt:lpstr>Proses Desain</vt:lpstr>
      <vt:lpstr>Spiral Model</vt:lpstr>
      <vt:lpstr>RAD (Rapid Application Development)</vt:lpstr>
      <vt:lpstr>Kelemahan sistem ini</vt:lpstr>
      <vt:lpstr>Beberapa modul yang biasa dikerjakan bersamaan sesuai waktu yang ditentukan :</vt:lpstr>
      <vt:lpstr>Dua Bagian Aturan Desain</vt:lpstr>
      <vt:lpstr>Prototype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14</cp:revision>
  <dcterms:created xsi:type="dcterms:W3CDTF">2023-04-02T22:13:54Z</dcterms:created>
  <dcterms:modified xsi:type="dcterms:W3CDTF">2023-04-09T05:06:27Z</dcterms:modified>
</cp:coreProperties>
</file>