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F6413-DFD7-435E-A355-FF39A8B4CC0B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5740C-A2DC-4DF2-B1A4-859B6D3C829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1"/>
            <a:ext cx="403860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5" y="1600201"/>
            <a:ext cx="403860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49"/>
            <a:ext cx="300831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4"/>
            <a:ext cx="30083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24770-2E58-4D9B-B7A5-89142DA4258C}" type="datetimeFigureOut">
              <a:rPr lang="id-ID" smtClean="0"/>
              <a:pPr/>
              <a:t>30/09/2015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0063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Pertemuan 1</a:t>
            </a:r>
          </a:p>
          <a:p>
            <a:pPr algn="r">
              <a:buNone/>
            </a:pPr>
            <a:endParaRPr lang="id-ID" sz="3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SEJARAH DAN PERKEMBANGAN </a:t>
            </a:r>
          </a:p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</a:p>
          <a:p>
            <a:pPr algn="r">
              <a:buNone/>
            </a:pP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ictur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58" y="285728"/>
            <a:ext cx="1285884" cy="10001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Asal 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429156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2071678"/>
            <a:ext cx="7500990" cy="15001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berasal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	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dialek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berkembang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Nusantara.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4414" y="4214818"/>
            <a:ext cx="7143800" cy="15716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Dikenal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Lingua Franca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pasar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harian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ujaran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kaiannya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paling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menonjol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nusantara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785926"/>
            <a:ext cx="8215370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AutoNum type="alphaUcPeriod"/>
              <a:defRPr/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Sebelum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Kolonial</a:t>
            </a:r>
            <a:endPara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2900" lvl="1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Bukti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sejarah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prasast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prasasti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sudah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digunakan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Sriwijaya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ke-7).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357290" y="4214818"/>
            <a:ext cx="7329510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id-ID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Kolonial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mulai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abad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XVI)</a:t>
            </a:r>
          </a:p>
          <a:p>
            <a:pPr marL="342900" lvl="1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Selain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pengantar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harian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pengantar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sekolah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pribumi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8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57784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596" y="2643182"/>
            <a:ext cx="8358246" cy="23574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1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iga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tingkatan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54013" lvl="1" indent="-354013"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54013" lvl="1" indent="-354013"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rendah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54013" lvl="1" indent="-354013"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daerah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72032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857364"/>
            <a:ext cx="8215370" cy="24288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Pergerakan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Kemerdekaan</a:t>
            </a:r>
            <a:endPara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dikembangkan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seluruh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lapisan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masyarakat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resmi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ditulis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Kitab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Logat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disusun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Ch. A. Van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Ophuysen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57290" y="4714884"/>
            <a:ext cx="7358114" cy="12144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diangkat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persatuan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melalui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ikrar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Sumpah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Pemuda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28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Oktober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1928.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857364"/>
            <a:ext cx="8215370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D.</a:t>
            </a:r>
            <a:r>
              <a:rPr lang="id-ID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Disempurnakan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(EYD)</a:t>
            </a:r>
          </a:p>
          <a:p>
            <a:pPr marL="354013" lvl="1" indent="-11113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1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Agustus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1972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Presiden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RI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mengumumkan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penyempurnaan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Indonesia.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Dituangkan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dlm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Kepres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No. 57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1972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4480" y="4214818"/>
            <a:ext cx="7000924" cy="15716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Oktober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1972 No.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156/P/1972</a:t>
            </a: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Amran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Ketua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menyusun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buku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Pedoman</a:t>
            </a: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1"/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disempurnakan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Autofit/>
          </a:bodyPr>
          <a:lstStyle/>
          <a:p>
            <a:pPr algn="r"/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Utama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EYD</a:t>
            </a:r>
            <a:b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785926"/>
            <a:ext cx="8143932" cy="44291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lama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oewandi,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sedang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baru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ang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Disempurnakan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(E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YD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  <a:defRPr/>
            </a:pPr>
            <a:endParaRPr lang="en-US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utama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terdapat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huruf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“J”,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“Y”</a:t>
            </a:r>
          </a:p>
          <a:p>
            <a:pPr marL="685800" lvl="1" indent="-342900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Soewandi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djalan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djembatan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djemur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Djunaidi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EYD           :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jalan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jembatan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jemur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Junaidi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Soewandi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sajang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Soejono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EYD           : yang,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Suyono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234</Words>
  <Application>Microsoft Office PowerPoint</Application>
  <PresentationFormat>On-screen Show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Asal Bahasa Indonesia</vt:lpstr>
      <vt:lpstr>Perkembangan  Bahasa Indonesia</vt:lpstr>
      <vt:lpstr>Perkembangan  Bahasa Indonesia</vt:lpstr>
      <vt:lpstr>Perkembangan  Bahasa Indonesia</vt:lpstr>
      <vt:lpstr>Perkembangan  Bahasa Indonesia</vt:lpstr>
      <vt:lpstr>Perubahan Utama pada EYD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22</cp:revision>
  <dcterms:created xsi:type="dcterms:W3CDTF">2015-09-15T00:24:15Z</dcterms:created>
  <dcterms:modified xsi:type="dcterms:W3CDTF">2015-09-30T01:19:23Z</dcterms:modified>
</cp:coreProperties>
</file>