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1" r:id="rId1"/>
  </p:sldMasterIdLst>
  <p:notesMasterIdLst>
    <p:notesMasterId r:id="rId21"/>
  </p:notesMasterIdLst>
  <p:sldIdLst>
    <p:sldId id="2046" r:id="rId2"/>
    <p:sldId id="2104" r:id="rId3"/>
    <p:sldId id="2062" r:id="rId4"/>
    <p:sldId id="2105" r:id="rId5"/>
    <p:sldId id="2106" r:id="rId6"/>
    <p:sldId id="2107" r:id="rId7"/>
    <p:sldId id="2108" r:id="rId8"/>
    <p:sldId id="2109" r:id="rId9"/>
    <p:sldId id="2110" r:id="rId10"/>
    <p:sldId id="2111" r:id="rId11"/>
    <p:sldId id="2119" r:id="rId12"/>
    <p:sldId id="2112" r:id="rId13"/>
    <p:sldId id="2113" r:id="rId14"/>
    <p:sldId id="2114" r:id="rId15"/>
    <p:sldId id="2115" r:id="rId16"/>
    <p:sldId id="2116" r:id="rId17"/>
    <p:sldId id="2117" r:id="rId18"/>
    <p:sldId id="2118" r:id="rId19"/>
    <p:sldId id="2080" r:id="rId20"/>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36" userDrawn="1">
          <p15:clr>
            <a:srgbClr val="A4A3A4"/>
          </p15:clr>
        </p15:guide>
        <p15:guide id="4" pos="14278" userDrawn="1">
          <p15:clr>
            <a:srgbClr val="A4A3A4"/>
          </p15:clr>
        </p15:guide>
        <p15:guide id="5" pos="1078" userDrawn="1">
          <p15:clr>
            <a:srgbClr val="A4A3A4"/>
          </p15:clr>
        </p15:guide>
        <p15:guide id="7" pos="7678" userDrawn="1">
          <p15:clr>
            <a:srgbClr val="A4A3A4"/>
          </p15:clr>
        </p15:guide>
        <p15:guide id="8" orient="horz" pos="504" userDrawn="1">
          <p15:clr>
            <a:srgbClr val="A4A3A4"/>
          </p15:clr>
        </p15:guide>
        <p15:guide id="9" orient="horz" pos="8640" userDrawn="1">
          <p15:clr>
            <a:srgbClr val="A4A3A4"/>
          </p15:clr>
        </p15:guide>
        <p15:guide id="10" orient="horz" pos="46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3" clrIdx="0">
    <p:extLst/>
  </p:cmAuthor>
  <p:cmAuthor id="2" name="Microsoft Office User" initials="Office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8DB"/>
    <a:srgbClr val="000000"/>
    <a:srgbClr val="2D1E42"/>
    <a:srgbClr val="3B1F4D"/>
    <a:srgbClr val="EC72A5"/>
    <a:srgbClr val="583F52"/>
    <a:srgbClr val="4AEDDE"/>
    <a:srgbClr val="FA5C79"/>
    <a:srgbClr val="F6DC0D"/>
    <a:srgbClr val="FDEA5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0" autoAdjust="0"/>
    <p:restoredTop sz="96202" autoAdjust="0"/>
  </p:normalViewPr>
  <p:slideViewPr>
    <p:cSldViewPr snapToGrid="0" snapToObjects="1">
      <p:cViewPr varScale="1">
        <p:scale>
          <a:sx n="38" d="100"/>
          <a:sy n="38" d="100"/>
        </p:scale>
        <p:origin x="336" y="84"/>
      </p:cViewPr>
      <p:guideLst>
        <p:guide orient="horz" pos="8136"/>
        <p:guide pos="14278"/>
        <p:guide pos="1078"/>
        <p:guide pos="7678"/>
        <p:guide orient="horz" pos="504"/>
        <p:guide orient="horz" pos="8640"/>
        <p:guide orient="horz" pos="4632"/>
      </p:guideLst>
    </p:cSldViewPr>
  </p:slideViewPr>
  <p:notesTextViewPr>
    <p:cViewPr>
      <p:scale>
        <a:sx n="100" d="100"/>
        <a:sy n="100" d="100"/>
      </p:scale>
      <p:origin x="0" y="0"/>
    </p:cViewPr>
  </p:notesTextViewPr>
  <p:sorterViewPr>
    <p:cViewPr>
      <p:scale>
        <a:sx n="105" d="100"/>
        <a:sy n="105"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52EEB-A574-4884-A020-E227492197C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d-ID"/>
        </a:p>
      </dgm:t>
    </dgm:pt>
    <dgm:pt modelId="{61528B11-F730-48C7-B25D-A8781017D464}">
      <dgm:prSet phldrT="[Text]"/>
      <dgm:spPr/>
      <dgm:t>
        <a:bodyPr/>
        <a:lstStyle/>
        <a:p>
          <a:r>
            <a:rPr lang="id-ID" b="0" dirty="0" smtClean="0"/>
            <a:t>1</a:t>
          </a:r>
          <a:endParaRPr lang="id-ID" b="0" dirty="0"/>
        </a:p>
      </dgm:t>
    </dgm:pt>
    <dgm:pt modelId="{6CA9D8E1-1D0C-4D33-AF0F-91C463ED046E}" type="parTrans" cxnId="{18DA6126-5A53-4F09-BC86-0BBB3DA81723}">
      <dgm:prSet/>
      <dgm:spPr/>
      <dgm:t>
        <a:bodyPr/>
        <a:lstStyle/>
        <a:p>
          <a:endParaRPr lang="id-ID" b="0"/>
        </a:p>
      </dgm:t>
    </dgm:pt>
    <dgm:pt modelId="{83FC53C4-2DAE-4D31-9DE8-75014EFA0CF4}" type="sibTrans" cxnId="{18DA6126-5A53-4F09-BC86-0BBB3DA81723}">
      <dgm:prSet/>
      <dgm:spPr/>
      <dgm:t>
        <a:bodyPr/>
        <a:lstStyle/>
        <a:p>
          <a:endParaRPr lang="id-ID" b="0"/>
        </a:p>
      </dgm:t>
    </dgm:pt>
    <dgm:pt modelId="{5FC94BF2-1F24-46D2-8530-8B9F875EA314}">
      <dgm:prSet phldrT="[Text]"/>
      <dgm:spPr/>
      <dgm:t>
        <a:bodyPr/>
        <a:lstStyle/>
        <a:p>
          <a:r>
            <a:rPr lang="id-ID" b="0" dirty="0" smtClean="0"/>
            <a:t>Rutinitas dan Proses bisnis</a:t>
          </a:r>
          <a:endParaRPr lang="id-ID" b="0" dirty="0"/>
        </a:p>
      </dgm:t>
    </dgm:pt>
    <dgm:pt modelId="{04A3F7C0-ABE8-4880-A247-F9FE938301A6}" type="parTrans" cxnId="{855F2637-0443-4FE4-8575-A8E847C39A64}">
      <dgm:prSet/>
      <dgm:spPr/>
      <dgm:t>
        <a:bodyPr/>
        <a:lstStyle/>
        <a:p>
          <a:endParaRPr lang="id-ID" b="0"/>
        </a:p>
      </dgm:t>
    </dgm:pt>
    <dgm:pt modelId="{F30E8335-3E70-4E3B-89EE-F438BDFA4DCB}" type="sibTrans" cxnId="{855F2637-0443-4FE4-8575-A8E847C39A64}">
      <dgm:prSet/>
      <dgm:spPr/>
      <dgm:t>
        <a:bodyPr/>
        <a:lstStyle/>
        <a:p>
          <a:endParaRPr lang="id-ID" b="0"/>
        </a:p>
      </dgm:t>
    </dgm:pt>
    <dgm:pt modelId="{8759B11D-0BF5-464F-BCD2-CEA3E0946373}">
      <dgm:prSet phldrT="[Text]"/>
      <dgm:spPr/>
      <dgm:t>
        <a:bodyPr/>
        <a:lstStyle/>
        <a:p>
          <a:r>
            <a:rPr lang="id-ID" b="0" dirty="0" smtClean="0"/>
            <a:t>2</a:t>
          </a:r>
          <a:endParaRPr lang="id-ID" b="0" dirty="0"/>
        </a:p>
      </dgm:t>
    </dgm:pt>
    <dgm:pt modelId="{CAC449E0-F6D8-42B1-A7D8-B6CD52C3E945}" type="parTrans" cxnId="{D092C3D9-065E-4952-B65A-F82BCF4B23C7}">
      <dgm:prSet/>
      <dgm:spPr/>
      <dgm:t>
        <a:bodyPr/>
        <a:lstStyle/>
        <a:p>
          <a:endParaRPr lang="id-ID" b="0"/>
        </a:p>
      </dgm:t>
    </dgm:pt>
    <dgm:pt modelId="{91F2B336-FDD9-47DA-ADF8-CB9DBB3475C0}" type="sibTrans" cxnId="{D092C3D9-065E-4952-B65A-F82BCF4B23C7}">
      <dgm:prSet/>
      <dgm:spPr/>
      <dgm:t>
        <a:bodyPr/>
        <a:lstStyle/>
        <a:p>
          <a:endParaRPr lang="id-ID" b="0"/>
        </a:p>
      </dgm:t>
    </dgm:pt>
    <dgm:pt modelId="{931DA7FA-02E4-42E0-BE57-6213B1361FE1}">
      <dgm:prSet phldrT="[Text]"/>
      <dgm:spPr/>
      <dgm:t>
        <a:bodyPr/>
        <a:lstStyle/>
        <a:p>
          <a:r>
            <a:rPr lang="id-ID" b="0" dirty="0" smtClean="0"/>
            <a:t>Politik Organisasi</a:t>
          </a:r>
          <a:endParaRPr lang="id-ID" b="0" dirty="0"/>
        </a:p>
      </dgm:t>
    </dgm:pt>
    <dgm:pt modelId="{5C1D0BFD-95EF-4C82-A5C9-A874DE1ED28A}" type="parTrans" cxnId="{92DBFE44-BECD-4A3D-B559-826A54319FBA}">
      <dgm:prSet/>
      <dgm:spPr/>
      <dgm:t>
        <a:bodyPr/>
        <a:lstStyle/>
        <a:p>
          <a:endParaRPr lang="id-ID" b="0"/>
        </a:p>
      </dgm:t>
    </dgm:pt>
    <dgm:pt modelId="{00410391-A12D-4F41-B52E-1232D1CBDD1F}" type="sibTrans" cxnId="{92DBFE44-BECD-4A3D-B559-826A54319FBA}">
      <dgm:prSet/>
      <dgm:spPr/>
      <dgm:t>
        <a:bodyPr/>
        <a:lstStyle/>
        <a:p>
          <a:endParaRPr lang="id-ID" b="0"/>
        </a:p>
      </dgm:t>
    </dgm:pt>
    <dgm:pt modelId="{B0C5439A-13D2-458E-8186-CF51484FC515}">
      <dgm:prSet phldrT="[Text]"/>
      <dgm:spPr/>
      <dgm:t>
        <a:bodyPr/>
        <a:lstStyle/>
        <a:p>
          <a:r>
            <a:rPr lang="id-ID" b="0" dirty="0" smtClean="0"/>
            <a:t>3</a:t>
          </a:r>
          <a:endParaRPr lang="id-ID" b="0" dirty="0"/>
        </a:p>
      </dgm:t>
    </dgm:pt>
    <dgm:pt modelId="{AAC13317-002C-4E50-80D8-F6506B94DBB1}" type="parTrans" cxnId="{1D27F0E1-86F5-4557-88BA-DE836D0AE941}">
      <dgm:prSet/>
      <dgm:spPr/>
      <dgm:t>
        <a:bodyPr/>
        <a:lstStyle/>
        <a:p>
          <a:endParaRPr lang="id-ID" b="0"/>
        </a:p>
      </dgm:t>
    </dgm:pt>
    <dgm:pt modelId="{FF5201D0-6171-454A-A5F6-D9EB0A5B53C0}" type="sibTrans" cxnId="{1D27F0E1-86F5-4557-88BA-DE836D0AE941}">
      <dgm:prSet/>
      <dgm:spPr/>
      <dgm:t>
        <a:bodyPr/>
        <a:lstStyle/>
        <a:p>
          <a:endParaRPr lang="id-ID" b="0"/>
        </a:p>
      </dgm:t>
    </dgm:pt>
    <dgm:pt modelId="{109CC6E4-A83C-463A-8B52-120E16D75B1C}">
      <dgm:prSet phldrT="[Text]"/>
      <dgm:spPr/>
      <dgm:t>
        <a:bodyPr/>
        <a:lstStyle/>
        <a:p>
          <a:r>
            <a:rPr lang="id-ID" b="0" dirty="0" smtClean="0"/>
            <a:t>Budaya Organisasi</a:t>
          </a:r>
          <a:endParaRPr lang="id-ID" b="0" dirty="0"/>
        </a:p>
      </dgm:t>
    </dgm:pt>
    <dgm:pt modelId="{81FECF7E-FCEF-4FB5-94D0-2998F692FA66}" type="parTrans" cxnId="{0B506B9E-29DB-4C44-85A2-3218EE9F2BF2}">
      <dgm:prSet/>
      <dgm:spPr/>
      <dgm:t>
        <a:bodyPr/>
        <a:lstStyle/>
        <a:p>
          <a:endParaRPr lang="id-ID" b="0"/>
        </a:p>
      </dgm:t>
    </dgm:pt>
    <dgm:pt modelId="{1BC21212-4EA3-445B-B931-9292C7076011}" type="sibTrans" cxnId="{0B506B9E-29DB-4C44-85A2-3218EE9F2BF2}">
      <dgm:prSet/>
      <dgm:spPr/>
      <dgm:t>
        <a:bodyPr/>
        <a:lstStyle/>
        <a:p>
          <a:endParaRPr lang="id-ID" b="0"/>
        </a:p>
      </dgm:t>
    </dgm:pt>
    <dgm:pt modelId="{E38B5645-9BB2-4F7B-A3CC-76B52B00F2FB}">
      <dgm:prSet phldrT="[Text]"/>
      <dgm:spPr/>
      <dgm:t>
        <a:bodyPr/>
        <a:lstStyle/>
        <a:p>
          <a:r>
            <a:rPr lang="id-ID" dirty="0" smtClean="0"/>
            <a:t>4</a:t>
          </a:r>
          <a:endParaRPr lang="id-ID" dirty="0"/>
        </a:p>
      </dgm:t>
    </dgm:pt>
    <dgm:pt modelId="{8B2FED67-D790-4663-B759-40D60502EE0B}" type="parTrans" cxnId="{E44023B0-C6CE-4E66-92B9-4E2A5BBEB143}">
      <dgm:prSet/>
      <dgm:spPr/>
      <dgm:t>
        <a:bodyPr/>
        <a:lstStyle/>
        <a:p>
          <a:endParaRPr lang="id-ID"/>
        </a:p>
      </dgm:t>
    </dgm:pt>
    <dgm:pt modelId="{05F80F0D-7745-430A-B2F9-25089FBD38EA}" type="sibTrans" cxnId="{E44023B0-C6CE-4E66-92B9-4E2A5BBEB143}">
      <dgm:prSet/>
      <dgm:spPr/>
      <dgm:t>
        <a:bodyPr/>
        <a:lstStyle/>
        <a:p>
          <a:endParaRPr lang="id-ID"/>
        </a:p>
      </dgm:t>
    </dgm:pt>
    <dgm:pt modelId="{B699DCDB-DE47-4D1E-9CD0-B04E537603CB}">
      <dgm:prSet/>
      <dgm:spPr/>
      <dgm:t>
        <a:bodyPr/>
        <a:lstStyle/>
        <a:p>
          <a:r>
            <a:rPr lang="id-ID" dirty="0" smtClean="0"/>
            <a:t>Lingkungan Organisasi</a:t>
          </a:r>
          <a:endParaRPr lang="id-ID" dirty="0"/>
        </a:p>
      </dgm:t>
    </dgm:pt>
    <dgm:pt modelId="{9B49D1DD-90BB-4341-BA89-C8C33B4734FC}" type="parTrans" cxnId="{279C88CF-5985-4AD0-9966-97E390B0FEE1}">
      <dgm:prSet/>
      <dgm:spPr/>
      <dgm:t>
        <a:bodyPr/>
        <a:lstStyle/>
        <a:p>
          <a:endParaRPr lang="id-ID"/>
        </a:p>
      </dgm:t>
    </dgm:pt>
    <dgm:pt modelId="{A07126D3-165A-434A-B700-8046FF49C292}" type="sibTrans" cxnId="{279C88CF-5985-4AD0-9966-97E390B0FEE1}">
      <dgm:prSet/>
      <dgm:spPr/>
      <dgm:t>
        <a:bodyPr/>
        <a:lstStyle/>
        <a:p>
          <a:endParaRPr lang="id-ID"/>
        </a:p>
      </dgm:t>
    </dgm:pt>
    <dgm:pt modelId="{2D4CECC2-4F41-4ACA-A6E8-7C5732E77505}">
      <dgm:prSet phldrT="[Text]"/>
      <dgm:spPr/>
      <dgm:t>
        <a:bodyPr/>
        <a:lstStyle/>
        <a:p>
          <a:r>
            <a:rPr lang="id-ID" dirty="0" smtClean="0"/>
            <a:t>5</a:t>
          </a:r>
          <a:endParaRPr lang="id-ID" dirty="0"/>
        </a:p>
      </dgm:t>
    </dgm:pt>
    <dgm:pt modelId="{142BEAC7-8349-4172-8164-04B60892B708}" type="parTrans" cxnId="{A2C9CA34-328B-4766-B335-FE6B484DE2A6}">
      <dgm:prSet/>
      <dgm:spPr/>
      <dgm:t>
        <a:bodyPr/>
        <a:lstStyle/>
        <a:p>
          <a:endParaRPr lang="id-ID"/>
        </a:p>
      </dgm:t>
    </dgm:pt>
    <dgm:pt modelId="{84D99277-79B9-4720-B513-70E818F4D9DB}" type="sibTrans" cxnId="{A2C9CA34-328B-4766-B335-FE6B484DE2A6}">
      <dgm:prSet/>
      <dgm:spPr/>
      <dgm:t>
        <a:bodyPr/>
        <a:lstStyle/>
        <a:p>
          <a:endParaRPr lang="id-ID"/>
        </a:p>
      </dgm:t>
    </dgm:pt>
    <dgm:pt modelId="{BEFD43AE-7825-4066-8E57-231591FF9488}">
      <dgm:prSet/>
      <dgm:spPr/>
      <dgm:t>
        <a:bodyPr/>
        <a:lstStyle/>
        <a:p>
          <a:r>
            <a:rPr lang="id-ID" dirty="0" smtClean="0"/>
            <a:t>Struktur Organisasi</a:t>
          </a:r>
          <a:endParaRPr lang="id-ID" dirty="0"/>
        </a:p>
      </dgm:t>
    </dgm:pt>
    <dgm:pt modelId="{8D8A0DB6-1358-4333-9C09-8ABB05FB67B1}" type="parTrans" cxnId="{2D5BBE59-8237-4554-AFE8-5B9CAE2FF2C3}">
      <dgm:prSet/>
      <dgm:spPr/>
      <dgm:t>
        <a:bodyPr/>
        <a:lstStyle/>
        <a:p>
          <a:endParaRPr lang="id-ID"/>
        </a:p>
      </dgm:t>
    </dgm:pt>
    <dgm:pt modelId="{357B7ECE-C8F9-4044-8D40-C68809135728}" type="sibTrans" cxnId="{2D5BBE59-8237-4554-AFE8-5B9CAE2FF2C3}">
      <dgm:prSet/>
      <dgm:spPr/>
      <dgm:t>
        <a:bodyPr/>
        <a:lstStyle/>
        <a:p>
          <a:endParaRPr lang="id-ID"/>
        </a:p>
      </dgm:t>
    </dgm:pt>
    <dgm:pt modelId="{DFD60BBD-F003-4966-97E7-381AED2053B9}">
      <dgm:prSet phldrT="[Text]"/>
      <dgm:spPr/>
      <dgm:t>
        <a:bodyPr/>
        <a:lstStyle/>
        <a:p>
          <a:r>
            <a:rPr lang="id-ID" dirty="0" smtClean="0"/>
            <a:t>6</a:t>
          </a:r>
          <a:endParaRPr lang="id-ID" dirty="0"/>
        </a:p>
      </dgm:t>
    </dgm:pt>
    <dgm:pt modelId="{5AEE6E19-3567-41F4-9100-CF6B75C1A6E4}" type="parTrans" cxnId="{430B9E15-D0B4-4E39-9D13-4174EE9D1EF2}">
      <dgm:prSet/>
      <dgm:spPr/>
      <dgm:t>
        <a:bodyPr/>
        <a:lstStyle/>
        <a:p>
          <a:endParaRPr lang="id-ID"/>
        </a:p>
      </dgm:t>
    </dgm:pt>
    <dgm:pt modelId="{D67FAE83-7EF0-4311-9CA6-971E318835C4}" type="sibTrans" cxnId="{430B9E15-D0B4-4E39-9D13-4174EE9D1EF2}">
      <dgm:prSet/>
      <dgm:spPr/>
      <dgm:t>
        <a:bodyPr/>
        <a:lstStyle/>
        <a:p>
          <a:endParaRPr lang="id-ID"/>
        </a:p>
      </dgm:t>
    </dgm:pt>
    <dgm:pt modelId="{902BE7DB-6515-4DCB-B387-1AAF64333FF8}">
      <dgm:prSet/>
      <dgm:spPr/>
      <dgm:t>
        <a:bodyPr/>
        <a:lstStyle/>
        <a:p>
          <a:r>
            <a:rPr lang="id-ID" dirty="0" smtClean="0"/>
            <a:t>Fitur-fitur Organisasi Lainnya</a:t>
          </a:r>
          <a:endParaRPr lang="id-ID" dirty="0"/>
        </a:p>
      </dgm:t>
    </dgm:pt>
    <dgm:pt modelId="{AB535B02-7B65-4CEE-A221-7B4C536601E0}" type="parTrans" cxnId="{25B4D13C-FDD4-46A8-A2D2-7F957EE281C2}">
      <dgm:prSet/>
      <dgm:spPr/>
      <dgm:t>
        <a:bodyPr/>
        <a:lstStyle/>
        <a:p>
          <a:endParaRPr lang="id-ID"/>
        </a:p>
      </dgm:t>
    </dgm:pt>
    <dgm:pt modelId="{71D0F1AC-A982-4716-842C-87B33B506260}" type="sibTrans" cxnId="{25B4D13C-FDD4-46A8-A2D2-7F957EE281C2}">
      <dgm:prSet/>
      <dgm:spPr/>
      <dgm:t>
        <a:bodyPr/>
        <a:lstStyle/>
        <a:p>
          <a:endParaRPr lang="id-ID"/>
        </a:p>
      </dgm:t>
    </dgm:pt>
    <dgm:pt modelId="{1107DE1B-2990-42F0-AEE0-63D00CF4C6AF}" type="pres">
      <dgm:prSet presAssocID="{7A652EEB-A574-4884-A020-E227492197CF}" presName="linearFlow" presStyleCnt="0">
        <dgm:presLayoutVars>
          <dgm:dir/>
          <dgm:animLvl val="lvl"/>
          <dgm:resizeHandles val="exact"/>
        </dgm:presLayoutVars>
      </dgm:prSet>
      <dgm:spPr/>
      <dgm:t>
        <a:bodyPr/>
        <a:lstStyle/>
        <a:p>
          <a:endParaRPr lang="id-ID"/>
        </a:p>
      </dgm:t>
    </dgm:pt>
    <dgm:pt modelId="{A9F3DAB3-30A0-4386-BD75-CF08C8659368}" type="pres">
      <dgm:prSet presAssocID="{61528B11-F730-48C7-B25D-A8781017D464}" presName="composite" presStyleCnt="0"/>
      <dgm:spPr/>
    </dgm:pt>
    <dgm:pt modelId="{66AE2890-7EE8-4F3C-BD98-98B9401372F9}" type="pres">
      <dgm:prSet presAssocID="{61528B11-F730-48C7-B25D-A8781017D464}" presName="parentText" presStyleLbl="alignNode1" presStyleIdx="0" presStyleCnt="6">
        <dgm:presLayoutVars>
          <dgm:chMax val="1"/>
          <dgm:bulletEnabled val="1"/>
        </dgm:presLayoutVars>
      </dgm:prSet>
      <dgm:spPr/>
      <dgm:t>
        <a:bodyPr/>
        <a:lstStyle/>
        <a:p>
          <a:endParaRPr lang="id-ID"/>
        </a:p>
      </dgm:t>
    </dgm:pt>
    <dgm:pt modelId="{C60B8E62-8863-4417-B029-C965B8F7382E}" type="pres">
      <dgm:prSet presAssocID="{61528B11-F730-48C7-B25D-A8781017D464}" presName="descendantText" presStyleLbl="alignAcc1" presStyleIdx="0" presStyleCnt="6">
        <dgm:presLayoutVars>
          <dgm:bulletEnabled val="1"/>
        </dgm:presLayoutVars>
      </dgm:prSet>
      <dgm:spPr/>
      <dgm:t>
        <a:bodyPr/>
        <a:lstStyle/>
        <a:p>
          <a:endParaRPr lang="id-ID"/>
        </a:p>
      </dgm:t>
    </dgm:pt>
    <dgm:pt modelId="{0C2EFEEA-3D8B-4091-A23E-4C14E6434FC2}" type="pres">
      <dgm:prSet presAssocID="{83FC53C4-2DAE-4D31-9DE8-75014EFA0CF4}" presName="sp" presStyleCnt="0"/>
      <dgm:spPr/>
    </dgm:pt>
    <dgm:pt modelId="{F8FFEBF6-ADD0-42EE-9795-C296B726C35A}" type="pres">
      <dgm:prSet presAssocID="{8759B11D-0BF5-464F-BCD2-CEA3E0946373}" presName="composite" presStyleCnt="0"/>
      <dgm:spPr/>
    </dgm:pt>
    <dgm:pt modelId="{937DDB1E-DDCB-4418-A793-DE72F17011E6}" type="pres">
      <dgm:prSet presAssocID="{8759B11D-0BF5-464F-BCD2-CEA3E0946373}" presName="parentText" presStyleLbl="alignNode1" presStyleIdx="1" presStyleCnt="6">
        <dgm:presLayoutVars>
          <dgm:chMax val="1"/>
          <dgm:bulletEnabled val="1"/>
        </dgm:presLayoutVars>
      </dgm:prSet>
      <dgm:spPr/>
      <dgm:t>
        <a:bodyPr/>
        <a:lstStyle/>
        <a:p>
          <a:endParaRPr lang="id-ID"/>
        </a:p>
      </dgm:t>
    </dgm:pt>
    <dgm:pt modelId="{62DEFD11-2819-4D58-84B1-31038AE6B889}" type="pres">
      <dgm:prSet presAssocID="{8759B11D-0BF5-464F-BCD2-CEA3E0946373}" presName="descendantText" presStyleLbl="alignAcc1" presStyleIdx="1" presStyleCnt="6">
        <dgm:presLayoutVars>
          <dgm:bulletEnabled val="1"/>
        </dgm:presLayoutVars>
      </dgm:prSet>
      <dgm:spPr/>
      <dgm:t>
        <a:bodyPr/>
        <a:lstStyle/>
        <a:p>
          <a:endParaRPr lang="id-ID"/>
        </a:p>
      </dgm:t>
    </dgm:pt>
    <dgm:pt modelId="{556D6804-8E9F-4234-A770-EAD6C0553C2B}" type="pres">
      <dgm:prSet presAssocID="{91F2B336-FDD9-47DA-ADF8-CB9DBB3475C0}" presName="sp" presStyleCnt="0"/>
      <dgm:spPr/>
    </dgm:pt>
    <dgm:pt modelId="{F28004A1-DA1D-4AD7-8CC6-31B8162D8011}" type="pres">
      <dgm:prSet presAssocID="{B0C5439A-13D2-458E-8186-CF51484FC515}" presName="composite" presStyleCnt="0"/>
      <dgm:spPr/>
    </dgm:pt>
    <dgm:pt modelId="{1993C38B-74DA-4F84-8805-FEEA2BE39D1D}" type="pres">
      <dgm:prSet presAssocID="{B0C5439A-13D2-458E-8186-CF51484FC515}" presName="parentText" presStyleLbl="alignNode1" presStyleIdx="2" presStyleCnt="6">
        <dgm:presLayoutVars>
          <dgm:chMax val="1"/>
          <dgm:bulletEnabled val="1"/>
        </dgm:presLayoutVars>
      </dgm:prSet>
      <dgm:spPr/>
      <dgm:t>
        <a:bodyPr/>
        <a:lstStyle/>
        <a:p>
          <a:endParaRPr lang="id-ID"/>
        </a:p>
      </dgm:t>
    </dgm:pt>
    <dgm:pt modelId="{F39D15B7-062D-403E-AE66-BBEC693B9A7A}" type="pres">
      <dgm:prSet presAssocID="{B0C5439A-13D2-458E-8186-CF51484FC515}" presName="descendantText" presStyleLbl="alignAcc1" presStyleIdx="2" presStyleCnt="6">
        <dgm:presLayoutVars>
          <dgm:bulletEnabled val="1"/>
        </dgm:presLayoutVars>
      </dgm:prSet>
      <dgm:spPr/>
      <dgm:t>
        <a:bodyPr/>
        <a:lstStyle/>
        <a:p>
          <a:endParaRPr lang="id-ID"/>
        </a:p>
      </dgm:t>
    </dgm:pt>
    <dgm:pt modelId="{2CE550E2-2E46-4693-991C-9C5601A54AFE}" type="pres">
      <dgm:prSet presAssocID="{FF5201D0-6171-454A-A5F6-D9EB0A5B53C0}" presName="sp" presStyleCnt="0"/>
      <dgm:spPr/>
    </dgm:pt>
    <dgm:pt modelId="{DEFF05BD-ADC6-447F-9A60-351A5106AF8D}" type="pres">
      <dgm:prSet presAssocID="{E38B5645-9BB2-4F7B-A3CC-76B52B00F2FB}" presName="composite" presStyleCnt="0"/>
      <dgm:spPr/>
    </dgm:pt>
    <dgm:pt modelId="{1152D48F-FF29-46C9-B435-357722508898}" type="pres">
      <dgm:prSet presAssocID="{E38B5645-9BB2-4F7B-A3CC-76B52B00F2FB}" presName="parentText" presStyleLbl="alignNode1" presStyleIdx="3" presStyleCnt="6">
        <dgm:presLayoutVars>
          <dgm:chMax val="1"/>
          <dgm:bulletEnabled val="1"/>
        </dgm:presLayoutVars>
      </dgm:prSet>
      <dgm:spPr/>
      <dgm:t>
        <a:bodyPr/>
        <a:lstStyle/>
        <a:p>
          <a:endParaRPr lang="id-ID"/>
        </a:p>
      </dgm:t>
    </dgm:pt>
    <dgm:pt modelId="{C4197DD5-82C7-45CD-99A0-2A708365537D}" type="pres">
      <dgm:prSet presAssocID="{E38B5645-9BB2-4F7B-A3CC-76B52B00F2FB}" presName="descendantText" presStyleLbl="alignAcc1" presStyleIdx="3" presStyleCnt="6">
        <dgm:presLayoutVars>
          <dgm:bulletEnabled val="1"/>
        </dgm:presLayoutVars>
      </dgm:prSet>
      <dgm:spPr/>
      <dgm:t>
        <a:bodyPr/>
        <a:lstStyle/>
        <a:p>
          <a:endParaRPr lang="id-ID"/>
        </a:p>
      </dgm:t>
    </dgm:pt>
    <dgm:pt modelId="{733C0954-8654-4F70-90C5-F306CB615A90}" type="pres">
      <dgm:prSet presAssocID="{05F80F0D-7745-430A-B2F9-25089FBD38EA}" presName="sp" presStyleCnt="0"/>
      <dgm:spPr/>
    </dgm:pt>
    <dgm:pt modelId="{E8E34648-D36D-41E3-BDF8-F4CC74B773B3}" type="pres">
      <dgm:prSet presAssocID="{2D4CECC2-4F41-4ACA-A6E8-7C5732E77505}" presName="composite" presStyleCnt="0"/>
      <dgm:spPr/>
    </dgm:pt>
    <dgm:pt modelId="{3330B666-C877-4E4C-8E7E-636F281E7911}" type="pres">
      <dgm:prSet presAssocID="{2D4CECC2-4F41-4ACA-A6E8-7C5732E77505}" presName="parentText" presStyleLbl="alignNode1" presStyleIdx="4" presStyleCnt="6">
        <dgm:presLayoutVars>
          <dgm:chMax val="1"/>
          <dgm:bulletEnabled val="1"/>
        </dgm:presLayoutVars>
      </dgm:prSet>
      <dgm:spPr/>
      <dgm:t>
        <a:bodyPr/>
        <a:lstStyle/>
        <a:p>
          <a:endParaRPr lang="id-ID"/>
        </a:p>
      </dgm:t>
    </dgm:pt>
    <dgm:pt modelId="{CE8ABA5E-3072-4AB3-88FB-D76897AC572E}" type="pres">
      <dgm:prSet presAssocID="{2D4CECC2-4F41-4ACA-A6E8-7C5732E77505}" presName="descendantText" presStyleLbl="alignAcc1" presStyleIdx="4" presStyleCnt="6">
        <dgm:presLayoutVars>
          <dgm:bulletEnabled val="1"/>
        </dgm:presLayoutVars>
      </dgm:prSet>
      <dgm:spPr/>
      <dgm:t>
        <a:bodyPr/>
        <a:lstStyle/>
        <a:p>
          <a:endParaRPr lang="id-ID"/>
        </a:p>
      </dgm:t>
    </dgm:pt>
    <dgm:pt modelId="{236FDFED-0654-4DA7-87F0-750B29BC5451}" type="pres">
      <dgm:prSet presAssocID="{84D99277-79B9-4720-B513-70E818F4D9DB}" presName="sp" presStyleCnt="0"/>
      <dgm:spPr/>
    </dgm:pt>
    <dgm:pt modelId="{CE4D1F74-35E9-451C-A161-354DF47FC422}" type="pres">
      <dgm:prSet presAssocID="{DFD60BBD-F003-4966-97E7-381AED2053B9}" presName="composite" presStyleCnt="0"/>
      <dgm:spPr/>
    </dgm:pt>
    <dgm:pt modelId="{23A5DED3-30B8-4ABA-BAD8-441F4BD85CDA}" type="pres">
      <dgm:prSet presAssocID="{DFD60BBD-F003-4966-97E7-381AED2053B9}" presName="parentText" presStyleLbl="alignNode1" presStyleIdx="5" presStyleCnt="6">
        <dgm:presLayoutVars>
          <dgm:chMax val="1"/>
          <dgm:bulletEnabled val="1"/>
        </dgm:presLayoutVars>
      </dgm:prSet>
      <dgm:spPr/>
      <dgm:t>
        <a:bodyPr/>
        <a:lstStyle/>
        <a:p>
          <a:endParaRPr lang="id-ID"/>
        </a:p>
      </dgm:t>
    </dgm:pt>
    <dgm:pt modelId="{86C8F342-1395-4B1D-B9AD-961B4191889A}" type="pres">
      <dgm:prSet presAssocID="{DFD60BBD-F003-4966-97E7-381AED2053B9}" presName="descendantText" presStyleLbl="alignAcc1" presStyleIdx="5" presStyleCnt="6">
        <dgm:presLayoutVars>
          <dgm:bulletEnabled val="1"/>
        </dgm:presLayoutVars>
      </dgm:prSet>
      <dgm:spPr/>
      <dgm:t>
        <a:bodyPr/>
        <a:lstStyle/>
        <a:p>
          <a:endParaRPr lang="id-ID"/>
        </a:p>
      </dgm:t>
    </dgm:pt>
  </dgm:ptLst>
  <dgm:cxnLst>
    <dgm:cxn modelId="{18DA6126-5A53-4F09-BC86-0BBB3DA81723}" srcId="{7A652EEB-A574-4884-A020-E227492197CF}" destId="{61528B11-F730-48C7-B25D-A8781017D464}" srcOrd="0" destOrd="0" parTransId="{6CA9D8E1-1D0C-4D33-AF0F-91C463ED046E}" sibTransId="{83FC53C4-2DAE-4D31-9DE8-75014EFA0CF4}"/>
    <dgm:cxn modelId="{430B9E15-D0B4-4E39-9D13-4174EE9D1EF2}" srcId="{7A652EEB-A574-4884-A020-E227492197CF}" destId="{DFD60BBD-F003-4966-97E7-381AED2053B9}" srcOrd="5" destOrd="0" parTransId="{5AEE6E19-3567-41F4-9100-CF6B75C1A6E4}" sibTransId="{D67FAE83-7EF0-4311-9CA6-971E318835C4}"/>
    <dgm:cxn modelId="{D092C3D9-065E-4952-B65A-F82BCF4B23C7}" srcId="{7A652EEB-A574-4884-A020-E227492197CF}" destId="{8759B11D-0BF5-464F-BCD2-CEA3E0946373}" srcOrd="1" destOrd="0" parTransId="{CAC449E0-F6D8-42B1-A7D8-B6CD52C3E945}" sibTransId="{91F2B336-FDD9-47DA-ADF8-CB9DBB3475C0}"/>
    <dgm:cxn modelId="{25B4D13C-FDD4-46A8-A2D2-7F957EE281C2}" srcId="{DFD60BBD-F003-4966-97E7-381AED2053B9}" destId="{902BE7DB-6515-4DCB-B387-1AAF64333FF8}" srcOrd="0" destOrd="0" parTransId="{AB535B02-7B65-4CEE-A221-7B4C536601E0}" sibTransId="{71D0F1AC-A982-4716-842C-87B33B506260}"/>
    <dgm:cxn modelId="{BF532F5C-06F0-4F21-A655-C6183FD76333}" type="presOf" srcId="{8759B11D-0BF5-464F-BCD2-CEA3E0946373}" destId="{937DDB1E-DDCB-4418-A793-DE72F17011E6}" srcOrd="0" destOrd="0" presId="urn:microsoft.com/office/officeart/2005/8/layout/chevron2"/>
    <dgm:cxn modelId="{92DBFE44-BECD-4A3D-B559-826A54319FBA}" srcId="{8759B11D-0BF5-464F-BCD2-CEA3E0946373}" destId="{931DA7FA-02E4-42E0-BE57-6213B1361FE1}" srcOrd="0" destOrd="0" parTransId="{5C1D0BFD-95EF-4C82-A5C9-A874DE1ED28A}" sibTransId="{00410391-A12D-4F41-B52E-1232D1CBDD1F}"/>
    <dgm:cxn modelId="{19737E7B-A590-437A-8671-31E6151CF0F0}" type="presOf" srcId="{109CC6E4-A83C-463A-8B52-120E16D75B1C}" destId="{F39D15B7-062D-403E-AE66-BBEC693B9A7A}" srcOrd="0" destOrd="0" presId="urn:microsoft.com/office/officeart/2005/8/layout/chevron2"/>
    <dgm:cxn modelId="{DE65F4D0-36BB-461E-8214-F1FFDE571AB7}" type="presOf" srcId="{2D4CECC2-4F41-4ACA-A6E8-7C5732E77505}" destId="{3330B666-C877-4E4C-8E7E-636F281E7911}" srcOrd="0" destOrd="0" presId="urn:microsoft.com/office/officeart/2005/8/layout/chevron2"/>
    <dgm:cxn modelId="{ABD79F5C-D864-46DE-8989-9E8E32798F81}" type="presOf" srcId="{61528B11-F730-48C7-B25D-A8781017D464}" destId="{66AE2890-7EE8-4F3C-BD98-98B9401372F9}" srcOrd="0" destOrd="0" presId="urn:microsoft.com/office/officeart/2005/8/layout/chevron2"/>
    <dgm:cxn modelId="{0B506B9E-29DB-4C44-85A2-3218EE9F2BF2}" srcId="{B0C5439A-13D2-458E-8186-CF51484FC515}" destId="{109CC6E4-A83C-463A-8B52-120E16D75B1C}" srcOrd="0" destOrd="0" parTransId="{81FECF7E-FCEF-4FB5-94D0-2998F692FA66}" sibTransId="{1BC21212-4EA3-445B-B931-9292C7076011}"/>
    <dgm:cxn modelId="{855F2637-0443-4FE4-8575-A8E847C39A64}" srcId="{61528B11-F730-48C7-B25D-A8781017D464}" destId="{5FC94BF2-1F24-46D2-8530-8B9F875EA314}" srcOrd="0" destOrd="0" parTransId="{04A3F7C0-ABE8-4880-A247-F9FE938301A6}" sibTransId="{F30E8335-3E70-4E3B-89EE-F438BDFA4DCB}"/>
    <dgm:cxn modelId="{74ECB242-DED1-4F15-9978-7C30F4CB1F46}" type="presOf" srcId="{7A652EEB-A574-4884-A020-E227492197CF}" destId="{1107DE1B-2990-42F0-AEE0-63D00CF4C6AF}" srcOrd="0" destOrd="0" presId="urn:microsoft.com/office/officeart/2005/8/layout/chevron2"/>
    <dgm:cxn modelId="{A18E851C-A4D2-434B-BEC5-4A03D43B84AA}" type="presOf" srcId="{B0C5439A-13D2-458E-8186-CF51484FC515}" destId="{1993C38B-74DA-4F84-8805-FEEA2BE39D1D}" srcOrd="0" destOrd="0" presId="urn:microsoft.com/office/officeart/2005/8/layout/chevron2"/>
    <dgm:cxn modelId="{8BCBEB9A-08E2-44B7-AA93-57D73CB05BE5}" type="presOf" srcId="{931DA7FA-02E4-42E0-BE57-6213B1361FE1}" destId="{62DEFD11-2819-4D58-84B1-31038AE6B889}" srcOrd="0" destOrd="0" presId="urn:microsoft.com/office/officeart/2005/8/layout/chevron2"/>
    <dgm:cxn modelId="{E44023B0-C6CE-4E66-92B9-4E2A5BBEB143}" srcId="{7A652EEB-A574-4884-A020-E227492197CF}" destId="{E38B5645-9BB2-4F7B-A3CC-76B52B00F2FB}" srcOrd="3" destOrd="0" parTransId="{8B2FED67-D790-4663-B759-40D60502EE0B}" sibTransId="{05F80F0D-7745-430A-B2F9-25089FBD38EA}"/>
    <dgm:cxn modelId="{5DD4E35D-61FE-4F91-9082-A382291A905D}" type="presOf" srcId="{902BE7DB-6515-4DCB-B387-1AAF64333FF8}" destId="{86C8F342-1395-4B1D-B9AD-961B4191889A}" srcOrd="0" destOrd="0" presId="urn:microsoft.com/office/officeart/2005/8/layout/chevron2"/>
    <dgm:cxn modelId="{6E0E48BD-59CA-42B3-9B27-A8358DDCF1E9}" type="presOf" srcId="{E38B5645-9BB2-4F7B-A3CC-76B52B00F2FB}" destId="{1152D48F-FF29-46C9-B435-357722508898}" srcOrd="0" destOrd="0" presId="urn:microsoft.com/office/officeart/2005/8/layout/chevron2"/>
    <dgm:cxn modelId="{279C88CF-5985-4AD0-9966-97E390B0FEE1}" srcId="{E38B5645-9BB2-4F7B-A3CC-76B52B00F2FB}" destId="{B699DCDB-DE47-4D1E-9CD0-B04E537603CB}" srcOrd="0" destOrd="0" parTransId="{9B49D1DD-90BB-4341-BA89-C8C33B4734FC}" sibTransId="{A07126D3-165A-434A-B700-8046FF49C292}"/>
    <dgm:cxn modelId="{CDBE3A97-06DF-4913-ACB6-6BBE780CCD88}" type="presOf" srcId="{BEFD43AE-7825-4066-8E57-231591FF9488}" destId="{CE8ABA5E-3072-4AB3-88FB-D76897AC572E}" srcOrd="0" destOrd="0" presId="urn:microsoft.com/office/officeart/2005/8/layout/chevron2"/>
    <dgm:cxn modelId="{1D27F0E1-86F5-4557-88BA-DE836D0AE941}" srcId="{7A652EEB-A574-4884-A020-E227492197CF}" destId="{B0C5439A-13D2-458E-8186-CF51484FC515}" srcOrd="2" destOrd="0" parTransId="{AAC13317-002C-4E50-80D8-F6506B94DBB1}" sibTransId="{FF5201D0-6171-454A-A5F6-D9EB0A5B53C0}"/>
    <dgm:cxn modelId="{F40DF52B-ACDB-4C04-A4D1-3A29F4B73DAB}" type="presOf" srcId="{5FC94BF2-1F24-46D2-8530-8B9F875EA314}" destId="{C60B8E62-8863-4417-B029-C965B8F7382E}" srcOrd="0" destOrd="0" presId="urn:microsoft.com/office/officeart/2005/8/layout/chevron2"/>
    <dgm:cxn modelId="{A2C9CA34-328B-4766-B335-FE6B484DE2A6}" srcId="{7A652EEB-A574-4884-A020-E227492197CF}" destId="{2D4CECC2-4F41-4ACA-A6E8-7C5732E77505}" srcOrd="4" destOrd="0" parTransId="{142BEAC7-8349-4172-8164-04B60892B708}" sibTransId="{84D99277-79B9-4720-B513-70E818F4D9DB}"/>
    <dgm:cxn modelId="{2D5BBE59-8237-4554-AFE8-5B9CAE2FF2C3}" srcId="{2D4CECC2-4F41-4ACA-A6E8-7C5732E77505}" destId="{BEFD43AE-7825-4066-8E57-231591FF9488}" srcOrd="0" destOrd="0" parTransId="{8D8A0DB6-1358-4333-9C09-8ABB05FB67B1}" sibTransId="{357B7ECE-C8F9-4044-8D40-C68809135728}"/>
    <dgm:cxn modelId="{FA856ACF-FA87-443B-8B79-B6FF475DAA08}" type="presOf" srcId="{DFD60BBD-F003-4966-97E7-381AED2053B9}" destId="{23A5DED3-30B8-4ABA-BAD8-441F4BD85CDA}" srcOrd="0" destOrd="0" presId="urn:microsoft.com/office/officeart/2005/8/layout/chevron2"/>
    <dgm:cxn modelId="{DB3B2F97-89E9-43A1-9526-32F25FC19C1D}" type="presOf" srcId="{B699DCDB-DE47-4D1E-9CD0-B04E537603CB}" destId="{C4197DD5-82C7-45CD-99A0-2A708365537D}" srcOrd="0" destOrd="0" presId="urn:microsoft.com/office/officeart/2005/8/layout/chevron2"/>
    <dgm:cxn modelId="{24DEE343-AC1C-4108-985D-9C0A759BC1CF}" type="presParOf" srcId="{1107DE1B-2990-42F0-AEE0-63D00CF4C6AF}" destId="{A9F3DAB3-30A0-4386-BD75-CF08C8659368}" srcOrd="0" destOrd="0" presId="urn:microsoft.com/office/officeart/2005/8/layout/chevron2"/>
    <dgm:cxn modelId="{4B1366F1-DF24-4A8A-B2FB-CC784C64084B}" type="presParOf" srcId="{A9F3DAB3-30A0-4386-BD75-CF08C8659368}" destId="{66AE2890-7EE8-4F3C-BD98-98B9401372F9}" srcOrd="0" destOrd="0" presId="urn:microsoft.com/office/officeart/2005/8/layout/chevron2"/>
    <dgm:cxn modelId="{BCDB47A1-BC8C-40F2-84D5-E6C4F5AF1641}" type="presParOf" srcId="{A9F3DAB3-30A0-4386-BD75-CF08C8659368}" destId="{C60B8E62-8863-4417-B029-C965B8F7382E}" srcOrd="1" destOrd="0" presId="urn:microsoft.com/office/officeart/2005/8/layout/chevron2"/>
    <dgm:cxn modelId="{CEF563D7-A6BB-4700-B5A8-62AAAFC05A34}" type="presParOf" srcId="{1107DE1B-2990-42F0-AEE0-63D00CF4C6AF}" destId="{0C2EFEEA-3D8B-4091-A23E-4C14E6434FC2}" srcOrd="1" destOrd="0" presId="urn:microsoft.com/office/officeart/2005/8/layout/chevron2"/>
    <dgm:cxn modelId="{8A5180D7-904D-4A7D-95AB-7BD3109EAF33}" type="presParOf" srcId="{1107DE1B-2990-42F0-AEE0-63D00CF4C6AF}" destId="{F8FFEBF6-ADD0-42EE-9795-C296B726C35A}" srcOrd="2" destOrd="0" presId="urn:microsoft.com/office/officeart/2005/8/layout/chevron2"/>
    <dgm:cxn modelId="{97B7952B-430F-4D48-A3D9-9C06A3DB7610}" type="presParOf" srcId="{F8FFEBF6-ADD0-42EE-9795-C296B726C35A}" destId="{937DDB1E-DDCB-4418-A793-DE72F17011E6}" srcOrd="0" destOrd="0" presId="urn:microsoft.com/office/officeart/2005/8/layout/chevron2"/>
    <dgm:cxn modelId="{0311C1C3-762A-40B8-857A-980453D9C193}" type="presParOf" srcId="{F8FFEBF6-ADD0-42EE-9795-C296B726C35A}" destId="{62DEFD11-2819-4D58-84B1-31038AE6B889}" srcOrd="1" destOrd="0" presId="urn:microsoft.com/office/officeart/2005/8/layout/chevron2"/>
    <dgm:cxn modelId="{8C672168-EBAE-4A39-9950-D085070C9063}" type="presParOf" srcId="{1107DE1B-2990-42F0-AEE0-63D00CF4C6AF}" destId="{556D6804-8E9F-4234-A770-EAD6C0553C2B}" srcOrd="3" destOrd="0" presId="urn:microsoft.com/office/officeart/2005/8/layout/chevron2"/>
    <dgm:cxn modelId="{C52FA998-4883-4092-BE31-BAA04402884B}" type="presParOf" srcId="{1107DE1B-2990-42F0-AEE0-63D00CF4C6AF}" destId="{F28004A1-DA1D-4AD7-8CC6-31B8162D8011}" srcOrd="4" destOrd="0" presId="urn:microsoft.com/office/officeart/2005/8/layout/chevron2"/>
    <dgm:cxn modelId="{33AD5C57-05E5-479E-A514-F6BA24659A5C}" type="presParOf" srcId="{F28004A1-DA1D-4AD7-8CC6-31B8162D8011}" destId="{1993C38B-74DA-4F84-8805-FEEA2BE39D1D}" srcOrd="0" destOrd="0" presId="urn:microsoft.com/office/officeart/2005/8/layout/chevron2"/>
    <dgm:cxn modelId="{7D5FF6BF-D18F-4ECE-B48B-7C302D8D108F}" type="presParOf" srcId="{F28004A1-DA1D-4AD7-8CC6-31B8162D8011}" destId="{F39D15B7-062D-403E-AE66-BBEC693B9A7A}" srcOrd="1" destOrd="0" presId="urn:microsoft.com/office/officeart/2005/8/layout/chevron2"/>
    <dgm:cxn modelId="{DEC84A17-287A-4837-BD7C-2614456F4CDE}" type="presParOf" srcId="{1107DE1B-2990-42F0-AEE0-63D00CF4C6AF}" destId="{2CE550E2-2E46-4693-991C-9C5601A54AFE}" srcOrd="5" destOrd="0" presId="urn:microsoft.com/office/officeart/2005/8/layout/chevron2"/>
    <dgm:cxn modelId="{66EE2AEC-A079-4959-B1F7-1BBEF4D7F520}" type="presParOf" srcId="{1107DE1B-2990-42F0-AEE0-63D00CF4C6AF}" destId="{DEFF05BD-ADC6-447F-9A60-351A5106AF8D}" srcOrd="6" destOrd="0" presId="urn:microsoft.com/office/officeart/2005/8/layout/chevron2"/>
    <dgm:cxn modelId="{6BE54227-E767-42C6-AB86-00EBFAB8491F}" type="presParOf" srcId="{DEFF05BD-ADC6-447F-9A60-351A5106AF8D}" destId="{1152D48F-FF29-46C9-B435-357722508898}" srcOrd="0" destOrd="0" presId="urn:microsoft.com/office/officeart/2005/8/layout/chevron2"/>
    <dgm:cxn modelId="{165C08C3-6B72-4FE3-998A-F6449D0A74CD}" type="presParOf" srcId="{DEFF05BD-ADC6-447F-9A60-351A5106AF8D}" destId="{C4197DD5-82C7-45CD-99A0-2A708365537D}" srcOrd="1" destOrd="0" presId="urn:microsoft.com/office/officeart/2005/8/layout/chevron2"/>
    <dgm:cxn modelId="{6740123B-D3B4-4E7D-AA2C-012B836382B2}" type="presParOf" srcId="{1107DE1B-2990-42F0-AEE0-63D00CF4C6AF}" destId="{733C0954-8654-4F70-90C5-F306CB615A90}" srcOrd="7" destOrd="0" presId="urn:microsoft.com/office/officeart/2005/8/layout/chevron2"/>
    <dgm:cxn modelId="{8B954B78-3E27-43B8-A79D-C0B630B3585C}" type="presParOf" srcId="{1107DE1B-2990-42F0-AEE0-63D00CF4C6AF}" destId="{E8E34648-D36D-41E3-BDF8-F4CC74B773B3}" srcOrd="8" destOrd="0" presId="urn:microsoft.com/office/officeart/2005/8/layout/chevron2"/>
    <dgm:cxn modelId="{D4D8A431-8128-4644-8B40-1B5EF484FC11}" type="presParOf" srcId="{E8E34648-D36D-41E3-BDF8-F4CC74B773B3}" destId="{3330B666-C877-4E4C-8E7E-636F281E7911}" srcOrd="0" destOrd="0" presId="urn:microsoft.com/office/officeart/2005/8/layout/chevron2"/>
    <dgm:cxn modelId="{2576427D-D465-44AB-83B1-7F40C1A0673D}" type="presParOf" srcId="{E8E34648-D36D-41E3-BDF8-F4CC74B773B3}" destId="{CE8ABA5E-3072-4AB3-88FB-D76897AC572E}" srcOrd="1" destOrd="0" presId="urn:microsoft.com/office/officeart/2005/8/layout/chevron2"/>
    <dgm:cxn modelId="{837D47EB-AC1C-45DC-AFAE-89EEC56AA5DC}" type="presParOf" srcId="{1107DE1B-2990-42F0-AEE0-63D00CF4C6AF}" destId="{236FDFED-0654-4DA7-87F0-750B29BC5451}" srcOrd="9" destOrd="0" presId="urn:microsoft.com/office/officeart/2005/8/layout/chevron2"/>
    <dgm:cxn modelId="{6DC1BE92-E58D-43AE-9D14-739447392464}" type="presParOf" srcId="{1107DE1B-2990-42F0-AEE0-63D00CF4C6AF}" destId="{CE4D1F74-35E9-451C-A161-354DF47FC422}" srcOrd="10" destOrd="0" presId="urn:microsoft.com/office/officeart/2005/8/layout/chevron2"/>
    <dgm:cxn modelId="{55C39048-BFF5-4238-A127-A6DACDA9FB58}" type="presParOf" srcId="{CE4D1F74-35E9-451C-A161-354DF47FC422}" destId="{23A5DED3-30B8-4ABA-BAD8-441F4BD85CDA}" srcOrd="0" destOrd="0" presId="urn:microsoft.com/office/officeart/2005/8/layout/chevron2"/>
    <dgm:cxn modelId="{CD042135-AB03-4215-B288-32D8B9E4046C}" type="presParOf" srcId="{CE4D1F74-35E9-451C-A161-354DF47FC422}" destId="{86C8F342-1395-4B1D-B9AD-961B4191889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ACD0FF-87D5-4738-92C6-4586314CF9B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d-ID"/>
        </a:p>
      </dgm:t>
    </dgm:pt>
    <dgm:pt modelId="{4273E3C7-A771-4117-B4F3-2F0A55E0FA8F}">
      <dgm:prSet phldrT="[Text]"/>
      <dgm:spPr/>
      <dgm:t>
        <a:bodyPr/>
        <a:lstStyle/>
        <a:p>
          <a:r>
            <a:rPr lang="id-ID" dirty="0" smtClean="0"/>
            <a:t>1</a:t>
          </a:r>
          <a:endParaRPr lang="id-ID" dirty="0"/>
        </a:p>
      </dgm:t>
    </dgm:pt>
    <dgm:pt modelId="{33066E18-0C1F-4689-B96E-EDA82CA2EC87}" type="parTrans" cxnId="{FE4E7E86-D94E-46CF-9C9F-64DB47A830B5}">
      <dgm:prSet/>
      <dgm:spPr/>
      <dgm:t>
        <a:bodyPr/>
        <a:lstStyle/>
        <a:p>
          <a:endParaRPr lang="id-ID"/>
        </a:p>
      </dgm:t>
    </dgm:pt>
    <dgm:pt modelId="{F33DCF3B-02CC-403B-BE6F-33996ABC951C}" type="sibTrans" cxnId="{FE4E7E86-D94E-46CF-9C9F-64DB47A830B5}">
      <dgm:prSet/>
      <dgm:spPr/>
      <dgm:t>
        <a:bodyPr/>
        <a:lstStyle/>
        <a:p>
          <a:endParaRPr lang="id-ID"/>
        </a:p>
      </dgm:t>
    </dgm:pt>
    <dgm:pt modelId="{F0612E55-715E-4423-BFF2-2F7834D9ADAA}">
      <dgm:prSet phldrT="[Text]"/>
      <dgm:spPr/>
      <dgm:t>
        <a:bodyPr/>
        <a:lstStyle/>
        <a:p>
          <a:r>
            <a:rPr lang="id-ID" dirty="0" smtClean="0"/>
            <a:t>Biaya Kepemilikan/Manajemen yang Rendah</a:t>
          </a:r>
          <a:endParaRPr lang="id-ID" dirty="0"/>
        </a:p>
      </dgm:t>
    </dgm:pt>
    <dgm:pt modelId="{23C1517F-B851-4FDA-8B8E-1E24E9EDC89C}" type="parTrans" cxnId="{28D30641-9155-4C39-B45F-6779F02742E2}">
      <dgm:prSet/>
      <dgm:spPr/>
      <dgm:t>
        <a:bodyPr/>
        <a:lstStyle/>
        <a:p>
          <a:endParaRPr lang="id-ID"/>
        </a:p>
      </dgm:t>
    </dgm:pt>
    <dgm:pt modelId="{DEC53C1B-FC3C-4F4C-BE17-35E62076556B}" type="sibTrans" cxnId="{28D30641-9155-4C39-B45F-6779F02742E2}">
      <dgm:prSet/>
      <dgm:spPr/>
      <dgm:t>
        <a:bodyPr/>
        <a:lstStyle/>
        <a:p>
          <a:endParaRPr lang="id-ID"/>
        </a:p>
      </dgm:t>
    </dgm:pt>
    <dgm:pt modelId="{AA1B16B6-C81B-412E-BF6D-F0658C37D195}">
      <dgm:prSet phldrT="[Text]"/>
      <dgm:spPr/>
      <dgm:t>
        <a:bodyPr/>
        <a:lstStyle/>
        <a:p>
          <a:r>
            <a:rPr lang="id-ID" dirty="0" smtClean="0"/>
            <a:t>2</a:t>
          </a:r>
          <a:endParaRPr lang="id-ID" dirty="0"/>
        </a:p>
      </dgm:t>
    </dgm:pt>
    <dgm:pt modelId="{05110350-CF2E-4441-A70C-0E2502DC822D}" type="parTrans" cxnId="{F81E0FF4-91C5-474A-B489-51D657C396C6}">
      <dgm:prSet/>
      <dgm:spPr/>
      <dgm:t>
        <a:bodyPr/>
        <a:lstStyle/>
        <a:p>
          <a:endParaRPr lang="id-ID"/>
        </a:p>
      </dgm:t>
    </dgm:pt>
    <dgm:pt modelId="{73BC9653-A456-4C0B-8760-B8F67557B3B3}" type="sibTrans" cxnId="{F81E0FF4-91C5-474A-B489-51D657C396C6}">
      <dgm:prSet/>
      <dgm:spPr/>
      <dgm:t>
        <a:bodyPr/>
        <a:lstStyle/>
        <a:p>
          <a:endParaRPr lang="id-ID"/>
        </a:p>
      </dgm:t>
    </dgm:pt>
    <dgm:pt modelId="{9B54BCF7-ADDF-4514-BE7F-A155A2C2A2E3}">
      <dgm:prSet phldrT="[Text]"/>
      <dgm:spPr/>
      <dgm:t>
        <a:bodyPr/>
        <a:lstStyle/>
        <a:p>
          <a:r>
            <a:rPr lang="id-ID" dirty="0" smtClean="0"/>
            <a:t>Diferensiasi Produk</a:t>
          </a:r>
          <a:endParaRPr lang="id-ID" dirty="0"/>
        </a:p>
      </dgm:t>
    </dgm:pt>
    <dgm:pt modelId="{0D3F29E8-AE0E-47B2-B904-34A1B6955DAD}" type="parTrans" cxnId="{265BF605-AF45-4FE4-B231-8DE6DD3183C6}">
      <dgm:prSet/>
      <dgm:spPr/>
      <dgm:t>
        <a:bodyPr/>
        <a:lstStyle/>
        <a:p>
          <a:endParaRPr lang="id-ID"/>
        </a:p>
      </dgm:t>
    </dgm:pt>
    <dgm:pt modelId="{2C677A2D-B7AB-4B9C-9CAC-55A0F1647E28}" type="sibTrans" cxnId="{265BF605-AF45-4FE4-B231-8DE6DD3183C6}">
      <dgm:prSet/>
      <dgm:spPr/>
      <dgm:t>
        <a:bodyPr/>
        <a:lstStyle/>
        <a:p>
          <a:endParaRPr lang="id-ID"/>
        </a:p>
      </dgm:t>
    </dgm:pt>
    <dgm:pt modelId="{9A699CD1-DFFC-45BE-ADD9-180C5DC65959}">
      <dgm:prSet phldrT="[Text]"/>
      <dgm:spPr/>
      <dgm:t>
        <a:bodyPr/>
        <a:lstStyle/>
        <a:p>
          <a:r>
            <a:rPr lang="id-ID" dirty="0" smtClean="0"/>
            <a:t>3</a:t>
          </a:r>
          <a:endParaRPr lang="id-ID" dirty="0"/>
        </a:p>
      </dgm:t>
    </dgm:pt>
    <dgm:pt modelId="{82F78E54-A611-4C62-850F-EBFC86D76FE0}" type="parTrans" cxnId="{69409E1B-3D62-4A44-8FD3-104B01703A94}">
      <dgm:prSet/>
      <dgm:spPr/>
      <dgm:t>
        <a:bodyPr/>
        <a:lstStyle/>
        <a:p>
          <a:endParaRPr lang="id-ID"/>
        </a:p>
      </dgm:t>
    </dgm:pt>
    <dgm:pt modelId="{C349C56E-4269-44EC-8484-234DD048983D}" type="sibTrans" cxnId="{69409E1B-3D62-4A44-8FD3-104B01703A94}">
      <dgm:prSet/>
      <dgm:spPr/>
      <dgm:t>
        <a:bodyPr/>
        <a:lstStyle/>
        <a:p>
          <a:endParaRPr lang="id-ID"/>
        </a:p>
      </dgm:t>
    </dgm:pt>
    <dgm:pt modelId="{ED48A8E2-68F3-48BC-A32C-A823F179B6FF}">
      <dgm:prSet phldrT="[Text]"/>
      <dgm:spPr/>
      <dgm:t>
        <a:bodyPr/>
        <a:lstStyle/>
        <a:p>
          <a:r>
            <a:rPr lang="id-ID" dirty="0" smtClean="0"/>
            <a:t>Fokus pada Ceruk Pasar/Niche Market</a:t>
          </a:r>
          <a:endParaRPr lang="id-ID" dirty="0"/>
        </a:p>
      </dgm:t>
    </dgm:pt>
    <dgm:pt modelId="{03D59E1F-0421-40A5-B910-8E474E28F217}" type="parTrans" cxnId="{A6324842-3085-4582-B3C8-F46E86B6FF4C}">
      <dgm:prSet/>
      <dgm:spPr/>
      <dgm:t>
        <a:bodyPr/>
        <a:lstStyle/>
        <a:p>
          <a:endParaRPr lang="id-ID"/>
        </a:p>
      </dgm:t>
    </dgm:pt>
    <dgm:pt modelId="{5CA63863-BE34-42B8-A2E4-668F5FD1E86B}" type="sibTrans" cxnId="{A6324842-3085-4582-B3C8-F46E86B6FF4C}">
      <dgm:prSet/>
      <dgm:spPr/>
      <dgm:t>
        <a:bodyPr/>
        <a:lstStyle/>
        <a:p>
          <a:endParaRPr lang="id-ID"/>
        </a:p>
      </dgm:t>
    </dgm:pt>
    <dgm:pt modelId="{BA0BD775-7290-4F96-9675-6D066A1B22CF}">
      <dgm:prSet phldrT="[Text]"/>
      <dgm:spPr/>
      <dgm:t>
        <a:bodyPr/>
        <a:lstStyle/>
        <a:p>
          <a:r>
            <a:rPr lang="id-ID" dirty="0" smtClean="0"/>
            <a:t>4</a:t>
          </a:r>
          <a:endParaRPr lang="id-ID" dirty="0"/>
        </a:p>
      </dgm:t>
    </dgm:pt>
    <dgm:pt modelId="{4767403B-CC32-4EF9-9C00-DFC765917DD0}" type="parTrans" cxnId="{C3A16885-D469-4C9C-94CD-AA3EADBB2121}">
      <dgm:prSet/>
      <dgm:spPr/>
      <dgm:t>
        <a:bodyPr/>
        <a:lstStyle/>
        <a:p>
          <a:endParaRPr lang="id-ID"/>
        </a:p>
      </dgm:t>
    </dgm:pt>
    <dgm:pt modelId="{17B609C6-7BF0-4188-81B4-526F3D891148}" type="sibTrans" cxnId="{C3A16885-D469-4C9C-94CD-AA3EADBB2121}">
      <dgm:prSet/>
      <dgm:spPr/>
      <dgm:t>
        <a:bodyPr/>
        <a:lstStyle/>
        <a:p>
          <a:endParaRPr lang="id-ID"/>
        </a:p>
      </dgm:t>
    </dgm:pt>
    <dgm:pt modelId="{D2D05F2E-88A8-4BBF-9E6F-3ECF14947E0B}">
      <dgm:prSet/>
      <dgm:spPr/>
      <dgm:t>
        <a:bodyPr/>
        <a:lstStyle/>
        <a:p>
          <a:r>
            <a:rPr lang="id-ID" dirty="0" smtClean="0"/>
            <a:t>Memperkuat Keakraban dengan Pelangan dan Pemasok</a:t>
          </a:r>
          <a:endParaRPr lang="id-ID" dirty="0"/>
        </a:p>
      </dgm:t>
    </dgm:pt>
    <dgm:pt modelId="{559F86C3-7E00-48C1-AADA-0DC9BFF3E5CF}" type="parTrans" cxnId="{0FD9DE71-D7A4-45CF-8DC3-B0F82CAB1406}">
      <dgm:prSet/>
      <dgm:spPr/>
      <dgm:t>
        <a:bodyPr/>
        <a:lstStyle/>
        <a:p>
          <a:endParaRPr lang="id-ID"/>
        </a:p>
      </dgm:t>
    </dgm:pt>
    <dgm:pt modelId="{07C7C8DA-C094-41A1-953A-AF881ABDFCAE}" type="sibTrans" cxnId="{0FD9DE71-D7A4-45CF-8DC3-B0F82CAB1406}">
      <dgm:prSet/>
      <dgm:spPr/>
      <dgm:t>
        <a:bodyPr/>
        <a:lstStyle/>
        <a:p>
          <a:endParaRPr lang="id-ID"/>
        </a:p>
      </dgm:t>
    </dgm:pt>
    <dgm:pt modelId="{F1D5947D-FD3A-44C9-8057-6AD15B60AA48}" type="pres">
      <dgm:prSet presAssocID="{4DACD0FF-87D5-4738-92C6-4586314CF9B4}" presName="linearFlow" presStyleCnt="0">
        <dgm:presLayoutVars>
          <dgm:dir/>
          <dgm:animLvl val="lvl"/>
          <dgm:resizeHandles val="exact"/>
        </dgm:presLayoutVars>
      </dgm:prSet>
      <dgm:spPr/>
      <dgm:t>
        <a:bodyPr/>
        <a:lstStyle/>
        <a:p>
          <a:endParaRPr lang="id-ID"/>
        </a:p>
      </dgm:t>
    </dgm:pt>
    <dgm:pt modelId="{1CF0B12B-97F5-4633-A43D-E6F24ED08C73}" type="pres">
      <dgm:prSet presAssocID="{4273E3C7-A771-4117-B4F3-2F0A55E0FA8F}" presName="composite" presStyleCnt="0"/>
      <dgm:spPr/>
    </dgm:pt>
    <dgm:pt modelId="{69FEEE3C-9162-452E-B0ED-959E5761DFA5}" type="pres">
      <dgm:prSet presAssocID="{4273E3C7-A771-4117-B4F3-2F0A55E0FA8F}" presName="parentText" presStyleLbl="alignNode1" presStyleIdx="0" presStyleCnt="4">
        <dgm:presLayoutVars>
          <dgm:chMax val="1"/>
          <dgm:bulletEnabled val="1"/>
        </dgm:presLayoutVars>
      </dgm:prSet>
      <dgm:spPr/>
      <dgm:t>
        <a:bodyPr/>
        <a:lstStyle/>
        <a:p>
          <a:endParaRPr lang="id-ID"/>
        </a:p>
      </dgm:t>
    </dgm:pt>
    <dgm:pt modelId="{1DE0A2B2-164C-4188-89C0-A88A65B0456C}" type="pres">
      <dgm:prSet presAssocID="{4273E3C7-A771-4117-B4F3-2F0A55E0FA8F}" presName="descendantText" presStyleLbl="alignAcc1" presStyleIdx="0" presStyleCnt="4">
        <dgm:presLayoutVars>
          <dgm:bulletEnabled val="1"/>
        </dgm:presLayoutVars>
      </dgm:prSet>
      <dgm:spPr/>
      <dgm:t>
        <a:bodyPr/>
        <a:lstStyle/>
        <a:p>
          <a:endParaRPr lang="id-ID"/>
        </a:p>
      </dgm:t>
    </dgm:pt>
    <dgm:pt modelId="{911D058D-4AD9-475E-80BC-7FB47A334C2C}" type="pres">
      <dgm:prSet presAssocID="{F33DCF3B-02CC-403B-BE6F-33996ABC951C}" presName="sp" presStyleCnt="0"/>
      <dgm:spPr/>
    </dgm:pt>
    <dgm:pt modelId="{EED22905-AC3E-4A95-B90E-E74F1154B46F}" type="pres">
      <dgm:prSet presAssocID="{AA1B16B6-C81B-412E-BF6D-F0658C37D195}" presName="composite" presStyleCnt="0"/>
      <dgm:spPr/>
    </dgm:pt>
    <dgm:pt modelId="{5BE1AA84-D51A-4F81-ACEB-69897BDF74B3}" type="pres">
      <dgm:prSet presAssocID="{AA1B16B6-C81B-412E-BF6D-F0658C37D195}" presName="parentText" presStyleLbl="alignNode1" presStyleIdx="1" presStyleCnt="4">
        <dgm:presLayoutVars>
          <dgm:chMax val="1"/>
          <dgm:bulletEnabled val="1"/>
        </dgm:presLayoutVars>
      </dgm:prSet>
      <dgm:spPr/>
      <dgm:t>
        <a:bodyPr/>
        <a:lstStyle/>
        <a:p>
          <a:endParaRPr lang="id-ID"/>
        </a:p>
      </dgm:t>
    </dgm:pt>
    <dgm:pt modelId="{E532CB54-58F1-48ED-B132-8014BB6ECA49}" type="pres">
      <dgm:prSet presAssocID="{AA1B16B6-C81B-412E-BF6D-F0658C37D195}" presName="descendantText" presStyleLbl="alignAcc1" presStyleIdx="1" presStyleCnt="4">
        <dgm:presLayoutVars>
          <dgm:bulletEnabled val="1"/>
        </dgm:presLayoutVars>
      </dgm:prSet>
      <dgm:spPr/>
      <dgm:t>
        <a:bodyPr/>
        <a:lstStyle/>
        <a:p>
          <a:endParaRPr lang="id-ID"/>
        </a:p>
      </dgm:t>
    </dgm:pt>
    <dgm:pt modelId="{61042242-7057-48BC-BE4B-EA0D006ACCF6}" type="pres">
      <dgm:prSet presAssocID="{73BC9653-A456-4C0B-8760-B8F67557B3B3}" presName="sp" presStyleCnt="0"/>
      <dgm:spPr/>
    </dgm:pt>
    <dgm:pt modelId="{05ACC4B8-AA50-4B2F-9B7D-582DC6AC8F1B}" type="pres">
      <dgm:prSet presAssocID="{9A699CD1-DFFC-45BE-ADD9-180C5DC65959}" presName="composite" presStyleCnt="0"/>
      <dgm:spPr/>
    </dgm:pt>
    <dgm:pt modelId="{CE1DE9E6-3EDA-47ED-8575-F1ACF5A8D560}" type="pres">
      <dgm:prSet presAssocID="{9A699CD1-DFFC-45BE-ADD9-180C5DC65959}" presName="parentText" presStyleLbl="alignNode1" presStyleIdx="2" presStyleCnt="4">
        <dgm:presLayoutVars>
          <dgm:chMax val="1"/>
          <dgm:bulletEnabled val="1"/>
        </dgm:presLayoutVars>
      </dgm:prSet>
      <dgm:spPr/>
      <dgm:t>
        <a:bodyPr/>
        <a:lstStyle/>
        <a:p>
          <a:endParaRPr lang="id-ID"/>
        </a:p>
      </dgm:t>
    </dgm:pt>
    <dgm:pt modelId="{DF29841B-78A7-486C-9075-49E7BAC1C028}" type="pres">
      <dgm:prSet presAssocID="{9A699CD1-DFFC-45BE-ADD9-180C5DC65959}" presName="descendantText" presStyleLbl="alignAcc1" presStyleIdx="2" presStyleCnt="4">
        <dgm:presLayoutVars>
          <dgm:bulletEnabled val="1"/>
        </dgm:presLayoutVars>
      </dgm:prSet>
      <dgm:spPr/>
      <dgm:t>
        <a:bodyPr/>
        <a:lstStyle/>
        <a:p>
          <a:endParaRPr lang="id-ID"/>
        </a:p>
      </dgm:t>
    </dgm:pt>
    <dgm:pt modelId="{147FE3A6-F2FE-4C3A-9E69-C6AD05F7E90D}" type="pres">
      <dgm:prSet presAssocID="{C349C56E-4269-44EC-8484-234DD048983D}" presName="sp" presStyleCnt="0"/>
      <dgm:spPr/>
    </dgm:pt>
    <dgm:pt modelId="{513FD6E6-FCA1-4471-B19A-F7F83473E745}" type="pres">
      <dgm:prSet presAssocID="{BA0BD775-7290-4F96-9675-6D066A1B22CF}" presName="composite" presStyleCnt="0"/>
      <dgm:spPr/>
    </dgm:pt>
    <dgm:pt modelId="{F5CE4DDD-14F0-44A6-8C87-22EE2C29EDBF}" type="pres">
      <dgm:prSet presAssocID="{BA0BD775-7290-4F96-9675-6D066A1B22CF}" presName="parentText" presStyleLbl="alignNode1" presStyleIdx="3" presStyleCnt="4">
        <dgm:presLayoutVars>
          <dgm:chMax val="1"/>
          <dgm:bulletEnabled val="1"/>
        </dgm:presLayoutVars>
      </dgm:prSet>
      <dgm:spPr/>
      <dgm:t>
        <a:bodyPr/>
        <a:lstStyle/>
        <a:p>
          <a:endParaRPr lang="id-ID"/>
        </a:p>
      </dgm:t>
    </dgm:pt>
    <dgm:pt modelId="{3E75669D-E68A-45F1-97A3-0380D1D8435C}" type="pres">
      <dgm:prSet presAssocID="{BA0BD775-7290-4F96-9675-6D066A1B22CF}" presName="descendantText" presStyleLbl="alignAcc1" presStyleIdx="3" presStyleCnt="4">
        <dgm:presLayoutVars>
          <dgm:bulletEnabled val="1"/>
        </dgm:presLayoutVars>
      </dgm:prSet>
      <dgm:spPr/>
      <dgm:t>
        <a:bodyPr/>
        <a:lstStyle/>
        <a:p>
          <a:endParaRPr lang="id-ID"/>
        </a:p>
      </dgm:t>
    </dgm:pt>
  </dgm:ptLst>
  <dgm:cxnLst>
    <dgm:cxn modelId="{265BF605-AF45-4FE4-B231-8DE6DD3183C6}" srcId="{AA1B16B6-C81B-412E-BF6D-F0658C37D195}" destId="{9B54BCF7-ADDF-4514-BE7F-A155A2C2A2E3}" srcOrd="0" destOrd="0" parTransId="{0D3F29E8-AE0E-47B2-B904-34A1B6955DAD}" sibTransId="{2C677A2D-B7AB-4B9C-9CAC-55A0F1647E28}"/>
    <dgm:cxn modelId="{152A49EE-676F-48F2-BAB3-584143116809}" type="presOf" srcId="{BA0BD775-7290-4F96-9675-6D066A1B22CF}" destId="{F5CE4DDD-14F0-44A6-8C87-22EE2C29EDBF}" srcOrd="0" destOrd="0" presId="urn:microsoft.com/office/officeart/2005/8/layout/chevron2"/>
    <dgm:cxn modelId="{4F0B5273-873C-4E88-BAFB-74F18E02B06B}" type="presOf" srcId="{F0612E55-715E-4423-BFF2-2F7834D9ADAA}" destId="{1DE0A2B2-164C-4188-89C0-A88A65B0456C}" srcOrd="0" destOrd="0" presId="urn:microsoft.com/office/officeart/2005/8/layout/chevron2"/>
    <dgm:cxn modelId="{4BEC5C41-F5D4-4080-9548-FFBB3A096617}" type="presOf" srcId="{D2D05F2E-88A8-4BBF-9E6F-3ECF14947E0B}" destId="{3E75669D-E68A-45F1-97A3-0380D1D8435C}" srcOrd="0" destOrd="0" presId="urn:microsoft.com/office/officeart/2005/8/layout/chevron2"/>
    <dgm:cxn modelId="{49512AB7-5C1F-4283-8ACD-C73C557661BF}" type="presOf" srcId="{4273E3C7-A771-4117-B4F3-2F0A55E0FA8F}" destId="{69FEEE3C-9162-452E-B0ED-959E5761DFA5}" srcOrd="0" destOrd="0" presId="urn:microsoft.com/office/officeart/2005/8/layout/chevron2"/>
    <dgm:cxn modelId="{FE4E7E86-D94E-46CF-9C9F-64DB47A830B5}" srcId="{4DACD0FF-87D5-4738-92C6-4586314CF9B4}" destId="{4273E3C7-A771-4117-B4F3-2F0A55E0FA8F}" srcOrd="0" destOrd="0" parTransId="{33066E18-0C1F-4689-B96E-EDA82CA2EC87}" sibTransId="{F33DCF3B-02CC-403B-BE6F-33996ABC951C}"/>
    <dgm:cxn modelId="{F37E8C3B-DDDA-4E13-AFDA-FCB960D67750}" type="presOf" srcId="{AA1B16B6-C81B-412E-BF6D-F0658C37D195}" destId="{5BE1AA84-D51A-4F81-ACEB-69897BDF74B3}" srcOrd="0" destOrd="0" presId="urn:microsoft.com/office/officeart/2005/8/layout/chevron2"/>
    <dgm:cxn modelId="{28D30641-9155-4C39-B45F-6779F02742E2}" srcId="{4273E3C7-A771-4117-B4F3-2F0A55E0FA8F}" destId="{F0612E55-715E-4423-BFF2-2F7834D9ADAA}" srcOrd="0" destOrd="0" parTransId="{23C1517F-B851-4FDA-8B8E-1E24E9EDC89C}" sibTransId="{DEC53C1B-FC3C-4F4C-BE17-35E62076556B}"/>
    <dgm:cxn modelId="{1480CFFD-DFB8-4BBA-9513-D9A33B3F3BB1}" type="presOf" srcId="{9B54BCF7-ADDF-4514-BE7F-A155A2C2A2E3}" destId="{E532CB54-58F1-48ED-B132-8014BB6ECA49}" srcOrd="0" destOrd="0" presId="urn:microsoft.com/office/officeart/2005/8/layout/chevron2"/>
    <dgm:cxn modelId="{8D226C99-A05E-4C77-A811-9CF0CF38607C}" type="presOf" srcId="{ED48A8E2-68F3-48BC-A32C-A823F179B6FF}" destId="{DF29841B-78A7-486C-9075-49E7BAC1C028}" srcOrd="0" destOrd="0" presId="urn:microsoft.com/office/officeart/2005/8/layout/chevron2"/>
    <dgm:cxn modelId="{9135D30F-8082-4E24-BD31-D6515AE245A7}" type="presOf" srcId="{4DACD0FF-87D5-4738-92C6-4586314CF9B4}" destId="{F1D5947D-FD3A-44C9-8057-6AD15B60AA48}" srcOrd="0" destOrd="0" presId="urn:microsoft.com/office/officeart/2005/8/layout/chevron2"/>
    <dgm:cxn modelId="{B47B8F63-EDAD-4A25-9754-F1C9F3E0AE8E}" type="presOf" srcId="{9A699CD1-DFFC-45BE-ADD9-180C5DC65959}" destId="{CE1DE9E6-3EDA-47ED-8575-F1ACF5A8D560}" srcOrd="0" destOrd="0" presId="urn:microsoft.com/office/officeart/2005/8/layout/chevron2"/>
    <dgm:cxn modelId="{F81E0FF4-91C5-474A-B489-51D657C396C6}" srcId="{4DACD0FF-87D5-4738-92C6-4586314CF9B4}" destId="{AA1B16B6-C81B-412E-BF6D-F0658C37D195}" srcOrd="1" destOrd="0" parTransId="{05110350-CF2E-4441-A70C-0E2502DC822D}" sibTransId="{73BC9653-A456-4C0B-8760-B8F67557B3B3}"/>
    <dgm:cxn modelId="{0FD9DE71-D7A4-45CF-8DC3-B0F82CAB1406}" srcId="{BA0BD775-7290-4F96-9675-6D066A1B22CF}" destId="{D2D05F2E-88A8-4BBF-9E6F-3ECF14947E0B}" srcOrd="0" destOrd="0" parTransId="{559F86C3-7E00-48C1-AADA-0DC9BFF3E5CF}" sibTransId="{07C7C8DA-C094-41A1-953A-AF881ABDFCAE}"/>
    <dgm:cxn modelId="{69409E1B-3D62-4A44-8FD3-104B01703A94}" srcId="{4DACD0FF-87D5-4738-92C6-4586314CF9B4}" destId="{9A699CD1-DFFC-45BE-ADD9-180C5DC65959}" srcOrd="2" destOrd="0" parTransId="{82F78E54-A611-4C62-850F-EBFC86D76FE0}" sibTransId="{C349C56E-4269-44EC-8484-234DD048983D}"/>
    <dgm:cxn modelId="{A6324842-3085-4582-B3C8-F46E86B6FF4C}" srcId="{9A699CD1-DFFC-45BE-ADD9-180C5DC65959}" destId="{ED48A8E2-68F3-48BC-A32C-A823F179B6FF}" srcOrd="0" destOrd="0" parTransId="{03D59E1F-0421-40A5-B910-8E474E28F217}" sibTransId="{5CA63863-BE34-42B8-A2E4-668F5FD1E86B}"/>
    <dgm:cxn modelId="{C3A16885-D469-4C9C-94CD-AA3EADBB2121}" srcId="{4DACD0FF-87D5-4738-92C6-4586314CF9B4}" destId="{BA0BD775-7290-4F96-9675-6D066A1B22CF}" srcOrd="3" destOrd="0" parTransId="{4767403B-CC32-4EF9-9C00-DFC765917DD0}" sibTransId="{17B609C6-7BF0-4188-81B4-526F3D891148}"/>
    <dgm:cxn modelId="{4E61F51D-E0AE-4377-918D-4DC40AC7F514}" type="presParOf" srcId="{F1D5947D-FD3A-44C9-8057-6AD15B60AA48}" destId="{1CF0B12B-97F5-4633-A43D-E6F24ED08C73}" srcOrd="0" destOrd="0" presId="urn:microsoft.com/office/officeart/2005/8/layout/chevron2"/>
    <dgm:cxn modelId="{FFBCAF92-8375-4012-97CA-07175317EDC8}" type="presParOf" srcId="{1CF0B12B-97F5-4633-A43D-E6F24ED08C73}" destId="{69FEEE3C-9162-452E-B0ED-959E5761DFA5}" srcOrd="0" destOrd="0" presId="urn:microsoft.com/office/officeart/2005/8/layout/chevron2"/>
    <dgm:cxn modelId="{1A1C1396-F0AC-4455-9CE1-13193D3C9096}" type="presParOf" srcId="{1CF0B12B-97F5-4633-A43D-E6F24ED08C73}" destId="{1DE0A2B2-164C-4188-89C0-A88A65B0456C}" srcOrd="1" destOrd="0" presId="urn:microsoft.com/office/officeart/2005/8/layout/chevron2"/>
    <dgm:cxn modelId="{630E4029-20B2-4C35-ADA8-6444CD8735F5}" type="presParOf" srcId="{F1D5947D-FD3A-44C9-8057-6AD15B60AA48}" destId="{911D058D-4AD9-475E-80BC-7FB47A334C2C}" srcOrd="1" destOrd="0" presId="urn:microsoft.com/office/officeart/2005/8/layout/chevron2"/>
    <dgm:cxn modelId="{DF059E03-901E-41F1-A0E8-8527E434A6B8}" type="presParOf" srcId="{F1D5947D-FD3A-44C9-8057-6AD15B60AA48}" destId="{EED22905-AC3E-4A95-B90E-E74F1154B46F}" srcOrd="2" destOrd="0" presId="urn:microsoft.com/office/officeart/2005/8/layout/chevron2"/>
    <dgm:cxn modelId="{D2C9625D-2C7B-4054-8C6C-0194F6AF2EAF}" type="presParOf" srcId="{EED22905-AC3E-4A95-B90E-E74F1154B46F}" destId="{5BE1AA84-D51A-4F81-ACEB-69897BDF74B3}" srcOrd="0" destOrd="0" presId="urn:microsoft.com/office/officeart/2005/8/layout/chevron2"/>
    <dgm:cxn modelId="{1D822A1F-82EA-4A4B-BA67-44A7201724CE}" type="presParOf" srcId="{EED22905-AC3E-4A95-B90E-E74F1154B46F}" destId="{E532CB54-58F1-48ED-B132-8014BB6ECA49}" srcOrd="1" destOrd="0" presId="urn:microsoft.com/office/officeart/2005/8/layout/chevron2"/>
    <dgm:cxn modelId="{66A7C8C6-DEB7-4D56-884D-3DEEDC8CDBFA}" type="presParOf" srcId="{F1D5947D-FD3A-44C9-8057-6AD15B60AA48}" destId="{61042242-7057-48BC-BE4B-EA0D006ACCF6}" srcOrd="3" destOrd="0" presId="urn:microsoft.com/office/officeart/2005/8/layout/chevron2"/>
    <dgm:cxn modelId="{5A6911FA-5C4B-4468-80D6-29E8CFF1E131}" type="presParOf" srcId="{F1D5947D-FD3A-44C9-8057-6AD15B60AA48}" destId="{05ACC4B8-AA50-4B2F-9B7D-582DC6AC8F1B}" srcOrd="4" destOrd="0" presId="urn:microsoft.com/office/officeart/2005/8/layout/chevron2"/>
    <dgm:cxn modelId="{590E1C97-0308-4F70-9041-1E5DB0EE56D2}" type="presParOf" srcId="{05ACC4B8-AA50-4B2F-9B7D-582DC6AC8F1B}" destId="{CE1DE9E6-3EDA-47ED-8575-F1ACF5A8D560}" srcOrd="0" destOrd="0" presId="urn:microsoft.com/office/officeart/2005/8/layout/chevron2"/>
    <dgm:cxn modelId="{B4CF7D53-787F-4F66-8B6C-F21DD5767FAD}" type="presParOf" srcId="{05ACC4B8-AA50-4B2F-9B7D-582DC6AC8F1B}" destId="{DF29841B-78A7-486C-9075-49E7BAC1C028}" srcOrd="1" destOrd="0" presId="urn:microsoft.com/office/officeart/2005/8/layout/chevron2"/>
    <dgm:cxn modelId="{0455C648-C767-47AF-9ED4-9921E65231EB}" type="presParOf" srcId="{F1D5947D-FD3A-44C9-8057-6AD15B60AA48}" destId="{147FE3A6-F2FE-4C3A-9E69-C6AD05F7E90D}" srcOrd="5" destOrd="0" presId="urn:microsoft.com/office/officeart/2005/8/layout/chevron2"/>
    <dgm:cxn modelId="{2DBF2C11-4DEB-4461-B932-111B676CF0A4}" type="presParOf" srcId="{F1D5947D-FD3A-44C9-8057-6AD15B60AA48}" destId="{513FD6E6-FCA1-4471-B19A-F7F83473E745}" srcOrd="6" destOrd="0" presId="urn:microsoft.com/office/officeart/2005/8/layout/chevron2"/>
    <dgm:cxn modelId="{B05856D0-645C-4116-A032-465F4E67D7DD}" type="presParOf" srcId="{513FD6E6-FCA1-4471-B19A-F7F83473E745}" destId="{F5CE4DDD-14F0-44A6-8C87-22EE2C29EDBF}" srcOrd="0" destOrd="0" presId="urn:microsoft.com/office/officeart/2005/8/layout/chevron2"/>
    <dgm:cxn modelId="{B69C9C2C-6A02-4457-B3BE-95112BC9EF9C}" type="presParOf" srcId="{513FD6E6-FCA1-4471-B19A-F7F83473E745}" destId="{3E75669D-E68A-45F1-97A3-0380D1D8435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392DC0-FA90-4AA8-A4AD-583FEF620515}" type="doc">
      <dgm:prSet loTypeId="urn:microsoft.com/office/officeart/2005/8/layout/hList1" loCatId="list" qsTypeId="urn:microsoft.com/office/officeart/2005/8/quickstyle/simple3" qsCatId="simple" csTypeId="urn:microsoft.com/office/officeart/2005/8/colors/accent1_2" csCatId="accent1" phldr="1"/>
      <dgm:spPr/>
      <dgm:t>
        <a:bodyPr/>
        <a:lstStyle/>
        <a:p>
          <a:endParaRPr lang="id-ID"/>
        </a:p>
      </dgm:t>
    </dgm:pt>
    <dgm:pt modelId="{08398DB0-62DB-4007-817F-69E15F6CF69D}">
      <dgm:prSet phldrT="[Text]" custT="1"/>
      <dgm:spPr/>
      <dgm:t>
        <a:bodyPr/>
        <a:lstStyle/>
        <a:p>
          <a:r>
            <a:rPr lang="id-ID" sz="2800" dirty="0" smtClean="0"/>
            <a:t>Ekonomika Jaringan </a:t>
          </a:r>
          <a:endParaRPr lang="id-ID" sz="2800" dirty="0"/>
        </a:p>
      </dgm:t>
    </dgm:pt>
    <dgm:pt modelId="{713DA032-311A-40CA-865D-E6ABAFF6CC4D}" type="parTrans" cxnId="{914CF352-0102-41AE-AC18-4D2BC4C362DE}">
      <dgm:prSet/>
      <dgm:spPr/>
      <dgm:t>
        <a:bodyPr/>
        <a:lstStyle/>
        <a:p>
          <a:endParaRPr lang="id-ID" sz="2800"/>
        </a:p>
      </dgm:t>
    </dgm:pt>
    <dgm:pt modelId="{39EAFEF2-5D23-4073-94E6-01D2A423AF54}" type="sibTrans" cxnId="{914CF352-0102-41AE-AC18-4D2BC4C362DE}">
      <dgm:prSet/>
      <dgm:spPr/>
      <dgm:t>
        <a:bodyPr/>
        <a:lstStyle/>
        <a:p>
          <a:endParaRPr lang="id-ID" sz="2800"/>
        </a:p>
      </dgm:t>
    </dgm:pt>
    <dgm:pt modelId="{47E2B2DA-FBF7-4FA5-A720-5DEAA744FEDE}">
      <dgm:prSet phldrT="[Text]" custT="1"/>
      <dgm:spPr/>
      <dgm:t>
        <a:bodyPr/>
        <a:lstStyle/>
        <a:p>
          <a:r>
            <a:rPr lang="id-ID" sz="2800" dirty="0" smtClean="0"/>
            <a:t>Model bisnis berbasis jaringan akan membantu perusahaan secara strategis dengan memanfaatkan keuntungan dari ekonomika jaringan (network economics).</a:t>
          </a:r>
          <a:endParaRPr lang="id-ID" sz="2800" dirty="0"/>
        </a:p>
      </dgm:t>
    </dgm:pt>
    <dgm:pt modelId="{6A206194-51B5-4A17-B844-A8420019F99C}" type="parTrans" cxnId="{F27CAD19-F3D7-471A-BB45-7DC096D3E2CA}">
      <dgm:prSet/>
      <dgm:spPr/>
      <dgm:t>
        <a:bodyPr/>
        <a:lstStyle/>
        <a:p>
          <a:endParaRPr lang="id-ID" sz="2800"/>
        </a:p>
      </dgm:t>
    </dgm:pt>
    <dgm:pt modelId="{B890AAD4-B8D4-4BCE-8211-903C79274EC7}" type="sibTrans" cxnId="{F27CAD19-F3D7-471A-BB45-7DC096D3E2CA}">
      <dgm:prSet/>
      <dgm:spPr/>
      <dgm:t>
        <a:bodyPr/>
        <a:lstStyle/>
        <a:p>
          <a:endParaRPr lang="id-ID" sz="2800"/>
        </a:p>
      </dgm:t>
    </dgm:pt>
    <dgm:pt modelId="{BE3947B3-20A0-4FC2-8763-36C5879E70EC}">
      <dgm:prSet phldrT="[Text]" custT="1"/>
      <dgm:spPr/>
      <dgm:t>
        <a:bodyPr/>
        <a:lstStyle/>
        <a:p>
          <a:r>
            <a:rPr lang="id-ID" sz="2800" dirty="0" smtClean="0"/>
            <a:t>Model Perusahaan Virtual</a:t>
          </a:r>
          <a:endParaRPr lang="id-ID" sz="2800" dirty="0"/>
        </a:p>
      </dgm:t>
    </dgm:pt>
    <dgm:pt modelId="{6A6AE019-E63C-456F-8D91-9F5004C9035B}" type="parTrans" cxnId="{051F47A2-8CC8-419F-8822-A38E091700F4}">
      <dgm:prSet/>
      <dgm:spPr/>
      <dgm:t>
        <a:bodyPr/>
        <a:lstStyle/>
        <a:p>
          <a:endParaRPr lang="id-ID" sz="2800"/>
        </a:p>
      </dgm:t>
    </dgm:pt>
    <dgm:pt modelId="{26636521-B098-4413-A207-D3C6214DEBAB}" type="sibTrans" cxnId="{051F47A2-8CC8-419F-8822-A38E091700F4}">
      <dgm:prSet/>
      <dgm:spPr/>
      <dgm:t>
        <a:bodyPr/>
        <a:lstStyle/>
        <a:p>
          <a:endParaRPr lang="id-ID" sz="2800"/>
        </a:p>
      </dgm:t>
    </dgm:pt>
    <dgm:pt modelId="{B7A9BE6E-FE52-401B-A2A5-7B7D0C80F7EC}">
      <dgm:prSet phldrT="[Text]" custT="1"/>
      <dgm:spPr/>
      <dgm:t>
        <a:bodyPr/>
        <a:lstStyle/>
        <a:p>
          <a:pPr algn="ctr"/>
          <a:r>
            <a:rPr lang="id-ID" sz="2800" dirty="0" smtClean="0"/>
            <a:t>Dikenal sebagai Organisasi Virtual, menggunakan jaringan untuk berhubungan dengan orang-orang, aset, serta ide-ide, memungkinkan bekerja sama bengan perusahaan lain untuk menciptakan dan mendistribusikan barang atau jasa tanpa dibatasi oleh lokasi fisik maupun batas tradisional organisasi.</a:t>
          </a:r>
          <a:endParaRPr lang="id-ID" sz="2800" dirty="0"/>
        </a:p>
      </dgm:t>
    </dgm:pt>
    <dgm:pt modelId="{31636460-FA88-43F3-B34A-AFB89A892E3F}" type="parTrans" cxnId="{81FA3610-2C8B-4C71-86A3-7661D783CFA6}">
      <dgm:prSet/>
      <dgm:spPr/>
      <dgm:t>
        <a:bodyPr/>
        <a:lstStyle/>
        <a:p>
          <a:endParaRPr lang="id-ID" sz="2800"/>
        </a:p>
      </dgm:t>
    </dgm:pt>
    <dgm:pt modelId="{248D8FE3-D1B4-4A15-9D1A-F8D0C939A652}" type="sibTrans" cxnId="{81FA3610-2C8B-4C71-86A3-7661D783CFA6}">
      <dgm:prSet/>
      <dgm:spPr/>
      <dgm:t>
        <a:bodyPr/>
        <a:lstStyle/>
        <a:p>
          <a:endParaRPr lang="id-ID" sz="2800"/>
        </a:p>
      </dgm:t>
    </dgm:pt>
    <dgm:pt modelId="{FA0BF07E-148F-4942-B423-27DFB681A5B6}">
      <dgm:prSet phldrT="[Text]" custT="1"/>
      <dgm:spPr/>
      <dgm:t>
        <a:bodyPr/>
        <a:lstStyle/>
        <a:p>
          <a:r>
            <a:rPr lang="id-ID" sz="2800" dirty="0" smtClean="0"/>
            <a:t>Ekosistem Bisnis</a:t>
          </a:r>
          <a:endParaRPr lang="id-ID" sz="2800" dirty="0"/>
        </a:p>
      </dgm:t>
    </dgm:pt>
    <dgm:pt modelId="{ECF6E58A-DC66-4F16-8B80-ACB08EE46850}" type="parTrans" cxnId="{858F6B5C-1679-4A7A-839C-148829E82376}">
      <dgm:prSet/>
      <dgm:spPr/>
      <dgm:t>
        <a:bodyPr/>
        <a:lstStyle/>
        <a:p>
          <a:endParaRPr lang="id-ID" sz="2800"/>
        </a:p>
      </dgm:t>
    </dgm:pt>
    <dgm:pt modelId="{70B7532E-C8F1-4AD0-AF5D-48681A4CA364}" type="sibTrans" cxnId="{858F6B5C-1679-4A7A-839C-148829E82376}">
      <dgm:prSet/>
      <dgm:spPr/>
      <dgm:t>
        <a:bodyPr/>
        <a:lstStyle/>
        <a:p>
          <a:endParaRPr lang="id-ID" sz="2800"/>
        </a:p>
      </dgm:t>
    </dgm:pt>
    <dgm:pt modelId="{49CC698F-5A09-45FD-8CAA-B6E6F99C972B}">
      <dgm:prSet phldrT="[Text]" custT="1"/>
      <dgm:spPr/>
      <dgm:t>
        <a:bodyPr/>
        <a:lstStyle/>
        <a:p>
          <a:r>
            <a:rPr lang="id-ID" sz="2800" dirty="0" smtClean="0"/>
            <a:t>Adalah Istilah lain dari Jaringan Intra Independen yang dilengkapi secara leluasa oleh pemasok distributor perusahaan ahli daya, perusahaan layanan transportasi, dan pabrikan teknologi.</a:t>
          </a:r>
          <a:endParaRPr lang="id-ID" sz="2800" dirty="0"/>
        </a:p>
      </dgm:t>
    </dgm:pt>
    <dgm:pt modelId="{B50FE697-4473-49A6-ACCC-C4C9577F02A7}" type="parTrans" cxnId="{1F88C7EA-38BF-4E3A-BD81-16242F327726}">
      <dgm:prSet/>
      <dgm:spPr/>
      <dgm:t>
        <a:bodyPr/>
        <a:lstStyle/>
        <a:p>
          <a:endParaRPr lang="id-ID" sz="2800"/>
        </a:p>
      </dgm:t>
    </dgm:pt>
    <dgm:pt modelId="{543F5BC7-F92E-4006-AB1D-66EBC852A5F4}" type="sibTrans" cxnId="{1F88C7EA-38BF-4E3A-BD81-16242F327726}">
      <dgm:prSet/>
      <dgm:spPr/>
      <dgm:t>
        <a:bodyPr/>
        <a:lstStyle/>
        <a:p>
          <a:endParaRPr lang="id-ID" sz="2800"/>
        </a:p>
      </dgm:t>
    </dgm:pt>
    <dgm:pt modelId="{8C535B43-4A95-4337-A070-E6DD5CCA81CA}" type="pres">
      <dgm:prSet presAssocID="{57392DC0-FA90-4AA8-A4AD-583FEF620515}" presName="Name0" presStyleCnt="0">
        <dgm:presLayoutVars>
          <dgm:dir/>
          <dgm:animLvl val="lvl"/>
          <dgm:resizeHandles val="exact"/>
        </dgm:presLayoutVars>
      </dgm:prSet>
      <dgm:spPr/>
      <dgm:t>
        <a:bodyPr/>
        <a:lstStyle/>
        <a:p>
          <a:endParaRPr lang="id-ID"/>
        </a:p>
      </dgm:t>
    </dgm:pt>
    <dgm:pt modelId="{4997DFF3-3DD4-42F5-8B98-C683CBFEC9EB}" type="pres">
      <dgm:prSet presAssocID="{08398DB0-62DB-4007-817F-69E15F6CF69D}" presName="composite" presStyleCnt="0"/>
      <dgm:spPr/>
    </dgm:pt>
    <dgm:pt modelId="{CF999A1B-611F-47ED-9B8B-BA03710AA19D}" type="pres">
      <dgm:prSet presAssocID="{08398DB0-62DB-4007-817F-69E15F6CF69D}" presName="parTx" presStyleLbl="alignNode1" presStyleIdx="0" presStyleCnt="3">
        <dgm:presLayoutVars>
          <dgm:chMax val="0"/>
          <dgm:chPref val="0"/>
          <dgm:bulletEnabled val="1"/>
        </dgm:presLayoutVars>
      </dgm:prSet>
      <dgm:spPr/>
      <dgm:t>
        <a:bodyPr/>
        <a:lstStyle/>
        <a:p>
          <a:endParaRPr lang="id-ID"/>
        </a:p>
      </dgm:t>
    </dgm:pt>
    <dgm:pt modelId="{C0DB7E4F-1B6D-4CC4-BC88-ADABBAB72476}" type="pres">
      <dgm:prSet presAssocID="{08398DB0-62DB-4007-817F-69E15F6CF69D}" presName="desTx" presStyleLbl="alignAccFollowNode1" presStyleIdx="0" presStyleCnt="3">
        <dgm:presLayoutVars>
          <dgm:bulletEnabled val="1"/>
        </dgm:presLayoutVars>
      </dgm:prSet>
      <dgm:spPr/>
      <dgm:t>
        <a:bodyPr/>
        <a:lstStyle/>
        <a:p>
          <a:endParaRPr lang="id-ID"/>
        </a:p>
      </dgm:t>
    </dgm:pt>
    <dgm:pt modelId="{D8645A28-F648-4085-8818-6EBDDDA749C7}" type="pres">
      <dgm:prSet presAssocID="{39EAFEF2-5D23-4073-94E6-01D2A423AF54}" presName="space" presStyleCnt="0"/>
      <dgm:spPr/>
    </dgm:pt>
    <dgm:pt modelId="{C3596A88-8566-4E06-9883-601E4D137F05}" type="pres">
      <dgm:prSet presAssocID="{BE3947B3-20A0-4FC2-8763-36C5879E70EC}" presName="composite" presStyleCnt="0"/>
      <dgm:spPr/>
    </dgm:pt>
    <dgm:pt modelId="{5EBDE2BC-339A-493A-ACEF-96192D348505}" type="pres">
      <dgm:prSet presAssocID="{BE3947B3-20A0-4FC2-8763-36C5879E70EC}" presName="parTx" presStyleLbl="alignNode1" presStyleIdx="1" presStyleCnt="3">
        <dgm:presLayoutVars>
          <dgm:chMax val="0"/>
          <dgm:chPref val="0"/>
          <dgm:bulletEnabled val="1"/>
        </dgm:presLayoutVars>
      </dgm:prSet>
      <dgm:spPr/>
      <dgm:t>
        <a:bodyPr/>
        <a:lstStyle/>
        <a:p>
          <a:endParaRPr lang="id-ID"/>
        </a:p>
      </dgm:t>
    </dgm:pt>
    <dgm:pt modelId="{3CD6B881-1A13-44E2-BC50-23CC3FB03D52}" type="pres">
      <dgm:prSet presAssocID="{BE3947B3-20A0-4FC2-8763-36C5879E70EC}" presName="desTx" presStyleLbl="alignAccFollowNode1" presStyleIdx="1" presStyleCnt="3">
        <dgm:presLayoutVars>
          <dgm:bulletEnabled val="1"/>
        </dgm:presLayoutVars>
      </dgm:prSet>
      <dgm:spPr/>
      <dgm:t>
        <a:bodyPr/>
        <a:lstStyle/>
        <a:p>
          <a:endParaRPr lang="id-ID"/>
        </a:p>
      </dgm:t>
    </dgm:pt>
    <dgm:pt modelId="{D7BE0EB0-462C-4EFD-81F9-4852B55E6A2B}" type="pres">
      <dgm:prSet presAssocID="{26636521-B098-4413-A207-D3C6214DEBAB}" presName="space" presStyleCnt="0"/>
      <dgm:spPr/>
    </dgm:pt>
    <dgm:pt modelId="{CAA487CE-EBCB-4E40-8903-1FDE63BEC9B2}" type="pres">
      <dgm:prSet presAssocID="{FA0BF07E-148F-4942-B423-27DFB681A5B6}" presName="composite" presStyleCnt="0"/>
      <dgm:spPr/>
    </dgm:pt>
    <dgm:pt modelId="{71B0A7C0-C58A-4A8F-B8FA-39E9EB49EFDF}" type="pres">
      <dgm:prSet presAssocID="{FA0BF07E-148F-4942-B423-27DFB681A5B6}" presName="parTx" presStyleLbl="alignNode1" presStyleIdx="2" presStyleCnt="3">
        <dgm:presLayoutVars>
          <dgm:chMax val="0"/>
          <dgm:chPref val="0"/>
          <dgm:bulletEnabled val="1"/>
        </dgm:presLayoutVars>
      </dgm:prSet>
      <dgm:spPr/>
      <dgm:t>
        <a:bodyPr/>
        <a:lstStyle/>
        <a:p>
          <a:endParaRPr lang="id-ID"/>
        </a:p>
      </dgm:t>
    </dgm:pt>
    <dgm:pt modelId="{12FAB209-752B-4B2B-BF01-F289D3D8716A}" type="pres">
      <dgm:prSet presAssocID="{FA0BF07E-148F-4942-B423-27DFB681A5B6}" presName="desTx" presStyleLbl="alignAccFollowNode1" presStyleIdx="2" presStyleCnt="3">
        <dgm:presLayoutVars>
          <dgm:bulletEnabled val="1"/>
        </dgm:presLayoutVars>
      </dgm:prSet>
      <dgm:spPr/>
      <dgm:t>
        <a:bodyPr/>
        <a:lstStyle/>
        <a:p>
          <a:endParaRPr lang="id-ID"/>
        </a:p>
      </dgm:t>
    </dgm:pt>
  </dgm:ptLst>
  <dgm:cxnLst>
    <dgm:cxn modelId="{DC789772-F064-4A87-9F35-8E95EE90FE63}" type="presOf" srcId="{BE3947B3-20A0-4FC2-8763-36C5879E70EC}" destId="{5EBDE2BC-339A-493A-ACEF-96192D348505}" srcOrd="0" destOrd="0" presId="urn:microsoft.com/office/officeart/2005/8/layout/hList1"/>
    <dgm:cxn modelId="{1F88C7EA-38BF-4E3A-BD81-16242F327726}" srcId="{FA0BF07E-148F-4942-B423-27DFB681A5B6}" destId="{49CC698F-5A09-45FD-8CAA-B6E6F99C972B}" srcOrd="0" destOrd="0" parTransId="{B50FE697-4473-49A6-ACCC-C4C9577F02A7}" sibTransId="{543F5BC7-F92E-4006-AB1D-66EBC852A5F4}"/>
    <dgm:cxn modelId="{5F91B350-E750-4F13-9DAE-133BDA667CCE}" type="presOf" srcId="{49CC698F-5A09-45FD-8CAA-B6E6F99C972B}" destId="{12FAB209-752B-4B2B-BF01-F289D3D8716A}" srcOrd="0" destOrd="0" presId="urn:microsoft.com/office/officeart/2005/8/layout/hList1"/>
    <dgm:cxn modelId="{914CF352-0102-41AE-AC18-4D2BC4C362DE}" srcId="{57392DC0-FA90-4AA8-A4AD-583FEF620515}" destId="{08398DB0-62DB-4007-817F-69E15F6CF69D}" srcOrd="0" destOrd="0" parTransId="{713DA032-311A-40CA-865D-E6ABAFF6CC4D}" sibTransId="{39EAFEF2-5D23-4073-94E6-01D2A423AF54}"/>
    <dgm:cxn modelId="{287AC56A-C579-42E7-A277-77331980A395}" type="presOf" srcId="{57392DC0-FA90-4AA8-A4AD-583FEF620515}" destId="{8C535B43-4A95-4337-A070-E6DD5CCA81CA}" srcOrd="0" destOrd="0" presId="urn:microsoft.com/office/officeart/2005/8/layout/hList1"/>
    <dgm:cxn modelId="{13393871-15C5-48A2-8924-404429BA69F3}" type="presOf" srcId="{B7A9BE6E-FE52-401B-A2A5-7B7D0C80F7EC}" destId="{3CD6B881-1A13-44E2-BC50-23CC3FB03D52}" srcOrd="0" destOrd="0" presId="urn:microsoft.com/office/officeart/2005/8/layout/hList1"/>
    <dgm:cxn modelId="{051F47A2-8CC8-419F-8822-A38E091700F4}" srcId="{57392DC0-FA90-4AA8-A4AD-583FEF620515}" destId="{BE3947B3-20A0-4FC2-8763-36C5879E70EC}" srcOrd="1" destOrd="0" parTransId="{6A6AE019-E63C-456F-8D91-9F5004C9035B}" sibTransId="{26636521-B098-4413-A207-D3C6214DEBAB}"/>
    <dgm:cxn modelId="{9C9741AF-23B4-40ED-8401-B78ABA7524E4}" type="presOf" srcId="{08398DB0-62DB-4007-817F-69E15F6CF69D}" destId="{CF999A1B-611F-47ED-9B8B-BA03710AA19D}" srcOrd="0" destOrd="0" presId="urn:microsoft.com/office/officeart/2005/8/layout/hList1"/>
    <dgm:cxn modelId="{81FA3610-2C8B-4C71-86A3-7661D783CFA6}" srcId="{BE3947B3-20A0-4FC2-8763-36C5879E70EC}" destId="{B7A9BE6E-FE52-401B-A2A5-7B7D0C80F7EC}" srcOrd="0" destOrd="0" parTransId="{31636460-FA88-43F3-B34A-AFB89A892E3F}" sibTransId="{248D8FE3-D1B4-4A15-9D1A-F8D0C939A652}"/>
    <dgm:cxn modelId="{9CAFDD9C-93E0-4B34-96DC-6CE2ABCFF1CF}" type="presOf" srcId="{FA0BF07E-148F-4942-B423-27DFB681A5B6}" destId="{71B0A7C0-C58A-4A8F-B8FA-39E9EB49EFDF}" srcOrd="0" destOrd="0" presId="urn:microsoft.com/office/officeart/2005/8/layout/hList1"/>
    <dgm:cxn modelId="{858F6B5C-1679-4A7A-839C-148829E82376}" srcId="{57392DC0-FA90-4AA8-A4AD-583FEF620515}" destId="{FA0BF07E-148F-4942-B423-27DFB681A5B6}" srcOrd="2" destOrd="0" parTransId="{ECF6E58A-DC66-4F16-8B80-ACB08EE46850}" sibTransId="{70B7532E-C8F1-4AD0-AF5D-48681A4CA364}"/>
    <dgm:cxn modelId="{F27CAD19-F3D7-471A-BB45-7DC096D3E2CA}" srcId="{08398DB0-62DB-4007-817F-69E15F6CF69D}" destId="{47E2B2DA-FBF7-4FA5-A720-5DEAA744FEDE}" srcOrd="0" destOrd="0" parTransId="{6A206194-51B5-4A17-B844-A8420019F99C}" sibTransId="{B890AAD4-B8D4-4BCE-8211-903C79274EC7}"/>
    <dgm:cxn modelId="{7B8FF7F2-7E79-4337-B114-C7856D0B0AAD}" type="presOf" srcId="{47E2B2DA-FBF7-4FA5-A720-5DEAA744FEDE}" destId="{C0DB7E4F-1B6D-4CC4-BC88-ADABBAB72476}" srcOrd="0" destOrd="0" presId="urn:microsoft.com/office/officeart/2005/8/layout/hList1"/>
    <dgm:cxn modelId="{8275D6CD-810C-4CFB-8EDE-18E62080CBCD}" type="presParOf" srcId="{8C535B43-4A95-4337-A070-E6DD5CCA81CA}" destId="{4997DFF3-3DD4-42F5-8B98-C683CBFEC9EB}" srcOrd="0" destOrd="0" presId="urn:microsoft.com/office/officeart/2005/8/layout/hList1"/>
    <dgm:cxn modelId="{D9E0DC18-D89D-4059-AAA9-91875A45E462}" type="presParOf" srcId="{4997DFF3-3DD4-42F5-8B98-C683CBFEC9EB}" destId="{CF999A1B-611F-47ED-9B8B-BA03710AA19D}" srcOrd="0" destOrd="0" presId="urn:microsoft.com/office/officeart/2005/8/layout/hList1"/>
    <dgm:cxn modelId="{2BA869F3-1454-462D-8C1E-F5BA688F65B2}" type="presParOf" srcId="{4997DFF3-3DD4-42F5-8B98-C683CBFEC9EB}" destId="{C0DB7E4F-1B6D-4CC4-BC88-ADABBAB72476}" srcOrd="1" destOrd="0" presId="urn:microsoft.com/office/officeart/2005/8/layout/hList1"/>
    <dgm:cxn modelId="{B853F22F-407B-4253-8FBD-E1E892103DF0}" type="presParOf" srcId="{8C535B43-4A95-4337-A070-E6DD5CCA81CA}" destId="{D8645A28-F648-4085-8818-6EBDDDA749C7}" srcOrd="1" destOrd="0" presId="urn:microsoft.com/office/officeart/2005/8/layout/hList1"/>
    <dgm:cxn modelId="{B799A7C2-0E68-4487-B765-A83F5D1403EF}" type="presParOf" srcId="{8C535B43-4A95-4337-A070-E6DD5CCA81CA}" destId="{C3596A88-8566-4E06-9883-601E4D137F05}" srcOrd="2" destOrd="0" presId="urn:microsoft.com/office/officeart/2005/8/layout/hList1"/>
    <dgm:cxn modelId="{08E25160-E966-4BD6-97FA-DF3A3720E917}" type="presParOf" srcId="{C3596A88-8566-4E06-9883-601E4D137F05}" destId="{5EBDE2BC-339A-493A-ACEF-96192D348505}" srcOrd="0" destOrd="0" presId="urn:microsoft.com/office/officeart/2005/8/layout/hList1"/>
    <dgm:cxn modelId="{DC79C03F-D61C-48E4-8C99-A79C4A86F0E6}" type="presParOf" srcId="{C3596A88-8566-4E06-9883-601E4D137F05}" destId="{3CD6B881-1A13-44E2-BC50-23CC3FB03D52}" srcOrd="1" destOrd="0" presId="urn:microsoft.com/office/officeart/2005/8/layout/hList1"/>
    <dgm:cxn modelId="{221AC340-62A7-471C-A12E-256AD932EE48}" type="presParOf" srcId="{8C535B43-4A95-4337-A070-E6DD5CCA81CA}" destId="{D7BE0EB0-462C-4EFD-81F9-4852B55E6A2B}" srcOrd="3" destOrd="0" presId="urn:microsoft.com/office/officeart/2005/8/layout/hList1"/>
    <dgm:cxn modelId="{8A231D6E-FD0B-4FBB-880B-2DFDE5EA5B8C}" type="presParOf" srcId="{8C535B43-4A95-4337-A070-E6DD5CCA81CA}" destId="{CAA487CE-EBCB-4E40-8903-1FDE63BEC9B2}" srcOrd="4" destOrd="0" presId="urn:microsoft.com/office/officeart/2005/8/layout/hList1"/>
    <dgm:cxn modelId="{6170E840-81FE-4E54-9553-C9FE62774814}" type="presParOf" srcId="{CAA487CE-EBCB-4E40-8903-1FDE63BEC9B2}" destId="{71B0A7C0-C58A-4A8F-B8FA-39E9EB49EFDF}" srcOrd="0" destOrd="0" presId="urn:microsoft.com/office/officeart/2005/8/layout/hList1"/>
    <dgm:cxn modelId="{E76D1D06-E54F-4A8E-838D-9BE1F9F15998}" type="presParOf" srcId="{CAA487CE-EBCB-4E40-8903-1FDE63BEC9B2}" destId="{12FAB209-752B-4B2B-BF01-F289D3D8716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AE2890-7EE8-4F3C-BD98-98B9401372F9}">
      <dsp:nvSpPr>
        <dsp:cNvPr id="0" name=""/>
        <dsp:cNvSpPr/>
      </dsp:nvSpPr>
      <dsp:spPr>
        <a:xfrm rot="5400000">
          <a:off x="-238010" y="238509"/>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b="0" kern="1200" dirty="0" smtClean="0"/>
            <a:t>1</a:t>
          </a:r>
          <a:endParaRPr lang="id-ID" sz="3300" b="0" kern="1200" dirty="0"/>
        </a:p>
      </dsp:txBody>
      <dsp:txXfrm rot="-5400000">
        <a:off x="1" y="555858"/>
        <a:ext cx="1110717" cy="476021"/>
      </dsp:txXfrm>
    </dsp:sp>
    <dsp:sp modelId="{C60B8E62-8863-4417-B029-C965B8F7382E}">
      <dsp:nvSpPr>
        <dsp:cNvPr id="0" name=""/>
        <dsp:cNvSpPr/>
      </dsp:nvSpPr>
      <dsp:spPr>
        <a:xfrm rot="5400000">
          <a:off x="8269268" y="-7158052"/>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b="0" kern="1200" dirty="0" smtClean="0"/>
            <a:t>Rutinitas dan Proses bisnis</a:t>
          </a:r>
          <a:endParaRPr lang="id-ID" sz="6500" b="0" kern="1200" dirty="0"/>
        </a:p>
      </dsp:txBody>
      <dsp:txXfrm rot="-5400000">
        <a:off x="1110717" y="50847"/>
        <a:ext cx="15298134" cy="930684"/>
      </dsp:txXfrm>
    </dsp:sp>
    <dsp:sp modelId="{937DDB1E-DDCB-4418-A793-DE72F17011E6}">
      <dsp:nvSpPr>
        <dsp:cNvPr id="0" name=""/>
        <dsp:cNvSpPr/>
      </dsp:nvSpPr>
      <dsp:spPr>
        <a:xfrm rot="5400000">
          <a:off x="-238010" y="1731347"/>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b="0" kern="1200" dirty="0" smtClean="0"/>
            <a:t>2</a:t>
          </a:r>
          <a:endParaRPr lang="id-ID" sz="3300" b="0" kern="1200" dirty="0"/>
        </a:p>
      </dsp:txBody>
      <dsp:txXfrm rot="-5400000">
        <a:off x="1" y="2048696"/>
        <a:ext cx="1110717" cy="476021"/>
      </dsp:txXfrm>
    </dsp:sp>
    <dsp:sp modelId="{62DEFD11-2819-4D58-84B1-31038AE6B889}">
      <dsp:nvSpPr>
        <dsp:cNvPr id="0" name=""/>
        <dsp:cNvSpPr/>
      </dsp:nvSpPr>
      <dsp:spPr>
        <a:xfrm rot="5400000">
          <a:off x="8269268" y="-5665214"/>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b="0" kern="1200" dirty="0" smtClean="0"/>
            <a:t>Politik Organisasi</a:t>
          </a:r>
          <a:endParaRPr lang="id-ID" sz="6500" b="0" kern="1200" dirty="0"/>
        </a:p>
      </dsp:txBody>
      <dsp:txXfrm rot="-5400000">
        <a:off x="1110717" y="1543685"/>
        <a:ext cx="15298134" cy="930684"/>
      </dsp:txXfrm>
    </dsp:sp>
    <dsp:sp modelId="{1993C38B-74DA-4F84-8805-FEEA2BE39D1D}">
      <dsp:nvSpPr>
        <dsp:cNvPr id="0" name=""/>
        <dsp:cNvSpPr/>
      </dsp:nvSpPr>
      <dsp:spPr>
        <a:xfrm rot="5400000">
          <a:off x="-238010" y="3224185"/>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b="0" kern="1200" dirty="0" smtClean="0"/>
            <a:t>3</a:t>
          </a:r>
          <a:endParaRPr lang="id-ID" sz="3300" b="0" kern="1200" dirty="0"/>
        </a:p>
      </dsp:txBody>
      <dsp:txXfrm rot="-5400000">
        <a:off x="1" y="3541534"/>
        <a:ext cx="1110717" cy="476021"/>
      </dsp:txXfrm>
    </dsp:sp>
    <dsp:sp modelId="{F39D15B7-062D-403E-AE66-BBEC693B9A7A}">
      <dsp:nvSpPr>
        <dsp:cNvPr id="0" name=""/>
        <dsp:cNvSpPr/>
      </dsp:nvSpPr>
      <dsp:spPr>
        <a:xfrm rot="5400000">
          <a:off x="8269268" y="-4172376"/>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b="0" kern="1200" dirty="0" smtClean="0"/>
            <a:t>Budaya Organisasi</a:t>
          </a:r>
          <a:endParaRPr lang="id-ID" sz="6500" b="0" kern="1200" dirty="0"/>
        </a:p>
      </dsp:txBody>
      <dsp:txXfrm rot="-5400000">
        <a:off x="1110717" y="3036523"/>
        <a:ext cx="15298134" cy="930684"/>
      </dsp:txXfrm>
    </dsp:sp>
    <dsp:sp modelId="{1152D48F-FF29-46C9-B435-357722508898}">
      <dsp:nvSpPr>
        <dsp:cNvPr id="0" name=""/>
        <dsp:cNvSpPr/>
      </dsp:nvSpPr>
      <dsp:spPr>
        <a:xfrm rot="5400000">
          <a:off x="-238010" y="4717023"/>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kern="1200" dirty="0" smtClean="0"/>
            <a:t>4</a:t>
          </a:r>
          <a:endParaRPr lang="id-ID" sz="3300" kern="1200" dirty="0"/>
        </a:p>
      </dsp:txBody>
      <dsp:txXfrm rot="-5400000">
        <a:off x="1" y="5034372"/>
        <a:ext cx="1110717" cy="476021"/>
      </dsp:txXfrm>
    </dsp:sp>
    <dsp:sp modelId="{C4197DD5-82C7-45CD-99A0-2A708365537D}">
      <dsp:nvSpPr>
        <dsp:cNvPr id="0" name=""/>
        <dsp:cNvSpPr/>
      </dsp:nvSpPr>
      <dsp:spPr>
        <a:xfrm rot="5400000">
          <a:off x="8269268" y="-2679538"/>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kern="1200" dirty="0" smtClean="0"/>
            <a:t>Lingkungan Organisasi</a:t>
          </a:r>
          <a:endParaRPr lang="id-ID" sz="6500" kern="1200" dirty="0"/>
        </a:p>
      </dsp:txBody>
      <dsp:txXfrm rot="-5400000">
        <a:off x="1110717" y="4529361"/>
        <a:ext cx="15298134" cy="930684"/>
      </dsp:txXfrm>
    </dsp:sp>
    <dsp:sp modelId="{3330B666-C877-4E4C-8E7E-636F281E7911}">
      <dsp:nvSpPr>
        <dsp:cNvPr id="0" name=""/>
        <dsp:cNvSpPr/>
      </dsp:nvSpPr>
      <dsp:spPr>
        <a:xfrm rot="5400000">
          <a:off x="-238010" y="6209861"/>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kern="1200" dirty="0" smtClean="0"/>
            <a:t>5</a:t>
          </a:r>
          <a:endParaRPr lang="id-ID" sz="3300" kern="1200" dirty="0"/>
        </a:p>
      </dsp:txBody>
      <dsp:txXfrm rot="-5400000">
        <a:off x="1" y="6527210"/>
        <a:ext cx="1110717" cy="476021"/>
      </dsp:txXfrm>
    </dsp:sp>
    <dsp:sp modelId="{CE8ABA5E-3072-4AB3-88FB-D76897AC572E}">
      <dsp:nvSpPr>
        <dsp:cNvPr id="0" name=""/>
        <dsp:cNvSpPr/>
      </dsp:nvSpPr>
      <dsp:spPr>
        <a:xfrm rot="5400000">
          <a:off x="8269268" y="-1186700"/>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kern="1200" dirty="0" smtClean="0"/>
            <a:t>Struktur Organisasi</a:t>
          </a:r>
          <a:endParaRPr lang="id-ID" sz="6500" kern="1200" dirty="0"/>
        </a:p>
      </dsp:txBody>
      <dsp:txXfrm rot="-5400000">
        <a:off x="1110717" y="6022199"/>
        <a:ext cx="15298134" cy="930684"/>
      </dsp:txXfrm>
    </dsp:sp>
    <dsp:sp modelId="{23A5DED3-30B8-4ABA-BAD8-441F4BD85CDA}">
      <dsp:nvSpPr>
        <dsp:cNvPr id="0" name=""/>
        <dsp:cNvSpPr/>
      </dsp:nvSpPr>
      <dsp:spPr>
        <a:xfrm rot="5400000">
          <a:off x="-238010" y="7702699"/>
          <a:ext cx="1586738" cy="111071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id-ID" sz="3300" kern="1200" dirty="0" smtClean="0"/>
            <a:t>6</a:t>
          </a:r>
          <a:endParaRPr lang="id-ID" sz="3300" kern="1200" dirty="0"/>
        </a:p>
      </dsp:txBody>
      <dsp:txXfrm rot="-5400000">
        <a:off x="1" y="8020048"/>
        <a:ext cx="1110717" cy="476021"/>
      </dsp:txXfrm>
    </dsp:sp>
    <dsp:sp modelId="{86C8F342-1395-4B1D-B9AD-961B4191889A}">
      <dsp:nvSpPr>
        <dsp:cNvPr id="0" name=""/>
        <dsp:cNvSpPr/>
      </dsp:nvSpPr>
      <dsp:spPr>
        <a:xfrm rot="5400000">
          <a:off x="8269268" y="306137"/>
          <a:ext cx="1031380" cy="1534848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2280" tIns="41275" rIns="41275" bIns="41275" numCol="1" spcCol="1270" anchor="ctr" anchorCtr="0">
          <a:noAutofit/>
        </a:bodyPr>
        <a:lstStyle/>
        <a:p>
          <a:pPr marL="285750" lvl="1" indent="-285750" algn="l" defTabSz="2889250">
            <a:lnSpc>
              <a:spcPct val="90000"/>
            </a:lnSpc>
            <a:spcBef>
              <a:spcPct val="0"/>
            </a:spcBef>
            <a:spcAft>
              <a:spcPct val="15000"/>
            </a:spcAft>
            <a:buChar char="••"/>
          </a:pPr>
          <a:r>
            <a:rPr lang="id-ID" sz="6500" kern="1200" dirty="0" smtClean="0"/>
            <a:t>Fitur-fitur Organisasi Lainnya</a:t>
          </a:r>
          <a:endParaRPr lang="id-ID" sz="6500" kern="1200" dirty="0"/>
        </a:p>
      </dsp:txBody>
      <dsp:txXfrm rot="-5400000">
        <a:off x="1110717" y="7515036"/>
        <a:ext cx="15298134" cy="9306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EEE3C-9162-452E-B0ED-959E5761DFA5}">
      <dsp:nvSpPr>
        <dsp:cNvPr id="0" name=""/>
        <dsp:cNvSpPr/>
      </dsp:nvSpPr>
      <dsp:spPr>
        <a:xfrm rot="5400000">
          <a:off x="-354695" y="361284"/>
          <a:ext cx="2364638" cy="165524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id-ID" sz="4900" kern="1200" dirty="0" smtClean="0"/>
            <a:t>1</a:t>
          </a:r>
          <a:endParaRPr lang="id-ID" sz="4900" kern="1200" dirty="0"/>
        </a:p>
      </dsp:txBody>
      <dsp:txXfrm rot="-5400000">
        <a:off x="1" y="834213"/>
        <a:ext cx="1655247" cy="709391"/>
      </dsp:txXfrm>
    </dsp:sp>
    <dsp:sp modelId="{1DE0A2B2-164C-4188-89C0-A88A65B0456C}">
      <dsp:nvSpPr>
        <dsp:cNvPr id="0" name=""/>
        <dsp:cNvSpPr/>
      </dsp:nvSpPr>
      <dsp:spPr>
        <a:xfrm rot="5400000">
          <a:off x="5369303" y="-3707467"/>
          <a:ext cx="1537015" cy="89651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5816" tIns="27305" rIns="27305" bIns="27305" numCol="1" spcCol="1270" anchor="ctr" anchorCtr="0">
          <a:noAutofit/>
        </a:bodyPr>
        <a:lstStyle/>
        <a:p>
          <a:pPr marL="285750" lvl="1" indent="-285750" algn="l" defTabSz="1911350">
            <a:lnSpc>
              <a:spcPct val="90000"/>
            </a:lnSpc>
            <a:spcBef>
              <a:spcPct val="0"/>
            </a:spcBef>
            <a:spcAft>
              <a:spcPct val="15000"/>
            </a:spcAft>
            <a:buChar char="••"/>
          </a:pPr>
          <a:r>
            <a:rPr lang="id-ID" sz="4300" kern="1200" dirty="0" smtClean="0"/>
            <a:t>Biaya Kepemilikan/Manajemen yang Rendah</a:t>
          </a:r>
          <a:endParaRPr lang="id-ID" sz="4300" kern="1200" dirty="0"/>
        </a:p>
      </dsp:txBody>
      <dsp:txXfrm rot="-5400000">
        <a:off x="1655248" y="81619"/>
        <a:ext cx="8890096" cy="1386953"/>
      </dsp:txXfrm>
    </dsp:sp>
    <dsp:sp modelId="{5BE1AA84-D51A-4F81-ACEB-69897BDF74B3}">
      <dsp:nvSpPr>
        <dsp:cNvPr id="0" name=""/>
        <dsp:cNvSpPr/>
      </dsp:nvSpPr>
      <dsp:spPr>
        <a:xfrm rot="5400000">
          <a:off x="-354695" y="2585987"/>
          <a:ext cx="2364638" cy="165524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id-ID" sz="4900" kern="1200" dirty="0" smtClean="0"/>
            <a:t>2</a:t>
          </a:r>
          <a:endParaRPr lang="id-ID" sz="4900" kern="1200" dirty="0"/>
        </a:p>
      </dsp:txBody>
      <dsp:txXfrm rot="-5400000">
        <a:off x="1" y="3058916"/>
        <a:ext cx="1655247" cy="709391"/>
      </dsp:txXfrm>
    </dsp:sp>
    <dsp:sp modelId="{E532CB54-58F1-48ED-B132-8014BB6ECA49}">
      <dsp:nvSpPr>
        <dsp:cNvPr id="0" name=""/>
        <dsp:cNvSpPr/>
      </dsp:nvSpPr>
      <dsp:spPr>
        <a:xfrm rot="5400000">
          <a:off x="5369303" y="-1482764"/>
          <a:ext cx="1537015" cy="89651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5816" tIns="27305" rIns="27305" bIns="27305" numCol="1" spcCol="1270" anchor="ctr" anchorCtr="0">
          <a:noAutofit/>
        </a:bodyPr>
        <a:lstStyle/>
        <a:p>
          <a:pPr marL="285750" lvl="1" indent="-285750" algn="l" defTabSz="1911350">
            <a:lnSpc>
              <a:spcPct val="90000"/>
            </a:lnSpc>
            <a:spcBef>
              <a:spcPct val="0"/>
            </a:spcBef>
            <a:spcAft>
              <a:spcPct val="15000"/>
            </a:spcAft>
            <a:buChar char="••"/>
          </a:pPr>
          <a:r>
            <a:rPr lang="id-ID" sz="4300" kern="1200" dirty="0" smtClean="0"/>
            <a:t>Diferensiasi Produk</a:t>
          </a:r>
          <a:endParaRPr lang="id-ID" sz="4300" kern="1200" dirty="0"/>
        </a:p>
      </dsp:txBody>
      <dsp:txXfrm rot="-5400000">
        <a:off x="1655248" y="2306322"/>
        <a:ext cx="8890096" cy="1386953"/>
      </dsp:txXfrm>
    </dsp:sp>
    <dsp:sp modelId="{CE1DE9E6-3EDA-47ED-8575-F1ACF5A8D560}">
      <dsp:nvSpPr>
        <dsp:cNvPr id="0" name=""/>
        <dsp:cNvSpPr/>
      </dsp:nvSpPr>
      <dsp:spPr>
        <a:xfrm rot="5400000">
          <a:off x="-354695" y="4810690"/>
          <a:ext cx="2364638" cy="165524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id-ID" sz="4900" kern="1200" dirty="0" smtClean="0"/>
            <a:t>3</a:t>
          </a:r>
          <a:endParaRPr lang="id-ID" sz="4900" kern="1200" dirty="0"/>
        </a:p>
      </dsp:txBody>
      <dsp:txXfrm rot="-5400000">
        <a:off x="1" y="5283619"/>
        <a:ext cx="1655247" cy="709391"/>
      </dsp:txXfrm>
    </dsp:sp>
    <dsp:sp modelId="{DF29841B-78A7-486C-9075-49E7BAC1C028}">
      <dsp:nvSpPr>
        <dsp:cNvPr id="0" name=""/>
        <dsp:cNvSpPr/>
      </dsp:nvSpPr>
      <dsp:spPr>
        <a:xfrm rot="5400000">
          <a:off x="5369303" y="741938"/>
          <a:ext cx="1537015" cy="89651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5816" tIns="27305" rIns="27305" bIns="27305" numCol="1" spcCol="1270" anchor="ctr" anchorCtr="0">
          <a:noAutofit/>
        </a:bodyPr>
        <a:lstStyle/>
        <a:p>
          <a:pPr marL="285750" lvl="1" indent="-285750" algn="l" defTabSz="1911350">
            <a:lnSpc>
              <a:spcPct val="90000"/>
            </a:lnSpc>
            <a:spcBef>
              <a:spcPct val="0"/>
            </a:spcBef>
            <a:spcAft>
              <a:spcPct val="15000"/>
            </a:spcAft>
            <a:buChar char="••"/>
          </a:pPr>
          <a:r>
            <a:rPr lang="id-ID" sz="4300" kern="1200" dirty="0" smtClean="0"/>
            <a:t>Fokus pada Ceruk Pasar/Niche Market</a:t>
          </a:r>
          <a:endParaRPr lang="id-ID" sz="4300" kern="1200" dirty="0"/>
        </a:p>
      </dsp:txBody>
      <dsp:txXfrm rot="-5400000">
        <a:off x="1655248" y="4531025"/>
        <a:ext cx="8890096" cy="1386953"/>
      </dsp:txXfrm>
    </dsp:sp>
    <dsp:sp modelId="{F5CE4DDD-14F0-44A6-8C87-22EE2C29EDBF}">
      <dsp:nvSpPr>
        <dsp:cNvPr id="0" name=""/>
        <dsp:cNvSpPr/>
      </dsp:nvSpPr>
      <dsp:spPr>
        <a:xfrm rot="5400000">
          <a:off x="-354695" y="7035393"/>
          <a:ext cx="2364638" cy="1655247"/>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id-ID" sz="4900" kern="1200" dirty="0" smtClean="0"/>
            <a:t>4</a:t>
          </a:r>
          <a:endParaRPr lang="id-ID" sz="4900" kern="1200" dirty="0"/>
        </a:p>
      </dsp:txBody>
      <dsp:txXfrm rot="-5400000">
        <a:off x="1" y="7508322"/>
        <a:ext cx="1655247" cy="709391"/>
      </dsp:txXfrm>
    </dsp:sp>
    <dsp:sp modelId="{3E75669D-E68A-45F1-97A3-0380D1D8435C}">
      <dsp:nvSpPr>
        <dsp:cNvPr id="0" name=""/>
        <dsp:cNvSpPr/>
      </dsp:nvSpPr>
      <dsp:spPr>
        <a:xfrm rot="5400000">
          <a:off x="5369303" y="2966641"/>
          <a:ext cx="1537015" cy="89651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5816" tIns="27305" rIns="27305" bIns="27305" numCol="1" spcCol="1270" anchor="ctr" anchorCtr="0">
          <a:noAutofit/>
        </a:bodyPr>
        <a:lstStyle/>
        <a:p>
          <a:pPr marL="285750" lvl="1" indent="-285750" algn="l" defTabSz="1911350">
            <a:lnSpc>
              <a:spcPct val="90000"/>
            </a:lnSpc>
            <a:spcBef>
              <a:spcPct val="0"/>
            </a:spcBef>
            <a:spcAft>
              <a:spcPct val="15000"/>
            </a:spcAft>
            <a:buChar char="••"/>
          </a:pPr>
          <a:r>
            <a:rPr lang="id-ID" sz="4300" kern="1200" dirty="0" smtClean="0"/>
            <a:t>Memperkuat Keakraban dengan Pelangan dan Pemasok</a:t>
          </a:r>
          <a:endParaRPr lang="id-ID" sz="4300" kern="1200" dirty="0"/>
        </a:p>
      </dsp:txBody>
      <dsp:txXfrm rot="-5400000">
        <a:off x="1655248" y="6755728"/>
        <a:ext cx="8890096" cy="13869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99A1B-611F-47ED-9B8B-BA03710AA19D}">
      <dsp:nvSpPr>
        <dsp:cNvPr id="0" name=""/>
        <dsp:cNvSpPr/>
      </dsp:nvSpPr>
      <dsp:spPr>
        <a:xfrm>
          <a:off x="5310" y="1518357"/>
          <a:ext cx="5177825" cy="1872000"/>
        </a:xfrm>
        <a:prstGeom prst="rect">
          <a:avLst/>
        </a:prstGeom>
        <a:gradFill rotWithShape="0">
          <a:gsLst>
            <a:gs pos="0">
              <a:schemeClr val="accent1">
                <a:hueOff val="0"/>
                <a:satOff val="0"/>
                <a:lumOff val="0"/>
                <a:alphaOff val="0"/>
                <a:tint val="60000"/>
                <a:lumMod val="110000"/>
              </a:schemeClr>
            </a:gs>
            <a:gs pos="100000">
              <a:schemeClr val="accent1">
                <a:hueOff val="0"/>
                <a:satOff val="0"/>
                <a:lumOff val="0"/>
                <a:alphaOff val="0"/>
                <a:tint val="8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id-ID" sz="2800" kern="1200" dirty="0" smtClean="0"/>
            <a:t>Ekonomika Jaringan </a:t>
          </a:r>
          <a:endParaRPr lang="id-ID" sz="2800" kern="1200" dirty="0"/>
        </a:p>
      </dsp:txBody>
      <dsp:txXfrm>
        <a:off x="5310" y="1518357"/>
        <a:ext cx="5177825" cy="1872000"/>
      </dsp:txXfrm>
    </dsp:sp>
    <dsp:sp modelId="{C0DB7E4F-1B6D-4CC4-BC88-ADABBAB72476}">
      <dsp:nvSpPr>
        <dsp:cNvPr id="0" name=""/>
        <dsp:cNvSpPr/>
      </dsp:nvSpPr>
      <dsp:spPr>
        <a:xfrm>
          <a:off x="5310" y="3390357"/>
          <a:ext cx="5177825" cy="4371412"/>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d-ID" sz="2800" kern="1200" dirty="0" smtClean="0"/>
            <a:t>Model bisnis berbasis jaringan akan membantu perusahaan secara strategis dengan memanfaatkan keuntungan dari ekonomika jaringan (network economics).</a:t>
          </a:r>
          <a:endParaRPr lang="id-ID" sz="2800" kern="1200" dirty="0"/>
        </a:p>
      </dsp:txBody>
      <dsp:txXfrm>
        <a:off x="5310" y="3390357"/>
        <a:ext cx="5177825" cy="4371412"/>
      </dsp:txXfrm>
    </dsp:sp>
    <dsp:sp modelId="{5EBDE2BC-339A-493A-ACEF-96192D348505}">
      <dsp:nvSpPr>
        <dsp:cNvPr id="0" name=""/>
        <dsp:cNvSpPr/>
      </dsp:nvSpPr>
      <dsp:spPr>
        <a:xfrm>
          <a:off x="5908031" y="1518357"/>
          <a:ext cx="5177825" cy="1872000"/>
        </a:xfrm>
        <a:prstGeom prst="rect">
          <a:avLst/>
        </a:prstGeom>
        <a:gradFill rotWithShape="0">
          <a:gsLst>
            <a:gs pos="0">
              <a:schemeClr val="accent1">
                <a:hueOff val="0"/>
                <a:satOff val="0"/>
                <a:lumOff val="0"/>
                <a:alphaOff val="0"/>
                <a:tint val="60000"/>
                <a:lumMod val="110000"/>
              </a:schemeClr>
            </a:gs>
            <a:gs pos="100000">
              <a:schemeClr val="accent1">
                <a:hueOff val="0"/>
                <a:satOff val="0"/>
                <a:lumOff val="0"/>
                <a:alphaOff val="0"/>
                <a:tint val="8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id-ID" sz="2800" kern="1200" dirty="0" smtClean="0"/>
            <a:t>Model Perusahaan Virtual</a:t>
          </a:r>
          <a:endParaRPr lang="id-ID" sz="2800" kern="1200" dirty="0"/>
        </a:p>
      </dsp:txBody>
      <dsp:txXfrm>
        <a:off x="5908031" y="1518357"/>
        <a:ext cx="5177825" cy="1872000"/>
      </dsp:txXfrm>
    </dsp:sp>
    <dsp:sp modelId="{3CD6B881-1A13-44E2-BC50-23CC3FB03D52}">
      <dsp:nvSpPr>
        <dsp:cNvPr id="0" name=""/>
        <dsp:cNvSpPr/>
      </dsp:nvSpPr>
      <dsp:spPr>
        <a:xfrm>
          <a:off x="5908031" y="3390357"/>
          <a:ext cx="5177825" cy="4371412"/>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ctr" defTabSz="1244600">
            <a:lnSpc>
              <a:spcPct val="90000"/>
            </a:lnSpc>
            <a:spcBef>
              <a:spcPct val="0"/>
            </a:spcBef>
            <a:spcAft>
              <a:spcPct val="15000"/>
            </a:spcAft>
            <a:buChar char="••"/>
          </a:pPr>
          <a:r>
            <a:rPr lang="id-ID" sz="2800" kern="1200" dirty="0" smtClean="0"/>
            <a:t>Dikenal sebagai Organisasi Virtual, menggunakan jaringan untuk berhubungan dengan orang-orang, aset, serta ide-ide, memungkinkan bekerja sama bengan perusahaan lain untuk menciptakan dan mendistribusikan barang atau jasa tanpa dibatasi oleh lokasi fisik maupun batas tradisional organisasi.</a:t>
          </a:r>
          <a:endParaRPr lang="id-ID" sz="2800" kern="1200" dirty="0"/>
        </a:p>
      </dsp:txBody>
      <dsp:txXfrm>
        <a:off x="5908031" y="3390357"/>
        <a:ext cx="5177825" cy="4371412"/>
      </dsp:txXfrm>
    </dsp:sp>
    <dsp:sp modelId="{71B0A7C0-C58A-4A8F-B8FA-39E9EB49EFDF}">
      <dsp:nvSpPr>
        <dsp:cNvPr id="0" name=""/>
        <dsp:cNvSpPr/>
      </dsp:nvSpPr>
      <dsp:spPr>
        <a:xfrm>
          <a:off x="11810752" y="1518357"/>
          <a:ext cx="5177825" cy="1872000"/>
        </a:xfrm>
        <a:prstGeom prst="rect">
          <a:avLst/>
        </a:prstGeom>
        <a:gradFill rotWithShape="0">
          <a:gsLst>
            <a:gs pos="0">
              <a:schemeClr val="accent1">
                <a:hueOff val="0"/>
                <a:satOff val="0"/>
                <a:lumOff val="0"/>
                <a:alphaOff val="0"/>
                <a:tint val="60000"/>
                <a:lumMod val="110000"/>
              </a:schemeClr>
            </a:gs>
            <a:gs pos="100000">
              <a:schemeClr val="accent1">
                <a:hueOff val="0"/>
                <a:satOff val="0"/>
                <a:lumOff val="0"/>
                <a:alphaOff val="0"/>
                <a:tint val="8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id-ID" sz="2800" kern="1200" dirty="0" smtClean="0"/>
            <a:t>Ekosistem Bisnis</a:t>
          </a:r>
          <a:endParaRPr lang="id-ID" sz="2800" kern="1200" dirty="0"/>
        </a:p>
      </dsp:txBody>
      <dsp:txXfrm>
        <a:off x="11810752" y="1518357"/>
        <a:ext cx="5177825" cy="1872000"/>
      </dsp:txXfrm>
    </dsp:sp>
    <dsp:sp modelId="{12FAB209-752B-4B2B-BF01-F289D3D8716A}">
      <dsp:nvSpPr>
        <dsp:cNvPr id="0" name=""/>
        <dsp:cNvSpPr/>
      </dsp:nvSpPr>
      <dsp:spPr>
        <a:xfrm>
          <a:off x="11810752" y="3390357"/>
          <a:ext cx="5177825" cy="4371412"/>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d-ID" sz="2800" kern="1200" dirty="0" smtClean="0"/>
            <a:t>Adalah Istilah lain dari Jaringan Intra Independen yang dilengkapi secara leluasa oleh pemasok distributor perusahaan ahli daya, perusahaan layanan transportasi, dan pabrikan teknologi.</a:t>
          </a:r>
          <a:endParaRPr lang="id-ID" sz="2800" kern="1200" dirty="0"/>
        </a:p>
      </dsp:txBody>
      <dsp:txXfrm>
        <a:off x="11810752" y="3390357"/>
        <a:ext cx="5177825" cy="437141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Nunito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Nunito Light" charset="0"/>
              </a:defRPr>
            </a:lvl1pPr>
          </a:lstStyle>
          <a:p>
            <a:fld id="{EFC10EE1-B198-C942-8235-326C972CBB30}" type="datetimeFigureOut">
              <a:rPr lang="en-US" smtClean="0"/>
              <a:pPr/>
              <a:t>11/10/2020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Nunito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Nunito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Nunito Light" charset="0"/>
        <a:ea typeface="+mn-ea"/>
        <a:cs typeface="+mn-cs"/>
      </a:defRPr>
    </a:lvl1pPr>
    <a:lvl2pPr marL="914217" algn="l" defTabSz="914217" rtl="0" eaLnBrk="1" latinLnBrk="0" hangingPunct="1">
      <a:defRPr sz="2400" b="0" i="0" kern="1200">
        <a:solidFill>
          <a:schemeClr val="tx1"/>
        </a:solidFill>
        <a:latin typeface="Nunito Light" charset="0"/>
        <a:ea typeface="+mn-ea"/>
        <a:cs typeface="+mn-cs"/>
      </a:defRPr>
    </a:lvl2pPr>
    <a:lvl3pPr marL="1828434" algn="l" defTabSz="914217" rtl="0" eaLnBrk="1" latinLnBrk="0" hangingPunct="1">
      <a:defRPr sz="2400" b="0" i="0" kern="1200">
        <a:solidFill>
          <a:schemeClr val="tx1"/>
        </a:solidFill>
        <a:latin typeface="Nunito Light" charset="0"/>
        <a:ea typeface="+mn-ea"/>
        <a:cs typeface="+mn-cs"/>
      </a:defRPr>
    </a:lvl3pPr>
    <a:lvl4pPr marL="2742651" algn="l" defTabSz="914217" rtl="0" eaLnBrk="1" latinLnBrk="0" hangingPunct="1">
      <a:defRPr sz="2400" b="0" i="0" kern="1200">
        <a:solidFill>
          <a:schemeClr val="tx1"/>
        </a:solidFill>
        <a:latin typeface="Nunito Light" charset="0"/>
        <a:ea typeface="+mn-ea"/>
        <a:cs typeface="+mn-cs"/>
      </a:defRPr>
    </a:lvl4pPr>
    <a:lvl5pPr marL="3656868" algn="l" defTabSz="914217" rtl="0" eaLnBrk="1" latinLnBrk="0" hangingPunct="1">
      <a:defRPr sz="2400" b="0" i="0" kern="1200">
        <a:solidFill>
          <a:schemeClr val="tx1"/>
        </a:solidFill>
        <a:latin typeface="Nunito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8114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8714695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33859" y="0"/>
            <a:ext cx="24455950" cy="13712428"/>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9736202" y="3147609"/>
              <a:ext cx="2478024" cy="612648"/>
            </a:xfrm>
            <a:prstGeom prst="rect">
              <a:avLst/>
            </a:prstGeom>
          </p:spPr>
        </p:pic>
      </p:grpSp>
      <p:sp>
        <p:nvSpPr>
          <p:cNvPr id="2" name="Title 1"/>
          <p:cNvSpPr>
            <a:spLocks noGrp="1"/>
          </p:cNvSpPr>
          <p:nvPr>
            <p:ph type="ctrTitle"/>
          </p:nvPr>
        </p:nvSpPr>
        <p:spPr>
          <a:xfrm>
            <a:off x="5383395" y="3742263"/>
            <a:ext cx="13627788" cy="3031066"/>
          </a:xfrm>
        </p:spPr>
        <p:txBody>
          <a:bodyPr anchor="b">
            <a:noAutofit/>
          </a:bodyPr>
          <a:lstStyle>
            <a:lvl1pPr algn="ctr">
              <a:defRPr sz="10797">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383395" y="7315194"/>
            <a:ext cx="13627788" cy="2641604"/>
          </a:xfrm>
        </p:spPr>
        <p:txBody>
          <a:bodyPr anchor="t">
            <a:normAutofit/>
          </a:bodyPr>
          <a:lstStyle>
            <a:lvl1pPr marL="0" indent="0" algn="ctr">
              <a:buNone/>
              <a:defRPr sz="4199">
                <a:solidFill>
                  <a:schemeClr val="tx1"/>
                </a:solidFill>
              </a:defRPr>
            </a:lvl1pPr>
            <a:lvl2pPr marL="914171" indent="0" algn="ctr">
              <a:buNone/>
              <a:defRPr>
                <a:solidFill>
                  <a:schemeClr val="tx1">
                    <a:tint val="75000"/>
                  </a:schemeClr>
                </a:solidFill>
              </a:defRPr>
            </a:lvl2pPr>
            <a:lvl3pPr marL="1828343" indent="0" algn="ctr">
              <a:buNone/>
              <a:defRPr>
                <a:solidFill>
                  <a:schemeClr val="tx1">
                    <a:tint val="75000"/>
                  </a:schemeClr>
                </a:solidFill>
              </a:defRPr>
            </a:lvl3pPr>
            <a:lvl4pPr marL="2742514" indent="0" algn="ctr">
              <a:buNone/>
              <a:defRPr>
                <a:solidFill>
                  <a:schemeClr val="tx1">
                    <a:tint val="75000"/>
                  </a:schemeClr>
                </a:solidFill>
              </a:defRPr>
            </a:lvl4pPr>
            <a:lvl5pPr marL="3656686" indent="0" algn="ctr">
              <a:buNone/>
              <a:defRPr>
                <a:solidFill>
                  <a:schemeClr val="tx1">
                    <a:tint val="75000"/>
                  </a:schemeClr>
                </a:solidFill>
              </a:defRPr>
            </a:lvl5pPr>
            <a:lvl6pPr marL="4570857" indent="0" algn="ctr">
              <a:buNone/>
              <a:defRPr>
                <a:solidFill>
                  <a:schemeClr val="tx1">
                    <a:tint val="75000"/>
                  </a:schemeClr>
                </a:solidFill>
              </a:defRPr>
            </a:lvl6pPr>
            <a:lvl7pPr marL="5485028" indent="0" algn="ctr">
              <a:buNone/>
              <a:defRPr>
                <a:solidFill>
                  <a:schemeClr val="tx1">
                    <a:tint val="75000"/>
                  </a:schemeClr>
                </a:solidFill>
              </a:defRPr>
            </a:lvl7pPr>
            <a:lvl8pPr marL="6399200" indent="0" algn="ctr">
              <a:buNone/>
              <a:defRPr>
                <a:solidFill>
                  <a:schemeClr val="tx1">
                    <a:tint val="75000"/>
                  </a:schemeClr>
                </a:solidFill>
              </a:defRPr>
            </a:lvl8pPr>
            <a:lvl9pPr marL="7313371"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15962307" y="10075326"/>
            <a:ext cx="1794467" cy="558800"/>
          </a:xfrm>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a:xfrm>
            <a:off x="5383393" y="10075326"/>
            <a:ext cx="10426554" cy="558800"/>
          </a:xfrm>
        </p:spPr>
        <p:txBody>
          <a:bodyPr/>
          <a:lstStyle/>
          <a:p>
            <a:endParaRPr lang="en-US" dirty="0"/>
          </a:p>
        </p:txBody>
      </p:sp>
      <p:sp>
        <p:nvSpPr>
          <p:cNvPr id="6" name="Slide Number Placeholder 5"/>
          <p:cNvSpPr>
            <a:spLocks noGrp="1"/>
          </p:cNvSpPr>
          <p:nvPr>
            <p:ph type="sldNum" sz="quarter" idx="12"/>
          </p:nvPr>
        </p:nvSpPr>
        <p:spPr>
          <a:xfrm>
            <a:off x="17909136" y="10075326"/>
            <a:ext cx="1102047" cy="558800"/>
          </a:xfrm>
        </p:spPr>
        <p:txBody>
          <a:bodyPr/>
          <a:lstStyle/>
          <a:p>
            <a:fld id="{48F63A3B-78C7-47BE-AE5E-E10140E04643}" type="slidenum">
              <a:rPr lang="en-US" smtClean="0"/>
              <a:t>‹#›</a:t>
            </a:fld>
            <a:endParaRPr lang="en-US" dirty="0"/>
          </a:p>
        </p:txBody>
      </p:sp>
      <p:cxnSp>
        <p:nvCxnSpPr>
          <p:cNvPr id="15" name="Straight Connector 14"/>
          <p:cNvCxnSpPr/>
          <p:nvPr/>
        </p:nvCxnSpPr>
        <p:spPr>
          <a:xfrm>
            <a:off x="5383396" y="7044262"/>
            <a:ext cx="13627786"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8414482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7" y="9630830"/>
            <a:ext cx="19214327" cy="1133476"/>
          </a:xfrm>
        </p:spPr>
        <p:txBody>
          <a:bodyPr anchor="b">
            <a:normAutofit/>
          </a:bodyPr>
          <a:lstStyle>
            <a:lvl1pPr algn="ctr">
              <a:defRPr sz="4799"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082312" y="2082799"/>
            <a:ext cx="20206680" cy="6671738"/>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7" y="10764306"/>
            <a:ext cx="19214327" cy="987424"/>
          </a:xfrm>
        </p:spPr>
        <p:txBody>
          <a:bodyPr>
            <a:normAutofit/>
          </a:bodyPr>
          <a:lstStyle>
            <a:lvl1pPr marL="0" indent="0" algn="ctr">
              <a:buNone/>
              <a:defRPr sz="27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8747482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607057" y="1964264"/>
            <a:ext cx="19180468" cy="5909736"/>
          </a:xfrm>
        </p:spPr>
        <p:txBody>
          <a:bodyPr anchor="ctr">
            <a:normAutofit/>
          </a:bodyPr>
          <a:lstStyle>
            <a:lvl1pPr algn="ctr">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607057" y="8686799"/>
            <a:ext cx="19180468"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333969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741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3348752" y="6705600"/>
            <a:ext cx="17673800" cy="1168400"/>
          </a:xfrm>
        </p:spPr>
        <p:txBody>
          <a:bodyPr anchor="ctr">
            <a:normAutofit/>
          </a:bodyPr>
          <a:lstStyle>
            <a:lvl1pPr marL="0" indent="0" algn="r">
              <a:buFontTx/>
              <a:buNone/>
              <a:defRPr sz="3999"/>
            </a:lvl1pPr>
            <a:lvl2pPr marL="914171" indent="0">
              <a:buFontTx/>
              <a:buNone/>
              <a:defRPr/>
            </a:lvl2pPr>
            <a:lvl3pPr marL="1828343" indent="0">
              <a:buFontTx/>
              <a:buNone/>
              <a:defRPr/>
            </a:lvl3pPr>
            <a:lvl4pPr marL="2742514" indent="0">
              <a:buFontTx/>
              <a:buNone/>
              <a:defRPr/>
            </a:lvl4pPr>
            <a:lvl5pPr marL="3656686"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90127" y="8686799"/>
            <a:ext cx="19214327"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4" name="TextBox 13"/>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5" name="TextBox 14"/>
          <p:cNvSpPr txBox="1"/>
          <p:nvPr/>
        </p:nvSpPr>
        <p:spPr>
          <a:xfrm>
            <a:off x="21195013" y="5655740"/>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19" name="Straight Connector 18"/>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410315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90129" y="6617162"/>
            <a:ext cx="19214331" cy="2937600"/>
          </a:xfrm>
        </p:spPr>
        <p:txBody>
          <a:bodyPr anchor="b">
            <a:normAutofit/>
          </a:bodyPr>
          <a:lstStyle>
            <a:lvl1pPr algn="l">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90127" y="9554762"/>
            <a:ext cx="19214331" cy="1720800"/>
          </a:xfrm>
        </p:spPr>
        <p:txBody>
          <a:bodyPr anchor="t">
            <a:normAutofit/>
          </a:bodyPr>
          <a:lstStyle>
            <a:lvl1pPr marL="0" indent="0" algn="l">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206883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487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23" name="Text Placeholder 2"/>
          <p:cNvSpPr>
            <a:spLocks noGrp="1"/>
          </p:cNvSpPr>
          <p:nvPr>
            <p:ph type="body" idx="13"/>
          </p:nvPr>
        </p:nvSpPr>
        <p:spPr>
          <a:xfrm>
            <a:off x="2590127" y="7278624"/>
            <a:ext cx="19214331" cy="1773936"/>
          </a:xfrm>
        </p:spPr>
        <p:txBody>
          <a:bodyPr anchor="b">
            <a:normAutofit/>
          </a:bodyPr>
          <a:lstStyle>
            <a:lvl1pPr marL="0" indent="0" algn="l">
              <a:spcBef>
                <a:spcPts val="0"/>
              </a:spcBef>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7" y="9059334"/>
            <a:ext cx="19214331" cy="2692400"/>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TextBox 11"/>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3" name="TextBox 12"/>
          <p:cNvSpPr txBox="1"/>
          <p:nvPr/>
        </p:nvSpPr>
        <p:spPr>
          <a:xfrm>
            <a:off x="21195013" y="5198522"/>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26" name="Straight Connector 25"/>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01461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90127" y="1964264"/>
            <a:ext cx="19214327" cy="4487336"/>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20" name="Text Placeholder 2"/>
          <p:cNvSpPr>
            <a:spLocks noGrp="1"/>
          </p:cNvSpPr>
          <p:nvPr>
            <p:ph type="body" idx="13"/>
          </p:nvPr>
        </p:nvSpPr>
        <p:spPr>
          <a:xfrm>
            <a:off x="2590127" y="7260336"/>
            <a:ext cx="19214331" cy="1682496"/>
          </a:xfrm>
        </p:spPr>
        <p:txBody>
          <a:bodyPr anchor="b">
            <a:normAutofit/>
          </a:bodyPr>
          <a:lstStyle>
            <a:lvl1pPr marL="0" indent="0" algn="l">
              <a:spcBef>
                <a:spcPts val="0"/>
              </a:spcBef>
              <a:buNone/>
              <a:defRPr sz="5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5" y="8940799"/>
            <a:ext cx="19214335" cy="2810934"/>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154638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312655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994026" y="1964263"/>
            <a:ext cx="3780805" cy="978747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122" y="1964264"/>
            <a:ext cx="14862179" cy="9787468"/>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17723163" y="1981200"/>
            <a:ext cx="0" cy="97536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9575575"/>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Big Picture">
    <p:spTree>
      <p:nvGrpSpPr>
        <p:cNvPr id="1" name=""/>
        <p:cNvGrpSpPr/>
        <p:nvPr/>
      </p:nvGrpSpPr>
      <p:grpSpPr>
        <a:xfrm>
          <a:off x="0" y="0"/>
          <a:ext cx="0" cy="0"/>
          <a:chOff x="0" y="0"/>
          <a:chExt cx="0" cy="0"/>
        </a:xfrm>
      </p:grpSpPr>
      <p:sp>
        <p:nvSpPr>
          <p:cNvPr id="49" name="Picture Placeholder 13"/>
          <p:cNvSpPr>
            <a:spLocks noGrp="1"/>
          </p:cNvSpPr>
          <p:nvPr>
            <p:ph type="pic" sz="quarter" idx="14"/>
          </p:nvPr>
        </p:nvSpPr>
        <p:spPr>
          <a:xfrm>
            <a:off x="0" y="0"/>
            <a:ext cx="24377650"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2905841144"/>
      </p:ext>
    </p:extLst>
  </p:cSld>
  <p:clrMapOvr>
    <a:masterClrMapping/>
  </p:clrMapOvr>
  <p:transition advClick="0"/>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efault 1">
    <p:spTree>
      <p:nvGrpSpPr>
        <p:cNvPr id="1" name=""/>
        <p:cNvGrpSpPr/>
        <p:nvPr/>
      </p:nvGrpSpPr>
      <p:grpSpPr>
        <a:xfrm>
          <a:off x="0" y="0"/>
          <a:ext cx="0" cy="0"/>
          <a:chOff x="0" y="0"/>
          <a:chExt cx="0" cy="0"/>
        </a:xfrm>
      </p:grpSpPr>
      <p:sp>
        <p:nvSpPr>
          <p:cNvPr id="2" name="Rectangle 1"/>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Tree>
    <p:extLst>
      <p:ext uri="{BB962C8B-B14F-4D97-AF65-F5344CB8AC3E}">
        <p14:creationId xmlns:p14="http://schemas.microsoft.com/office/powerpoint/2010/main" val="16428077"/>
      </p:ext>
    </p:extLst>
  </p:cSld>
  <p:clrMapOvr>
    <a:masterClrMapping/>
  </p:clrMapOvr>
  <p:transition advClick="0"/>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5983727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Default 1">
    <p:spTree>
      <p:nvGrpSpPr>
        <p:cNvPr id="1" name=""/>
        <p:cNvGrpSpPr/>
        <p:nvPr/>
      </p:nvGrpSpPr>
      <p:grpSpPr>
        <a:xfrm>
          <a:off x="0" y="0"/>
          <a:ext cx="0" cy="0"/>
          <a:chOff x="0" y="0"/>
          <a:chExt cx="0" cy="0"/>
        </a:xfrm>
      </p:grpSpPr>
      <p:sp>
        <p:nvSpPr>
          <p:cNvPr id="6" name="Rectangle 5"/>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7" name="Picture Placeholder 13"/>
          <p:cNvSpPr>
            <a:spLocks noGrp="1"/>
          </p:cNvSpPr>
          <p:nvPr>
            <p:ph type="pic" sz="quarter" idx="14"/>
          </p:nvPr>
        </p:nvSpPr>
        <p:spPr>
          <a:xfrm>
            <a:off x="12188824" y="0"/>
            <a:ext cx="12188825"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3835667164"/>
      </p:ext>
    </p:extLst>
  </p:cSld>
  <p:clrMapOvr>
    <a:masterClrMapping/>
  </p:clrMapOvr>
  <p:transition advClick="0"/>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3556"/>
            <a:ext cx="24377650" cy="2139028"/>
          </a:xfrm>
          <a:prstGeom prst="rect">
            <a:avLst/>
          </a:prstGeom>
        </p:spPr>
        <p:txBody>
          <a:bodyPr anchor="ctr"/>
          <a:lstStyle>
            <a:lvl1pPr>
              <a:defRPr b="1" baseline="0">
                <a:solidFill>
                  <a:schemeClr val="bg1"/>
                </a:solidFill>
                <a:latin typeface="Arial" pitchFamily="34" charset="0"/>
                <a:cs typeface="Arial" pitchFamily="34" charset="0"/>
              </a:defRPr>
            </a:lvl1pPr>
          </a:lstStyle>
          <a:p>
            <a:r>
              <a:rPr lang="en-US" altLang="ko-KR" dirty="0" smtClean="0"/>
              <a:t> Click to add title</a:t>
            </a:r>
            <a:endParaRPr lang="ko-KR" altLang="en-US" dirty="0"/>
          </a:p>
        </p:txBody>
      </p:sp>
      <p:sp>
        <p:nvSpPr>
          <p:cNvPr id="3" name="Content Placeholder 2"/>
          <p:cNvSpPr>
            <a:spLocks noGrp="1"/>
          </p:cNvSpPr>
          <p:nvPr>
            <p:ph idx="1"/>
          </p:nvPr>
        </p:nvSpPr>
        <p:spPr>
          <a:xfrm>
            <a:off x="1218883" y="3200402"/>
            <a:ext cx="21939885" cy="921296"/>
          </a:xfrm>
          <a:prstGeom prst="rect">
            <a:avLst/>
          </a:prstGeom>
        </p:spPr>
        <p:txBody>
          <a:bodyPr anchor="ctr"/>
          <a:lstStyle>
            <a:lvl1pPr marL="0" indent="0">
              <a:buNone/>
              <a:defRPr sz="4000">
                <a:solidFill>
                  <a:schemeClr val="bg1"/>
                </a:solidFill>
              </a:defRPr>
            </a:lvl1pPr>
          </a:lstStyle>
          <a:p>
            <a:pPr lvl="0"/>
            <a:r>
              <a:rPr lang="en-US" altLang="ko-KR" dirty="0" smtClean="0"/>
              <a:t>Click to edit Master text styles</a:t>
            </a:r>
          </a:p>
        </p:txBody>
      </p:sp>
      <p:sp>
        <p:nvSpPr>
          <p:cNvPr id="4" name="Content Placeholder 2"/>
          <p:cNvSpPr>
            <a:spLocks noGrp="1"/>
          </p:cNvSpPr>
          <p:nvPr>
            <p:ph idx="10"/>
          </p:nvPr>
        </p:nvSpPr>
        <p:spPr>
          <a:xfrm>
            <a:off x="1246459" y="4553744"/>
            <a:ext cx="21939885" cy="7200800"/>
          </a:xfrm>
          <a:prstGeom prst="rect">
            <a:avLst/>
          </a:prstGeom>
        </p:spPr>
        <p:txBody>
          <a:bodyPr lIns="396000" anchor="t"/>
          <a:lstStyle>
            <a:lvl1pPr marL="0" indent="0">
              <a:buNone/>
              <a:defRPr sz="2800">
                <a:solidFill>
                  <a:schemeClr val="bg1"/>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339467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29088" y="3505212"/>
            <a:ext cx="16313127" cy="3645028"/>
          </a:xfrm>
        </p:spPr>
        <p:txBody>
          <a:bodyPr anchor="b">
            <a:normAutofit/>
          </a:bodyPr>
          <a:lstStyle>
            <a:lvl1pPr algn="ctr">
              <a:defRPr sz="87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029084" y="7692103"/>
            <a:ext cx="16313131" cy="1909094"/>
          </a:xfrm>
        </p:spPr>
        <p:txBody>
          <a:bodyPr anchor="t">
            <a:normAutofit/>
          </a:bodyPr>
          <a:lstStyle>
            <a:lvl1pPr marL="0" indent="0" algn="ctr">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4024398" y="7421170"/>
            <a:ext cx="1632250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749518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96220"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359468"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0628949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125"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4" name="Content Placeholder 3"/>
          <p:cNvSpPr>
            <a:spLocks noGrp="1"/>
          </p:cNvSpPr>
          <p:nvPr>
            <p:ph sz="half" idx="2"/>
          </p:nvPr>
        </p:nvSpPr>
        <p:spPr>
          <a:xfrm>
            <a:off x="2590125"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358121"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6" name="Content Placeholder 5"/>
          <p:cNvSpPr>
            <a:spLocks noGrp="1"/>
          </p:cNvSpPr>
          <p:nvPr>
            <p:ph sz="quarter" idx="4"/>
          </p:nvPr>
        </p:nvSpPr>
        <p:spPr>
          <a:xfrm>
            <a:off x="12358121"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cxnSp>
        <p:nvCxnSpPr>
          <p:cNvPr id="18" name="Straight Connector 1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30087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516929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200483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6949" y="2777068"/>
            <a:ext cx="7434973" cy="2743200"/>
          </a:xfrm>
        </p:spPr>
        <p:txBody>
          <a:bodyPr anchor="b">
            <a:normAutofit/>
          </a:bodyPr>
          <a:lstStyle>
            <a:lvl1pPr algn="ctr">
              <a:defRPr sz="4799" b="0"/>
            </a:lvl1pPr>
          </a:lstStyle>
          <a:p>
            <a:r>
              <a:rPr lang="en-US" smtClean="0"/>
              <a:t>Click to edit Master title style</a:t>
            </a:r>
            <a:endParaRPr lang="en-US" dirty="0"/>
          </a:p>
        </p:txBody>
      </p:sp>
      <p:sp>
        <p:nvSpPr>
          <p:cNvPr id="3" name="Content Placeholder 2"/>
          <p:cNvSpPr>
            <a:spLocks noGrp="1"/>
          </p:cNvSpPr>
          <p:nvPr>
            <p:ph idx="1"/>
          </p:nvPr>
        </p:nvSpPr>
        <p:spPr>
          <a:xfrm>
            <a:off x="10834514" y="1964263"/>
            <a:ext cx="10936083" cy="978747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6949" y="6062130"/>
            <a:ext cx="7434973" cy="4876808"/>
          </a:xfrm>
        </p:spPr>
        <p:txBody>
          <a:bodyPr anchor="t">
            <a:normAutofit/>
          </a:bodyPr>
          <a:lstStyle>
            <a:lvl1pPr marL="0" indent="0" algn="ctr">
              <a:buNone/>
              <a:defRPr sz="31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2791611" y="5825066"/>
            <a:ext cx="702716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55149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3" y="3767664"/>
            <a:ext cx="12480381" cy="2743200"/>
          </a:xfrm>
        </p:spPr>
        <p:txBody>
          <a:bodyPr anchor="b">
            <a:normAutofit/>
          </a:bodyPr>
          <a:lstStyle>
            <a:lvl1pPr algn="ctr">
              <a:defRPr sz="5599"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16185447" y="2082800"/>
            <a:ext cx="6125099" cy="95504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3" y="6510864"/>
            <a:ext cx="12480381" cy="3657600"/>
          </a:xfrm>
        </p:spPr>
        <p:txBody>
          <a:bodyPr anchor="t">
            <a:normAutofit/>
          </a:bodyPr>
          <a:lstStyle>
            <a:lvl1pPr marL="0" indent="0" algn="ctr">
              <a:buNone/>
              <a:defRPr sz="35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0575695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31464" y="0"/>
            <a:ext cx="24453554" cy="13712428"/>
            <a:chOff x="-15736" y="0"/>
            <a:chExt cx="12229962" cy="6856214"/>
          </a:xfrm>
        </p:grpSpPr>
        <p:pic>
          <p:nvPicPr>
            <p:cNvPr id="8" name="Picture 7" descr="HD-PanelContent.png"/>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1436986" y="3153832"/>
              <a:ext cx="777240" cy="606425"/>
            </a:xfrm>
            <a:prstGeom prst="rect">
              <a:avLst/>
            </a:prstGeom>
          </p:spPr>
        </p:pic>
      </p:grpSp>
      <p:sp>
        <p:nvSpPr>
          <p:cNvPr id="2" name="Title Placeholder 1"/>
          <p:cNvSpPr>
            <a:spLocks noGrp="1"/>
          </p:cNvSpPr>
          <p:nvPr>
            <p:ph type="title"/>
          </p:nvPr>
        </p:nvSpPr>
        <p:spPr>
          <a:xfrm>
            <a:off x="2590130" y="1964265"/>
            <a:ext cx="19197391" cy="2607734"/>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90128" y="5113864"/>
            <a:ext cx="19197391" cy="663787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7350482" y="11938000"/>
            <a:ext cx="3199567"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C764DE79-268F-4C1A-8933-263129D2AF90}" type="datetimeFigureOut">
              <a:rPr lang="en-US" smtClean="0"/>
              <a:t>11/10/2020</a:t>
            </a:fld>
            <a:endParaRPr lang="en-US" dirty="0"/>
          </a:p>
        </p:txBody>
      </p:sp>
      <p:sp>
        <p:nvSpPr>
          <p:cNvPr id="5" name="Footer Placeholder 4"/>
          <p:cNvSpPr>
            <a:spLocks noGrp="1"/>
          </p:cNvSpPr>
          <p:nvPr>
            <p:ph type="ftr" sz="quarter" idx="3"/>
          </p:nvPr>
        </p:nvSpPr>
        <p:spPr>
          <a:xfrm>
            <a:off x="2590127" y="11938000"/>
            <a:ext cx="14607995" cy="558800"/>
          </a:xfrm>
          <a:prstGeom prst="rect">
            <a:avLst/>
          </a:prstGeom>
        </p:spPr>
        <p:txBody>
          <a:bodyPr vert="horz" lIns="91440" tIns="45720" rIns="91440" bIns="45720" rtlCol="0" anchor="ctr"/>
          <a:lstStyle>
            <a:lvl1pPr algn="l">
              <a:defRPr sz="2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20702411" y="11938000"/>
            <a:ext cx="1085111"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4150243006"/>
      </p:ext>
    </p:extLst>
  </p:cSld>
  <p:clrMap bg1="lt1" tx1="dk1" bg2="lt2" tx2="dk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 id="2147484043" r:id="rId12"/>
    <p:sldLayoutId id="2147484044" r:id="rId13"/>
    <p:sldLayoutId id="2147484045" r:id="rId14"/>
    <p:sldLayoutId id="2147484046" r:id="rId15"/>
    <p:sldLayoutId id="2147484047" r:id="rId16"/>
    <p:sldLayoutId id="2147484048" r:id="rId17"/>
    <p:sldLayoutId id="2147484049" r:id="rId18"/>
    <p:sldLayoutId id="2147484050" r:id="rId19"/>
    <p:sldLayoutId id="2147484051" r:id="rId20"/>
    <p:sldLayoutId id="2147484059" r:id="rId21"/>
  </p:sldLayoutIdLst>
  <p:hf hdr="0" ftr="0" dt="0"/>
  <p:txStyles>
    <p:titleStyle>
      <a:lvl1pPr algn="ctr" defTabSz="914171" rtl="0" eaLnBrk="1" latinLnBrk="0" hangingPunct="1">
        <a:spcBef>
          <a:spcPct val="0"/>
        </a:spcBef>
        <a:buNone/>
        <a:defRPr sz="8798"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571357" indent="-571357" algn="l" defTabSz="914171" rtl="0" eaLnBrk="1" latinLnBrk="0" hangingPunct="1">
        <a:spcBef>
          <a:spcPct val="20000"/>
        </a:spcBef>
        <a:spcAft>
          <a:spcPts val="1200"/>
        </a:spcAft>
        <a:buClr>
          <a:schemeClr val="accent1"/>
        </a:buClr>
        <a:buSzPct val="115000"/>
        <a:buFont typeface="Arial"/>
        <a:buChar char="•"/>
        <a:defRPr sz="4799" kern="1200" cap="none">
          <a:solidFill>
            <a:schemeClr val="tx1">
              <a:lumMod val="85000"/>
              <a:lumOff val="15000"/>
            </a:schemeClr>
          </a:solidFill>
          <a:effectLst/>
          <a:latin typeface="+mn-lt"/>
          <a:ea typeface="+mn-ea"/>
          <a:cs typeface="+mn-cs"/>
        </a:defRPr>
      </a:lvl1pPr>
      <a:lvl2pPr marL="1485529" indent="-571357" algn="l" defTabSz="914171" rtl="0" eaLnBrk="1" latinLnBrk="0" hangingPunct="1">
        <a:spcBef>
          <a:spcPct val="20000"/>
        </a:spcBef>
        <a:spcAft>
          <a:spcPts val="1200"/>
        </a:spcAft>
        <a:buClr>
          <a:schemeClr val="accent1"/>
        </a:buClr>
        <a:buSzPct val="115000"/>
        <a:buFont typeface="Arial"/>
        <a:buChar char="•"/>
        <a:defRPr sz="3999" kern="1200" cap="none">
          <a:solidFill>
            <a:schemeClr val="tx1">
              <a:lumMod val="85000"/>
              <a:lumOff val="15000"/>
            </a:schemeClr>
          </a:solidFill>
          <a:effectLst/>
          <a:latin typeface="+mn-lt"/>
          <a:ea typeface="+mn-ea"/>
          <a:cs typeface="+mn-cs"/>
        </a:defRPr>
      </a:lvl2pPr>
      <a:lvl3pPr marL="2399700" indent="-571357" algn="l" defTabSz="914171" rtl="0" eaLnBrk="1" latinLnBrk="0" hangingPunct="1">
        <a:spcBef>
          <a:spcPct val="20000"/>
        </a:spcBef>
        <a:spcAft>
          <a:spcPts val="1200"/>
        </a:spcAft>
        <a:buClr>
          <a:schemeClr val="accent1"/>
        </a:buClr>
        <a:buSzPct val="115000"/>
        <a:buFont typeface="Arial"/>
        <a:buChar char="•"/>
        <a:defRPr sz="3599" kern="1200" cap="none">
          <a:solidFill>
            <a:schemeClr val="tx1">
              <a:lumMod val="85000"/>
              <a:lumOff val="15000"/>
            </a:schemeClr>
          </a:solidFill>
          <a:effectLst/>
          <a:latin typeface="+mn-lt"/>
          <a:ea typeface="+mn-ea"/>
          <a:cs typeface="+mn-cs"/>
        </a:defRPr>
      </a:lvl3pPr>
      <a:lvl4pPr marL="3085328" indent="-342814" algn="l" defTabSz="914171" rtl="0" eaLnBrk="1" latinLnBrk="0" hangingPunct="1">
        <a:spcBef>
          <a:spcPct val="20000"/>
        </a:spcBef>
        <a:spcAft>
          <a:spcPts val="1200"/>
        </a:spcAft>
        <a:buClr>
          <a:schemeClr val="accent1"/>
        </a:buClr>
        <a:buSzPct val="115000"/>
        <a:buFont typeface="Arial"/>
        <a:buChar char="•"/>
        <a:defRPr sz="3199" kern="1200" cap="none">
          <a:solidFill>
            <a:schemeClr val="tx1">
              <a:lumMod val="85000"/>
              <a:lumOff val="15000"/>
            </a:schemeClr>
          </a:solidFill>
          <a:effectLst/>
          <a:latin typeface="+mn-lt"/>
          <a:ea typeface="+mn-ea"/>
          <a:cs typeface="+mn-cs"/>
        </a:defRPr>
      </a:lvl4pPr>
      <a:lvl5pPr marL="3999500" indent="-342814"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5pPr>
      <a:lvl6pPr marL="5027943"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6pPr>
      <a:lvl7pPr marL="5942114"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7pPr>
      <a:lvl8pPr marL="6856286"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8pPr>
      <a:lvl9pPr marL="7770457"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9pPr>
    </p:bodyStyle>
    <p:otherStyle>
      <a:defPPr>
        <a:defRPr lang="en-US"/>
      </a:defPPr>
      <a:lvl1pPr marL="0" algn="l" defTabSz="914171" rtl="0" eaLnBrk="1" latinLnBrk="0" hangingPunct="1">
        <a:defRPr sz="3599" kern="1200">
          <a:solidFill>
            <a:schemeClr val="tx1"/>
          </a:solidFill>
          <a:latin typeface="+mn-lt"/>
          <a:ea typeface="+mn-ea"/>
          <a:cs typeface="+mn-cs"/>
        </a:defRPr>
      </a:lvl1pPr>
      <a:lvl2pPr marL="914171" algn="l" defTabSz="914171" rtl="0" eaLnBrk="1" latinLnBrk="0" hangingPunct="1">
        <a:defRPr sz="3599" kern="1200">
          <a:solidFill>
            <a:schemeClr val="tx1"/>
          </a:solidFill>
          <a:latin typeface="+mn-lt"/>
          <a:ea typeface="+mn-ea"/>
          <a:cs typeface="+mn-cs"/>
        </a:defRPr>
      </a:lvl2pPr>
      <a:lvl3pPr marL="1828343" algn="l" defTabSz="914171" rtl="0" eaLnBrk="1" latinLnBrk="0" hangingPunct="1">
        <a:defRPr sz="3599" kern="1200">
          <a:solidFill>
            <a:schemeClr val="tx1"/>
          </a:solidFill>
          <a:latin typeface="+mn-lt"/>
          <a:ea typeface="+mn-ea"/>
          <a:cs typeface="+mn-cs"/>
        </a:defRPr>
      </a:lvl3pPr>
      <a:lvl4pPr marL="2742514" algn="l" defTabSz="914171" rtl="0" eaLnBrk="1" latinLnBrk="0" hangingPunct="1">
        <a:defRPr sz="3599" kern="1200">
          <a:solidFill>
            <a:schemeClr val="tx1"/>
          </a:solidFill>
          <a:latin typeface="+mn-lt"/>
          <a:ea typeface="+mn-ea"/>
          <a:cs typeface="+mn-cs"/>
        </a:defRPr>
      </a:lvl4pPr>
      <a:lvl5pPr marL="3656686" algn="l" defTabSz="914171" rtl="0" eaLnBrk="1" latinLnBrk="0" hangingPunct="1">
        <a:defRPr sz="3599" kern="1200">
          <a:solidFill>
            <a:schemeClr val="tx1"/>
          </a:solidFill>
          <a:latin typeface="+mn-lt"/>
          <a:ea typeface="+mn-ea"/>
          <a:cs typeface="+mn-cs"/>
        </a:defRPr>
      </a:lvl5pPr>
      <a:lvl6pPr marL="4570857" algn="l" defTabSz="914171" rtl="0" eaLnBrk="1" latinLnBrk="0" hangingPunct="1">
        <a:defRPr sz="3599" kern="1200">
          <a:solidFill>
            <a:schemeClr val="tx1"/>
          </a:solidFill>
          <a:latin typeface="+mn-lt"/>
          <a:ea typeface="+mn-ea"/>
          <a:cs typeface="+mn-cs"/>
        </a:defRPr>
      </a:lvl6pPr>
      <a:lvl7pPr marL="5485028" algn="l" defTabSz="914171" rtl="0" eaLnBrk="1" latinLnBrk="0" hangingPunct="1">
        <a:defRPr sz="3599" kern="1200">
          <a:solidFill>
            <a:schemeClr val="tx1"/>
          </a:solidFill>
          <a:latin typeface="+mn-lt"/>
          <a:ea typeface="+mn-ea"/>
          <a:cs typeface="+mn-cs"/>
        </a:defRPr>
      </a:lvl7pPr>
      <a:lvl8pPr marL="6399200" algn="l" defTabSz="914171" rtl="0" eaLnBrk="1" latinLnBrk="0" hangingPunct="1">
        <a:defRPr sz="3599" kern="1200">
          <a:solidFill>
            <a:schemeClr val="tx1"/>
          </a:solidFill>
          <a:latin typeface="+mn-lt"/>
          <a:ea typeface="+mn-ea"/>
          <a:cs typeface="+mn-cs"/>
        </a:defRPr>
      </a:lvl8pPr>
      <a:lvl9pPr marL="7313371" algn="l" defTabSz="914171"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1.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7.png"/><Relationship Id="rId2" Type="http://schemas.openxmlformats.org/officeDocument/2006/relationships/diagramData" Target="../diagrams/data3.xml"/><Relationship Id="rId1" Type="http://schemas.openxmlformats.org/officeDocument/2006/relationships/slideLayout" Target="../slideLayouts/slideLayout2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Layout" Target="../diagrams/layout2.xml"/><Relationship Id="rId7" Type="http://schemas.openxmlformats.org/officeDocument/2006/relationships/image" Target="../media/image10.jpeg"/><Relationship Id="rId2" Type="http://schemas.openxmlformats.org/officeDocument/2006/relationships/diagramData" Target="../diagrams/data2.xml"/><Relationship Id="rId1" Type="http://schemas.openxmlformats.org/officeDocument/2006/relationships/slideLayout" Target="../slideLayouts/slideLayout21.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hyperlink" Target="https://id.wikipedia.org/wiki/Ceruk_pasar" TargetMode="External"/><Relationship Id="rId4" Type="http://schemas.openxmlformats.org/officeDocument/2006/relationships/diagramQuickStyle" Target="../diagrams/quickStyle2.xml"/><Relationship Id="rId9" Type="http://schemas.openxmlformats.org/officeDocument/2006/relationships/image" Target="../media/image1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4"/>
          </p:nvPr>
        </p:nvPicPr>
        <p:blipFill>
          <a:blip r:embed="rId3" cstate="print">
            <a:extLst>
              <a:ext uri="{28A0092B-C50C-407E-A947-70E740481C1C}">
                <a14:useLocalDpi xmlns:a14="http://schemas.microsoft.com/office/drawing/2010/main"/>
              </a:ext>
            </a:extLst>
          </a:blip>
          <a:srcRect t="5" b="5"/>
          <a:stretch>
            <a:fillRect/>
          </a:stretch>
        </p:blipFill>
        <p:spPr/>
      </p:pic>
      <p:sp>
        <p:nvSpPr>
          <p:cNvPr id="32" name="Rectangle 31"/>
          <p:cNvSpPr/>
          <p:nvPr/>
        </p:nvSpPr>
        <p:spPr>
          <a:xfrm>
            <a:off x="-1" y="0"/>
            <a:ext cx="24377651" cy="13716000"/>
          </a:xfrm>
          <a:prstGeom prst="rect">
            <a:avLst/>
          </a:prstGeom>
          <a:gradFill flip="none" rotWithShape="1">
            <a:gsLst>
              <a:gs pos="4000">
                <a:schemeClr val="accent1">
                  <a:alpha val="91000"/>
                </a:schemeClr>
              </a:gs>
              <a:gs pos="100000">
                <a:schemeClr val="accent2">
                  <a:alpha val="78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312" name="TextBox 311"/>
          <p:cNvSpPr txBox="1"/>
          <p:nvPr/>
        </p:nvSpPr>
        <p:spPr>
          <a:xfrm>
            <a:off x="10318193" y="9864878"/>
            <a:ext cx="13218683" cy="2246769"/>
          </a:xfrm>
          <a:prstGeom prst="rect">
            <a:avLst/>
          </a:prstGeom>
          <a:noFill/>
        </p:spPr>
        <p:txBody>
          <a:bodyPr wrap="none" rtlCol="0">
            <a:spAutoFit/>
          </a:bodyPr>
          <a:lstStyle/>
          <a:p>
            <a:pPr algn="ctr"/>
            <a:r>
              <a:rPr lang="id-ID" sz="14000" b="1" spc="1600" dirty="0" smtClean="0">
                <a:solidFill>
                  <a:schemeClr val="bg2"/>
                </a:solidFill>
                <a:latin typeface="Oswald" charset="0"/>
                <a:ea typeface="Oswald" charset="0"/>
                <a:cs typeface="Oswald" charset="0"/>
              </a:rPr>
              <a:t>Pertemuan 3</a:t>
            </a:r>
            <a:endParaRPr lang="en-US" sz="14000" b="1" spc="1600" dirty="0">
              <a:solidFill>
                <a:schemeClr val="bg2"/>
              </a:solidFill>
              <a:latin typeface="Oswald" charset="0"/>
              <a:ea typeface="Oswald" charset="0"/>
              <a:cs typeface="Oswald" charset="0"/>
            </a:endParaRPr>
          </a:p>
        </p:txBody>
      </p:sp>
      <p:sp>
        <p:nvSpPr>
          <p:cNvPr id="313" name="TextBox 312"/>
          <p:cNvSpPr txBox="1"/>
          <p:nvPr/>
        </p:nvSpPr>
        <p:spPr>
          <a:xfrm>
            <a:off x="4107622" y="4470773"/>
            <a:ext cx="16297936" cy="3046988"/>
          </a:xfrm>
          <a:prstGeom prst="rect">
            <a:avLst/>
          </a:prstGeom>
          <a:noFill/>
        </p:spPr>
        <p:txBody>
          <a:bodyPr wrap="square" rtlCol="0">
            <a:spAutoFit/>
          </a:bodyPr>
          <a:lstStyle/>
          <a:p>
            <a:pPr algn="ctr"/>
            <a:r>
              <a:rPr lang="id-ID" sz="9600" b="1" dirty="0">
                <a:solidFill>
                  <a:srgbClr val="C00000"/>
                </a:solidFill>
                <a:latin typeface="Agency FB" pitchFamily="34" charset="0"/>
              </a:rPr>
              <a:t>SISTEM INFORMASI, </a:t>
            </a:r>
          </a:p>
          <a:p>
            <a:pPr algn="ctr"/>
            <a:r>
              <a:rPr lang="id-ID" sz="9600" b="1" dirty="0">
                <a:solidFill>
                  <a:srgbClr val="C00000"/>
                </a:solidFill>
                <a:latin typeface="Agency FB" pitchFamily="34" charset="0"/>
              </a:rPr>
              <a:t>ORGANISASI, DAN STRATEGI</a:t>
            </a:r>
          </a:p>
        </p:txBody>
      </p:sp>
    </p:spTree>
    <p:extLst>
      <p:ext uri="{BB962C8B-B14F-4D97-AF65-F5344CB8AC3E}">
        <p14:creationId xmlns:p14="http://schemas.microsoft.com/office/powerpoint/2010/main" val="152279667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35897" y="-198784"/>
            <a:ext cx="16459200" cy="2286000"/>
          </a:xfrm>
          <a:solidFill>
            <a:srgbClr val="FFFF00"/>
          </a:solidFill>
        </p:spPr>
        <p:txBody>
          <a:bodyPr>
            <a:normAutofit/>
          </a:bodyPr>
          <a:lstStyle/>
          <a:p>
            <a:r>
              <a:rPr lang="id-ID" sz="6400" dirty="0">
                <a:solidFill>
                  <a:srgbClr val="7030A0"/>
                </a:solidFill>
                <a:latin typeface="Comic Sans MS" pitchFamily="66" charset="0"/>
              </a:rPr>
              <a:t>Model </a:t>
            </a:r>
            <a:r>
              <a:rPr lang="id-ID" sz="6400" dirty="0" smtClean="0">
                <a:solidFill>
                  <a:srgbClr val="7030A0"/>
                </a:solidFill>
                <a:latin typeface="Comic Sans MS" pitchFamily="66" charset="0"/>
              </a:rPr>
              <a:t>Rantai (Chain) Nilai </a:t>
            </a:r>
            <a:r>
              <a:rPr lang="id-ID" sz="6400" dirty="0">
                <a:solidFill>
                  <a:srgbClr val="7030A0"/>
                </a:solidFill>
                <a:latin typeface="Comic Sans MS" pitchFamily="66" charset="0"/>
              </a:rPr>
              <a:t>Organisasi Bisnis</a:t>
            </a:r>
          </a:p>
        </p:txBody>
      </p:sp>
      <p:pic>
        <p:nvPicPr>
          <p:cNvPr id="6" name="Picture 4" descr="E:\sim.jpg"/>
          <p:cNvPicPr>
            <a:picLocks noChangeAspect="1" noChangeArrowheads="1"/>
          </p:cNvPicPr>
          <p:nvPr/>
        </p:nvPicPr>
        <p:blipFill>
          <a:blip r:embed="rId2" cstate="print"/>
          <a:srcRect/>
          <a:stretch>
            <a:fillRect/>
          </a:stretch>
        </p:blipFill>
        <p:spPr bwMode="auto">
          <a:xfrm>
            <a:off x="3044825" y="1698824"/>
            <a:ext cx="16055975" cy="10572796"/>
          </a:xfrm>
          <a:prstGeom prst="rect">
            <a:avLst/>
          </a:prstGeom>
          <a:noFill/>
        </p:spPr>
      </p:pic>
    </p:spTree>
    <p:extLst>
      <p:ext uri="{BB962C8B-B14F-4D97-AF65-F5344CB8AC3E}">
        <p14:creationId xmlns:p14="http://schemas.microsoft.com/office/powerpoint/2010/main" val="1494391567"/>
      </p:ext>
    </p:extLst>
  </p:cSld>
  <p:clrMapOvr>
    <a:masterClrMapping/>
  </p:clrMapOvr>
  <p:transition spd="slow">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6" name="Content Placeholder 5"/>
          <p:cNvPicPr>
            <a:picLocks noGrp="1" noChangeAspect="1"/>
          </p:cNvPicPr>
          <p:nvPr>
            <p:ph idx="10"/>
          </p:nvPr>
        </p:nvPicPr>
        <p:blipFill>
          <a:blip r:embed="rId2" cstate="email">
            <a:extLst>
              <a:ext uri="{28A0092B-C50C-407E-A947-70E740481C1C}">
                <a14:useLocalDpi xmlns:a14="http://schemas.microsoft.com/office/drawing/2010/main" val="0"/>
              </a:ext>
            </a:extLst>
          </a:blip>
          <a:stretch>
            <a:fillRect/>
          </a:stretch>
        </p:blipFill>
        <p:spPr>
          <a:xfrm>
            <a:off x="1295401" y="2667884"/>
            <a:ext cx="10937874" cy="6114256"/>
          </a:xfrm>
        </p:spPr>
      </p:pic>
      <p:sp>
        <p:nvSpPr>
          <p:cNvPr id="5" name="Rectangle 4"/>
          <p:cNvSpPr/>
          <p:nvPr/>
        </p:nvSpPr>
        <p:spPr>
          <a:xfrm>
            <a:off x="1924775" y="1775883"/>
            <a:ext cx="8945719" cy="769441"/>
          </a:xfrm>
          <a:prstGeom prst="rect">
            <a:avLst/>
          </a:prstGeom>
        </p:spPr>
        <p:txBody>
          <a:bodyPr wrap="none">
            <a:spAutoFit/>
          </a:bodyPr>
          <a:lstStyle/>
          <a:p>
            <a:pPr algn="just"/>
            <a:r>
              <a:rPr lang="id-ID" sz="4400" b="1" dirty="0" smtClean="0">
                <a:effectLst>
                  <a:outerShdw blurRad="38100" dist="38100" dir="2700000" algn="tl">
                    <a:srgbClr val="000000">
                      <a:alpha val="43137"/>
                    </a:srgbClr>
                  </a:outerShdw>
                </a:effectLst>
              </a:rPr>
              <a:t>Memperluas Rantai Nilai  Nilai Web</a:t>
            </a:r>
            <a:endParaRPr lang="id-ID" sz="4400" b="1" dirty="0">
              <a:effectLst>
                <a:outerShdw blurRad="38100" dist="38100" dir="2700000" algn="tl">
                  <a:srgbClr val="000000">
                    <a:alpha val="43137"/>
                  </a:srgbClr>
                </a:outerShdw>
              </a:effectLst>
            </a:endParaRPr>
          </a:p>
        </p:txBody>
      </p:sp>
      <p:sp>
        <p:nvSpPr>
          <p:cNvPr id="8" name="Rounded Rectangle 7"/>
          <p:cNvSpPr/>
          <p:nvPr/>
        </p:nvSpPr>
        <p:spPr>
          <a:xfrm>
            <a:off x="1689100" y="9277440"/>
            <a:ext cx="13703299" cy="299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Value Web adalah sistem jaringan yang dapat menyamakan rantai nilai pada mitra bisnis dalam sebuah industri untuk menggapai secara tepat perubahan dalam pasokan atau permintaan</a:t>
            </a:r>
          </a:p>
          <a:p>
            <a:pPr algn="ctr"/>
            <a:endParaRPr lang="id-ID" sz="3200" dirty="0"/>
          </a:p>
          <a:p>
            <a:pPr algn="ctr"/>
            <a:r>
              <a:rPr lang="id-ID" sz="3200" dirty="0" smtClean="0"/>
              <a:t>Artinya : Siapa yang mampu mengirimkan produk atau jasa yang dibutuhkan ketempat yang tepat dan harga yang tepat</a:t>
            </a:r>
            <a:endParaRPr lang="id-ID" sz="3200" dirty="0"/>
          </a:p>
        </p:txBody>
      </p:sp>
      <p:pic>
        <p:nvPicPr>
          <p:cNvPr id="2052" name="Picture 4" descr="9 Jasa Pengiriman Barang Untuk Bisnis Online | Blog Plugin Ongk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76599" y="7594600"/>
            <a:ext cx="666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Jenis E-Commerce di Indonesia – Gin-Business"/>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5214599" y="1369483"/>
            <a:ext cx="7429500" cy="4620971"/>
          </a:xfrm>
          <a:prstGeom prst="rect">
            <a:avLst/>
          </a:prstGeom>
          <a:noFill/>
          <a:extLst>
            <a:ext uri="{909E8E84-426E-40DD-AFC4-6F175D3DCCD1}">
              <a14:hiddenFill xmlns:a14="http://schemas.microsoft.com/office/drawing/2010/main">
                <a:solidFill>
                  <a:srgbClr val="FFFFFF"/>
                </a:solidFill>
              </a14:hiddenFill>
            </a:ext>
          </a:extLst>
        </p:spPr>
      </p:pic>
      <p:sp>
        <p:nvSpPr>
          <p:cNvPr id="9" name="Down Arrow 8"/>
          <p:cNvSpPr/>
          <p:nvPr/>
        </p:nvSpPr>
        <p:spPr>
          <a:xfrm>
            <a:off x="20421600" y="5794784"/>
            <a:ext cx="482600" cy="15315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Down Arrow 12"/>
          <p:cNvSpPr/>
          <p:nvPr/>
        </p:nvSpPr>
        <p:spPr>
          <a:xfrm rot="10800000">
            <a:off x="17653000" y="5783875"/>
            <a:ext cx="508000" cy="15315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495067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2286000"/>
          </a:xfrm>
          <a:solidFill>
            <a:srgbClr val="FFFF00"/>
          </a:solidFill>
        </p:spPr>
        <p:txBody>
          <a:bodyPr>
            <a:normAutofit/>
          </a:bodyPr>
          <a:lstStyle/>
          <a:p>
            <a:r>
              <a:rPr lang="id-ID" sz="6400" dirty="0">
                <a:solidFill>
                  <a:srgbClr val="7030A0"/>
                </a:solidFill>
                <a:latin typeface="Comic Sans MS" pitchFamily="66" charset="0"/>
              </a:rPr>
              <a:t>Sinergi, Kompetensi Inti, dan Strategi</a:t>
            </a:r>
            <a:br>
              <a:rPr lang="id-ID" sz="6400" dirty="0">
                <a:solidFill>
                  <a:srgbClr val="7030A0"/>
                </a:solidFill>
                <a:latin typeface="Comic Sans MS" pitchFamily="66" charset="0"/>
              </a:rPr>
            </a:br>
            <a:r>
              <a:rPr lang="id-ID" sz="6400" dirty="0">
                <a:solidFill>
                  <a:srgbClr val="7030A0"/>
                </a:solidFill>
                <a:latin typeface="Comic Sans MS" pitchFamily="66" charset="0"/>
              </a:rPr>
              <a:t>Berbasis Jaringan</a:t>
            </a:r>
          </a:p>
        </p:txBody>
      </p:sp>
      <p:sp>
        <p:nvSpPr>
          <p:cNvPr id="6" name="Content Placeholder 8"/>
          <p:cNvSpPr>
            <a:spLocks noGrp="1"/>
          </p:cNvSpPr>
          <p:nvPr>
            <p:ph idx="1"/>
          </p:nvPr>
        </p:nvSpPr>
        <p:spPr>
          <a:xfrm>
            <a:off x="4123929" y="5549316"/>
            <a:ext cx="16459200" cy="2880320"/>
          </a:xfrm>
        </p:spPr>
        <p:txBody>
          <a:bodyPr>
            <a:noAutofit/>
          </a:bodyPr>
          <a:lstStyle/>
          <a:p>
            <a:pPr algn="just"/>
            <a:r>
              <a:rPr lang="id-ID" sz="6600" b="1" dirty="0">
                <a:solidFill>
                  <a:schemeClr val="tx1"/>
                </a:solidFill>
                <a:effectLst>
                  <a:outerShdw blurRad="38100" dist="38100" dir="2700000" algn="tl">
                    <a:srgbClr val="000000">
                      <a:alpha val="43137"/>
                    </a:srgbClr>
                  </a:outerShdw>
                </a:effectLst>
              </a:rPr>
              <a:t>Sinergi</a:t>
            </a:r>
          </a:p>
          <a:p>
            <a:pPr algn="just"/>
            <a:r>
              <a:rPr lang="id-ID" sz="4800" dirty="0" smtClean="0">
                <a:solidFill>
                  <a:schemeClr val="tx1"/>
                </a:solidFill>
              </a:rPr>
              <a:t>Kondisi </a:t>
            </a:r>
            <a:r>
              <a:rPr lang="id-ID" sz="4800" dirty="0">
                <a:solidFill>
                  <a:schemeClr val="tx1"/>
                </a:solidFill>
              </a:rPr>
              <a:t>ketika hasil yang diberikan oleh suatu unit bisnis dapat digunakan sebagai masukan bagi unit bisnis lainnya, atau dua organisasi yang saling berbagi </a:t>
            </a:r>
            <a:r>
              <a:rPr lang="id-ID" sz="4800" dirty="0" smtClean="0">
                <a:solidFill>
                  <a:schemeClr val="tx1"/>
                </a:solidFill>
              </a:rPr>
              <a:t>pasar dan </a:t>
            </a:r>
            <a:r>
              <a:rPr lang="id-ID" sz="4800" dirty="0">
                <a:solidFill>
                  <a:schemeClr val="tx1"/>
                </a:solidFill>
              </a:rPr>
              <a:t>keahlian, serta hubungan ini menekan </a:t>
            </a:r>
            <a:r>
              <a:rPr lang="id-ID" sz="4800" dirty="0" smtClean="0">
                <a:solidFill>
                  <a:schemeClr val="tx1"/>
                </a:solidFill>
              </a:rPr>
              <a:t>dan menghasilkan </a:t>
            </a:r>
            <a:r>
              <a:rPr lang="id-ID" sz="4800" dirty="0">
                <a:solidFill>
                  <a:schemeClr val="tx1"/>
                </a:solidFill>
              </a:rPr>
              <a:t>keuntungan. Salah satu kegunaan </a:t>
            </a:r>
            <a:r>
              <a:rPr lang="id-ID" sz="4800" dirty="0" smtClean="0">
                <a:solidFill>
                  <a:schemeClr val="tx1"/>
                </a:solidFill>
              </a:rPr>
              <a:t>sinergi adalah </a:t>
            </a:r>
            <a:r>
              <a:rPr lang="id-ID" sz="4800" dirty="0">
                <a:solidFill>
                  <a:schemeClr val="tx1"/>
                </a:solidFill>
              </a:rPr>
              <a:t>untuk mengikat kegiatan operasional dari </a:t>
            </a:r>
            <a:r>
              <a:rPr lang="id-ID" sz="4800" dirty="0" smtClean="0">
                <a:solidFill>
                  <a:schemeClr val="tx1"/>
                </a:solidFill>
              </a:rPr>
              <a:t>unit bisnis yang terpisah-pisah</a:t>
            </a:r>
            <a:r>
              <a:rPr lang="id-ID" sz="4800" dirty="0">
                <a:solidFill>
                  <a:schemeClr val="tx1"/>
                </a:solidFill>
              </a:rPr>
              <a:t>, sehingga mereka </a:t>
            </a:r>
            <a:r>
              <a:rPr lang="id-ID" sz="4800" dirty="0" smtClean="0">
                <a:solidFill>
                  <a:schemeClr val="tx1"/>
                </a:solidFill>
              </a:rPr>
              <a:t>dapat bertindak </a:t>
            </a:r>
            <a:r>
              <a:rPr lang="id-ID" sz="4800" dirty="0">
                <a:solidFill>
                  <a:schemeClr val="tx1"/>
                </a:solidFill>
              </a:rPr>
              <a:t>sebagai satu sama lain</a:t>
            </a:r>
            <a:r>
              <a:rPr lang="id-ID" sz="4800" dirty="0" smtClean="0">
                <a:solidFill>
                  <a:schemeClr val="tx1"/>
                </a:solidFill>
              </a:rPr>
              <a:t>.</a:t>
            </a:r>
          </a:p>
          <a:p>
            <a:pPr algn="just"/>
            <a:endParaRPr lang="id-ID" sz="4800" dirty="0">
              <a:solidFill>
                <a:schemeClr val="tx1"/>
              </a:solidFill>
            </a:endParaRPr>
          </a:p>
        </p:txBody>
      </p:sp>
    </p:spTree>
    <p:extLst>
      <p:ext uri="{BB962C8B-B14F-4D97-AF65-F5344CB8AC3E}">
        <p14:creationId xmlns:p14="http://schemas.microsoft.com/office/powerpoint/2010/main" val="1987506203"/>
      </p:ext>
    </p:extLst>
  </p:cSld>
  <p:clrMapOvr>
    <a:masterClrMapping/>
  </p:clrMapOvr>
  <p:transition spd="slow">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2286000"/>
          </a:xfrm>
          <a:solidFill>
            <a:srgbClr val="FFFF00"/>
          </a:solidFill>
        </p:spPr>
        <p:txBody>
          <a:bodyPr>
            <a:normAutofit/>
          </a:bodyPr>
          <a:lstStyle/>
          <a:p>
            <a:r>
              <a:rPr lang="id-ID" sz="6400" dirty="0">
                <a:solidFill>
                  <a:srgbClr val="7030A0"/>
                </a:solidFill>
                <a:latin typeface="Comic Sans MS" pitchFamily="66" charset="0"/>
              </a:rPr>
              <a:t>Sinergi, Kompetensi Inti, dan Strategi</a:t>
            </a:r>
            <a:br>
              <a:rPr lang="id-ID" sz="6400" dirty="0">
                <a:solidFill>
                  <a:srgbClr val="7030A0"/>
                </a:solidFill>
                <a:latin typeface="Comic Sans MS" pitchFamily="66" charset="0"/>
              </a:rPr>
            </a:br>
            <a:r>
              <a:rPr lang="id-ID" sz="6400" dirty="0">
                <a:solidFill>
                  <a:srgbClr val="7030A0"/>
                </a:solidFill>
                <a:latin typeface="Comic Sans MS" pitchFamily="66" charset="0"/>
              </a:rPr>
              <a:t>Berbasis Jaringan</a:t>
            </a:r>
          </a:p>
        </p:txBody>
      </p:sp>
      <p:sp>
        <p:nvSpPr>
          <p:cNvPr id="6" name="Content Placeholder 8"/>
          <p:cNvSpPr>
            <a:spLocks noGrp="1"/>
          </p:cNvSpPr>
          <p:nvPr>
            <p:ph idx="1"/>
          </p:nvPr>
        </p:nvSpPr>
        <p:spPr>
          <a:xfrm>
            <a:off x="3979913" y="2414587"/>
            <a:ext cx="16459200" cy="9051926"/>
          </a:xfrm>
        </p:spPr>
        <p:txBody>
          <a:bodyPr>
            <a:normAutofit/>
          </a:bodyPr>
          <a:lstStyle/>
          <a:p>
            <a:pPr algn="just"/>
            <a:r>
              <a:rPr lang="id-ID" sz="5400" b="1" dirty="0" smtClean="0">
                <a:solidFill>
                  <a:schemeClr val="tx1"/>
                </a:solidFill>
                <a:effectLst>
                  <a:outerShdw blurRad="38100" dist="38100" dir="2700000" algn="tl">
                    <a:srgbClr val="000000">
                      <a:alpha val="43137"/>
                    </a:srgbClr>
                  </a:outerShdw>
                </a:effectLst>
              </a:rPr>
              <a:t>Kompetensi Inti</a:t>
            </a:r>
          </a:p>
          <a:p>
            <a:pPr>
              <a:buNone/>
            </a:pPr>
            <a:r>
              <a:rPr lang="id-ID" sz="4800" dirty="0" smtClean="0">
                <a:solidFill>
                  <a:schemeClr val="tx1"/>
                </a:solidFill>
              </a:rPr>
              <a:t>Kompetensi </a:t>
            </a:r>
            <a:r>
              <a:rPr lang="id-ID" sz="4800" dirty="0">
                <a:solidFill>
                  <a:schemeClr val="tx1"/>
                </a:solidFill>
              </a:rPr>
              <a:t>Inti adalah aktivitas yang </a:t>
            </a:r>
            <a:r>
              <a:rPr lang="id-ID" sz="4800" dirty="0" smtClean="0">
                <a:solidFill>
                  <a:schemeClr val="tx1"/>
                </a:solidFill>
              </a:rPr>
              <a:t>dilakukan perusahaan yang membuatnya </a:t>
            </a:r>
            <a:r>
              <a:rPr lang="id-ID" sz="4800" dirty="0">
                <a:solidFill>
                  <a:schemeClr val="tx1"/>
                </a:solidFill>
              </a:rPr>
              <a:t>menjadi </a:t>
            </a:r>
            <a:r>
              <a:rPr lang="id-ID" sz="4800" dirty="0" smtClean="0">
                <a:solidFill>
                  <a:schemeClr val="tx1"/>
                </a:solidFill>
              </a:rPr>
              <a:t>pemimpin berkelas </a:t>
            </a:r>
            <a:r>
              <a:rPr lang="id-ID" sz="4800" dirty="0">
                <a:solidFill>
                  <a:schemeClr val="tx1"/>
                </a:solidFill>
              </a:rPr>
              <a:t>dunia. Secara </a:t>
            </a:r>
            <a:r>
              <a:rPr lang="id-ID" sz="4800" dirty="0" smtClean="0">
                <a:solidFill>
                  <a:schemeClr val="tx1"/>
                </a:solidFill>
              </a:rPr>
              <a:t>umum, kompetensi inti bergantung </a:t>
            </a:r>
            <a:r>
              <a:rPr lang="id-ID" sz="4800" dirty="0">
                <a:solidFill>
                  <a:schemeClr val="tx1"/>
                </a:solidFill>
              </a:rPr>
              <a:t>pada pengetahuan yang diperoleh </a:t>
            </a:r>
            <a:r>
              <a:rPr lang="id-ID" sz="4800" dirty="0" smtClean="0">
                <a:solidFill>
                  <a:schemeClr val="tx1"/>
                </a:solidFill>
              </a:rPr>
              <a:t>selama bertahun-tahun </a:t>
            </a:r>
            <a:r>
              <a:rPr lang="id-ID" sz="4800" dirty="0">
                <a:solidFill>
                  <a:schemeClr val="tx1"/>
                </a:solidFill>
              </a:rPr>
              <a:t>melalui pengalaman praktik </a:t>
            </a:r>
            <a:r>
              <a:rPr lang="id-ID" sz="4800" dirty="0" smtClean="0">
                <a:solidFill>
                  <a:schemeClr val="tx1"/>
                </a:solidFill>
              </a:rPr>
              <a:t>lapangan menggunakan </a:t>
            </a:r>
            <a:r>
              <a:rPr lang="id-ID" sz="4800" dirty="0">
                <a:solidFill>
                  <a:schemeClr val="tx1"/>
                </a:solidFill>
              </a:rPr>
              <a:t>teknologi.</a:t>
            </a:r>
          </a:p>
          <a:p>
            <a:pPr>
              <a:buNone/>
            </a:pPr>
            <a:r>
              <a:rPr lang="id-ID" sz="4800" dirty="0">
                <a:solidFill>
                  <a:schemeClr val="tx1"/>
                </a:solidFill>
              </a:rPr>
              <a:t>	</a:t>
            </a:r>
          </a:p>
        </p:txBody>
      </p:sp>
    </p:spTree>
    <p:extLst>
      <p:ext uri="{BB962C8B-B14F-4D97-AF65-F5344CB8AC3E}">
        <p14:creationId xmlns:p14="http://schemas.microsoft.com/office/powerpoint/2010/main" val="42476141"/>
      </p:ext>
    </p:extLst>
  </p:cSld>
  <p:clrMapOvr>
    <a:masterClrMapping/>
  </p:clrMapOvr>
  <p:transition spd="slow">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1700212"/>
          </a:xfrm>
          <a:solidFill>
            <a:srgbClr val="FFFF00"/>
          </a:solidFill>
        </p:spPr>
        <p:txBody>
          <a:bodyPr>
            <a:noAutofit/>
          </a:bodyPr>
          <a:lstStyle/>
          <a:p>
            <a:r>
              <a:rPr lang="id-ID" sz="6400" dirty="0">
                <a:solidFill>
                  <a:srgbClr val="7030A0"/>
                </a:solidFill>
                <a:latin typeface="Comic Sans MS" pitchFamily="66" charset="0"/>
              </a:rPr>
              <a:t>Sinergi, Kompetensi Inti, dan Strategi</a:t>
            </a:r>
            <a:br>
              <a:rPr lang="id-ID" sz="6400" dirty="0">
                <a:solidFill>
                  <a:srgbClr val="7030A0"/>
                </a:solidFill>
                <a:latin typeface="Comic Sans MS" pitchFamily="66" charset="0"/>
              </a:rPr>
            </a:br>
            <a:r>
              <a:rPr lang="id-ID" sz="6400" dirty="0">
                <a:solidFill>
                  <a:srgbClr val="7030A0"/>
                </a:solidFill>
                <a:latin typeface="Comic Sans MS" pitchFamily="66" charset="0"/>
              </a:rPr>
              <a:t>Berbasis Jaringan</a:t>
            </a:r>
          </a:p>
        </p:txBody>
      </p:sp>
      <p:graphicFrame>
        <p:nvGraphicFramePr>
          <p:cNvPr id="7" name="Diagram 6"/>
          <p:cNvGraphicFramePr/>
          <p:nvPr>
            <p:extLst>
              <p:ext uri="{D42A27DB-BD31-4B8C-83A1-F6EECF244321}">
                <p14:modId xmlns:p14="http://schemas.microsoft.com/office/powerpoint/2010/main" val="1422132186"/>
              </p:ext>
            </p:extLst>
          </p:nvPr>
        </p:nvGraphicFramePr>
        <p:xfrm>
          <a:off x="3691881" y="3977680"/>
          <a:ext cx="16993888" cy="9280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4123929" y="2747734"/>
            <a:ext cx="12817424" cy="1569660"/>
          </a:xfrm>
          <a:prstGeom prst="rect">
            <a:avLst/>
          </a:prstGeom>
          <a:solidFill>
            <a:srgbClr val="00B8DB"/>
          </a:solidFill>
        </p:spPr>
        <p:txBody>
          <a:bodyPr wrap="square" rtlCol="0">
            <a:spAutoFit/>
          </a:bodyPr>
          <a:lstStyle/>
          <a:p>
            <a:r>
              <a:rPr lang="id-ID" sz="4800" b="1" dirty="0"/>
              <a:t>Strategi Berbasis Jaringan</a:t>
            </a:r>
            <a:r>
              <a:rPr lang="id-ID" sz="4800" dirty="0"/>
              <a:t>	</a:t>
            </a:r>
          </a:p>
          <a:p>
            <a:endParaRPr lang="id-ID" sz="4800" dirty="0"/>
          </a:p>
        </p:txBody>
      </p:sp>
      <p:pic>
        <p:nvPicPr>
          <p:cNvPr id="6" name="Picture 5"/>
          <p:cNvPicPr>
            <a:picLocks noChangeAspect="1"/>
          </p:cNvPicPr>
          <p:nvPr/>
        </p:nvPicPr>
        <p:blipFill>
          <a:blip r:embed="rId7"/>
          <a:stretch>
            <a:fillRect/>
          </a:stretch>
        </p:blipFill>
        <p:spPr>
          <a:xfrm>
            <a:off x="17620042" y="1686144"/>
            <a:ext cx="5064653" cy="3692840"/>
          </a:xfrm>
          <a:prstGeom prst="rect">
            <a:avLst/>
          </a:prstGeom>
        </p:spPr>
      </p:pic>
    </p:spTree>
    <p:extLst>
      <p:ext uri="{BB962C8B-B14F-4D97-AF65-F5344CB8AC3E}">
        <p14:creationId xmlns:p14="http://schemas.microsoft.com/office/powerpoint/2010/main" val="4287411362"/>
      </p:ext>
    </p:extLst>
  </p:cSld>
  <p:clrMapOvr>
    <a:masterClrMapping/>
  </p:clrMapOvr>
  <p:transition spd="slow">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2286000"/>
          </a:xfrm>
          <a:solidFill>
            <a:srgbClr val="FFFF00"/>
          </a:solidFill>
        </p:spPr>
        <p:txBody>
          <a:bodyPr>
            <a:normAutofit fontScale="90000"/>
          </a:bodyPr>
          <a:lstStyle/>
          <a:p>
            <a:r>
              <a:rPr lang="id-ID" sz="6400" dirty="0">
                <a:solidFill>
                  <a:srgbClr val="7030A0"/>
                </a:solidFill>
                <a:latin typeface="Comic Sans MS" pitchFamily="66" charset="0"/>
              </a:rPr>
              <a:t>Menggunakan Sistem Informasi untuk</a:t>
            </a:r>
            <a:br>
              <a:rPr lang="id-ID" sz="6400" dirty="0">
                <a:solidFill>
                  <a:srgbClr val="7030A0"/>
                </a:solidFill>
                <a:latin typeface="Comic Sans MS" pitchFamily="66" charset="0"/>
              </a:rPr>
            </a:br>
            <a:r>
              <a:rPr lang="id-ID" sz="6400" dirty="0">
                <a:solidFill>
                  <a:srgbClr val="7030A0"/>
                </a:solidFill>
                <a:latin typeface="Comic Sans MS" pitchFamily="66" charset="0"/>
              </a:rPr>
              <a:t>Keunggulan Kompetitif : Isu-Isu Manajemen</a:t>
            </a:r>
          </a:p>
        </p:txBody>
      </p:sp>
      <p:sp>
        <p:nvSpPr>
          <p:cNvPr id="6" name="Content Placeholder 2"/>
          <p:cNvSpPr>
            <a:spLocks noGrp="1"/>
          </p:cNvSpPr>
          <p:nvPr>
            <p:ph idx="1"/>
          </p:nvPr>
        </p:nvSpPr>
        <p:spPr>
          <a:xfrm>
            <a:off x="4123929" y="3113585"/>
            <a:ext cx="16459200" cy="6747670"/>
          </a:xfrm>
        </p:spPr>
        <p:txBody>
          <a:bodyPr>
            <a:normAutofit/>
          </a:bodyPr>
          <a:lstStyle/>
          <a:p>
            <a:r>
              <a:rPr lang="id-ID" sz="5400" b="1" dirty="0">
                <a:solidFill>
                  <a:schemeClr val="tx1"/>
                </a:solidFill>
                <a:effectLst>
                  <a:outerShdw blurRad="38100" dist="38100" dir="2700000" algn="tl">
                    <a:srgbClr val="000000">
                      <a:alpha val="43137"/>
                    </a:srgbClr>
                  </a:outerShdw>
                </a:effectLst>
              </a:rPr>
              <a:t>Menopang Keunggulan Kompetitif</a:t>
            </a:r>
          </a:p>
          <a:p>
            <a:pPr>
              <a:buNone/>
            </a:pPr>
            <a:r>
              <a:rPr lang="id-ID" sz="4800" dirty="0" smtClean="0">
                <a:solidFill>
                  <a:schemeClr val="tx1"/>
                </a:solidFill>
              </a:rPr>
              <a:t>Sistem </a:t>
            </a:r>
            <a:r>
              <a:rPr lang="id-ID" sz="4800" dirty="0">
                <a:solidFill>
                  <a:schemeClr val="tx1"/>
                </a:solidFill>
              </a:rPr>
              <a:t>dimaksudkan untuk tujuan strategis, </a:t>
            </a:r>
            <a:r>
              <a:rPr lang="id-ID" sz="4800" dirty="0" smtClean="0">
                <a:solidFill>
                  <a:schemeClr val="tx1"/>
                </a:solidFill>
              </a:rPr>
              <a:t>tetapi lebih sering menjadi </a:t>
            </a:r>
            <a:r>
              <a:rPr lang="id-ID" sz="4800" dirty="0">
                <a:solidFill>
                  <a:schemeClr val="tx1"/>
                </a:solidFill>
              </a:rPr>
              <a:t>perangkat untuk </a:t>
            </a:r>
            <a:r>
              <a:rPr lang="id-ID" sz="4800" dirty="0" smtClean="0">
                <a:solidFill>
                  <a:schemeClr val="tx1"/>
                </a:solidFill>
              </a:rPr>
              <a:t>menyelamatkan perusahaan yang diwajibkan </a:t>
            </a:r>
            <a:r>
              <a:rPr lang="id-ID" sz="4800" dirty="0">
                <a:solidFill>
                  <a:schemeClr val="tx1"/>
                </a:solidFill>
              </a:rPr>
              <a:t>untuk bertahan di </a:t>
            </a:r>
            <a:r>
              <a:rPr lang="id-ID" sz="4800" dirty="0" smtClean="0">
                <a:solidFill>
                  <a:schemeClr val="tx1"/>
                </a:solidFill>
              </a:rPr>
              <a:t>bidang bisnisnya</a:t>
            </a:r>
            <a:r>
              <a:rPr lang="id-ID" sz="4800" dirty="0">
                <a:solidFill>
                  <a:schemeClr val="tx1"/>
                </a:solidFill>
              </a:rPr>
              <a:t>, atau mereka akan menghambat </a:t>
            </a:r>
            <a:r>
              <a:rPr lang="id-ID" sz="4800" dirty="0" smtClean="0">
                <a:solidFill>
                  <a:schemeClr val="tx1"/>
                </a:solidFill>
              </a:rPr>
              <a:t>organisasi dalam </a:t>
            </a:r>
            <a:r>
              <a:rPr lang="id-ID" sz="4800" dirty="0">
                <a:solidFill>
                  <a:schemeClr val="tx1"/>
                </a:solidFill>
              </a:rPr>
              <a:t>melakukan perubahan strategis yang penting bagi keberhasilan pada masa depan.</a:t>
            </a:r>
          </a:p>
        </p:txBody>
      </p:sp>
    </p:spTree>
    <p:extLst>
      <p:ext uri="{BB962C8B-B14F-4D97-AF65-F5344CB8AC3E}">
        <p14:creationId xmlns:p14="http://schemas.microsoft.com/office/powerpoint/2010/main" val="3156743507"/>
      </p:ext>
    </p:extLst>
  </p:cSld>
  <p:clrMapOvr>
    <a:masterClrMapping/>
  </p:clrMapOvr>
  <p:transition spd="slow">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2286000"/>
          </a:xfrm>
          <a:solidFill>
            <a:srgbClr val="FFFF00"/>
          </a:solidFill>
        </p:spPr>
        <p:txBody>
          <a:bodyPr>
            <a:noAutofit/>
          </a:bodyPr>
          <a:lstStyle/>
          <a:p>
            <a:r>
              <a:rPr lang="id-ID" sz="6400" dirty="0">
                <a:solidFill>
                  <a:srgbClr val="7030A0"/>
                </a:solidFill>
                <a:latin typeface="Comic Sans MS" pitchFamily="66" charset="0"/>
              </a:rPr>
              <a:t>Menggunakan Sistem Informasi untuk</a:t>
            </a:r>
            <a:br>
              <a:rPr lang="id-ID" sz="6400" dirty="0">
                <a:solidFill>
                  <a:srgbClr val="7030A0"/>
                </a:solidFill>
                <a:latin typeface="Comic Sans MS" pitchFamily="66" charset="0"/>
              </a:rPr>
            </a:br>
            <a:r>
              <a:rPr lang="id-ID" sz="6400" dirty="0">
                <a:solidFill>
                  <a:srgbClr val="7030A0"/>
                </a:solidFill>
                <a:latin typeface="Comic Sans MS" pitchFamily="66" charset="0"/>
              </a:rPr>
              <a:t>Keunggulan Kompetitif : Isu-Isu</a:t>
            </a:r>
            <a:br>
              <a:rPr lang="id-ID" sz="6400" dirty="0">
                <a:solidFill>
                  <a:srgbClr val="7030A0"/>
                </a:solidFill>
                <a:latin typeface="Comic Sans MS" pitchFamily="66" charset="0"/>
              </a:rPr>
            </a:br>
            <a:r>
              <a:rPr lang="id-ID" sz="6400" dirty="0">
                <a:solidFill>
                  <a:srgbClr val="7030A0"/>
                </a:solidFill>
                <a:latin typeface="Comic Sans MS" pitchFamily="66" charset="0"/>
              </a:rPr>
              <a:t>Manajemen</a:t>
            </a:r>
          </a:p>
        </p:txBody>
      </p:sp>
      <p:sp>
        <p:nvSpPr>
          <p:cNvPr id="6" name="Content Placeholder 2"/>
          <p:cNvSpPr>
            <a:spLocks noGrp="1"/>
          </p:cNvSpPr>
          <p:nvPr>
            <p:ph idx="1"/>
          </p:nvPr>
        </p:nvSpPr>
        <p:spPr>
          <a:xfrm>
            <a:off x="3979913" y="3278683"/>
            <a:ext cx="16459200" cy="8187830"/>
          </a:xfrm>
        </p:spPr>
        <p:txBody>
          <a:bodyPr>
            <a:noAutofit/>
          </a:bodyPr>
          <a:lstStyle/>
          <a:p>
            <a:r>
              <a:rPr lang="id-ID" sz="4400" b="1" dirty="0" smtClean="0">
                <a:solidFill>
                  <a:schemeClr val="tx1"/>
                </a:solidFill>
              </a:rPr>
              <a:t>Menggandeng TI untuk Pencapaian Tujuan Bisnis</a:t>
            </a:r>
          </a:p>
          <a:p>
            <a:pPr>
              <a:buNone/>
            </a:pPr>
            <a:r>
              <a:rPr lang="id-ID" dirty="0" smtClean="0">
                <a:solidFill>
                  <a:schemeClr val="tx1"/>
                </a:solidFill>
              </a:rPr>
              <a:t>Riset mengenai TI dan Kinerja bisnis telah menemukan bahwa :</a:t>
            </a:r>
          </a:p>
          <a:p>
            <a:pPr marL="914400" indent="-914400">
              <a:buAutoNum type="alphaUcPeriod"/>
            </a:pPr>
            <a:r>
              <a:rPr lang="id-ID" dirty="0" smtClean="0">
                <a:solidFill>
                  <a:schemeClr val="tx1"/>
                </a:solidFill>
              </a:rPr>
              <a:t>Semakin sukses suatu perusahaan menggandeng TI untuk mencapai tujuan bisnisnya, semakin banyak keuntungan yang diperoleh </a:t>
            </a:r>
          </a:p>
          <a:p>
            <a:pPr marL="914400" indent="-914400">
              <a:buAutoNum type="alphaUcPeriod"/>
            </a:pPr>
            <a:r>
              <a:rPr lang="id-ID" dirty="0" smtClean="0">
                <a:solidFill>
                  <a:schemeClr val="tx1"/>
                </a:solidFill>
              </a:rPr>
              <a:t>Hanya seperempat perusahaan yang berhasil menggandeng TI untuk mencapai tujuan bisnisnya. Sekitar 50% dari laba organisasi bisnis dapat diperoleh lewat penyertaan TI dalam melakukan kegiatan bisnisnya. (Luftman, 2003)</a:t>
            </a:r>
          </a:p>
        </p:txBody>
      </p:sp>
    </p:spTree>
    <p:extLst>
      <p:ext uri="{BB962C8B-B14F-4D97-AF65-F5344CB8AC3E}">
        <p14:creationId xmlns:p14="http://schemas.microsoft.com/office/powerpoint/2010/main" val="2612812444"/>
      </p:ext>
    </p:extLst>
  </p:cSld>
  <p:clrMapOvr>
    <a:masterClrMapping/>
  </p:clrMapOvr>
  <p:transition spd="slow">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714348"/>
            <a:ext cx="16459200" cy="2286000"/>
          </a:xfrm>
          <a:solidFill>
            <a:srgbClr val="FFFF00"/>
          </a:solidFill>
        </p:spPr>
        <p:txBody>
          <a:bodyPr>
            <a:normAutofit fontScale="90000"/>
          </a:bodyPr>
          <a:lstStyle/>
          <a:p>
            <a:r>
              <a:rPr lang="id-ID" sz="6400" dirty="0">
                <a:solidFill>
                  <a:srgbClr val="7030A0"/>
                </a:solidFill>
                <a:latin typeface="Comic Sans MS" pitchFamily="66" charset="0"/>
              </a:rPr>
              <a:t>Menggunakan Sistem Informasi untuk</a:t>
            </a:r>
            <a:br>
              <a:rPr lang="id-ID" sz="6400" dirty="0">
                <a:solidFill>
                  <a:srgbClr val="7030A0"/>
                </a:solidFill>
                <a:latin typeface="Comic Sans MS" pitchFamily="66" charset="0"/>
              </a:rPr>
            </a:br>
            <a:r>
              <a:rPr lang="id-ID" sz="6400" dirty="0">
                <a:solidFill>
                  <a:srgbClr val="7030A0"/>
                </a:solidFill>
                <a:latin typeface="Comic Sans MS" pitchFamily="66" charset="0"/>
              </a:rPr>
              <a:t>Keunggulan Kompetitif : Isu-Isu Manajemen</a:t>
            </a:r>
          </a:p>
        </p:txBody>
      </p:sp>
      <p:sp>
        <p:nvSpPr>
          <p:cNvPr id="6" name="Content Placeholder 2"/>
          <p:cNvSpPr>
            <a:spLocks noGrp="1"/>
          </p:cNvSpPr>
          <p:nvPr>
            <p:ph idx="1"/>
          </p:nvPr>
        </p:nvSpPr>
        <p:spPr>
          <a:xfrm>
            <a:off x="3979913" y="1097361"/>
            <a:ext cx="16067092" cy="9051926"/>
          </a:xfrm>
        </p:spPr>
        <p:txBody>
          <a:bodyPr>
            <a:normAutofit/>
          </a:bodyPr>
          <a:lstStyle/>
          <a:p>
            <a:r>
              <a:rPr lang="id-ID" sz="4800" b="1" dirty="0">
                <a:solidFill>
                  <a:schemeClr val="tx1"/>
                </a:solidFill>
              </a:rPr>
              <a:t>Mengelola Transisi Strategis</a:t>
            </a:r>
          </a:p>
          <a:p>
            <a:pPr>
              <a:buNone/>
            </a:pPr>
            <a:r>
              <a:rPr lang="id-ID" sz="4800" dirty="0" smtClean="0">
                <a:solidFill>
                  <a:schemeClr val="tx1"/>
                </a:solidFill>
              </a:rPr>
              <a:t>Perubahan </a:t>
            </a:r>
            <a:r>
              <a:rPr lang="id-ID" sz="4800" dirty="0">
                <a:solidFill>
                  <a:schemeClr val="tx1"/>
                </a:solidFill>
              </a:rPr>
              <a:t>sosioteknis, memengaruhi elemen sosial </a:t>
            </a:r>
            <a:r>
              <a:rPr lang="id-ID" sz="4800" dirty="0" smtClean="0">
                <a:solidFill>
                  <a:schemeClr val="tx1"/>
                </a:solidFill>
              </a:rPr>
              <a:t>maupun elemen </a:t>
            </a:r>
            <a:r>
              <a:rPr lang="id-ID" sz="4800" dirty="0">
                <a:solidFill>
                  <a:schemeClr val="tx1"/>
                </a:solidFill>
              </a:rPr>
              <a:t>teknik dalam suatu perusahaan yang dapat dianggap sebagai transisi strategis pergerakan antartingkatan di dalam sistem sosioteknis.</a:t>
            </a:r>
          </a:p>
        </p:txBody>
      </p:sp>
    </p:spTree>
    <p:extLst>
      <p:ext uri="{BB962C8B-B14F-4D97-AF65-F5344CB8AC3E}">
        <p14:creationId xmlns:p14="http://schemas.microsoft.com/office/powerpoint/2010/main" val="789783582"/>
      </p:ext>
    </p:extLst>
  </p:cSld>
  <p:clrMapOvr>
    <a:masterClrMapping/>
  </p:clrMapOvr>
  <p:transition spd="slow">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98777" y="233264"/>
            <a:ext cx="16459200" cy="2286000"/>
          </a:xfrm>
          <a:solidFill>
            <a:srgbClr val="FFFF00"/>
          </a:solidFill>
        </p:spPr>
        <p:txBody>
          <a:bodyPr>
            <a:normAutofit/>
          </a:bodyPr>
          <a:lstStyle/>
          <a:p>
            <a:r>
              <a:rPr lang="id-ID" sz="6400" dirty="0">
                <a:solidFill>
                  <a:srgbClr val="7030A0"/>
                </a:solidFill>
                <a:latin typeface="Comic Sans MS" pitchFamily="66" charset="0"/>
              </a:rPr>
              <a:t>Kesimpulan</a:t>
            </a:r>
          </a:p>
        </p:txBody>
      </p:sp>
      <p:sp>
        <p:nvSpPr>
          <p:cNvPr id="4" name="TextBox 3"/>
          <p:cNvSpPr txBox="1"/>
          <p:nvPr/>
        </p:nvSpPr>
        <p:spPr>
          <a:xfrm>
            <a:off x="4616397" y="2585832"/>
            <a:ext cx="16287800" cy="7540526"/>
          </a:xfrm>
          <a:prstGeom prst="rect">
            <a:avLst/>
          </a:prstGeom>
          <a:noFill/>
        </p:spPr>
        <p:txBody>
          <a:bodyPr wrap="square" rtlCol="0">
            <a:spAutoFit/>
          </a:bodyPr>
          <a:lstStyle/>
          <a:p>
            <a:pPr algn="just"/>
            <a:r>
              <a:rPr lang="id-ID" sz="4400" dirty="0" smtClean="0"/>
              <a:t>Sistem </a:t>
            </a:r>
            <a:r>
              <a:rPr lang="id-ID" sz="4400" dirty="0"/>
              <a:t>informasi dan organisasi saling mempengaruhi satu sama lain. Sistem informasi dibangun oleh manajer untuk melayani kepentingan perusahaan. Sistem informasi membantu perusahaan dalam bersaing dengan jalan menekan biaya, melakukan diferensiasi produk maupun jasa, fokus pada kesempatan yang ada dipasar, memperkuat hubungan dengan pemasok dengan pelanggan, serta meningkatkan hambatan bagi pesaing untuk masuk ke dalam pasar dengan meningkatkan kinerja operasional yang memuaskan. Strategi perusahaan virtual menggunakan jaringan untuk berhubungan dengan perusahaan lainnya sehingga perusahaan tersebut dapat menggunakan kemampuan perusahaan lain untuk membangun, memasarkan, dan mendistribusikan produk maupun  jasa.</a:t>
            </a:r>
          </a:p>
        </p:txBody>
      </p:sp>
    </p:spTree>
    <p:extLst>
      <p:ext uri="{BB962C8B-B14F-4D97-AF65-F5344CB8AC3E}">
        <p14:creationId xmlns:p14="http://schemas.microsoft.com/office/powerpoint/2010/main" val="3768447748"/>
      </p:ext>
    </p:extLst>
  </p:cSld>
  <p:clrMapOvr>
    <a:masterClrMapping/>
  </p:clrMapOvr>
  <p:transition spd="slow">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8113044" y="5690834"/>
            <a:ext cx="8151590" cy="3057440"/>
          </a:xfrm>
          <a:prstGeom prst="rect">
            <a:avLst/>
          </a:prstGeom>
          <a:noFill/>
        </p:spPr>
        <p:txBody>
          <a:bodyPr wrap="none" tIns="1097280" rtlCol="0">
            <a:spAutoFit/>
          </a:bodyPr>
          <a:lstStyle/>
          <a:p>
            <a:pPr algn="ctr">
              <a:lnSpc>
                <a:spcPts val="13000"/>
              </a:lnSpc>
            </a:pPr>
            <a:r>
              <a:rPr lang="en-US" sz="19600" b="1" spc="300" dirty="0" smtClean="0">
                <a:solidFill>
                  <a:schemeClr val="tx2"/>
                </a:solidFill>
                <a:latin typeface="Oswald Bold" charset="0"/>
                <a:ea typeface="Oswald Bold" charset="0"/>
                <a:cs typeface="Oswald Bold" charset="0"/>
              </a:rPr>
              <a:t>Thanks!</a:t>
            </a:r>
            <a:endParaRPr lang="en-US" sz="19600" b="1" spc="300" dirty="0">
              <a:solidFill>
                <a:schemeClr val="tx2"/>
              </a:solidFill>
              <a:latin typeface="Oswald Bold" charset="0"/>
              <a:ea typeface="Oswald Bold" charset="0"/>
              <a:cs typeface="Oswald Bold" charset="0"/>
            </a:endParaRPr>
          </a:p>
        </p:txBody>
      </p:sp>
      <p:sp>
        <p:nvSpPr>
          <p:cNvPr id="8" name="Freeform 4"/>
          <p:cNvSpPr>
            <a:spLocks noChangeArrowheads="1"/>
          </p:cNvSpPr>
          <p:nvPr/>
        </p:nvSpPr>
        <p:spPr bwMode="auto">
          <a:xfrm>
            <a:off x="11085395" y="2808759"/>
            <a:ext cx="2251464" cy="2440210"/>
          </a:xfrm>
          <a:custGeom>
            <a:avLst/>
            <a:gdLst>
              <a:gd name="T0" fmla="*/ 5710 w 5893"/>
              <a:gd name="T1" fmla="*/ 3569 h 6385"/>
              <a:gd name="T2" fmla="*/ 5607 w 5893"/>
              <a:gd name="T3" fmla="*/ 2260 h 6385"/>
              <a:gd name="T4" fmla="*/ 4234 w 5893"/>
              <a:gd name="T5" fmla="*/ 1967 h 6385"/>
              <a:gd name="T6" fmla="*/ 4290 w 5893"/>
              <a:gd name="T7" fmla="*/ 515 h 6385"/>
              <a:gd name="T8" fmla="*/ 3315 w 5893"/>
              <a:gd name="T9" fmla="*/ 0 h 6385"/>
              <a:gd name="T10" fmla="*/ 2736 w 5893"/>
              <a:gd name="T11" fmla="*/ 555 h 6385"/>
              <a:gd name="T12" fmla="*/ 2482 w 5893"/>
              <a:gd name="T13" fmla="*/ 1372 h 6385"/>
              <a:gd name="T14" fmla="*/ 1546 w 5893"/>
              <a:gd name="T15" fmla="*/ 2458 h 6385"/>
              <a:gd name="T16" fmla="*/ 142 w 5893"/>
              <a:gd name="T17" fmla="*/ 2601 h 6385"/>
              <a:gd name="T18" fmla="*/ 0 w 5893"/>
              <a:gd name="T19" fmla="*/ 5401 h 6385"/>
              <a:gd name="T20" fmla="*/ 491 w 5893"/>
              <a:gd name="T21" fmla="*/ 5892 h 6385"/>
              <a:gd name="T22" fmla="*/ 2125 w 5893"/>
              <a:gd name="T23" fmla="*/ 6051 h 6385"/>
              <a:gd name="T24" fmla="*/ 3687 w 5893"/>
              <a:gd name="T25" fmla="*/ 6384 h 6385"/>
              <a:gd name="T26" fmla="*/ 5051 w 5893"/>
              <a:gd name="T27" fmla="*/ 6075 h 6385"/>
              <a:gd name="T28" fmla="*/ 5607 w 5893"/>
              <a:gd name="T29" fmla="*/ 4552 h 6385"/>
              <a:gd name="T30" fmla="*/ 5742 w 5893"/>
              <a:gd name="T31" fmla="*/ 3830 h 6385"/>
              <a:gd name="T32" fmla="*/ 912 w 5893"/>
              <a:gd name="T33" fmla="*/ 5329 h 6385"/>
              <a:gd name="T34" fmla="*/ 737 w 5893"/>
              <a:gd name="T35" fmla="*/ 5401 h 6385"/>
              <a:gd name="T36" fmla="*/ 491 w 5893"/>
              <a:gd name="T37" fmla="*/ 5155 h 6385"/>
              <a:gd name="T38" fmla="*/ 737 w 5893"/>
              <a:gd name="T39" fmla="*/ 4909 h 6385"/>
              <a:gd name="T40" fmla="*/ 983 w 5893"/>
              <a:gd name="T41" fmla="*/ 5155 h 6385"/>
              <a:gd name="T42" fmla="*/ 5321 w 5893"/>
              <a:gd name="T43" fmla="*/ 3260 h 6385"/>
              <a:gd name="T44" fmla="*/ 5115 w 5893"/>
              <a:gd name="T45" fmla="*/ 3442 h 6385"/>
              <a:gd name="T46" fmla="*/ 5250 w 5893"/>
              <a:gd name="T47" fmla="*/ 3830 h 6385"/>
              <a:gd name="T48" fmla="*/ 5115 w 5893"/>
              <a:gd name="T49" fmla="*/ 4552 h 6385"/>
              <a:gd name="T50" fmla="*/ 4869 w 5893"/>
              <a:gd name="T51" fmla="*/ 5036 h 6385"/>
              <a:gd name="T52" fmla="*/ 4148 w 5893"/>
              <a:gd name="T53" fmla="*/ 5892 h 6385"/>
              <a:gd name="T54" fmla="*/ 2371 w 5893"/>
              <a:gd name="T55" fmla="*/ 5615 h 6385"/>
              <a:gd name="T56" fmla="*/ 2125 w 5893"/>
              <a:gd name="T57" fmla="*/ 5528 h 6385"/>
              <a:gd name="T58" fmla="*/ 1848 w 5893"/>
              <a:gd name="T59" fmla="*/ 5440 h 6385"/>
              <a:gd name="T60" fmla="*/ 1594 w 5893"/>
              <a:gd name="T61" fmla="*/ 5401 h 6385"/>
              <a:gd name="T62" fmla="*/ 1475 w 5893"/>
              <a:gd name="T63" fmla="*/ 2950 h 6385"/>
              <a:gd name="T64" fmla="*/ 1737 w 5893"/>
              <a:gd name="T65" fmla="*/ 2911 h 6385"/>
              <a:gd name="T66" fmla="*/ 2038 w 5893"/>
              <a:gd name="T67" fmla="*/ 2673 h 6385"/>
              <a:gd name="T68" fmla="*/ 2323 w 5893"/>
              <a:gd name="T69" fmla="*/ 2340 h 6385"/>
              <a:gd name="T70" fmla="*/ 2530 w 5893"/>
              <a:gd name="T71" fmla="*/ 2070 h 6385"/>
              <a:gd name="T72" fmla="*/ 3053 w 5893"/>
              <a:gd name="T73" fmla="*/ 1301 h 6385"/>
              <a:gd name="T74" fmla="*/ 3315 w 5893"/>
              <a:gd name="T75" fmla="*/ 492 h 6385"/>
              <a:gd name="T76" fmla="*/ 3933 w 5893"/>
              <a:gd name="T77" fmla="*/ 1229 h 6385"/>
              <a:gd name="T78" fmla="*/ 3561 w 5893"/>
              <a:gd name="T79" fmla="*/ 2458 h 6385"/>
              <a:gd name="T80" fmla="*/ 5250 w 5893"/>
              <a:gd name="T81" fmla="*/ 2601 h 6385"/>
              <a:gd name="T82" fmla="*/ 5321 w 5893"/>
              <a:gd name="T83" fmla="*/ 3260 h 6385"/>
              <a:gd name="T84" fmla="*/ 5321 w 5893"/>
              <a:gd name="T85" fmla="*/ 3260 h 6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893" h="6385">
                <a:moveTo>
                  <a:pt x="5710" y="3569"/>
                </a:moveTo>
                <a:lnTo>
                  <a:pt x="5710" y="3569"/>
                </a:lnTo>
                <a:cubicBezTo>
                  <a:pt x="5829" y="3378"/>
                  <a:pt x="5892" y="3172"/>
                  <a:pt x="5892" y="2942"/>
                </a:cubicBezTo>
                <a:cubicBezTo>
                  <a:pt x="5892" y="2680"/>
                  <a:pt x="5797" y="2450"/>
                  <a:pt x="5607" y="2260"/>
                </a:cubicBezTo>
                <a:cubicBezTo>
                  <a:pt x="5408" y="2062"/>
                  <a:pt x="5178" y="1967"/>
                  <a:pt x="4909" y="1967"/>
                </a:cubicBezTo>
                <a:cubicBezTo>
                  <a:pt x="4234" y="1967"/>
                  <a:pt x="4234" y="1967"/>
                  <a:pt x="4234" y="1967"/>
                </a:cubicBezTo>
                <a:cubicBezTo>
                  <a:pt x="4361" y="1713"/>
                  <a:pt x="4425" y="1467"/>
                  <a:pt x="4425" y="1229"/>
                </a:cubicBezTo>
                <a:cubicBezTo>
                  <a:pt x="4425" y="928"/>
                  <a:pt x="4377" y="690"/>
                  <a:pt x="4290" y="515"/>
                </a:cubicBezTo>
                <a:cubicBezTo>
                  <a:pt x="4195" y="341"/>
                  <a:pt x="4068" y="206"/>
                  <a:pt x="3894" y="127"/>
                </a:cubicBezTo>
                <a:cubicBezTo>
                  <a:pt x="3727" y="40"/>
                  <a:pt x="3529" y="0"/>
                  <a:pt x="3315" y="0"/>
                </a:cubicBezTo>
                <a:cubicBezTo>
                  <a:pt x="3188" y="0"/>
                  <a:pt x="3069" y="48"/>
                  <a:pt x="2974" y="143"/>
                </a:cubicBezTo>
                <a:cubicBezTo>
                  <a:pt x="2863" y="254"/>
                  <a:pt x="2783" y="389"/>
                  <a:pt x="2736" y="555"/>
                </a:cubicBezTo>
                <a:cubicBezTo>
                  <a:pt x="2688" y="730"/>
                  <a:pt x="2648" y="888"/>
                  <a:pt x="2617" y="1039"/>
                </a:cubicBezTo>
                <a:cubicBezTo>
                  <a:pt x="2585" y="1198"/>
                  <a:pt x="2538" y="1309"/>
                  <a:pt x="2482" y="1372"/>
                </a:cubicBezTo>
                <a:cubicBezTo>
                  <a:pt x="2355" y="1507"/>
                  <a:pt x="2220" y="1673"/>
                  <a:pt x="2070" y="1864"/>
                </a:cubicBezTo>
                <a:cubicBezTo>
                  <a:pt x="1808" y="2197"/>
                  <a:pt x="1633" y="2395"/>
                  <a:pt x="1546" y="2458"/>
                </a:cubicBezTo>
                <a:cubicBezTo>
                  <a:pt x="491" y="2458"/>
                  <a:pt x="491" y="2458"/>
                  <a:pt x="491" y="2458"/>
                </a:cubicBezTo>
                <a:cubicBezTo>
                  <a:pt x="357" y="2458"/>
                  <a:pt x="238" y="2506"/>
                  <a:pt x="142" y="2601"/>
                </a:cubicBezTo>
                <a:cubicBezTo>
                  <a:pt x="47" y="2696"/>
                  <a:pt x="0" y="2816"/>
                  <a:pt x="0" y="2950"/>
                </a:cubicBezTo>
                <a:cubicBezTo>
                  <a:pt x="0" y="5401"/>
                  <a:pt x="0" y="5401"/>
                  <a:pt x="0" y="5401"/>
                </a:cubicBezTo>
                <a:cubicBezTo>
                  <a:pt x="0" y="5535"/>
                  <a:pt x="47" y="5655"/>
                  <a:pt x="142" y="5750"/>
                </a:cubicBezTo>
                <a:cubicBezTo>
                  <a:pt x="238" y="5845"/>
                  <a:pt x="357" y="5892"/>
                  <a:pt x="491" y="5892"/>
                </a:cubicBezTo>
                <a:cubicBezTo>
                  <a:pt x="1594" y="5892"/>
                  <a:pt x="1594" y="5892"/>
                  <a:pt x="1594" y="5892"/>
                </a:cubicBezTo>
                <a:cubicBezTo>
                  <a:pt x="1657" y="5892"/>
                  <a:pt x="1832" y="5948"/>
                  <a:pt x="2125" y="6051"/>
                </a:cubicBezTo>
                <a:cubicBezTo>
                  <a:pt x="2442" y="6154"/>
                  <a:pt x="2720" y="6241"/>
                  <a:pt x="2958" y="6297"/>
                </a:cubicBezTo>
                <a:cubicBezTo>
                  <a:pt x="3196" y="6352"/>
                  <a:pt x="3442" y="6384"/>
                  <a:pt x="3687" y="6384"/>
                </a:cubicBezTo>
                <a:cubicBezTo>
                  <a:pt x="4179" y="6384"/>
                  <a:pt x="4179" y="6384"/>
                  <a:pt x="4179" y="6384"/>
                </a:cubicBezTo>
                <a:cubicBezTo>
                  <a:pt x="4536" y="6384"/>
                  <a:pt x="4829" y="6281"/>
                  <a:pt x="5051" y="6075"/>
                </a:cubicBezTo>
                <a:cubicBezTo>
                  <a:pt x="5273" y="5869"/>
                  <a:pt x="5377" y="5591"/>
                  <a:pt x="5377" y="5234"/>
                </a:cubicBezTo>
                <a:cubicBezTo>
                  <a:pt x="5527" y="5036"/>
                  <a:pt x="5607" y="4806"/>
                  <a:pt x="5607" y="4552"/>
                </a:cubicBezTo>
                <a:cubicBezTo>
                  <a:pt x="5607" y="4497"/>
                  <a:pt x="5599" y="4441"/>
                  <a:pt x="5599" y="4385"/>
                </a:cubicBezTo>
                <a:cubicBezTo>
                  <a:pt x="5694" y="4211"/>
                  <a:pt x="5742" y="4029"/>
                  <a:pt x="5742" y="3830"/>
                </a:cubicBezTo>
                <a:cubicBezTo>
                  <a:pt x="5742" y="3743"/>
                  <a:pt x="5726" y="3656"/>
                  <a:pt x="5710" y="3569"/>
                </a:cubicBezTo>
                <a:close/>
                <a:moveTo>
                  <a:pt x="912" y="5329"/>
                </a:moveTo>
                <a:lnTo>
                  <a:pt x="912" y="5329"/>
                </a:lnTo>
                <a:cubicBezTo>
                  <a:pt x="864" y="5377"/>
                  <a:pt x="809" y="5401"/>
                  <a:pt x="737" y="5401"/>
                </a:cubicBezTo>
                <a:cubicBezTo>
                  <a:pt x="674" y="5401"/>
                  <a:pt x="610" y="5377"/>
                  <a:pt x="563" y="5329"/>
                </a:cubicBezTo>
                <a:cubicBezTo>
                  <a:pt x="515" y="5282"/>
                  <a:pt x="491" y="5226"/>
                  <a:pt x="491" y="5155"/>
                </a:cubicBezTo>
                <a:cubicBezTo>
                  <a:pt x="491" y="5091"/>
                  <a:pt x="515" y="5036"/>
                  <a:pt x="563" y="4988"/>
                </a:cubicBezTo>
                <a:cubicBezTo>
                  <a:pt x="610" y="4933"/>
                  <a:pt x="674" y="4909"/>
                  <a:pt x="737" y="4909"/>
                </a:cubicBezTo>
                <a:cubicBezTo>
                  <a:pt x="809" y="4909"/>
                  <a:pt x="864" y="4933"/>
                  <a:pt x="912" y="4988"/>
                </a:cubicBezTo>
                <a:cubicBezTo>
                  <a:pt x="959" y="5036"/>
                  <a:pt x="983" y="5091"/>
                  <a:pt x="983" y="5155"/>
                </a:cubicBezTo>
                <a:cubicBezTo>
                  <a:pt x="983" y="5226"/>
                  <a:pt x="959" y="5282"/>
                  <a:pt x="912" y="5329"/>
                </a:cubicBezTo>
                <a:close/>
                <a:moveTo>
                  <a:pt x="5321" y="3260"/>
                </a:moveTo>
                <a:lnTo>
                  <a:pt x="5321" y="3260"/>
                </a:lnTo>
                <a:cubicBezTo>
                  <a:pt x="5266" y="3378"/>
                  <a:pt x="5194" y="3434"/>
                  <a:pt x="5115" y="3442"/>
                </a:cubicBezTo>
                <a:cubicBezTo>
                  <a:pt x="5155" y="3482"/>
                  <a:pt x="5186" y="3545"/>
                  <a:pt x="5210" y="3624"/>
                </a:cubicBezTo>
                <a:cubicBezTo>
                  <a:pt x="5234" y="3695"/>
                  <a:pt x="5250" y="3767"/>
                  <a:pt x="5250" y="3830"/>
                </a:cubicBezTo>
                <a:cubicBezTo>
                  <a:pt x="5250" y="4013"/>
                  <a:pt x="5178" y="4163"/>
                  <a:pt x="5044" y="4290"/>
                </a:cubicBezTo>
                <a:cubicBezTo>
                  <a:pt x="5091" y="4370"/>
                  <a:pt x="5115" y="4457"/>
                  <a:pt x="5115" y="4552"/>
                </a:cubicBezTo>
                <a:cubicBezTo>
                  <a:pt x="5115" y="4647"/>
                  <a:pt x="5091" y="4743"/>
                  <a:pt x="5051" y="4838"/>
                </a:cubicBezTo>
                <a:cubicBezTo>
                  <a:pt x="5004" y="4933"/>
                  <a:pt x="4940" y="4996"/>
                  <a:pt x="4869" y="5036"/>
                </a:cubicBezTo>
                <a:cubicBezTo>
                  <a:pt x="4877" y="5115"/>
                  <a:pt x="4885" y="5186"/>
                  <a:pt x="4885" y="5250"/>
                </a:cubicBezTo>
                <a:cubicBezTo>
                  <a:pt x="4885" y="5678"/>
                  <a:pt x="4639" y="5892"/>
                  <a:pt x="4148" y="5892"/>
                </a:cubicBezTo>
                <a:cubicBezTo>
                  <a:pt x="3687" y="5892"/>
                  <a:pt x="3687" y="5892"/>
                  <a:pt x="3687" y="5892"/>
                </a:cubicBezTo>
                <a:cubicBezTo>
                  <a:pt x="3346" y="5892"/>
                  <a:pt x="2910" y="5797"/>
                  <a:pt x="2371" y="5615"/>
                </a:cubicBezTo>
                <a:cubicBezTo>
                  <a:pt x="2363" y="5607"/>
                  <a:pt x="2323" y="5599"/>
                  <a:pt x="2260" y="5575"/>
                </a:cubicBezTo>
                <a:cubicBezTo>
                  <a:pt x="2197" y="5551"/>
                  <a:pt x="2157" y="5535"/>
                  <a:pt x="2125" y="5528"/>
                </a:cubicBezTo>
                <a:cubicBezTo>
                  <a:pt x="2093" y="5512"/>
                  <a:pt x="2054" y="5504"/>
                  <a:pt x="1990" y="5480"/>
                </a:cubicBezTo>
                <a:cubicBezTo>
                  <a:pt x="1927" y="5464"/>
                  <a:pt x="1879" y="5448"/>
                  <a:pt x="1848" y="5440"/>
                </a:cubicBezTo>
                <a:cubicBezTo>
                  <a:pt x="1808" y="5432"/>
                  <a:pt x="1769" y="5424"/>
                  <a:pt x="1721" y="5417"/>
                </a:cubicBezTo>
                <a:cubicBezTo>
                  <a:pt x="1673" y="5408"/>
                  <a:pt x="1633" y="5401"/>
                  <a:pt x="1594" y="5401"/>
                </a:cubicBezTo>
                <a:cubicBezTo>
                  <a:pt x="1475" y="5401"/>
                  <a:pt x="1475" y="5401"/>
                  <a:pt x="1475" y="5401"/>
                </a:cubicBezTo>
                <a:cubicBezTo>
                  <a:pt x="1475" y="2950"/>
                  <a:pt x="1475" y="2950"/>
                  <a:pt x="1475" y="2950"/>
                </a:cubicBezTo>
                <a:cubicBezTo>
                  <a:pt x="1594" y="2950"/>
                  <a:pt x="1594" y="2950"/>
                  <a:pt x="1594" y="2950"/>
                </a:cubicBezTo>
                <a:cubicBezTo>
                  <a:pt x="1642" y="2950"/>
                  <a:pt x="1681" y="2934"/>
                  <a:pt x="1737" y="2911"/>
                </a:cubicBezTo>
                <a:cubicBezTo>
                  <a:pt x="1784" y="2887"/>
                  <a:pt x="1832" y="2855"/>
                  <a:pt x="1887" y="2807"/>
                </a:cubicBezTo>
                <a:cubicBezTo>
                  <a:pt x="1943" y="2760"/>
                  <a:pt x="1990" y="2720"/>
                  <a:pt x="2038" y="2673"/>
                </a:cubicBezTo>
                <a:cubicBezTo>
                  <a:pt x="2077" y="2625"/>
                  <a:pt x="2133" y="2569"/>
                  <a:pt x="2189" y="2506"/>
                </a:cubicBezTo>
                <a:cubicBezTo>
                  <a:pt x="2244" y="2435"/>
                  <a:pt x="2292" y="2379"/>
                  <a:pt x="2323" y="2340"/>
                </a:cubicBezTo>
                <a:cubicBezTo>
                  <a:pt x="2355" y="2300"/>
                  <a:pt x="2395" y="2244"/>
                  <a:pt x="2442" y="2181"/>
                </a:cubicBezTo>
                <a:cubicBezTo>
                  <a:pt x="2490" y="2118"/>
                  <a:pt x="2522" y="2086"/>
                  <a:pt x="2530" y="2070"/>
                </a:cubicBezTo>
                <a:cubicBezTo>
                  <a:pt x="2672" y="1895"/>
                  <a:pt x="2767" y="1777"/>
                  <a:pt x="2823" y="1721"/>
                </a:cubicBezTo>
                <a:cubicBezTo>
                  <a:pt x="2926" y="1610"/>
                  <a:pt x="3005" y="1467"/>
                  <a:pt x="3053" y="1301"/>
                </a:cubicBezTo>
                <a:cubicBezTo>
                  <a:pt x="3101" y="1126"/>
                  <a:pt x="3140" y="967"/>
                  <a:pt x="3172" y="817"/>
                </a:cubicBezTo>
                <a:cubicBezTo>
                  <a:pt x="3204" y="666"/>
                  <a:pt x="3251" y="555"/>
                  <a:pt x="3315" y="492"/>
                </a:cubicBezTo>
                <a:cubicBezTo>
                  <a:pt x="3561" y="492"/>
                  <a:pt x="3727" y="555"/>
                  <a:pt x="3806" y="674"/>
                </a:cubicBezTo>
                <a:cubicBezTo>
                  <a:pt x="3886" y="793"/>
                  <a:pt x="3933" y="976"/>
                  <a:pt x="3933" y="1229"/>
                </a:cubicBezTo>
                <a:cubicBezTo>
                  <a:pt x="3933" y="1380"/>
                  <a:pt x="3870" y="1586"/>
                  <a:pt x="3743" y="1848"/>
                </a:cubicBezTo>
                <a:cubicBezTo>
                  <a:pt x="3624" y="2101"/>
                  <a:pt x="3561" y="2308"/>
                  <a:pt x="3561" y="2458"/>
                </a:cubicBezTo>
                <a:cubicBezTo>
                  <a:pt x="4909" y="2458"/>
                  <a:pt x="4909" y="2458"/>
                  <a:pt x="4909" y="2458"/>
                </a:cubicBezTo>
                <a:cubicBezTo>
                  <a:pt x="5044" y="2458"/>
                  <a:pt x="5155" y="2506"/>
                  <a:pt x="5250" y="2601"/>
                </a:cubicBezTo>
                <a:cubicBezTo>
                  <a:pt x="5353" y="2704"/>
                  <a:pt x="5400" y="2816"/>
                  <a:pt x="5400" y="2950"/>
                </a:cubicBezTo>
                <a:cubicBezTo>
                  <a:pt x="5400" y="3038"/>
                  <a:pt x="5377" y="3140"/>
                  <a:pt x="5321" y="3260"/>
                </a:cubicBezTo>
                <a:close/>
                <a:moveTo>
                  <a:pt x="5321" y="3260"/>
                </a:moveTo>
                <a:lnTo>
                  <a:pt x="5321" y="3260"/>
                </a:lnTo>
                <a:close/>
              </a:path>
            </a:pathLst>
          </a:custGeom>
          <a:solidFill>
            <a:schemeClr val="accent2"/>
          </a:solidFill>
          <a:ln>
            <a:noFill/>
          </a:ln>
          <a:effectLst/>
        </p:spPr>
        <p:txBody>
          <a:bodyPr wrap="none" anchor="ctr"/>
          <a:lstStyle/>
          <a:p>
            <a:endParaRPr lang="en-US" sz="7197" b="1" dirty="0">
              <a:latin typeface="Oswald Bold" charset="0"/>
              <a:ea typeface="Oswald Bold" charset="0"/>
              <a:cs typeface="Oswald Bold" charset="0"/>
            </a:endParaRPr>
          </a:p>
        </p:txBody>
      </p:sp>
    </p:spTree>
    <p:extLst>
      <p:ext uri="{BB962C8B-B14F-4D97-AF65-F5344CB8AC3E}">
        <p14:creationId xmlns:p14="http://schemas.microsoft.com/office/powerpoint/2010/main" val="231889412"/>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959225" y="549276"/>
            <a:ext cx="16459200" cy="2286000"/>
          </a:xfrm>
          <a:solidFill>
            <a:srgbClr val="FFFF00"/>
          </a:solidFill>
        </p:spPr>
        <p:txBody>
          <a:bodyPr/>
          <a:lstStyle/>
          <a:p>
            <a:r>
              <a:rPr lang="id-ID" sz="6400" dirty="0">
                <a:solidFill>
                  <a:srgbClr val="7030A0"/>
                </a:solidFill>
                <a:latin typeface="Comic Sans MS" pitchFamily="66" charset="0"/>
              </a:rPr>
              <a:t>Pengertian Organisasi</a:t>
            </a:r>
          </a:p>
        </p:txBody>
      </p:sp>
      <p:sp>
        <p:nvSpPr>
          <p:cNvPr id="7" name="Content Placeholder 2"/>
          <p:cNvSpPr>
            <a:spLocks noGrp="1"/>
          </p:cNvSpPr>
          <p:nvPr>
            <p:ph idx="1"/>
          </p:nvPr>
        </p:nvSpPr>
        <p:spPr>
          <a:xfrm>
            <a:off x="3979913" y="1529409"/>
            <a:ext cx="16459200" cy="6603654"/>
          </a:xfrm>
        </p:spPr>
        <p:txBody>
          <a:bodyPr>
            <a:normAutofit/>
          </a:bodyPr>
          <a:lstStyle/>
          <a:p>
            <a:pPr algn="just">
              <a:buNone/>
            </a:pPr>
            <a:r>
              <a:rPr lang="id-ID" sz="5600" dirty="0">
                <a:solidFill>
                  <a:schemeClr val="tx1"/>
                </a:solidFill>
              </a:rPr>
              <a:t>	Organisasi berdasarkan teknis adalah struktur sosial formal yang mengubah input berupa    modal dan tenaga kerja melalui proses produksi menjadi output berupa barang dan jasa.</a:t>
            </a:r>
          </a:p>
        </p:txBody>
      </p:sp>
      <p:grpSp>
        <p:nvGrpSpPr>
          <p:cNvPr id="8" name="Group 7"/>
          <p:cNvGrpSpPr/>
          <p:nvPr/>
        </p:nvGrpSpPr>
        <p:grpSpPr>
          <a:xfrm>
            <a:off x="4411961" y="7146032"/>
            <a:ext cx="15985776" cy="4608512"/>
            <a:chOff x="899592" y="3429000"/>
            <a:chExt cx="7992888" cy="2304256"/>
          </a:xfrm>
        </p:grpSpPr>
        <p:sp>
          <p:nvSpPr>
            <p:cNvPr id="9" name="Rectangle 8"/>
            <p:cNvSpPr/>
            <p:nvPr/>
          </p:nvSpPr>
          <p:spPr>
            <a:xfrm>
              <a:off x="3203848" y="3861048"/>
              <a:ext cx="316835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000"/>
            </a:p>
          </p:txBody>
        </p:sp>
        <p:sp>
          <p:nvSpPr>
            <p:cNvPr id="10" name="TextBox 9"/>
            <p:cNvSpPr txBox="1"/>
            <p:nvPr/>
          </p:nvSpPr>
          <p:spPr>
            <a:xfrm>
              <a:off x="3851920" y="3429000"/>
              <a:ext cx="1872208" cy="353943"/>
            </a:xfrm>
            <a:prstGeom prst="rect">
              <a:avLst/>
            </a:prstGeom>
            <a:noFill/>
          </p:spPr>
          <p:txBody>
            <a:bodyPr wrap="square" rtlCol="0">
              <a:spAutoFit/>
            </a:bodyPr>
            <a:lstStyle/>
            <a:p>
              <a:pPr algn="ctr"/>
              <a:r>
                <a:rPr lang="id-ID" sz="4000" dirty="0"/>
                <a:t>Organisasi</a:t>
              </a:r>
            </a:p>
          </p:txBody>
        </p:sp>
        <p:sp>
          <p:nvSpPr>
            <p:cNvPr id="11" name="TextBox 10"/>
            <p:cNvSpPr txBox="1"/>
            <p:nvPr/>
          </p:nvSpPr>
          <p:spPr>
            <a:xfrm>
              <a:off x="899592" y="4149080"/>
              <a:ext cx="1440160" cy="661720"/>
            </a:xfrm>
            <a:prstGeom prst="rect">
              <a:avLst/>
            </a:prstGeom>
            <a:noFill/>
          </p:spPr>
          <p:txBody>
            <a:bodyPr wrap="square" rtlCol="0">
              <a:spAutoFit/>
            </a:bodyPr>
            <a:lstStyle/>
            <a:p>
              <a:r>
                <a:rPr lang="id-ID" sz="4000" dirty="0"/>
                <a:t>Input dari Lingkungan</a:t>
              </a:r>
            </a:p>
          </p:txBody>
        </p:sp>
        <p:sp>
          <p:nvSpPr>
            <p:cNvPr id="12" name="TextBox 11"/>
            <p:cNvSpPr txBox="1"/>
            <p:nvPr/>
          </p:nvSpPr>
          <p:spPr>
            <a:xfrm>
              <a:off x="7308304" y="4077072"/>
              <a:ext cx="1584176" cy="661720"/>
            </a:xfrm>
            <a:prstGeom prst="rect">
              <a:avLst/>
            </a:prstGeom>
            <a:noFill/>
          </p:spPr>
          <p:txBody>
            <a:bodyPr wrap="square" rtlCol="0">
              <a:spAutoFit/>
            </a:bodyPr>
            <a:lstStyle/>
            <a:p>
              <a:r>
                <a:rPr lang="id-ID" sz="4000" dirty="0"/>
                <a:t>Output untuk Lingkungan</a:t>
              </a:r>
            </a:p>
          </p:txBody>
        </p:sp>
        <p:sp>
          <p:nvSpPr>
            <p:cNvPr id="13" name="TextBox 12"/>
            <p:cNvSpPr txBox="1"/>
            <p:nvPr/>
          </p:nvSpPr>
          <p:spPr>
            <a:xfrm>
              <a:off x="3131840" y="5229200"/>
              <a:ext cx="3240360" cy="353943"/>
            </a:xfrm>
            <a:prstGeom prst="rect">
              <a:avLst/>
            </a:prstGeom>
            <a:noFill/>
          </p:spPr>
          <p:txBody>
            <a:bodyPr wrap="square" rtlCol="0">
              <a:spAutoFit/>
            </a:bodyPr>
            <a:lstStyle/>
            <a:p>
              <a:pPr algn="ctr"/>
              <a:r>
                <a:rPr lang="id-ID" sz="4000" dirty="0"/>
                <a:t>Proses Produksi</a:t>
              </a:r>
            </a:p>
          </p:txBody>
        </p:sp>
        <p:cxnSp>
          <p:nvCxnSpPr>
            <p:cNvPr id="14" name="Straight Connector 13"/>
            <p:cNvCxnSpPr/>
            <p:nvPr/>
          </p:nvCxnSpPr>
          <p:spPr>
            <a:xfrm>
              <a:off x="7956376" y="4869160"/>
              <a:ext cx="0" cy="864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1547664" y="5733256"/>
              <a:ext cx="64087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547664" y="4869160"/>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195736" y="4437112"/>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444208" y="4437112"/>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419872" y="4077072"/>
              <a:ext cx="648072" cy="28803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000"/>
            </a:p>
          </p:txBody>
        </p:sp>
        <p:sp>
          <p:nvSpPr>
            <p:cNvPr id="20" name="Rectangle 19"/>
            <p:cNvSpPr/>
            <p:nvPr/>
          </p:nvSpPr>
          <p:spPr>
            <a:xfrm>
              <a:off x="5580112" y="4077072"/>
              <a:ext cx="648072" cy="28803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000"/>
            </a:p>
          </p:txBody>
        </p:sp>
        <p:sp>
          <p:nvSpPr>
            <p:cNvPr id="21" name="Rectangle 20"/>
            <p:cNvSpPr/>
            <p:nvPr/>
          </p:nvSpPr>
          <p:spPr>
            <a:xfrm>
              <a:off x="3419872" y="4725144"/>
              <a:ext cx="648072" cy="28803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000"/>
            </a:p>
          </p:txBody>
        </p:sp>
        <p:sp>
          <p:nvSpPr>
            <p:cNvPr id="22" name="Rectangle 21"/>
            <p:cNvSpPr/>
            <p:nvPr/>
          </p:nvSpPr>
          <p:spPr>
            <a:xfrm>
              <a:off x="5580112" y="4725144"/>
              <a:ext cx="648072" cy="28803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000"/>
            </a:p>
          </p:txBody>
        </p:sp>
        <p:cxnSp>
          <p:nvCxnSpPr>
            <p:cNvPr id="23" name="Straight Connector 22"/>
            <p:cNvCxnSpPr/>
            <p:nvPr/>
          </p:nvCxnSpPr>
          <p:spPr>
            <a:xfrm>
              <a:off x="4139952" y="4221088"/>
              <a:ext cx="13681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139952" y="4869160"/>
              <a:ext cx="13681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707904" y="4365104"/>
              <a:ext cx="0" cy="28803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940152" y="4365104"/>
              <a:ext cx="0" cy="28803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06440002"/>
      </p:ext>
    </p:extLst>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92501" y="4605636"/>
            <a:ext cx="3263200" cy="1077218"/>
          </a:xfrm>
          <a:prstGeom prst="rect">
            <a:avLst/>
          </a:prstGeom>
          <a:noFill/>
        </p:spPr>
        <p:txBody>
          <a:bodyPr wrap="square" rtlCol="0">
            <a:spAutoFit/>
          </a:bodyPr>
          <a:lstStyle/>
          <a:p>
            <a:pPr algn="ctr"/>
            <a:r>
              <a:rPr lang="id-ID" sz="3200" b="1" dirty="0" smtClean="0">
                <a:solidFill>
                  <a:schemeClr val="tx2"/>
                </a:solidFill>
                <a:latin typeface="Open Sans" charset="0"/>
                <a:ea typeface="Open Sans" charset="0"/>
                <a:cs typeface="Open Sans" charset="0"/>
              </a:rPr>
              <a:t>Proses </a:t>
            </a:r>
          </a:p>
          <a:p>
            <a:pPr algn="ctr"/>
            <a:r>
              <a:rPr lang="id-ID" sz="3200" b="1" dirty="0" smtClean="0">
                <a:solidFill>
                  <a:schemeClr val="tx2"/>
                </a:solidFill>
                <a:latin typeface="Open Sans" charset="0"/>
                <a:ea typeface="Open Sans" charset="0"/>
                <a:cs typeface="Open Sans" charset="0"/>
              </a:rPr>
              <a:t>Bisnis</a:t>
            </a:r>
            <a:endParaRPr lang="en-US" sz="3200" b="1" dirty="0">
              <a:solidFill>
                <a:schemeClr val="tx2"/>
              </a:solidFill>
              <a:latin typeface="Open Sans" charset="0"/>
              <a:ea typeface="Open Sans" charset="0"/>
              <a:cs typeface="Open Sans" charset="0"/>
            </a:endParaRPr>
          </a:p>
        </p:txBody>
      </p:sp>
      <p:pic>
        <p:nvPicPr>
          <p:cNvPr id="2" name="Picture 1"/>
          <p:cNvPicPr>
            <a:picLocks noChangeAspect="1"/>
          </p:cNvPicPr>
          <p:nvPr/>
        </p:nvPicPr>
        <p:blipFill>
          <a:blip r:embed="rId3"/>
          <a:stretch>
            <a:fillRect/>
          </a:stretch>
        </p:blipFill>
        <p:spPr>
          <a:xfrm>
            <a:off x="3520440" y="3245835"/>
            <a:ext cx="20574000" cy="9884014"/>
          </a:xfrm>
          <a:prstGeom prst="rect">
            <a:avLst/>
          </a:prstGeom>
        </p:spPr>
      </p:pic>
    </p:spTree>
    <p:extLst>
      <p:ext uri="{BB962C8B-B14F-4D97-AF65-F5344CB8AC3E}">
        <p14:creationId xmlns:p14="http://schemas.microsoft.com/office/powerpoint/2010/main" val="14436331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4658617" y="4925929"/>
            <a:ext cx="15595104" cy="7096000"/>
            <a:chOff x="827584" y="2708920"/>
            <a:chExt cx="7797552" cy="4313539"/>
          </a:xfrm>
        </p:grpSpPr>
        <p:sp>
          <p:nvSpPr>
            <p:cNvPr id="28" name="TextBox 27"/>
            <p:cNvSpPr txBox="1"/>
            <p:nvPr/>
          </p:nvSpPr>
          <p:spPr>
            <a:xfrm>
              <a:off x="827584" y="4437112"/>
              <a:ext cx="1440160" cy="654823"/>
            </a:xfrm>
            <a:prstGeom prst="rect">
              <a:avLst/>
            </a:prstGeom>
            <a:solidFill>
              <a:srgbClr val="00B050"/>
            </a:solidFill>
          </p:spPr>
          <p:txBody>
            <a:bodyPr wrap="square" rtlCol="0">
              <a:spAutoFit/>
            </a:bodyPr>
            <a:lstStyle/>
            <a:p>
              <a:r>
                <a:rPr lang="id-ID" sz="3200" dirty="0"/>
                <a:t>Sumber Daya Lingkungan</a:t>
              </a:r>
            </a:p>
          </p:txBody>
        </p:sp>
        <p:sp>
          <p:nvSpPr>
            <p:cNvPr id="29" name="Rounded Rectangle 28"/>
            <p:cNvSpPr/>
            <p:nvPr/>
          </p:nvSpPr>
          <p:spPr>
            <a:xfrm>
              <a:off x="3275856" y="3161411"/>
              <a:ext cx="2880320" cy="3861048"/>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3200" dirty="0">
                  <a:solidFill>
                    <a:schemeClr val="bg1"/>
                  </a:solidFill>
                </a:rPr>
                <a:t>Struktur</a:t>
              </a:r>
            </a:p>
            <a:p>
              <a:pPr lvl="1"/>
              <a:r>
                <a:rPr lang="id-ID" sz="3200" dirty="0">
                  <a:solidFill>
                    <a:schemeClr val="bg1"/>
                  </a:solidFill>
                </a:rPr>
                <a:t>Hierarki</a:t>
              </a:r>
            </a:p>
            <a:p>
              <a:pPr lvl="1"/>
              <a:r>
                <a:rPr lang="id-ID" sz="3200" dirty="0">
                  <a:solidFill>
                    <a:schemeClr val="bg1"/>
                  </a:solidFill>
                </a:rPr>
                <a:t>Divisi tenaga kerja</a:t>
              </a:r>
            </a:p>
            <a:p>
              <a:pPr lvl="1"/>
              <a:r>
                <a:rPr lang="id-ID" sz="3200" dirty="0">
                  <a:solidFill>
                    <a:schemeClr val="bg1"/>
                  </a:solidFill>
                </a:rPr>
                <a:t>Peraturan dan prosedur</a:t>
              </a:r>
            </a:p>
            <a:p>
              <a:pPr lvl="1"/>
              <a:r>
                <a:rPr lang="id-ID" sz="3200" dirty="0">
                  <a:solidFill>
                    <a:schemeClr val="bg1"/>
                  </a:solidFill>
                </a:rPr>
                <a:t>Proses bisnis</a:t>
              </a:r>
            </a:p>
            <a:p>
              <a:pPr lvl="1"/>
              <a:r>
                <a:rPr lang="id-ID" sz="3200" dirty="0">
                  <a:solidFill>
                    <a:schemeClr val="bg1"/>
                  </a:solidFill>
                </a:rPr>
                <a:t>Budaya</a:t>
              </a:r>
            </a:p>
            <a:p>
              <a:r>
                <a:rPr lang="id-ID" sz="3200" dirty="0">
                  <a:solidFill>
                    <a:schemeClr val="bg1"/>
                  </a:solidFill>
                </a:rPr>
                <a:t>Preses</a:t>
              </a:r>
            </a:p>
            <a:p>
              <a:pPr lvl="1"/>
              <a:r>
                <a:rPr lang="id-ID" sz="3200" dirty="0">
                  <a:solidFill>
                    <a:schemeClr val="bg1"/>
                  </a:solidFill>
                </a:rPr>
                <a:t>Hak/Kewajiban</a:t>
              </a:r>
            </a:p>
            <a:p>
              <a:pPr lvl="1"/>
              <a:r>
                <a:rPr lang="id-ID" sz="3200" dirty="0">
                  <a:solidFill>
                    <a:schemeClr val="bg1"/>
                  </a:solidFill>
                </a:rPr>
                <a:t>Wewenag / Tanggung Jawab</a:t>
              </a:r>
            </a:p>
            <a:p>
              <a:pPr lvl="1"/>
              <a:r>
                <a:rPr lang="id-ID" sz="3200" dirty="0">
                  <a:solidFill>
                    <a:schemeClr val="bg1"/>
                  </a:solidFill>
                </a:rPr>
                <a:t>Nilai</a:t>
              </a:r>
            </a:p>
            <a:p>
              <a:pPr lvl="1"/>
              <a:r>
                <a:rPr lang="id-ID" sz="3200" dirty="0">
                  <a:solidFill>
                    <a:schemeClr val="bg1"/>
                  </a:solidFill>
                </a:rPr>
                <a:t>Normal</a:t>
              </a:r>
            </a:p>
            <a:p>
              <a:pPr lvl="1"/>
              <a:r>
                <a:rPr lang="id-ID" sz="3200" dirty="0">
                  <a:solidFill>
                    <a:schemeClr val="bg1"/>
                  </a:solidFill>
                </a:rPr>
                <a:t>Orang-orang</a:t>
              </a:r>
            </a:p>
          </p:txBody>
        </p:sp>
        <p:sp>
          <p:nvSpPr>
            <p:cNvPr id="30" name="TextBox 29"/>
            <p:cNvSpPr txBox="1"/>
            <p:nvPr/>
          </p:nvSpPr>
          <p:spPr>
            <a:xfrm>
              <a:off x="3480480" y="2708920"/>
              <a:ext cx="2248808" cy="355475"/>
            </a:xfrm>
            <a:prstGeom prst="rect">
              <a:avLst/>
            </a:prstGeom>
            <a:solidFill>
              <a:schemeClr val="accent3">
                <a:lumMod val="60000"/>
                <a:lumOff val="40000"/>
              </a:schemeClr>
            </a:solidFill>
          </p:spPr>
          <p:txBody>
            <a:bodyPr wrap="square" rtlCol="0">
              <a:spAutoFit/>
            </a:bodyPr>
            <a:lstStyle/>
            <a:p>
              <a:r>
                <a:rPr lang="id-ID" sz="3200" dirty="0"/>
                <a:t>ORGANISASI FORMAL</a:t>
              </a:r>
            </a:p>
          </p:txBody>
        </p:sp>
        <p:sp>
          <p:nvSpPr>
            <p:cNvPr id="31" name="TextBox 30"/>
            <p:cNvSpPr txBox="1"/>
            <p:nvPr/>
          </p:nvSpPr>
          <p:spPr>
            <a:xfrm>
              <a:off x="7164288" y="4437112"/>
              <a:ext cx="1460848" cy="654823"/>
            </a:xfrm>
            <a:prstGeom prst="rect">
              <a:avLst/>
            </a:prstGeom>
            <a:solidFill>
              <a:srgbClr val="00B050"/>
            </a:solidFill>
          </p:spPr>
          <p:txBody>
            <a:bodyPr wrap="square" rtlCol="0">
              <a:spAutoFit/>
            </a:bodyPr>
            <a:lstStyle/>
            <a:p>
              <a:r>
                <a:rPr lang="id-ID" sz="3200" dirty="0"/>
                <a:t>Output </a:t>
              </a:r>
            </a:p>
            <a:p>
              <a:r>
                <a:rPr lang="id-ID" sz="3200" dirty="0"/>
                <a:t>Lingkungan</a:t>
              </a:r>
            </a:p>
          </p:txBody>
        </p:sp>
        <p:cxnSp>
          <p:nvCxnSpPr>
            <p:cNvPr id="32" name="Straight Arrow Connector 31"/>
            <p:cNvCxnSpPr/>
            <p:nvPr/>
          </p:nvCxnSpPr>
          <p:spPr>
            <a:xfrm>
              <a:off x="2267744" y="4797152"/>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228184" y="4797152"/>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4" name="TextBox 33"/>
          <p:cNvSpPr txBox="1"/>
          <p:nvPr/>
        </p:nvSpPr>
        <p:spPr>
          <a:xfrm>
            <a:off x="3835897" y="1906867"/>
            <a:ext cx="16417824" cy="3170099"/>
          </a:xfrm>
          <a:prstGeom prst="rect">
            <a:avLst/>
          </a:prstGeom>
          <a:noFill/>
        </p:spPr>
        <p:txBody>
          <a:bodyPr wrap="square" rtlCol="0">
            <a:spAutoFit/>
          </a:bodyPr>
          <a:lstStyle/>
          <a:p>
            <a:endParaRPr lang="id-ID" sz="4000" dirty="0" smtClean="0"/>
          </a:p>
          <a:p>
            <a:r>
              <a:rPr lang="id-ID" sz="4000" dirty="0" smtClean="0"/>
              <a:t>Organisasi </a:t>
            </a:r>
            <a:r>
              <a:rPr lang="id-ID" sz="4000" dirty="0"/>
              <a:t>berdasarkan perilaku adalah kumpulan hak, wewenang,</a:t>
            </a:r>
          </a:p>
          <a:p>
            <a:r>
              <a:rPr lang="id-ID" sz="4000" dirty="0"/>
              <a:t>kewajiban, dan tanggung jawab yang mengalami penyesuaian secara perlahan dalam jangka waktu tertentu melalui proses konflik dan</a:t>
            </a:r>
          </a:p>
          <a:p>
            <a:r>
              <a:rPr lang="id-ID" sz="4000" dirty="0"/>
              <a:t>penyelesaian konflik.</a:t>
            </a:r>
          </a:p>
        </p:txBody>
      </p:sp>
      <p:sp>
        <p:nvSpPr>
          <p:cNvPr id="35" name="Title 1"/>
          <p:cNvSpPr>
            <a:spLocks noGrp="1"/>
          </p:cNvSpPr>
          <p:nvPr>
            <p:ph type="title"/>
          </p:nvPr>
        </p:nvSpPr>
        <p:spPr>
          <a:xfrm>
            <a:off x="3794521" y="66863"/>
            <a:ext cx="16459200" cy="2006600"/>
          </a:xfrm>
          <a:solidFill>
            <a:srgbClr val="FFFF00"/>
          </a:solidFill>
        </p:spPr>
        <p:txBody>
          <a:bodyPr/>
          <a:lstStyle/>
          <a:p>
            <a:r>
              <a:rPr lang="id-ID" sz="6400" dirty="0">
                <a:solidFill>
                  <a:srgbClr val="7030A0"/>
                </a:solidFill>
                <a:latin typeface="Comic Sans MS" pitchFamily="66" charset="0"/>
              </a:rPr>
              <a:t>Pengertian Organisasi</a:t>
            </a:r>
          </a:p>
        </p:txBody>
      </p:sp>
    </p:spTree>
    <p:extLst>
      <p:ext uri="{BB962C8B-B14F-4D97-AF65-F5344CB8AC3E}">
        <p14:creationId xmlns:p14="http://schemas.microsoft.com/office/powerpoint/2010/main" val="4269527279"/>
      </p:ext>
    </p:extLst>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959225" y="549276"/>
            <a:ext cx="16459200" cy="2286000"/>
          </a:xfrm>
          <a:prstGeom prst="rect">
            <a:avLst/>
          </a:prstGeom>
          <a:solidFill>
            <a:srgbClr val="FFFF00"/>
          </a:solidFill>
        </p:spPr>
        <p:txBody>
          <a:bodyPr anchor="ctr"/>
          <a:lstStyle/>
          <a:p>
            <a:pPr defTabSz="1828800" latinLnBrk="1">
              <a:spcBef>
                <a:spcPct val="0"/>
              </a:spcBef>
              <a:defRPr/>
            </a:pPr>
            <a:r>
              <a:rPr lang="id-ID" sz="6400" b="1" dirty="0">
                <a:solidFill>
                  <a:srgbClr val="7030A0"/>
                </a:solidFill>
                <a:latin typeface="Comic Sans MS" pitchFamily="66" charset="0"/>
                <a:ea typeface="+mj-ea"/>
                <a:cs typeface="Arial" pitchFamily="34" charset="0"/>
              </a:rPr>
              <a:t>Ciri- ciri Organisasi</a:t>
            </a:r>
          </a:p>
        </p:txBody>
      </p:sp>
      <p:graphicFrame>
        <p:nvGraphicFramePr>
          <p:cNvPr id="9" name="Content Placeholder 5"/>
          <p:cNvGraphicFramePr>
            <a:graphicFrameLocks noGrp="1"/>
          </p:cNvGraphicFramePr>
          <p:nvPr>
            <p:ph idx="1"/>
          </p:nvPr>
        </p:nvGraphicFramePr>
        <p:xfrm>
          <a:off x="3959225" y="3200401"/>
          <a:ext cx="16459200" cy="9051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2584216"/>
      </p:ext>
    </p:extLst>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547865" y="549276"/>
            <a:ext cx="17213520" cy="2286000"/>
          </a:xfrm>
          <a:solidFill>
            <a:srgbClr val="FFFF00"/>
          </a:solidFill>
        </p:spPr>
        <p:txBody>
          <a:bodyPr>
            <a:normAutofit/>
          </a:bodyPr>
          <a:lstStyle/>
          <a:p>
            <a:r>
              <a:rPr lang="id-ID" sz="6400" dirty="0">
                <a:solidFill>
                  <a:srgbClr val="7030A0"/>
                </a:solidFill>
                <a:latin typeface="Comic Sans MS" pitchFamily="66" charset="0"/>
              </a:rPr>
              <a:t>Dampak Sistem Informasi bagi Organisasi dan Perusahaan Bisnis</a:t>
            </a:r>
          </a:p>
        </p:txBody>
      </p:sp>
      <p:sp>
        <p:nvSpPr>
          <p:cNvPr id="6" name="Content Placeholder 2"/>
          <p:cNvSpPr>
            <a:spLocks noGrp="1"/>
          </p:cNvSpPr>
          <p:nvPr>
            <p:ph idx="1"/>
          </p:nvPr>
        </p:nvSpPr>
        <p:spPr>
          <a:xfrm>
            <a:off x="3959225" y="2537521"/>
            <a:ext cx="16459200" cy="9051926"/>
          </a:xfrm>
        </p:spPr>
        <p:txBody>
          <a:bodyPr>
            <a:normAutofit/>
          </a:bodyPr>
          <a:lstStyle/>
          <a:p>
            <a:pPr marL="1028700" indent="-1028700">
              <a:buFont typeface="+mj-lt"/>
              <a:buAutoNum type="arabicPeriod"/>
            </a:pPr>
            <a:r>
              <a:rPr lang="id-ID" sz="4800" dirty="0">
                <a:solidFill>
                  <a:schemeClr val="tx1"/>
                </a:solidFill>
              </a:rPr>
              <a:t>Dampak Ekonomis</a:t>
            </a:r>
          </a:p>
          <a:p>
            <a:pPr marL="1028700" indent="-1028700">
              <a:buFont typeface="+mj-lt"/>
              <a:buAutoNum type="arabicPeriod"/>
            </a:pPr>
            <a:r>
              <a:rPr lang="id-ID" sz="4800" dirty="0">
                <a:solidFill>
                  <a:schemeClr val="tx1"/>
                </a:solidFill>
              </a:rPr>
              <a:t>Dampak Bagi Struktur dan Perilaku Organisasi</a:t>
            </a:r>
          </a:p>
          <a:p>
            <a:pPr marL="2399929" lvl="1" indent="-914400">
              <a:buFont typeface="+mj-lt"/>
              <a:buAutoNum type="alphaLcPeriod"/>
            </a:pPr>
            <a:r>
              <a:rPr lang="id-ID" sz="4799" dirty="0" smtClean="0">
                <a:solidFill>
                  <a:schemeClr val="tx1"/>
                </a:solidFill>
              </a:rPr>
              <a:t>	 IT </a:t>
            </a:r>
            <a:r>
              <a:rPr lang="id-ID" sz="4799" dirty="0">
                <a:solidFill>
                  <a:schemeClr val="tx1"/>
                </a:solidFill>
              </a:rPr>
              <a:t>Meratakan Organisasi</a:t>
            </a:r>
          </a:p>
          <a:p>
            <a:pPr marL="2399929" lvl="1" indent="-914400">
              <a:buFont typeface="+mj-lt"/>
              <a:buAutoNum type="alphaLcPeriod"/>
            </a:pPr>
            <a:r>
              <a:rPr lang="id-ID" sz="4799" dirty="0" smtClean="0">
                <a:solidFill>
                  <a:schemeClr val="tx1"/>
                </a:solidFill>
              </a:rPr>
              <a:t>	 Organisasi </a:t>
            </a:r>
            <a:r>
              <a:rPr lang="id-ID" sz="4799" dirty="0">
                <a:solidFill>
                  <a:schemeClr val="tx1"/>
                </a:solidFill>
              </a:rPr>
              <a:t>Pascaindustri</a:t>
            </a:r>
          </a:p>
          <a:p>
            <a:pPr marL="2399929" lvl="1" indent="-914400">
              <a:buFont typeface="+mj-lt"/>
              <a:buAutoNum type="alphaLcPeriod"/>
            </a:pPr>
            <a:r>
              <a:rPr lang="id-ID" sz="4799" dirty="0" smtClean="0">
                <a:solidFill>
                  <a:schemeClr val="tx1"/>
                </a:solidFill>
              </a:rPr>
              <a:t>	 Memahami </a:t>
            </a:r>
            <a:r>
              <a:rPr lang="id-ID" sz="4799" dirty="0">
                <a:solidFill>
                  <a:schemeClr val="tx1"/>
                </a:solidFill>
              </a:rPr>
              <a:t>Penolakan Organisasi terhadap perubahan</a:t>
            </a:r>
          </a:p>
          <a:p>
            <a:pPr marL="1028700" indent="-1028700">
              <a:buFont typeface="+mj-lt"/>
              <a:buAutoNum type="arabicPeriod" startAt="3"/>
            </a:pPr>
            <a:r>
              <a:rPr lang="id-ID" sz="4800" dirty="0">
                <a:solidFill>
                  <a:schemeClr val="tx1"/>
                </a:solidFill>
              </a:rPr>
              <a:t>Internet dan Organisasi</a:t>
            </a:r>
          </a:p>
          <a:p>
            <a:pPr marL="1028700" indent="-1028700">
              <a:buFont typeface="+mj-lt"/>
              <a:buAutoNum type="arabicPeriod" startAt="3"/>
            </a:pPr>
            <a:r>
              <a:rPr lang="id-ID" sz="4800" dirty="0">
                <a:solidFill>
                  <a:schemeClr val="tx1"/>
                </a:solidFill>
              </a:rPr>
              <a:t>Implikasi dari Perancangan dan Pemahaman Tentang Sistem Informasi</a:t>
            </a:r>
          </a:p>
        </p:txBody>
      </p:sp>
    </p:spTree>
    <p:extLst>
      <p:ext uri="{BB962C8B-B14F-4D97-AF65-F5344CB8AC3E}">
        <p14:creationId xmlns:p14="http://schemas.microsoft.com/office/powerpoint/2010/main" val="33442853"/>
      </p:ext>
    </p:extLst>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362072" y="168244"/>
            <a:ext cx="15941923" cy="2033425"/>
          </a:xfrm>
          <a:solidFill>
            <a:srgbClr val="FFFF00"/>
          </a:solidFill>
        </p:spPr>
        <p:txBody>
          <a:bodyPr>
            <a:normAutofit/>
          </a:bodyPr>
          <a:lstStyle/>
          <a:p>
            <a:r>
              <a:rPr lang="id-ID" sz="6400" dirty="0">
                <a:solidFill>
                  <a:srgbClr val="7030A0"/>
                </a:solidFill>
                <a:latin typeface="Comic Sans MS" pitchFamily="66" charset="0"/>
              </a:rPr>
              <a:t>Model Daya Kompetitif Michael Porter</a:t>
            </a:r>
          </a:p>
        </p:txBody>
      </p:sp>
      <p:sp>
        <p:nvSpPr>
          <p:cNvPr id="6" name="Content Placeholder 2"/>
          <p:cNvSpPr>
            <a:spLocks noGrp="1"/>
          </p:cNvSpPr>
          <p:nvPr>
            <p:ph idx="1"/>
          </p:nvPr>
        </p:nvSpPr>
        <p:spPr>
          <a:xfrm>
            <a:off x="1647825" y="3225802"/>
            <a:ext cx="16309975" cy="8051798"/>
          </a:xfrm>
        </p:spPr>
        <p:txBody>
          <a:bodyPr/>
          <a:lstStyle/>
          <a:p>
            <a:pPr>
              <a:buNone/>
            </a:pPr>
            <a:r>
              <a:rPr lang="id-ID" dirty="0" smtClean="0"/>
              <a:t> </a:t>
            </a:r>
            <a:endParaRPr lang="id-ID" dirty="0"/>
          </a:p>
        </p:txBody>
      </p:sp>
      <p:grpSp>
        <p:nvGrpSpPr>
          <p:cNvPr id="7" name="Group 6"/>
          <p:cNvGrpSpPr/>
          <p:nvPr/>
        </p:nvGrpSpPr>
        <p:grpSpPr>
          <a:xfrm>
            <a:off x="2820641" y="3571035"/>
            <a:ext cx="13842898" cy="5764678"/>
            <a:chOff x="971600" y="2348880"/>
            <a:chExt cx="6624736" cy="3024336"/>
          </a:xfrm>
        </p:grpSpPr>
        <p:sp>
          <p:nvSpPr>
            <p:cNvPr id="8" name="Oval 7"/>
            <p:cNvSpPr/>
            <p:nvPr/>
          </p:nvSpPr>
          <p:spPr>
            <a:xfrm>
              <a:off x="1763688" y="2852936"/>
              <a:ext cx="5112568"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400" dirty="0">
                <a:solidFill>
                  <a:schemeClr val="bg1"/>
                </a:solidFill>
              </a:endParaRPr>
            </a:p>
          </p:txBody>
        </p:sp>
        <p:sp>
          <p:nvSpPr>
            <p:cNvPr id="9" name="Oval 8"/>
            <p:cNvSpPr/>
            <p:nvPr/>
          </p:nvSpPr>
          <p:spPr>
            <a:xfrm>
              <a:off x="2699792" y="3356992"/>
              <a:ext cx="792088" cy="64807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400" dirty="0">
                <a:solidFill>
                  <a:schemeClr val="bg1"/>
                </a:solidFill>
              </a:endParaRPr>
            </a:p>
          </p:txBody>
        </p:sp>
        <p:sp>
          <p:nvSpPr>
            <p:cNvPr id="10" name="Left-Right Arrow 9"/>
            <p:cNvSpPr/>
            <p:nvPr/>
          </p:nvSpPr>
          <p:spPr>
            <a:xfrm>
              <a:off x="3779912" y="3501008"/>
              <a:ext cx="1152128" cy="432048"/>
            </a:xfrm>
            <a:prstGeom prst="lef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400"/>
            </a:p>
          </p:txBody>
        </p:sp>
        <p:sp>
          <p:nvSpPr>
            <p:cNvPr id="11" name="Oval 10"/>
            <p:cNvSpPr/>
            <p:nvPr/>
          </p:nvSpPr>
          <p:spPr>
            <a:xfrm>
              <a:off x="5220072" y="3356992"/>
              <a:ext cx="792088" cy="64807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4400"/>
            </a:p>
          </p:txBody>
        </p:sp>
        <p:sp>
          <p:nvSpPr>
            <p:cNvPr id="12" name="TextBox 11"/>
            <p:cNvSpPr txBox="1"/>
            <p:nvPr/>
          </p:nvSpPr>
          <p:spPr>
            <a:xfrm>
              <a:off x="2555776" y="4077072"/>
              <a:ext cx="1296144" cy="359073"/>
            </a:xfrm>
            <a:prstGeom prst="rect">
              <a:avLst/>
            </a:prstGeom>
            <a:noFill/>
          </p:spPr>
          <p:txBody>
            <a:bodyPr wrap="square" rtlCol="0">
              <a:spAutoFit/>
            </a:bodyPr>
            <a:lstStyle/>
            <a:p>
              <a:r>
                <a:rPr lang="id-ID" sz="4400" dirty="0">
                  <a:solidFill>
                    <a:schemeClr val="bg1"/>
                  </a:solidFill>
                </a:rPr>
                <a:t>Perusahaan</a:t>
              </a:r>
            </a:p>
          </p:txBody>
        </p:sp>
        <p:sp>
          <p:nvSpPr>
            <p:cNvPr id="13" name="TextBox 12"/>
            <p:cNvSpPr txBox="1"/>
            <p:nvPr/>
          </p:nvSpPr>
          <p:spPr>
            <a:xfrm>
              <a:off x="5148064" y="4077072"/>
              <a:ext cx="936104" cy="359073"/>
            </a:xfrm>
            <a:prstGeom prst="rect">
              <a:avLst/>
            </a:prstGeom>
            <a:noFill/>
          </p:spPr>
          <p:txBody>
            <a:bodyPr wrap="square" rtlCol="0">
              <a:spAutoFit/>
            </a:bodyPr>
            <a:lstStyle/>
            <a:p>
              <a:r>
                <a:rPr lang="id-ID" sz="4400" dirty="0">
                  <a:solidFill>
                    <a:schemeClr val="bg1"/>
                  </a:solidFill>
                </a:rPr>
                <a:t>Pesaing</a:t>
              </a:r>
            </a:p>
          </p:txBody>
        </p:sp>
        <p:sp>
          <p:nvSpPr>
            <p:cNvPr id="14" name="Rounded Rectangle 13"/>
            <p:cNvSpPr/>
            <p:nvPr/>
          </p:nvSpPr>
          <p:spPr>
            <a:xfrm>
              <a:off x="971600" y="2420888"/>
              <a:ext cx="237626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a:t>Pemain baru di pasar</a:t>
              </a:r>
            </a:p>
          </p:txBody>
        </p:sp>
        <p:sp>
          <p:nvSpPr>
            <p:cNvPr id="15" name="Rounded Rectangle 14"/>
            <p:cNvSpPr/>
            <p:nvPr/>
          </p:nvSpPr>
          <p:spPr>
            <a:xfrm>
              <a:off x="5148064" y="2348880"/>
              <a:ext cx="237626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a:t>Produk Substitusi</a:t>
              </a:r>
            </a:p>
          </p:txBody>
        </p:sp>
        <p:sp>
          <p:nvSpPr>
            <p:cNvPr id="16" name="Rounded Rectangle 15"/>
            <p:cNvSpPr/>
            <p:nvPr/>
          </p:nvSpPr>
          <p:spPr>
            <a:xfrm>
              <a:off x="971600" y="4581128"/>
              <a:ext cx="237626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a:t>Pemasok</a:t>
              </a:r>
            </a:p>
          </p:txBody>
        </p:sp>
        <p:sp>
          <p:nvSpPr>
            <p:cNvPr id="17" name="Rounded Rectangle 16"/>
            <p:cNvSpPr/>
            <p:nvPr/>
          </p:nvSpPr>
          <p:spPr>
            <a:xfrm>
              <a:off x="5220072" y="4509120"/>
              <a:ext cx="2376264"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a:t>Pelanggan</a:t>
              </a:r>
            </a:p>
          </p:txBody>
        </p:sp>
      </p:grpSp>
    </p:spTree>
    <p:extLst>
      <p:ext uri="{BB962C8B-B14F-4D97-AF65-F5344CB8AC3E}">
        <p14:creationId xmlns:p14="http://schemas.microsoft.com/office/powerpoint/2010/main" val="4166100354"/>
      </p:ext>
    </p:extLst>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549276"/>
            <a:ext cx="16459200" cy="2286000"/>
          </a:xfrm>
          <a:solidFill>
            <a:srgbClr val="FFFF00"/>
          </a:solidFill>
        </p:spPr>
        <p:txBody>
          <a:bodyPr>
            <a:normAutofit/>
          </a:bodyPr>
          <a:lstStyle/>
          <a:p>
            <a:r>
              <a:rPr lang="id-ID" sz="6400" dirty="0">
                <a:solidFill>
                  <a:srgbClr val="7030A0"/>
                </a:solidFill>
                <a:latin typeface="Comic Sans MS" pitchFamily="66" charset="0"/>
              </a:rPr>
              <a:t>Strategi Sistem Informasi Terkait Daya</a:t>
            </a:r>
            <a:br>
              <a:rPr lang="id-ID" sz="6400" dirty="0">
                <a:solidFill>
                  <a:srgbClr val="7030A0"/>
                </a:solidFill>
                <a:latin typeface="Comic Sans MS" pitchFamily="66" charset="0"/>
              </a:rPr>
            </a:br>
            <a:r>
              <a:rPr lang="id-ID" sz="6400" dirty="0">
                <a:solidFill>
                  <a:srgbClr val="7030A0"/>
                </a:solidFill>
                <a:latin typeface="Comic Sans MS" pitchFamily="66" charset="0"/>
              </a:rPr>
              <a:t>Kompetitif</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2193454254"/>
              </p:ext>
            </p:extLst>
          </p:nvPr>
        </p:nvGraphicFramePr>
        <p:xfrm>
          <a:off x="2079625" y="2860677"/>
          <a:ext cx="10620375" cy="9051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13306425" y="6105768"/>
            <a:ext cx="4185833" cy="2705100"/>
          </a:xfrm>
          <a:prstGeom prst="rect">
            <a:avLst/>
          </a:prstGeom>
        </p:spPr>
      </p:pic>
      <p:pic>
        <p:nvPicPr>
          <p:cNvPr id="1026" name="Picture 2" descr="Diferensiasi Produk"/>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14525625" y="4318000"/>
            <a:ext cx="3440317" cy="190182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019542" y="3669300"/>
            <a:ext cx="6404061" cy="461665"/>
          </a:xfrm>
          <a:prstGeom prst="rect">
            <a:avLst/>
          </a:prstGeom>
        </p:spPr>
        <p:txBody>
          <a:bodyPr wrap="none">
            <a:spAutoFit/>
          </a:bodyPr>
          <a:lstStyle/>
          <a:p>
            <a:pPr lvl="0"/>
            <a:r>
              <a:rPr lang="id-ID" sz="2400" dirty="0" smtClean="0"/>
              <a:t>Membedakan Produk kita dengan produk orang lain</a:t>
            </a:r>
            <a:endParaRPr lang="id-ID" sz="2400" dirty="0"/>
          </a:p>
        </p:txBody>
      </p:sp>
      <p:pic>
        <p:nvPicPr>
          <p:cNvPr id="1028" name="Picture 4" descr="Manfaat Hubungan Pelanggan Yang Baik Untuk Kesuksesan Bisnis Anda"/>
          <p:cNvPicPr>
            <a:picLocks noChangeAspect="1" noChangeArrowheads="1"/>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13306425" y="9136547"/>
            <a:ext cx="4308723" cy="226805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7889742" y="5785754"/>
            <a:ext cx="4741658" cy="2554545"/>
          </a:xfrm>
          <a:prstGeom prst="rect">
            <a:avLst/>
          </a:prstGeom>
        </p:spPr>
        <p:txBody>
          <a:bodyPr wrap="square">
            <a:spAutoFit/>
          </a:bodyPr>
          <a:lstStyle/>
          <a:p>
            <a:r>
              <a:rPr lang="id-ID" sz="2000" dirty="0">
                <a:latin typeface="arial" panose="020B0604020202020204" pitchFamily="34" charset="0"/>
              </a:rPr>
              <a:t>Sebuah ceruk pasar adalah sebagian tertentu dari keseluruhan pasar yang ingin disasar oleh suatu produk. Ceruk pasar ikut menentukan fitur apa saja yang seharusnya ada pada suatu produk, begitu juga harga dan kualitas produk, serta demografi yang ingin disasar oleh produk tersebut. </a:t>
            </a:r>
            <a:r>
              <a:rPr lang="id-ID" sz="2000" dirty="0">
                <a:latin typeface="arial" panose="020B0604020202020204" pitchFamily="34" charset="0"/>
                <a:hlinkClick r:id="rId10"/>
              </a:rPr>
              <a:t>Wikipedia</a:t>
            </a:r>
            <a:endParaRPr lang="id-ID" sz="2000" dirty="0"/>
          </a:p>
        </p:txBody>
      </p:sp>
    </p:spTree>
    <p:extLst>
      <p:ext uri="{BB962C8B-B14F-4D97-AF65-F5344CB8AC3E}">
        <p14:creationId xmlns:p14="http://schemas.microsoft.com/office/powerpoint/2010/main" val="4101599605"/>
      </p:ext>
    </p:extLst>
  </p:cSld>
  <p:clrMapOvr>
    <a:masterClrMapping/>
  </p:clrMapOvr>
  <p:transition spd="slow">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959225" y="269876"/>
            <a:ext cx="16459200" cy="2286000"/>
          </a:xfrm>
          <a:solidFill>
            <a:srgbClr val="FFFF00"/>
          </a:solidFill>
        </p:spPr>
        <p:txBody>
          <a:bodyPr>
            <a:normAutofit/>
          </a:bodyPr>
          <a:lstStyle/>
          <a:p>
            <a:r>
              <a:rPr lang="id-ID" sz="6400" dirty="0">
                <a:solidFill>
                  <a:srgbClr val="7030A0"/>
                </a:solidFill>
                <a:latin typeface="Comic Sans MS" pitchFamily="66" charset="0"/>
              </a:rPr>
              <a:t>Dampak Internet Pada Keunggulan</a:t>
            </a:r>
            <a:br>
              <a:rPr lang="id-ID" sz="6400" dirty="0">
                <a:solidFill>
                  <a:srgbClr val="7030A0"/>
                </a:solidFill>
                <a:latin typeface="Comic Sans MS" pitchFamily="66" charset="0"/>
              </a:rPr>
            </a:br>
            <a:r>
              <a:rPr lang="id-ID" sz="6400" dirty="0">
                <a:solidFill>
                  <a:srgbClr val="7030A0"/>
                </a:solidFill>
                <a:latin typeface="Comic Sans MS" pitchFamily="66" charset="0"/>
              </a:rPr>
              <a:t>Kompetitif</a:t>
            </a:r>
          </a:p>
        </p:txBody>
      </p:sp>
      <p:graphicFrame>
        <p:nvGraphicFramePr>
          <p:cNvPr id="6" name="Table 5"/>
          <p:cNvGraphicFramePr>
            <a:graphicFrameLocks noGrp="1"/>
          </p:cNvGraphicFramePr>
          <p:nvPr>
            <p:extLst>
              <p:ext uri="{D42A27DB-BD31-4B8C-83A1-F6EECF244321}">
                <p14:modId xmlns:p14="http://schemas.microsoft.com/office/powerpoint/2010/main" val="2661674448"/>
              </p:ext>
            </p:extLst>
          </p:nvPr>
        </p:nvGraphicFramePr>
        <p:xfrm>
          <a:off x="2980929" y="2835276"/>
          <a:ext cx="16129792" cy="9711222"/>
        </p:xfrm>
        <a:graphic>
          <a:graphicData uri="http://schemas.openxmlformats.org/drawingml/2006/table">
            <a:tbl>
              <a:tblPr firstRow="1" bandRow="1">
                <a:tableStyleId>{5C22544A-7EE6-4342-B048-85BDC9FD1C3A}</a:tableStyleId>
              </a:tblPr>
              <a:tblGrid>
                <a:gridCol w="5588000"/>
                <a:gridCol w="10541792"/>
              </a:tblGrid>
              <a:tr h="764408">
                <a:tc>
                  <a:txBody>
                    <a:bodyPr/>
                    <a:lstStyle/>
                    <a:p>
                      <a:r>
                        <a:rPr lang="id-ID" sz="2800" dirty="0" smtClean="0"/>
                        <a:t>Daya Kompetitif</a:t>
                      </a:r>
                      <a:endParaRPr lang="id-ID" sz="2800" dirty="0"/>
                    </a:p>
                  </a:txBody>
                  <a:tcPr marL="182880" marR="182880" marT="91440" marB="91440"/>
                </a:tc>
                <a:tc>
                  <a:txBody>
                    <a:bodyPr/>
                    <a:lstStyle/>
                    <a:p>
                      <a:r>
                        <a:rPr lang="id-ID" sz="2800" dirty="0" smtClean="0"/>
                        <a:t>Dampak Internet</a:t>
                      </a:r>
                      <a:endParaRPr lang="id-ID" sz="2800" dirty="0"/>
                    </a:p>
                  </a:txBody>
                  <a:tcPr marL="182880" marR="182880" marT="91440" marB="91440"/>
                </a:tc>
              </a:tr>
              <a:tr h="1569810">
                <a:tc>
                  <a:txBody>
                    <a:bodyPr/>
                    <a:lstStyle/>
                    <a:p>
                      <a:r>
                        <a:rPr lang="id-ID" sz="2800" dirty="0" smtClean="0"/>
                        <a:t>Produk pengganti atau jasa</a:t>
                      </a:r>
                      <a:endParaRPr lang="id-ID" sz="2800" dirty="0"/>
                    </a:p>
                  </a:txBody>
                  <a:tcPr marL="182880" marR="182880" marT="91440" marB="91440"/>
                </a:tc>
                <a:tc>
                  <a:txBody>
                    <a:bodyPr/>
                    <a:lstStyle/>
                    <a:p>
                      <a:r>
                        <a:rPr lang="id-ID" sz="2800" dirty="0" smtClean="0"/>
                        <a:t>Memungkinkan</a:t>
                      </a:r>
                      <a:r>
                        <a:rPr lang="id-ID" sz="2800" baseline="0" dirty="0" smtClean="0"/>
                        <a:t> produk baru untuk muncul dengan pendekatan baru untuk bertemu dan memenuhi kebutuhan serta melakukan fungsi-fungsi.</a:t>
                      </a:r>
                      <a:endParaRPr lang="id-ID" sz="2800" dirty="0"/>
                    </a:p>
                  </a:txBody>
                  <a:tcPr marL="182880" marR="182880" marT="91440" marB="91440"/>
                </a:tc>
              </a:tr>
              <a:tr h="1111950">
                <a:tc>
                  <a:txBody>
                    <a:bodyPr/>
                    <a:lstStyle/>
                    <a:p>
                      <a:r>
                        <a:rPr lang="id-ID" sz="2800" dirty="0" smtClean="0"/>
                        <a:t>Kekuatan tawar-menawar pelanggan</a:t>
                      </a:r>
                      <a:endParaRPr lang="id-ID" sz="2800" dirty="0"/>
                    </a:p>
                  </a:txBody>
                  <a:tcPr marL="182880" marR="182880" marT="91440" marB="91440"/>
                </a:tc>
                <a:tc>
                  <a:txBody>
                    <a:bodyPr/>
                    <a:lstStyle/>
                    <a:p>
                      <a:r>
                        <a:rPr lang="id-ID" sz="2800" dirty="0" smtClean="0"/>
                        <a:t>Ketersediaan harga dan informasi produk secara global menggeser daya</a:t>
                      </a:r>
                      <a:r>
                        <a:rPr lang="id-ID" sz="2800" baseline="0" dirty="0" smtClean="0"/>
                        <a:t> tawar kepada pelanggan.</a:t>
                      </a:r>
                      <a:endParaRPr lang="id-ID" sz="2800" dirty="0"/>
                    </a:p>
                  </a:txBody>
                  <a:tcPr marL="182880" marR="182880" marT="91440" marB="91440"/>
                </a:tc>
              </a:tr>
              <a:tr h="2485534">
                <a:tc>
                  <a:txBody>
                    <a:bodyPr/>
                    <a:lstStyle/>
                    <a:p>
                      <a:r>
                        <a:rPr lang="id-ID" sz="2800" dirty="0" smtClean="0"/>
                        <a:t>Kekuatan tawar-menawar pemasok</a:t>
                      </a:r>
                      <a:endParaRPr lang="id-ID" sz="2800" dirty="0"/>
                    </a:p>
                  </a:txBody>
                  <a:tcPr marL="182880" marR="182880" marT="91440" marB="91440"/>
                </a:tc>
                <a:tc>
                  <a:txBody>
                    <a:bodyPr/>
                    <a:lstStyle/>
                    <a:p>
                      <a:r>
                        <a:rPr lang="id-ID" sz="2800" dirty="0" smtClean="0"/>
                        <a:t>Pengadaan melalui internet cenderung meningkatkan kekuatan</a:t>
                      </a:r>
                      <a:r>
                        <a:rPr lang="id-ID" sz="2800" baseline="0" dirty="0" smtClean="0"/>
                        <a:t> tawar atas pemasok; pemasok dapat juga mendapat keuntungan dari berkurangnya hambatan untuk masuk pasar dan dari kehancuran distributor dan perantara lain yang berdiri diantara mereka dan pengguna mereka.</a:t>
                      </a:r>
                      <a:endParaRPr lang="id-ID" sz="2800" dirty="0"/>
                    </a:p>
                  </a:txBody>
                  <a:tcPr marL="182880" marR="182880" marT="91440" marB="91440"/>
                </a:tc>
              </a:tr>
              <a:tr h="1889760">
                <a:tc>
                  <a:txBody>
                    <a:bodyPr/>
                    <a:lstStyle/>
                    <a:p>
                      <a:r>
                        <a:rPr lang="id-ID" sz="2800" dirty="0" smtClean="0"/>
                        <a:t>Ancaman pendatang baru</a:t>
                      </a:r>
                      <a:endParaRPr lang="id-ID" sz="2800" dirty="0"/>
                    </a:p>
                  </a:txBody>
                  <a:tcPr marL="182880" marR="182880" marT="91440" marB="91440"/>
                </a:tc>
                <a:tc>
                  <a:txBody>
                    <a:bodyPr/>
                    <a:lstStyle/>
                    <a:p>
                      <a:r>
                        <a:rPr lang="id-ID" sz="2800" dirty="0" smtClean="0"/>
                        <a:t>Internet</a:t>
                      </a:r>
                      <a:r>
                        <a:rPr lang="id-ID" sz="2800" baseline="0" dirty="0" smtClean="0"/>
                        <a:t> mengurangi hambatan untuk masuk seperti kebutuhan untuk tenaga pemasaran, akses ke saluran, aset fisik; menyediakan teknologi untuk menjalankan proses bisnis yang membuat ha-hal lain lebih mudah untuk dilakukan.</a:t>
                      </a:r>
                      <a:endParaRPr lang="id-ID" sz="2800" dirty="0"/>
                    </a:p>
                  </a:txBody>
                  <a:tcPr marL="182880" marR="182880" marT="91440" marB="91440"/>
                </a:tc>
              </a:tr>
              <a:tr h="1889760">
                <a:tc>
                  <a:txBody>
                    <a:bodyPr/>
                    <a:lstStyle/>
                    <a:p>
                      <a:r>
                        <a:rPr lang="id-ID" sz="2800" dirty="0" smtClean="0"/>
                        <a:t>Posisi dan persaingan antara pesaing yang</a:t>
                      </a:r>
                      <a:r>
                        <a:rPr lang="id-ID" sz="2800" baseline="0" dirty="0" smtClean="0"/>
                        <a:t> ada</a:t>
                      </a:r>
                      <a:endParaRPr lang="id-ID" sz="2800" dirty="0"/>
                    </a:p>
                  </a:txBody>
                  <a:tcPr marL="182880" marR="182880" marT="91440" marB="91440"/>
                </a:tc>
                <a:tc>
                  <a:txBody>
                    <a:bodyPr/>
                    <a:lstStyle/>
                    <a:p>
                      <a:r>
                        <a:rPr lang="id-ID" sz="2800" dirty="0" smtClean="0"/>
                        <a:t>Memperluas pasar geografis, meningkatkan jumlah pesaing, dan mengurangi perbedaan atara pesaing; membuatnya lebih</a:t>
                      </a:r>
                      <a:r>
                        <a:rPr lang="id-ID" sz="2800" baseline="0" dirty="0" smtClean="0"/>
                        <a:t> sulit untuk mempertahankan keuntungan operasional; menempatkan tekanan untuk bersaing pada harga.</a:t>
                      </a:r>
                      <a:endParaRPr lang="id-ID" sz="2800" dirty="0"/>
                    </a:p>
                  </a:txBody>
                  <a:tcPr marL="182880" marR="182880" marT="91440" marB="91440"/>
                </a:tc>
              </a:tr>
            </a:tbl>
          </a:graphicData>
        </a:graphic>
      </p:graphicFrame>
    </p:spTree>
    <p:extLst>
      <p:ext uri="{BB962C8B-B14F-4D97-AF65-F5344CB8AC3E}">
        <p14:creationId xmlns:p14="http://schemas.microsoft.com/office/powerpoint/2010/main" val="3378088267"/>
      </p:ext>
    </p:extLst>
  </p:cSld>
  <p:clrMapOvr>
    <a:masterClrMapping/>
  </p:clrMapOvr>
  <p:transition spd="slow">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29271</TotalTime>
  <Words>888</Words>
  <Application>Microsoft Office PowerPoint</Application>
  <PresentationFormat>Custom</PresentationFormat>
  <Paragraphs>119</Paragraphs>
  <Slides>19</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Agency FB</vt:lpstr>
      <vt:lpstr>Arial</vt:lpstr>
      <vt:lpstr>Arial</vt:lpstr>
      <vt:lpstr>바탕</vt:lpstr>
      <vt:lpstr>Comic Sans MS</vt:lpstr>
      <vt:lpstr>돋움</vt:lpstr>
      <vt:lpstr>Garamond</vt:lpstr>
      <vt:lpstr>Nunito Light</vt:lpstr>
      <vt:lpstr>Open Sans</vt:lpstr>
      <vt:lpstr>Oswald</vt:lpstr>
      <vt:lpstr>Oswald Bold</vt:lpstr>
      <vt:lpstr>Organic</vt:lpstr>
      <vt:lpstr>PowerPoint Presentation</vt:lpstr>
      <vt:lpstr>Pengertian Organisasi</vt:lpstr>
      <vt:lpstr>PowerPoint Presentation</vt:lpstr>
      <vt:lpstr>Pengertian Organisasi</vt:lpstr>
      <vt:lpstr>PowerPoint Presentation</vt:lpstr>
      <vt:lpstr>Dampak Sistem Informasi bagi Organisasi dan Perusahaan Bisnis</vt:lpstr>
      <vt:lpstr>Model Daya Kompetitif Michael Porter</vt:lpstr>
      <vt:lpstr>Strategi Sistem Informasi Terkait Daya Kompetitif</vt:lpstr>
      <vt:lpstr>Dampak Internet Pada Keunggulan Kompetitif</vt:lpstr>
      <vt:lpstr>Model Rantai (Chain) Nilai Organisasi Bisnis</vt:lpstr>
      <vt:lpstr>PowerPoint Presentation</vt:lpstr>
      <vt:lpstr>Sinergi, Kompetensi Inti, dan Strategi Berbasis Jaringan</vt:lpstr>
      <vt:lpstr>Sinergi, Kompetensi Inti, dan Strategi Berbasis Jaringan</vt:lpstr>
      <vt:lpstr>Sinergi, Kompetensi Inti, dan Strategi Berbasis Jaringan</vt:lpstr>
      <vt:lpstr>Menggunakan Sistem Informasi untuk Keunggulan Kompetitif : Isu-Isu Manajemen</vt:lpstr>
      <vt:lpstr>Menggunakan Sistem Informasi untuk Keunggulan Kompetitif : Isu-Isu Manajemen</vt:lpstr>
      <vt:lpstr>Menggunakan Sistem Informasi untuk Keunggulan Kompetitif : Isu-Isu Manajemen</vt:lpstr>
      <vt:lpstr>Kesimpulan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Designed by Slidesmash</dc:title>
  <dc:subject/>
  <dc:creator>Designed by Slidesmash</dc:creator>
  <cp:keywords/>
  <dc:description/>
  <cp:lastModifiedBy>Zulkarnain</cp:lastModifiedBy>
  <cp:revision>5832</cp:revision>
  <dcterms:created xsi:type="dcterms:W3CDTF">2014-11-12T21:47:38Z</dcterms:created>
  <dcterms:modified xsi:type="dcterms:W3CDTF">2020-11-10T04:52:43Z</dcterms:modified>
  <cp:category/>
</cp:coreProperties>
</file>