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90" r:id="rId3"/>
    <p:sldId id="288" r:id="rId4"/>
    <p:sldId id="291" r:id="rId5"/>
    <p:sldId id="289" r:id="rId6"/>
    <p:sldId id="292" r:id="rId7"/>
    <p:sldId id="275" r:id="rId8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F834BD0-A8D8-445F-99D6-7FDF1AA9498E}" type="datetimeFigureOut">
              <a:rPr lang="en-US"/>
              <a:pPr>
                <a:defRPr/>
              </a:pPr>
              <a:t>11/10/2022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115B9BC-AB50-47BD-B413-E43708622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DFDFA29-F580-4D2C-A514-2B597F94D68C}" type="datetimeFigureOut">
              <a:rPr lang="en-US"/>
              <a:pPr>
                <a:defRPr/>
              </a:pPr>
              <a:t>11/10/2022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86DAC53-8D96-4CF4-8522-6B28CB108D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C0EEC-0D7A-4F4B-B9F4-75C32EB656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746069-5985-43D1-B35F-58A089B11B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65FD0-3761-443E-80C6-626C51434B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DF7B39-3883-4AEC-9E78-3774FFFF06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EA8758-527D-47BE-BE31-7A5EEC8F15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05E7D-7178-4E14-AC2B-A859FB3AA4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10EE2F-63C3-42C2-AED0-D5408A9079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79081-FA7D-415D-BC1B-80527EC9BD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DDC43-041F-44F8-9388-F5893A955A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9840D-6F3A-4823-BD4E-4284803C02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288C8-00D0-4678-B31B-927F15BD01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69D8898-4147-4A0C-BAE3-AC7B1048CD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785926"/>
            <a:ext cx="8858280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ke-7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PANCASILA SEBAGAI IDEOLOGI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42E8EF-FE78-4091-9914-0C67FDDC024A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Rectangle 6"/>
          <p:cNvSpPr/>
          <p:nvPr/>
        </p:nvSpPr>
        <p:spPr>
          <a:xfrm>
            <a:off x="170176" y="4786322"/>
            <a:ext cx="683071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Perbandingan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Ideologi</a:t>
            </a:r>
            <a:endParaRPr lang="en-US" sz="4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DF7B39-3883-4AEC-9E78-3774FFFF06A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20/9/2010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Pendidikan Pancasila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5DDC43-041F-44F8-9388-F5893A955AB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5/4/2010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Revisi 01 Bahasa Indonesia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58CBFB-EA72-444B-855B-EC9DC89D6FD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20/9/2010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Pendidikan Pancasila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096C41-EA2E-4D80-AC76-BDBE4A8275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8" name="Picture 19" descr="pe01753_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3714752"/>
            <a:ext cx="2143125" cy="278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Cloud Callout 18"/>
          <p:cNvSpPr/>
          <p:nvPr/>
        </p:nvSpPr>
        <p:spPr>
          <a:xfrm>
            <a:off x="1714480" y="0"/>
            <a:ext cx="7429520" cy="4500570"/>
          </a:xfrm>
          <a:prstGeom prst="cloudCallout">
            <a:avLst>
              <a:gd name="adj1" fmla="val -42876"/>
              <a:gd name="adj2" fmla="val 512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Kemarin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Anda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sudah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menganalisis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ciri-ciri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banyak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ideologi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Sekarang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lakukan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analisis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perbedaan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dengan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Pancasila</a:t>
            </a:r>
            <a:endParaRPr lang="en-US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5DDC43-041F-44F8-9388-F5893A955AB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24965" y="428604"/>
            <a:ext cx="724749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Pancasila</a:t>
            </a:r>
            <a:r>
              <a:rPr lang="en-US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dan</a:t>
            </a:r>
            <a:r>
              <a:rPr lang="en-US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Liberalisme</a:t>
            </a:r>
            <a:endParaRPr lang="en-US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7158" y="1428736"/>
            <a:ext cx="850112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 smtClean="0"/>
              <a:t>Pancasila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menerima</a:t>
            </a:r>
            <a:r>
              <a:rPr lang="en-US" sz="2000" dirty="0" smtClean="0"/>
              <a:t> </a:t>
            </a:r>
            <a:r>
              <a:rPr lang="en-US" sz="2000" dirty="0" err="1" smtClean="0"/>
              <a:t>liberalisme</a:t>
            </a:r>
            <a:r>
              <a:rPr lang="en-US" sz="2000" dirty="0" smtClean="0"/>
              <a:t> </a:t>
            </a:r>
            <a:r>
              <a:rPr lang="en-US" sz="2000" dirty="0" err="1" smtClean="0"/>
              <a:t>dikarenakan</a:t>
            </a:r>
            <a:r>
              <a:rPr lang="en-US" sz="2000" dirty="0" smtClean="0"/>
              <a:t> </a:t>
            </a:r>
            <a:r>
              <a:rPr lang="en-US" sz="2000" dirty="0" err="1" smtClean="0"/>
              <a:t>individualisme</a:t>
            </a:r>
            <a:r>
              <a:rPr lang="en-US" sz="2000" dirty="0" smtClean="0"/>
              <a:t> Barat yang </a:t>
            </a:r>
            <a:r>
              <a:rPr lang="en-US" sz="2000" dirty="0" err="1" smtClean="0"/>
              <a:t>mengutamakan</a:t>
            </a:r>
            <a:r>
              <a:rPr lang="en-US" sz="2000" dirty="0" smtClean="0"/>
              <a:t> </a:t>
            </a:r>
            <a:r>
              <a:rPr lang="en-US" sz="2000" dirty="0" err="1" smtClean="0"/>
              <a:t>kebebasan</a:t>
            </a:r>
            <a:r>
              <a:rPr lang="en-US" sz="2000" dirty="0" smtClean="0"/>
              <a:t> </a:t>
            </a:r>
            <a:r>
              <a:rPr lang="en-US" sz="2000" dirty="0" err="1" smtClean="0"/>
              <a:t>makhluknya</a:t>
            </a:r>
            <a:r>
              <a:rPr lang="en-US" sz="2000" dirty="0" smtClean="0"/>
              <a:t>, </a:t>
            </a:r>
            <a:r>
              <a:rPr lang="en-US" sz="2000" dirty="0" err="1" smtClean="0"/>
              <a:t>sedangkan</a:t>
            </a:r>
            <a:r>
              <a:rPr lang="en-US" sz="2000" dirty="0" smtClean="0"/>
              <a:t> </a:t>
            </a:r>
            <a:r>
              <a:rPr lang="en-US" sz="2000" dirty="0" err="1" smtClean="0"/>
              <a:t>paham</a:t>
            </a:r>
            <a:r>
              <a:rPr lang="en-US" sz="2000" dirty="0" smtClean="0"/>
              <a:t> </a:t>
            </a:r>
            <a:r>
              <a:rPr lang="en-US" sz="2000" dirty="0" err="1" smtClean="0"/>
              <a:t>Pancasila</a:t>
            </a:r>
            <a:r>
              <a:rPr lang="en-US" sz="2000" dirty="0" smtClean="0"/>
              <a:t> </a:t>
            </a:r>
            <a:r>
              <a:rPr lang="en-US" sz="2000" dirty="0" err="1" smtClean="0"/>
              <a:t>memandang</a:t>
            </a:r>
            <a:r>
              <a:rPr lang="en-US" sz="2000" dirty="0" smtClean="0"/>
              <a:t> </a:t>
            </a:r>
            <a:r>
              <a:rPr lang="en-US" sz="2000" dirty="0" err="1" smtClean="0"/>
              <a:t>manusia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individu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sekaligus</a:t>
            </a:r>
            <a:r>
              <a:rPr lang="en-US" sz="2000" dirty="0" smtClean="0"/>
              <a:t> </a:t>
            </a:r>
            <a:r>
              <a:rPr lang="en-US" sz="2000" dirty="0" err="1" smtClean="0"/>
              <a:t>juga</a:t>
            </a:r>
            <a:r>
              <a:rPr lang="en-US" sz="2000" dirty="0" smtClean="0"/>
              <a:t> </a:t>
            </a:r>
            <a:r>
              <a:rPr lang="en-US" sz="2000" dirty="0" err="1" smtClean="0"/>
              <a:t>makhluk</a:t>
            </a:r>
            <a:r>
              <a:rPr lang="en-US" sz="2000" dirty="0" smtClean="0"/>
              <a:t>  </a:t>
            </a:r>
            <a:r>
              <a:rPr lang="en-US" sz="2000" dirty="0" err="1" smtClean="0"/>
              <a:t>sosial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357158" y="3000372"/>
            <a:ext cx="850112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Negara  liberal  </a:t>
            </a:r>
            <a:r>
              <a:rPr lang="en-US" sz="2000" dirty="0" err="1" smtClean="0"/>
              <a:t>memberi</a:t>
            </a:r>
            <a:r>
              <a:rPr lang="en-US" sz="2000" dirty="0" smtClean="0"/>
              <a:t>  </a:t>
            </a:r>
            <a:r>
              <a:rPr lang="en-US" sz="2000" dirty="0" err="1" smtClean="0"/>
              <a:t>kebebasan</a:t>
            </a:r>
            <a:r>
              <a:rPr lang="en-US" sz="2000" dirty="0" smtClean="0"/>
              <a:t> </a:t>
            </a:r>
            <a:r>
              <a:rPr lang="en-US" sz="2000" dirty="0" err="1" smtClean="0"/>
              <a:t>warganya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memeluk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menjalankan</a:t>
            </a:r>
            <a:r>
              <a:rPr lang="en-US" sz="2000" dirty="0" smtClean="0"/>
              <a:t>  </a:t>
            </a:r>
            <a:r>
              <a:rPr lang="en-US" sz="2000" dirty="0" err="1" smtClean="0"/>
              <a:t>agamanya</a:t>
            </a:r>
            <a:r>
              <a:rPr lang="en-US" sz="2000" dirty="0" smtClean="0"/>
              <a:t> </a:t>
            </a:r>
            <a:r>
              <a:rPr lang="en-US" sz="2000" dirty="0" err="1" smtClean="0"/>
              <a:t>termasuk</a:t>
            </a:r>
            <a:r>
              <a:rPr lang="en-US" sz="2000" dirty="0" smtClean="0"/>
              <a:t> </a:t>
            </a:r>
            <a:r>
              <a:rPr lang="en-US" sz="2000" dirty="0" err="1" smtClean="0"/>
              <a:t>juga</a:t>
            </a:r>
            <a:r>
              <a:rPr lang="en-US" sz="2000" dirty="0" smtClean="0"/>
              <a:t> </a:t>
            </a:r>
            <a:r>
              <a:rPr lang="en-US" sz="2000" dirty="0" err="1" smtClean="0"/>
              <a:t>kebebasan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percaya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 </a:t>
            </a:r>
            <a:r>
              <a:rPr lang="en-US" sz="2000" dirty="0" err="1" smtClean="0"/>
              <a:t>Tuhan</a:t>
            </a:r>
            <a:r>
              <a:rPr lang="en-US" sz="2000" dirty="0" smtClean="0"/>
              <a:t>  </a:t>
            </a:r>
            <a:r>
              <a:rPr lang="en-US" sz="2000" dirty="0" err="1" smtClean="0"/>
              <a:t>atau</a:t>
            </a:r>
            <a:r>
              <a:rPr lang="en-US" sz="2000" dirty="0" smtClean="0"/>
              <a:t>  </a:t>
            </a:r>
            <a:r>
              <a:rPr lang="en-US" sz="2000" dirty="0" err="1" smtClean="0"/>
              <a:t>atheis</a:t>
            </a:r>
            <a:r>
              <a:rPr lang="en-US" sz="2000" dirty="0" smtClean="0"/>
              <a:t>,  </a:t>
            </a:r>
            <a:r>
              <a:rPr lang="en-US" sz="2000" dirty="0" err="1" smtClean="0"/>
              <a:t>bahkan</a:t>
            </a:r>
            <a:r>
              <a:rPr lang="en-US" sz="2000" dirty="0" smtClean="0"/>
              <a:t>  </a:t>
            </a:r>
            <a:r>
              <a:rPr lang="en-US" sz="2000" dirty="0" err="1" smtClean="0"/>
              <a:t>negara</a:t>
            </a:r>
            <a:r>
              <a:rPr lang="en-US" sz="2000" dirty="0" smtClean="0"/>
              <a:t>  liberal </a:t>
            </a:r>
            <a:r>
              <a:rPr lang="en-US" sz="2000" dirty="0" err="1" smtClean="0"/>
              <a:t>memberi</a:t>
            </a:r>
            <a:r>
              <a:rPr lang="en-US" sz="2000" dirty="0" smtClean="0"/>
              <a:t> </a:t>
            </a:r>
            <a:r>
              <a:rPr lang="en-US" sz="2000" dirty="0" err="1" smtClean="0"/>
              <a:t>kebebasan</a:t>
            </a:r>
            <a:r>
              <a:rPr lang="en-US" sz="2000" dirty="0" smtClean="0"/>
              <a:t> </a:t>
            </a:r>
            <a:r>
              <a:rPr lang="en-US" sz="2000" dirty="0" err="1" smtClean="0"/>
              <a:t>warganya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menilai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mengkritik</a:t>
            </a:r>
            <a:r>
              <a:rPr lang="en-US" sz="2000" dirty="0" smtClean="0"/>
              <a:t> agama.</a:t>
            </a:r>
          </a:p>
          <a:p>
            <a:r>
              <a:rPr lang="en-US" sz="2000" dirty="0" err="1" smtClean="0"/>
              <a:t>Pancasila</a:t>
            </a:r>
            <a:r>
              <a:rPr lang="en-US" sz="2000" dirty="0" smtClean="0"/>
              <a:t> </a:t>
            </a:r>
            <a:r>
              <a:rPr lang="en-US" sz="2000" dirty="0" err="1" smtClean="0"/>
              <a:t>berdasar</a:t>
            </a:r>
            <a:r>
              <a:rPr lang="en-US" sz="2000" dirty="0" smtClean="0"/>
              <a:t> </a:t>
            </a:r>
            <a:r>
              <a:rPr lang="en-US" sz="2000" dirty="0" err="1" smtClean="0"/>
              <a:t>atas</a:t>
            </a:r>
            <a:r>
              <a:rPr lang="en-US" sz="2000" dirty="0" smtClean="0"/>
              <a:t> </a:t>
            </a:r>
            <a:r>
              <a:rPr lang="en-US" sz="2000" dirty="0" err="1" smtClean="0"/>
              <a:t>Ketuhanan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Maha</a:t>
            </a:r>
            <a:r>
              <a:rPr lang="en-US" sz="2000" dirty="0" smtClean="0"/>
              <a:t> </a:t>
            </a:r>
            <a:r>
              <a:rPr lang="en-US" sz="2000" dirty="0" err="1" smtClean="0"/>
              <a:t>Esa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357158" y="4935692"/>
            <a:ext cx="84296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 smtClean="0"/>
              <a:t>Kekuatan</a:t>
            </a:r>
            <a:r>
              <a:rPr lang="en-US" sz="2000" dirty="0" smtClean="0"/>
              <a:t> </a:t>
            </a:r>
            <a:r>
              <a:rPr lang="en-US" sz="2000" dirty="0" err="1" smtClean="0"/>
              <a:t>liberalisme</a:t>
            </a:r>
            <a:r>
              <a:rPr lang="en-US" sz="2000" dirty="0" smtClean="0"/>
              <a:t> </a:t>
            </a:r>
            <a:r>
              <a:rPr lang="en-US" sz="2000" dirty="0" err="1" smtClean="0"/>
              <a:t>terletak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menampilkan</a:t>
            </a:r>
            <a:r>
              <a:rPr lang="en-US" sz="2000" dirty="0" smtClean="0"/>
              <a:t> </a:t>
            </a:r>
            <a:r>
              <a:rPr lang="en-US" sz="2000" dirty="0" err="1" smtClean="0"/>
              <a:t>individu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memiliki</a:t>
            </a:r>
            <a:r>
              <a:rPr lang="en-US" sz="2000" dirty="0" smtClean="0"/>
              <a:t> </a:t>
            </a:r>
            <a:r>
              <a:rPr lang="en-US" sz="2000" dirty="0" err="1" smtClean="0"/>
              <a:t>martabat</a:t>
            </a:r>
            <a:r>
              <a:rPr lang="en-US" sz="2000" dirty="0" smtClean="0"/>
              <a:t> </a:t>
            </a:r>
            <a:r>
              <a:rPr lang="en-US" sz="2000" dirty="0" err="1" smtClean="0"/>
              <a:t>transenden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bermodalkan</a:t>
            </a:r>
            <a:r>
              <a:rPr lang="en-US" sz="2000" dirty="0" smtClean="0"/>
              <a:t> </a:t>
            </a:r>
            <a:r>
              <a:rPr lang="en-US" sz="2000" dirty="0" err="1" smtClean="0"/>
              <a:t>kebendaan</a:t>
            </a:r>
            <a:r>
              <a:rPr lang="en-US" sz="2000" dirty="0" smtClean="0"/>
              <a:t> </a:t>
            </a:r>
            <a:r>
              <a:rPr lang="en-US" sz="2000" dirty="0" err="1" smtClean="0"/>
              <a:t>pribadi</a:t>
            </a:r>
            <a:r>
              <a:rPr lang="en-US" sz="2000" dirty="0" smtClean="0"/>
              <a:t>. </a:t>
            </a:r>
            <a:endParaRPr lang="en-US" sz="2000" dirty="0"/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5DDC43-041F-44F8-9388-F5893A955AB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14348" y="357166"/>
            <a:ext cx="783419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Perbandingan</a:t>
            </a:r>
            <a:endParaRPr lang="en-US" sz="3600" b="1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36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</a:t>
            </a:r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deologi</a:t>
            </a:r>
            <a:r>
              <a:rPr lang="en-US" sz="36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Pancasila</a:t>
            </a:r>
            <a:r>
              <a:rPr lang="en-US" sz="36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dengan</a:t>
            </a:r>
            <a:r>
              <a:rPr lang="en-US" sz="36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Liberal</a:t>
            </a:r>
          </a:p>
        </p:txBody>
      </p:sp>
      <p:sp>
        <p:nvSpPr>
          <p:cNvPr id="6" name="Rectangle 5"/>
          <p:cNvSpPr/>
          <p:nvPr/>
        </p:nvSpPr>
        <p:spPr>
          <a:xfrm>
            <a:off x="357158" y="2071678"/>
            <a:ext cx="347883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politik</a:t>
            </a:r>
            <a:endParaRPr lang="en-US" sz="3200" b="1" spc="50" dirty="0" smtClean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57290" y="3143248"/>
            <a:ext cx="3958135" cy="584775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ekonomi</a:t>
            </a:r>
            <a:endParaRPr lang="en-US" sz="3200" b="1" spc="50" dirty="0" smtClean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00364" y="4357694"/>
            <a:ext cx="3768981" cy="584775"/>
          </a:xfrm>
          <a:prstGeom prst="rect">
            <a:avLst/>
          </a:prstGeom>
          <a:solidFill>
            <a:srgbClr val="C0000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Sosbud</a:t>
            </a:r>
            <a:endParaRPr lang="en-US" sz="3200" b="1" spc="50" dirty="0" smtClean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072066" y="5286388"/>
            <a:ext cx="386195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Hankam</a:t>
            </a:r>
            <a:endParaRPr lang="en-US" sz="3200" b="1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5DDC43-041F-44F8-9388-F5893A955AB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019346" y="428604"/>
            <a:ext cx="733886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Pancasila</a:t>
            </a:r>
            <a:r>
              <a:rPr lang="en-US" sz="4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dan</a:t>
            </a:r>
            <a:r>
              <a:rPr lang="en-US" sz="4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Komunisme</a:t>
            </a:r>
            <a:endParaRPr lang="en-US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5720" y="1428736"/>
            <a:ext cx="864399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 smtClean="0"/>
              <a:t>Komunisme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tidak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pernah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diterima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dalam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kehidupan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masyarakat</a:t>
            </a:r>
            <a:r>
              <a:rPr lang="en-US" sz="2000" b="1" dirty="0" smtClean="0"/>
              <a:t> Indonesia. Hal </a:t>
            </a:r>
            <a:r>
              <a:rPr lang="en-US" sz="2000" b="1" dirty="0" err="1" smtClean="0"/>
              <a:t>ini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disebabkan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negara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komunisme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lazimnya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bersifat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atheis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menolak</a:t>
            </a:r>
            <a:r>
              <a:rPr lang="en-US" sz="2000" b="1" dirty="0" smtClean="0"/>
              <a:t> agama </a:t>
            </a:r>
            <a:r>
              <a:rPr lang="en-US" sz="2000" b="1" dirty="0" err="1" smtClean="0"/>
              <a:t>dalam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suatu</a:t>
            </a:r>
            <a:r>
              <a:rPr lang="en-US" sz="2000" b="1" dirty="0" smtClean="0"/>
              <a:t> Negara. </a:t>
            </a:r>
            <a:r>
              <a:rPr lang="en-US" sz="2000" b="1" dirty="0" err="1" smtClean="0"/>
              <a:t>Sedangkan</a:t>
            </a:r>
            <a:r>
              <a:rPr lang="en-US" sz="2000" b="1" dirty="0" smtClean="0"/>
              <a:t> Indonesia </a:t>
            </a:r>
            <a:r>
              <a:rPr lang="en-US" sz="2000" b="1" dirty="0" err="1" smtClean="0"/>
              <a:t>sebagai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negara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berdasar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atas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Ketuhanan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Maha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Esa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merupakan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pilihan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kreatif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merupakan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proses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elektis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inkorporatif</a:t>
            </a:r>
            <a:r>
              <a:rPr lang="en-US" sz="2000" b="1" dirty="0" smtClean="0"/>
              <a:t>. </a:t>
            </a:r>
            <a:endParaRPr lang="en-US" sz="2000" b="1" dirty="0"/>
          </a:p>
        </p:txBody>
      </p:sp>
      <p:sp>
        <p:nvSpPr>
          <p:cNvPr id="7" name="Rectangle 6"/>
          <p:cNvSpPr/>
          <p:nvPr/>
        </p:nvSpPr>
        <p:spPr>
          <a:xfrm>
            <a:off x="285720" y="3517661"/>
            <a:ext cx="850112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 smtClean="0"/>
              <a:t>Ideologi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komunis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tidak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menghormati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manusia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sebagai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makhluk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individu</a:t>
            </a:r>
            <a:r>
              <a:rPr lang="en-US" sz="2000" b="1" dirty="0" smtClean="0"/>
              <a:t>. </a:t>
            </a:r>
            <a:r>
              <a:rPr lang="en-US" sz="2000" b="1" dirty="0" err="1" smtClean="0"/>
              <a:t>Prestasi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hak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milik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individu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tidak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diakui</a:t>
            </a:r>
            <a:r>
              <a:rPr lang="en-US" sz="2000" b="1" dirty="0" smtClean="0"/>
              <a:t>. </a:t>
            </a:r>
            <a:r>
              <a:rPr lang="en-US" sz="2000" b="1" dirty="0" err="1" smtClean="0"/>
              <a:t>Ideologi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komunis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bersifat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totaliter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tidak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membuka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pintu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sedikit</a:t>
            </a:r>
            <a:r>
              <a:rPr lang="en-US" sz="2000" b="1" dirty="0" smtClean="0"/>
              <a:t> pun </a:t>
            </a:r>
            <a:r>
              <a:rPr lang="en-US" sz="2000" b="1" dirty="0" err="1" smtClean="0"/>
              <a:t>terhadap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alam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pikiran</a:t>
            </a:r>
            <a:r>
              <a:rPr lang="en-US" sz="2000" b="1" dirty="0" smtClean="0"/>
              <a:t> lain. </a:t>
            </a:r>
            <a:r>
              <a:rPr lang="en-US" sz="2000" b="1" dirty="0" err="1" smtClean="0"/>
              <a:t>Komunis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bersifat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otoriter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dengan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menuntut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penganutnya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bersikap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dogmatis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suatu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ideologi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bersifat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tertutup</a:t>
            </a:r>
            <a:r>
              <a:rPr lang="en-US" sz="2000" b="1" dirty="0" smtClean="0"/>
              <a:t>. </a:t>
            </a:r>
            <a:r>
              <a:rPr lang="en-US" sz="2000" b="1" dirty="0" err="1" smtClean="0"/>
              <a:t>Berbeda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dengan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Pancasila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bersifat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terbuka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Pancasila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memberikan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kemungkinan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bahkan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menuntut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sikap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kritis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rasional</a:t>
            </a:r>
            <a:r>
              <a:rPr lang="en-US" sz="2000" b="1" dirty="0" smtClean="0"/>
              <a:t>.</a:t>
            </a:r>
            <a:endParaRPr lang="en-US" sz="2000" b="1" dirty="0"/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5DDC43-041F-44F8-9388-F5893A955AB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20/9/2010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Pendidikan Pancasila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5DDC43-041F-44F8-9388-F5893A955AB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00034" y="428604"/>
            <a:ext cx="829586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TUGAS</a:t>
            </a:r>
          </a:p>
          <a:p>
            <a:pPr algn="ctr"/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Perbandingan</a:t>
            </a:r>
            <a:endParaRPr lang="en-US" sz="3600" b="1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36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</a:t>
            </a:r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deologi</a:t>
            </a:r>
            <a:r>
              <a:rPr lang="en-US" sz="36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Pancasila</a:t>
            </a:r>
            <a:r>
              <a:rPr lang="en-US" sz="36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dengan</a:t>
            </a:r>
            <a:r>
              <a:rPr lang="en-US" sz="36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Komunis</a:t>
            </a:r>
            <a:endParaRPr lang="en-US" sz="3600" b="1" cap="none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57158" y="2071678"/>
            <a:ext cx="347883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politik</a:t>
            </a:r>
            <a:endParaRPr lang="en-US" sz="3200" b="1" spc="50" dirty="0" smtClean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357290" y="3143248"/>
            <a:ext cx="3958135" cy="584775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ekonomi</a:t>
            </a:r>
            <a:endParaRPr lang="en-US" sz="3200" b="1" spc="50" dirty="0" smtClean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00364" y="4357694"/>
            <a:ext cx="3768981" cy="584775"/>
          </a:xfrm>
          <a:prstGeom prst="rect">
            <a:avLst/>
          </a:prstGeom>
          <a:solidFill>
            <a:srgbClr val="C0000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Sosbud</a:t>
            </a:r>
            <a:endParaRPr lang="en-US" sz="3200" b="1" spc="50" dirty="0" smtClean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072066" y="5286388"/>
            <a:ext cx="386195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Hankam</a:t>
            </a:r>
            <a:endParaRPr lang="en-US" sz="3200" b="1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DC4EB1-2ACF-4928-88A0-01D4BC8B5BA5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298</Words>
  <Application>Microsoft Office PowerPoint</Application>
  <PresentationFormat>On-screen Show (4:3)</PresentationFormat>
  <Paragraphs>60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Arial Black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82</cp:revision>
  <dcterms:created xsi:type="dcterms:W3CDTF">2010-04-18T12:06:30Z</dcterms:created>
  <dcterms:modified xsi:type="dcterms:W3CDTF">2022-11-10T05:54:29Z</dcterms:modified>
</cp:coreProperties>
</file>