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95" r:id="rId2"/>
    <p:sldId id="305" r:id="rId3"/>
    <p:sldId id="405" r:id="rId4"/>
    <p:sldId id="407" r:id="rId5"/>
    <p:sldId id="406" r:id="rId6"/>
    <p:sldId id="391" r:id="rId7"/>
  </p:sldIdLst>
  <p:sldSz cx="9144000" cy="6858000" type="screen4x3"/>
  <p:notesSz cx="7315200" cy="96012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B8B082"/>
    <a:srgbClr val="9900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2/10/2016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2/10/2016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TATA KELOLA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SISTEM &amp; TEKNOLOGI INFORMASI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PERTEMUAN 15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28600"/>
            <a:ext cx="91440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PENENTUAN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REKOMENDASI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Pokok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Audit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ntuk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erbaikan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erkelanjutan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AUDIT CONTINOUS IMPROVEMENT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571612"/>
            <a:ext cx="8534400" cy="478634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Tujuan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continous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improvement;</a:t>
            </a: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Pentingnya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untuk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perbaikan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berkelanjutan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;</a:t>
            </a: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Arah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perbaikan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berkelanjutan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;</a:t>
            </a: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78205" y="5429264"/>
            <a:ext cx="4865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 algn="just" fontAlgn="auto">
              <a:spcAft>
                <a:spcPts val="0"/>
              </a:spcAft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Gambar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Pendekatan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Secara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Tradisional</a:t>
            </a:r>
            <a:endParaRPr lang="en-US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2051" name="Picture 3" descr="D:\DATAKU\My Materi\Daftar SAP Perkuliahan\Tata Kelola SITI\IMG20160210105348.jpg"/>
          <p:cNvPicPr>
            <a:picLocks noChangeAspect="1" noChangeArrowheads="1"/>
          </p:cNvPicPr>
          <p:nvPr/>
        </p:nvPicPr>
        <p:blipFill>
          <a:blip r:embed="rId3"/>
          <a:srcRect l="39114" r="15066"/>
          <a:stretch>
            <a:fillRect/>
          </a:stretch>
        </p:blipFill>
        <p:spPr bwMode="auto">
          <a:xfrm rot="5400000">
            <a:off x="2512346" y="-345166"/>
            <a:ext cx="4000528" cy="6548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5781" t="28320" r="40820" b="29687"/>
          <a:stretch>
            <a:fillRect/>
          </a:stretch>
        </p:blipFill>
        <p:spPr bwMode="auto">
          <a:xfrm>
            <a:off x="1571604" y="571480"/>
            <a:ext cx="6000792" cy="452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789073" y="5429264"/>
            <a:ext cx="5711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 algn="just" fontAlgn="auto">
              <a:spcAft>
                <a:spcPts val="0"/>
              </a:spcAft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Gambar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Pendekatan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SI/TI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Secara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Berkelanjutan</a:t>
            </a:r>
            <a:endParaRPr lang="en-US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429132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1518</TotalTime>
  <Words>52</Words>
  <Application>Microsoft Office PowerPoint</Application>
  <PresentationFormat>On-screen Show (4:3)</PresentationFormat>
  <Paragraphs>20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</cp:lastModifiedBy>
  <cp:revision>210</cp:revision>
  <dcterms:created xsi:type="dcterms:W3CDTF">2010-04-18T12:06:30Z</dcterms:created>
  <dcterms:modified xsi:type="dcterms:W3CDTF">2016-02-10T04:09:13Z</dcterms:modified>
</cp:coreProperties>
</file>