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1B8CE-6CC8-3B59-B810-53AFE7C47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B86D7E-783B-1190-453D-CD4EF5EA1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BB07C-D0C0-1F97-0093-0469CBCA3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F647E-CCAB-2701-26F1-62283FD1C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F55C1-3A54-01D3-36F4-9425FE16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1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34FAC-ECB6-5F26-D6A3-204AB90C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0DFEF0-AD95-7CDD-B1C6-12A5260D7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A7B44-4C6C-F7A7-7A2B-2F7BAD850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EE3EC-FDAF-2215-F2FD-0D511098D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BF6F7-51FA-E1BD-908E-FE103683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7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C631F3-1477-1A75-6405-1CC96D53E4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1101F-C86D-47B3-114A-A26CFC032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6CC66-5BDC-1A5F-E806-D147BE64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9C262-72B3-590F-E2F5-7FFD11885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2A569-8857-905F-B46D-B39AA9FAD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5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0812C-B2B1-D9CA-0675-B3B77B1F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B6A60-E05C-C45B-3481-3EC13567D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A1E40-B018-FD18-4781-4862A0B8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C5D4-302B-5AC6-B3C6-BE874CDBC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8C2ED-5256-E5A6-8E2B-64B6C293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7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62D1-C22A-D847-BCE9-03C5D2E66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E9C6D-AFF2-0053-F480-3174BA2AB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12257-D721-9C51-53B6-6ED7053E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44FC1-389B-62AA-6E94-E4C92A681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524DD-586D-4180-B109-75F94916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75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0EB3-262B-90A2-9537-22DA00CD1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4A093-8233-AE0F-600F-164B3BA83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38384-13CB-D095-1DFD-79176C773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4811E-83EF-69D7-C62F-E7DA9D1E9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C57C6-C861-8445-8EAB-61E2AFE8E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56CEA-34E5-504A-457F-942BDF7D0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1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A8E2B-0C24-A3DC-B62C-BE6BCD3A5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334CB-F6C6-5B6E-E125-32136545B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BCD43-C030-9004-37E5-0129EE478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BACAA-004B-B023-DB3F-3509A9BC8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FD9F-5B12-E337-25C9-DE009CF8C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0A5BFD-F84C-DA61-81D4-161BB5A4C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37E8F5-C68B-17A1-DE94-FD87A087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12D4F6-F1DE-A845-C3CF-0A8AB8989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F0499-4BED-B425-64A1-C0BBBD331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7A46B-B25D-F611-F189-78374DDDA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D7FF7A-D48E-5B5A-E125-60BAB508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25BAF2-C360-65D8-3B9F-1D287883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7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80E1AB-49DA-23DF-C101-743987DA2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B5CCFE-1EA6-2008-A7FD-85E005B5A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E718D-46F1-EDC7-A8AD-C460EA21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7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2B36-7E3B-016E-8407-52A2FB1C4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5B020-7DE9-2AEA-F3F3-579D702FC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8D233-29B0-8E9A-4764-7B10BF49F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5CA4B-2634-D495-BDEC-5B799C286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D0719-8C27-1026-5FC8-86AC0736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E06D6-2623-BDB6-EF51-2EDC5F556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1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E3238-2086-A5FC-61F5-5FA41B179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292077-6DFB-B648-F8CC-D31BEFA1E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91747-5EBC-FBDE-4757-654C44A31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E6F02-64DA-0FAA-7A7A-98384A452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EAF08-9A69-5939-DF5A-5ABDB05B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6CD3D-A593-0AAD-CA00-621046BE5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5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4EB296-AFBD-D746-2DED-3107E886E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7B6D8-7482-045D-0C8F-F2165699E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DD61F-2106-6F09-90A7-E6FADD6659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73A70-AD51-4E47-B32B-03361C868D5A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B3245-EA3C-647D-104E-910BB9182E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0CF3D-8439-40F6-0AB0-2CD4EF497A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D356C-EEFF-4DE8-9F17-776B1523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4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>
            <a:extLst>
              <a:ext uri="{FF2B5EF4-FFF2-40B4-BE49-F238E27FC236}">
                <a16:creationId xmlns:a16="http://schemas.microsoft.com/office/drawing/2014/main" id="{C0F63922-B7D9-8FD1-EC1B-BB27043F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508228-E780-5B59-B6FB-7ADDEFF06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Hubungan industrial adalah suatu sistem hubungan yang terbentuk antara para pelaku dalam proses produksi barang dan/atau jasa yang terdiri dari unsur pengusaha, pekerja/buruh, dan pemerintah yang didasarkan pada nilai nilai Pancasila dan Undang Undang Dasar Negara Republik Indonesia Tahun 1945. (Pasal 1 angka 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>
            <a:extLst>
              <a:ext uri="{FF2B5EF4-FFF2-40B4-BE49-F238E27FC236}">
                <a16:creationId xmlns:a16="http://schemas.microsoft.com/office/drawing/2014/main" id="{C0F63922-B7D9-8FD1-EC1B-BB27043F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508228-E780-5B59-B6FB-7ADDEFF06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Hubungan industrial adalah suatu sistem hubungan yang terbentuk antara para pelaku dalam proses produksi barang dan/atau jasa yang terdiri dari unsur pengusaha, pekerja/buruh, dan pemerintah yang didasarkan pada nilai nilai Pancasila dan Undang Undang Dasar Negara Republik Indonesia Tahun 1945. (Pasal 1 angka 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2024-11-10T12:13:10Z</dcterms:created>
  <dcterms:modified xsi:type="dcterms:W3CDTF">2024-11-10T12:13:57Z</dcterms:modified>
</cp:coreProperties>
</file>