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2" r:id="rId6"/>
    <p:sldId id="264" r:id="rId7"/>
    <p:sldId id="271" r:id="rId8"/>
    <p:sldId id="266" r:id="rId9"/>
    <p:sldId id="269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123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039D8-B36D-48E6-9E1C-FBB505A3CD83}" type="datetimeFigureOut">
              <a:rPr lang="en-US" smtClean="0"/>
              <a:pPr/>
              <a:t>3/21/2020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D12CC-A435-4856-8449-8F7CA20B1CB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039D8-B36D-48E6-9E1C-FBB505A3CD83}" type="datetimeFigureOut">
              <a:rPr lang="en-US" smtClean="0"/>
              <a:pPr/>
              <a:t>3/21/2020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D12CC-A435-4856-8449-8F7CA20B1CB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039D8-B36D-48E6-9E1C-FBB505A3CD83}" type="datetimeFigureOut">
              <a:rPr lang="en-US" smtClean="0"/>
              <a:pPr/>
              <a:t>3/21/2020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D12CC-A435-4856-8449-8F7CA20B1CB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039D8-B36D-48E6-9E1C-FBB505A3CD83}" type="datetimeFigureOut">
              <a:rPr lang="en-US" smtClean="0"/>
              <a:pPr/>
              <a:t>3/21/2020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D12CC-A435-4856-8449-8F7CA20B1CB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039D8-B36D-48E6-9E1C-FBB505A3CD83}" type="datetimeFigureOut">
              <a:rPr lang="en-US" smtClean="0"/>
              <a:pPr/>
              <a:t>3/21/2020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D12CC-A435-4856-8449-8F7CA20B1CB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039D8-B36D-48E6-9E1C-FBB505A3CD83}" type="datetimeFigureOut">
              <a:rPr lang="en-US" smtClean="0"/>
              <a:pPr/>
              <a:t>3/21/2020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D12CC-A435-4856-8449-8F7CA20B1CB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039D8-B36D-48E6-9E1C-FBB505A3CD83}" type="datetimeFigureOut">
              <a:rPr lang="en-US" smtClean="0"/>
              <a:pPr/>
              <a:t>3/21/2020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D12CC-A435-4856-8449-8F7CA20B1CB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039D8-B36D-48E6-9E1C-FBB505A3CD83}" type="datetimeFigureOut">
              <a:rPr lang="en-US" smtClean="0"/>
              <a:pPr/>
              <a:t>3/21/2020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D12CC-A435-4856-8449-8F7CA20B1CB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039D8-B36D-48E6-9E1C-FBB505A3CD83}" type="datetimeFigureOut">
              <a:rPr lang="en-US" smtClean="0"/>
              <a:pPr/>
              <a:t>3/21/2020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D12CC-A435-4856-8449-8F7CA20B1CB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039D8-B36D-48E6-9E1C-FBB505A3CD83}" type="datetimeFigureOut">
              <a:rPr lang="en-US" smtClean="0"/>
              <a:pPr/>
              <a:t>3/21/2020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D12CC-A435-4856-8449-8F7CA20B1CB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039D8-B36D-48E6-9E1C-FBB505A3CD83}" type="datetimeFigureOut">
              <a:rPr lang="en-US" smtClean="0"/>
              <a:pPr/>
              <a:t>3/21/2020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D12CC-A435-4856-8449-8F7CA20B1CB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0039D8-B36D-48E6-9E1C-FBB505A3CD83}" type="datetimeFigureOut">
              <a:rPr lang="en-US" smtClean="0"/>
              <a:pPr/>
              <a:t>3/21/2020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7D12CC-A435-4856-8449-8F7CA20B1CB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SIFAT –SIFAT YANG DIMILIKI WIRAUSAHA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Sifat</a:t>
            </a:r>
            <a:r>
              <a:rPr lang="en-US" dirty="0" smtClean="0"/>
              <a:t> –</a:t>
            </a:r>
            <a:r>
              <a:rPr lang="en-US" dirty="0" err="1" smtClean="0"/>
              <a:t>sifat</a:t>
            </a:r>
            <a:r>
              <a:rPr lang="en-US" dirty="0" smtClean="0"/>
              <a:t> yang </a:t>
            </a:r>
            <a:r>
              <a:rPr lang="en-US" dirty="0" err="1" smtClean="0"/>
              <a:t>perlu</a:t>
            </a:r>
            <a:r>
              <a:rPr lang="en-US" dirty="0" smtClean="0"/>
              <a:t> </a:t>
            </a:r>
            <a:r>
              <a:rPr lang="en-US" dirty="0" err="1" smtClean="0"/>
              <a:t>dimiliki</a:t>
            </a:r>
            <a:r>
              <a:rPr lang="en-US" dirty="0" smtClean="0"/>
              <a:t> </a:t>
            </a:r>
            <a:r>
              <a:rPr lang="en-US" dirty="0" err="1" smtClean="0"/>
              <a:t>wirausaha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1.Percaya </a:t>
            </a:r>
            <a:r>
              <a:rPr lang="en-US" dirty="0" err="1" smtClean="0"/>
              <a:t>Diri</a:t>
            </a:r>
            <a:endParaRPr lang="en-US" dirty="0" smtClean="0"/>
          </a:p>
          <a:p>
            <a:r>
              <a:rPr lang="en-US" dirty="0" smtClean="0"/>
              <a:t>2.Berorintasi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tugas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hasil</a:t>
            </a:r>
            <a:endParaRPr lang="en-US" dirty="0" smtClean="0"/>
          </a:p>
          <a:p>
            <a:r>
              <a:rPr lang="en-US" dirty="0" smtClean="0"/>
              <a:t>3.pengambil </a:t>
            </a:r>
            <a:r>
              <a:rPr lang="en-US" dirty="0" err="1" smtClean="0"/>
              <a:t>resiko</a:t>
            </a:r>
            <a:endParaRPr lang="en-US" dirty="0" smtClean="0"/>
          </a:p>
          <a:p>
            <a:r>
              <a:rPr lang="en-US" dirty="0" smtClean="0"/>
              <a:t>4.kepemimpinan</a:t>
            </a:r>
          </a:p>
          <a:p>
            <a:r>
              <a:rPr lang="en-US" dirty="0" smtClean="0"/>
              <a:t>5.keorisionalan</a:t>
            </a:r>
          </a:p>
          <a:p>
            <a:r>
              <a:rPr lang="en-US" dirty="0" smtClean="0"/>
              <a:t>6.berorientasi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masa</a:t>
            </a:r>
            <a:r>
              <a:rPr lang="en-US" dirty="0" smtClean="0"/>
              <a:t> </a:t>
            </a:r>
            <a:r>
              <a:rPr lang="en-US" dirty="0" err="1" smtClean="0"/>
              <a:t>depan</a:t>
            </a:r>
            <a:endParaRPr lang="en-US" dirty="0" smtClean="0"/>
          </a:p>
          <a:p>
            <a:r>
              <a:rPr lang="en-US" dirty="0" smtClean="0"/>
              <a:t>7.Kreativitas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Kelemahan</a:t>
            </a:r>
            <a:r>
              <a:rPr lang="en-US" dirty="0" smtClean="0"/>
              <a:t> </a:t>
            </a:r>
            <a:r>
              <a:rPr lang="en-US" dirty="0" err="1" smtClean="0"/>
              <a:t>Wirausaha</a:t>
            </a:r>
            <a:r>
              <a:rPr lang="en-US" dirty="0" smtClean="0"/>
              <a:t> Di Indonesia: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1.sifat </a:t>
            </a:r>
            <a:r>
              <a:rPr lang="en-US" dirty="0" err="1" smtClean="0"/>
              <a:t>mentalitet</a:t>
            </a:r>
            <a:r>
              <a:rPr lang="en-US" dirty="0" smtClean="0"/>
              <a:t> yang </a:t>
            </a:r>
            <a:r>
              <a:rPr lang="en-US" dirty="0" err="1" smtClean="0"/>
              <a:t>meremahkan</a:t>
            </a:r>
            <a:r>
              <a:rPr lang="en-US" dirty="0" smtClean="0"/>
              <a:t> </a:t>
            </a:r>
            <a:r>
              <a:rPr lang="en-US" dirty="0" err="1" smtClean="0"/>
              <a:t>mutu</a:t>
            </a:r>
            <a:endParaRPr lang="en-US" dirty="0" smtClean="0"/>
          </a:p>
          <a:p>
            <a:r>
              <a:rPr lang="en-US" dirty="0" smtClean="0"/>
              <a:t>2.sifat </a:t>
            </a:r>
            <a:r>
              <a:rPr lang="en-US" dirty="0" err="1" smtClean="0"/>
              <a:t>mentalitet</a:t>
            </a:r>
            <a:r>
              <a:rPr lang="en-US" dirty="0" smtClean="0"/>
              <a:t> yang </a:t>
            </a:r>
            <a:r>
              <a:rPr lang="en-US" dirty="0" err="1" smtClean="0"/>
              <a:t>suka</a:t>
            </a:r>
            <a:r>
              <a:rPr lang="en-US" dirty="0" smtClean="0"/>
              <a:t> </a:t>
            </a:r>
            <a:r>
              <a:rPr lang="en-US" dirty="0" err="1" smtClean="0"/>
              <a:t>menerabas</a:t>
            </a:r>
            <a:endParaRPr lang="en-US" dirty="0" smtClean="0"/>
          </a:p>
          <a:p>
            <a:r>
              <a:rPr lang="en-US" dirty="0" smtClean="0"/>
              <a:t>3.sifat </a:t>
            </a:r>
            <a:r>
              <a:rPr lang="en-US" dirty="0" err="1" smtClean="0"/>
              <a:t>tak</a:t>
            </a:r>
            <a:r>
              <a:rPr lang="en-US" dirty="0" smtClean="0"/>
              <a:t> </a:t>
            </a:r>
            <a:r>
              <a:rPr lang="en-US" dirty="0" err="1" smtClean="0"/>
              <a:t>percaya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diri</a:t>
            </a:r>
            <a:r>
              <a:rPr lang="en-US" dirty="0" smtClean="0"/>
              <a:t> </a:t>
            </a:r>
            <a:r>
              <a:rPr lang="en-US" dirty="0" err="1" smtClean="0"/>
              <a:t>sendiri</a:t>
            </a:r>
            <a:endParaRPr lang="en-US" dirty="0" smtClean="0"/>
          </a:p>
          <a:p>
            <a:r>
              <a:rPr lang="en-US" dirty="0" smtClean="0"/>
              <a:t>4.sifat </a:t>
            </a:r>
            <a:r>
              <a:rPr lang="en-US" dirty="0" err="1" smtClean="0"/>
              <a:t>tak</a:t>
            </a:r>
            <a:r>
              <a:rPr lang="en-US" dirty="0" smtClean="0"/>
              <a:t> </a:t>
            </a:r>
            <a:r>
              <a:rPr lang="en-US" dirty="0" err="1" smtClean="0"/>
              <a:t>berdisiplin</a:t>
            </a:r>
            <a:r>
              <a:rPr lang="en-US" dirty="0" smtClean="0"/>
              <a:t> </a:t>
            </a:r>
            <a:r>
              <a:rPr lang="en-US" dirty="0" err="1" smtClean="0"/>
              <a:t>murni</a:t>
            </a:r>
            <a:endParaRPr lang="en-US" dirty="0" smtClean="0"/>
          </a:p>
          <a:p>
            <a:r>
              <a:rPr lang="en-US" dirty="0" smtClean="0"/>
              <a:t>5.sifat </a:t>
            </a:r>
            <a:r>
              <a:rPr lang="en-US" dirty="0" err="1" smtClean="0"/>
              <a:t>mentalitet</a:t>
            </a:r>
            <a:r>
              <a:rPr lang="en-US" dirty="0" smtClean="0"/>
              <a:t> yang </a:t>
            </a:r>
            <a:r>
              <a:rPr lang="en-US" dirty="0" err="1" smtClean="0"/>
              <a:t>suka</a:t>
            </a:r>
            <a:r>
              <a:rPr lang="en-US" dirty="0" smtClean="0"/>
              <a:t> </a:t>
            </a:r>
            <a:r>
              <a:rPr lang="en-US" dirty="0" err="1" smtClean="0"/>
              <a:t>mengabaikan</a:t>
            </a:r>
            <a:r>
              <a:rPr lang="en-US" dirty="0" smtClean="0"/>
              <a:t> </a:t>
            </a:r>
            <a:r>
              <a:rPr lang="en-US" dirty="0" err="1" smtClean="0"/>
              <a:t>tanggung</a:t>
            </a:r>
            <a:r>
              <a:rPr lang="en-US" dirty="0" smtClean="0"/>
              <a:t> </a:t>
            </a:r>
            <a:r>
              <a:rPr lang="en-US" dirty="0" err="1" smtClean="0"/>
              <a:t>jawab</a:t>
            </a:r>
            <a:r>
              <a:rPr lang="en-US" dirty="0" smtClean="0"/>
              <a:t> yang </a:t>
            </a:r>
            <a:r>
              <a:rPr lang="en-US" dirty="0" err="1" smtClean="0"/>
              <a:t>kokoh</a:t>
            </a:r>
            <a:r>
              <a:rPr lang="en-US" smtClean="0"/>
              <a:t>.</a:t>
            </a:r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>
              <a:defRPr/>
            </a:pP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Contoh-Contoh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Usaha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Spekulatif</a:t>
            </a:r>
            <a:endParaRPr lang="en-MY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defRPr/>
            </a:pP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44021A21-176D-4146-AC3A-098FCE6DA66A}" type="datetime1">
              <a:rPr lang="en-US"/>
              <a:pPr>
                <a:defRPr/>
              </a:pPr>
              <a:t>3/21/2020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Kewirausahaan dan Perencanaan Bisnis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E3D25CC-95A3-4D0D-868F-E8F555A9A47D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5344EBAB-A0B3-4B18-87F1-498D3EAD1D13}" type="datetime1">
              <a:rPr lang="en-US"/>
              <a:pPr>
                <a:defRPr/>
              </a:pPr>
              <a:t>3/21/2020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9D00DAF-B18A-4319-B3DD-15FCDB37B307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pic>
        <p:nvPicPr>
          <p:cNvPr id="717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7963" y="142875"/>
            <a:ext cx="8728075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F570020A-EF46-4DD9-A1D1-D51C8E42AF6C}" type="datetime1">
              <a:rPr lang="en-US"/>
              <a:pPr>
                <a:defRPr/>
              </a:pPr>
              <a:t>3/21/2020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C292CB-DA39-4511-9511-4272D016AFF5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pic>
        <p:nvPicPr>
          <p:cNvPr id="9221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3675" y="214313"/>
            <a:ext cx="8756650" cy="594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id-ID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Lalu Apa Yang Diperlukan</a:t>
            </a:r>
            <a:endParaRPr lang="en-MY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421C6BCF-11C1-42D1-998F-0BA502D5796B}" type="datetime1">
              <a:rPr lang="en-US"/>
              <a:pPr>
                <a:defRPr/>
              </a:pPr>
              <a:t>3/21/2020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90B7FBB-6F23-416D-B448-DF9CC001BD8C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id-ID" sz="3200">
                <a:latin typeface="+mn-lt"/>
                <a:cs typeface="+mn-cs"/>
              </a:rPr>
              <a:t>Untuk Memulai Bisnis, Hanya Perlu  3M : </a:t>
            </a:r>
          </a:p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id-ID" sz="3200">
                <a:latin typeface="+mn-lt"/>
                <a:cs typeface="+mn-cs"/>
              </a:rPr>
              <a:t>	</a:t>
            </a:r>
          </a:p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id-ID" sz="3200">
                <a:latin typeface="+mn-lt"/>
                <a:cs typeface="+mn-cs"/>
              </a:rPr>
              <a:t>	Motivasi, </a:t>
            </a:r>
          </a:p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id-ID" sz="3200">
                <a:latin typeface="+mn-lt"/>
                <a:cs typeface="+mn-cs"/>
              </a:rPr>
              <a:t>		Mindset</a:t>
            </a:r>
          </a:p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id-ID" sz="3200">
                <a:latin typeface="+mn-lt"/>
                <a:cs typeface="+mn-cs"/>
              </a:rPr>
              <a:t>			dan </a:t>
            </a:r>
          </a:p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id-ID" sz="3200">
                <a:latin typeface="+mn-lt"/>
                <a:cs typeface="+mn-cs"/>
              </a:rPr>
              <a:t>			Make it (Just Do IT)</a:t>
            </a:r>
            <a:endParaRPr lang="id-ID" sz="3200" dirty="0">
              <a:latin typeface="+mn-lt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id-ID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Imagine ....</a:t>
            </a:r>
            <a:endParaRPr lang="en-MY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9F871E2F-26C1-4FEB-B538-7EFF501B0B94}" type="datetime1">
              <a:rPr lang="en-US"/>
              <a:pPr>
                <a:defRPr/>
              </a:pPr>
              <a:t>3/21/2020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CD26B9E-C66F-4CDD-B921-2CBDC1CE309F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pic>
        <p:nvPicPr>
          <p:cNvPr id="10246" name="Content Placeholder 3" descr="Jatuh Cinta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1600200"/>
            <a:ext cx="314325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7" name="TextBox 4"/>
          <p:cNvSpPr txBox="1">
            <a:spLocks noChangeArrowheads="1"/>
          </p:cNvSpPr>
          <p:nvPr/>
        </p:nvSpPr>
        <p:spPr bwMode="auto">
          <a:xfrm>
            <a:off x="4714875" y="1785938"/>
            <a:ext cx="3143250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d-ID" sz="3200">
                <a:latin typeface="Calibri" pitchFamily="34" charset="0"/>
              </a:rPr>
              <a:t>Saat Anda Jatuh Cinta, Apa yang Anda Lakukan</a:t>
            </a:r>
            <a:r>
              <a:rPr lang="en-US" sz="3200">
                <a:latin typeface="Calibri" pitchFamily="34" charset="0"/>
              </a:rPr>
              <a:t>?</a:t>
            </a:r>
            <a:endParaRPr lang="id-ID" sz="3200">
              <a:latin typeface="Calibri" pitchFamily="34" charset="0"/>
            </a:endParaRPr>
          </a:p>
          <a:p>
            <a:r>
              <a:rPr lang="en-US" sz="3200">
                <a:latin typeface="Calibri" pitchFamily="34" charset="0"/>
              </a:rPr>
              <a:t>Isilah daftar berikut ini:</a:t>
            </a:r>
            <a:endParaRPr lang="id-ID" sz="3200">
              <a:latin typeface="Calibri" pitchFamily="34" charset="0"/>
            </a:endParaRPr>
          </a:p>
          <a:p>
            <a:r>
              <a:rPr lang="en-US" sz="3200">
                <a:latin typeface="Calibri" pitchFamily="34" charset="0"/>
              </a:rPr>
              <a:t>_______________________________________</a:t>
            </a:r>
          </a:p>
          <a:p>
            <a:r>
              <a:rPr lang="en-US" sz="3200">
                <a:latin typeface="Calibri" pitchFamily="34" charset="0"/>
              </a:rPr>
              <a:t>_____________</a:t>
            </a:r>
            <a:endParaRPr lang="id-ID" sz="3200">
              <a:latin typeface="Calibri" pitchFamily="34" charset="0"/>
            </a:endParaRPr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Sekali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Lagi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id-ID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Ingat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lah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en-MY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B221739A-BED9-49EB-8566-57D9324B6C1C}" type="datetime1">
              <a:rPr lang="en-US"/>
              <a:pPr>
                <a:defRPr/>
              </a:pPr>
              <a:t>3/21/2020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B6C60F-4B59-4633-AB33-50BCE0427D3D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marL="342900" indent="-342900" algn="just" eaLnBrk="0" hangingPunct="0">
              <a:spcBef>
                <a:spcPct val="20000"/>
              </a:spcBef>
              <a:defRPr/>
            </a:pPr>
            <a:r>
              <a:rPr lang="id-ID" sz="3200">
                <a:latin typeface="+mn-lt"/>
                <a:cs typeface="+mn-cs"/>
              </a:rPr>
              <a:t>	Tingkatkan Hasrat Berwirausaha Anda sebagaimana Hasrat Anda Saat Jatuh Cinta Pertama</a:t>
            </a:r>
            <a:endParaRPr lang="id-ID" sz="3200" dirty="0">
              <a:latin typeface="+mn-lt"/>
              <a:cs typeface="+mn-cs"/>
            </a:endParaRPr>
          </a:p>
        </p:txBody>
      </p:sp>
    </p:spTree>
  </p:cSld>
  <p:clrMapOvr>
    <a:masterClrMapping/>
  </p:clrMapOvr>
  <p:transition/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121</Words>
  <Application>Microsoft Office PowerPoint</Application>
  <PresentationFormat>On-screen Show (4:3)</PresentationFormat>
  <Paragraphs>43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SIFAT –SIFAT YANG DIMILIKI WIRAUSAHA</vt:lpstr>
      <vt:lpstr>Sifat –sifat yang perlu dimiliki wirausaha:</vt:lpstr>
      <vt:lpstr>Kelemahan Wirausaha Di Indonesia:</vt:lpstr>
      <vt:lpstr>Contoh-Contoh Usaha Spekulatif</vt:lpstr>
      <vt:lpstr>Slide 5</vt:lpstr>
      <vt:lpstr>Slide 6</vt:lpstr>
      <vt:lpstr>Lalu Apa Yang Diperlukan</vt:lpstr>
      <vt:lpstr>Imagine ....</vt:lpstr>
      <vt:lpstr>Sekali Lagi, Ingatlah: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PENGERTIAN WIRAUSAHA</dc:title>
  <dc:creator>User</dc:creator>
  <cp:lastModifiedBy>User</cp:lastModifiedBy>
  <cp:revision>7</cp:revision>
  <dcterms:created xsi:type="dcterms:W3CDTF">2014-08-06T03:00:09Z</dcterms:created>
  <dcterms:modified xsi:type="dcterms:W3CDTF">2020-03-21T00:53:13Z</dcterms:modified>
</cp:coreProperties>
</file>