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3" r:id="rId15"/>
    <p:sldId id="314" r:id="rId16"/>
    <p:sldId id="315" r:id="rId17"/>
    <p:sldId id="316" r:id="rId18"/>
    <p:sldId id="317" r:id="rId19"/>
    <p:sldId id="319" r:id="rId20"/>
    <p:sldId id="300" r:id="rId21"/>
  </p:sldIdLst>
  <p:sldSz cx="9144000" cy="6858000" type="screen4x3"/>
  <p:notesSz cx="7045325" cy="9345613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PERAN ANTROPOLOGI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DALAM PENGEMBANGAN 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DF76AF1-B565-8576-A46E-D376276C1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764704"/>
            <a:ext cx="7632848" cy="53614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Contoh: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Wisata spiritual di Bali</a:t>
            </a:r>
            <a:r>
              <a:rPr lang="id-ID" dirty="0"/>
              <a:t> berkembang karena banyak wisatawan asing yang tertarik pada pengalaman </a:t>
            </a:r>
            <a:r>
              <a:rPr lang="id-ID" b="1" dirty="0"/>
              <a:t>meditasi dan yoga</a:t>
            </a:r>
            <a:r>
              <a:rPr lang="id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Wisata halal di Lombok</a:t>
            </a:r>
            <a:r>
              <a:rPr lang="id-ID" dirty="0"/>
              <a:t> dirancang berdasarkan pemahaman tentang kebutuhan wisatawan Muslim yang mencari destinasi dengan fasilitas yang sesuai.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Dampak Positif:</a:t>
            </a:r>
            <a:r>
              <a:rPr lang="id-ID" dirty="0"/>
              <a:t> Destinasi wisata lebih sesuai dengan kebutuhan wisatawan tanpa mengabaikan budaya lokal.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1345674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F7CB07C-095A-1DB4-4BED-F9AD6E0E0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620688"/>
            <a:ext cx="7632848" cy="545303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d-ID" b="1" dirty="0"/>
              <a:t>5. Menjaga Keberlanjutan Pariwisata (</a:t>
            </a:r>
            <a:r>
              <a:rPr lang="id-ID" b="1" dirty="0" err="1"/>
              <a:t>Sustainable</a:t>
            </a:r>
            <a:r>
              <a:rPr lang="id-ID" b="1" dirty="0"/>
              <a:t> Tourism)</a:t>
            </a:r>
          </a:p>
          <a:p>
            <a:pPr marL="0" indent="0" algn="ctr">
              <a:buNone/>
            </a:pPr>
            <a:r>
              <a:rPr lang="id-ID" dirty="0"/>
              <a:t>🔹 </a:t>
            </a:r>
            <a:r>
              <a:rPr lang="id-ID" b="1" dirty="0"/>
              <a:t>Peran Antropologi:</a:t>
            </a:r>
            <a:endParaRPr lang="id-ID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Mengembangkan </a:t>
            </a:r>
            <a:r>
              <a:rPr lang="id-ID" b="1" dirty="0"/>
              <a:t>pariwisata yang berkelanjutan</a:t>
            </a:r>
            <a:r>
              <a:rPr lang="id-ID" dirty="0"/>
              <a:t> dengan mempertimbangkan aspek sosial, ekonomi, dan lingkungan.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Menganalisis dampak jangka panjang dari </a:t>
            </a:r>
            <a:r>
              <a:rPr lang="id-ID" b="1" dirty="0"/>
              <a:t>aktivitas wisata terhadap komunitas lokal dan ekosistem</a:t>
            </a:r>
            <a:r>
              <a:rPr lang="id-ID" dirty="0"/>
              <a:t>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Membantu menciptakan kebijakan yang memastikan pariwisata tidak merusak budaya dan lingkungan dalam jangka panjang.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11437658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C9D3916-FFDE-76CD-ADEB-A4AB5D513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764704"/>
            <a:ext cx="7560840" cy="53614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Contoh: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Di Tana Toraja</a:t>
            </a:r>
            <a:r>
              <a:rPr lang="id-ID" dirty="0"/>
              <a:t>, penerapan pariwisata berbasis budaya memastikan bahwa ritual adat tetap dilakukan sesuai tradisi, tanpa sekadar menjadi tontonan bagi wisatawan.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Di Ubud, Bali</a:t>
            </a:r>
            <a:r>
              <a:rPr lang="id-ID" dirty="0"/>
              <a:t>, ekowisata berbasis pertanian dikembangkan agar masyarakat tetap dapat mempertahankan lahan pertanian mereka sambil mendapatkan manfaat dari wisata.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Dampak Positif:</a:t>
            </a:r>
            <a:r>
              <a:rPr lang="id-ID" dirty="0"/>
              <a:t> Pariwisata berkembang secara berkelanjutan dan tidak merusak ekosistem sosial dan alam.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8865194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31C4991-7EF2-4A29-7A3C-C9F8800BD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980728"/>
            <a:ext cx="6624736" cy="514543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d-ID" b="1" dirty="0"/>
              <a:t>6. Mengatasi Konflik Sosial akibat Pariwisata</a:t>
            </a:r>
          </a:p>
          <a:p>
            <a:pPr marL="0" indent="0" algn="ctr">
              <a:buNone/>
            </a:pPr>
            <a:r>
              <a:rPr lang="id-ID" dirty="0"/>
              <a:t>🔹 </a:t>
            </a:r>
            <a:r>
              <a:rPr lang="id-ID" b="1" dirty="0"/>
              <a:t>Peran Antropologi:</a:t>
            </a:r>
            <a:endParaRPr lang="id-ID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Menganalisis konflik antara masyarakat lokal dan pemilik modal dalam industri pariwisata.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Menyusun strategi agar masyarakat lokal tidak tersingkir akibat pembangunan pariwisata.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Mendorong kebijakan yang lebih adil dalam pembagian keuntungan dari industri pariwisata.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7995716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3E9853D-BDF2-6FD4-349B-27E624A5D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980728"/>
            <a:ext cx="7488832" cy="514543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Contoh: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Di Labuan Bajo</a:t>
            </a:r>
            <a:r>
              <a:rPr lang="id-ID" dirty="0"/>
              <a:t>, antropolog membantu masyarakat lokal menuntut hak atas tanah mereka yang digunakan untuk pengembangan </a:t>
            </a:r>
            <a:r>
              <a:rPr lang="id-ID" dirty="0" err="1"/>
              <a:t>resort</a:t>
            </a:r>
            <a:r>
              <a:rPr lang="id-ID" dirty="0"/>
              <a:t> mewah.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Di Samosir, Danau Toba</a:t>
            </a:r>
            <a:r>
              <a:rPr lang="id-ID" dirty="0"/>
              <a:t>, masyarakat Batak terlibat dalam pengembangan pariwisata untuk menghindari ketimpangan ekonomi akibat dominasi investor luar.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Dampak Positif:</a:t>
            </a:r>
            <a:r>
              <a:rPr lang="id-ID" dirty="0"/>
              <a:t> Masyarakat lokal mendapatkan manfaat yang lebih adil dari industri pariwisata.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59408176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6C4BB3D-EA6F-6E83-BE3B-631F40588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764704"/>
            <a:ext cx="7272808" cy="5361459"/>
          </a:xfrm>
        </p:spPr>
        <p:txBody>
          <a:bodyPr/>
          <a:lstStyle/>
          <a:p>
            <a:pPr marL="0" indent="0" algn="ctr">
              <a:buNone/>
            </a:pPr>
            <a:r>
              <a:rPr lang="id-ID" b="1" dirty="0"/>
              <a:t>7. Mengembangkan Narasi dan Identitas Budaya dalam Pariwisata</a:t>
            </a:r>
          </a:p>
          <a:p>
            <a:pPr marL="0" indent="0" algn="ctr">
              <a:buNone/>
            </a:pPr>
            <a:r>
              <a:rPr lang="id-ID" dirty="0"/>
              <a:t>🔹 </a:t>
            </a:r>
            <a:r>
              <a:rPr lang="id-ID" b="1" dirty="0"/>
              <a:t>Peran Antropologi:</a:t>
            </a:r>
            <a:endParaRPr lang="id-ID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Membantu membangun </a:t>
            </a:r>
            <a:r>
              <a:rPr lang="id-ID" b="1" dirty="0"/>
              <a:t>cerita dan narasi</a:t>
            </a:r>
            <a:r>
              <a:rPr lang="id-ID" dirty="0"/>
              <a:t> yang memperkenalkan budaya lokal kepada wisatawan.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Menghindari stereotip dan kesalahpahaman dalam representasi budaya lokal.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Meningkatkan kesadaran wisatawan tentang pentingnya menghormati budaya setempat.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0499691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E51F18F-1388-450D-C11D-18E9D28FB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836712"/>
            <a:ext cx="6984776" cy="52894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Contoh: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Wisata sejarah di Yogyakarta</a:t>
            </a:r>
            <a:r>
              <a:rPr lang="id-ID" dirty="0"/>
              <a:t> tidak hanya menampilkan Candi Prambanan atau Keraton, tetapi juga kisah-kisah tentang peran budaya Jawa dalam sejarah Indonesia.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Wisata edukasi di Sumba</a:t>
            </a:r>
            <a:r>
              <a:rPr lang="id-ID" dirty="0"/>
              <a:t> memberikan pemahaman tentang filosofi di balik rumah adat dan kain tenun Sumba.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Dampak Positif:</a:t>
            </a:r>
            <a:r>
              <a:rPr lang="id-ID" dirty="0"/>
              <a:t> Pariwisata menjadi lebih edukatif dan menghormati budaya lokal.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64808265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471C589-9C12-6FF3-7977-BCA022A07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764704"/>
            <a:ext cx="7488832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Kesimpulan</a:t>
            </a:r>
          </a:p>
          <a:p>
            <a:r>
              <a:rPr lang="id-ID" dirty="0"/>
              <a:t>Antropologi berperan penting dalam </a:t>
            </a:r>
            <a:r>
              <a:rPr lang="id-ID" b="1" dirty="0"/>
              <a:t>pengembangan pariwisata yang berkelanjutan dan beretika</a:t>
            </a:r>
            <a:r>
              <a:rPr lang="id-ID" dirty="0"/>
              <a:t>. Dengan memahami budaya, masyarakat, dan perilaku wisatawan, pariwisata dapat berkembang tanpa merusak lingkungan sosial dan budaya setempat.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99368604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19CCEF0-8878-7742-8A95-92191C005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764704"/>
            <a:ext cx="7992888" cy="5400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d-ID" dirty="0"/>
              <a:t>✅ </a:t>
            </a:r>
            <a:r>
              <a:rPr lang="id-ID" b="1" dirty="0"/>
              <a:t>Pelestarian Budaya</a:t>
            </a:r>
            <a:r>
              <a:rPr lang="id-ID" dirty="0"/>
              <a:t> → Menjaga tradisi tetap hidup.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Pariwisata Berbasis Masyarakat</a:t>
            </a:r>
            <a:r>
              <a:rPr lang="id-ID" dirty="0"/>
              <a:t> → Masyarakat lokal mendapatkan manfaat ekonomi.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Mengurangi Dampak Negatif</a:t>
            </a:r>
            <a:r>
              <a:rPr lang="id-ID" dirty="0"/>
              <a:t> → Pariwisata tidak merusak lingkungan dan budaya.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Memahami Wisatawan</a:t>
            </a:r>
            <a:r>
              <a:rPr lang="id-ID" dirty="0"/>
              <a:t> → Destinasi lebih sesuai dengan kebutuhan pasar.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Keberlanjutan Pariwisata</a:t>
            </a:r>
            <a:r>
              <a:rPr lang="id-ID" dirty="0"/>
              <a:t> → Menghindari eksploitasi budaya dan alam.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Mengatasi Konflik Sosial</a:t>
            </a:r>
            <a:r>
              <a:rPr lang="id-ID" dirty="0"/>
              <a:t> → Masyarakat tidak dirugikan oleh industri pariwisata.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Membangun Identitas Budaya</a:t>
            </a:r>
            <a:r>
              <a:rPr lang="id-ID" dirty="0"/>
              <a:t> → Pariwisata menjadi lebih edukatif dan bermakna.</a:t>
            </a:r>
          </a:p>
        </p:txBody>
      </p:sp>
    </p:spTree>
    <p:extLst>
      <p:ext uri="{BB962C8B-B14F-4D97-AF65-F5344CB8AC3E}">
        <p14:creationId xmlns:p14="http://schemas.microsoft.com/office/powerpoint/2010/main" val="3807975205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0194A13-1D97-5ED4-238C-6CBCA48D9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836712"/>
            <a:ext cx="8147248" cy="5289451"/>
          </a:xfrm>
        </p:spPr>
        <p:txBody>
          <a:bodyPr>
            <a:normAutofit lnSpcReduction="10000"/>
          </a:bodyPr>
          <a:lstStyle/>
          <a:p>
            <a:r>
              <a:rPr lang="id-ID" b="1" dirty="0">
                <a:latin typeface="+mn-lt"/>
              </a:rPr>
              <a:t>Secara keseluruhan</a:t>
            </a:r>
            <a:r>
              <a:rPr lang="id-ID" dirty="0">
                <a:latin typeface="+mn-lt"/>
              </a:rPr>
              <a:t>, antropologi memberikan kontribusi yang berharga dalam pengembangan pariwisata yang berkelanjutan dan bertanggung jawab, yang memberikan manfaat bagi masyarakat lokal dan melestarikan warisan budaya.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r>
              <a:rPr lang="id-ID" b="1" i="0" dirty="0">
                <a:solidFill>
                  <a:srgbClr val="404040"/>
                </a:solidFill>
                <a:effectLst/>
                <a:latin typeface="+mn-lt"/>
              </a:rPr>
              <a:t>Dengan peran-peran ini</a:t>
            </a:r>
            <a:r>
              <a:rPr lang="id-ID" b="0" i="0" dirty="0">
                <a:solidFill>
                  <a:srgbClr val="404040"/>
                </a:solidFill>
                <a:effectLst/>
                <a:latin typeface="+mn-lt"/>
              </a:rPr>
              <a:t>, antropologi tidak hanya membantu mengembangkan pariwisata yang berkelanjutan dan bertanggung jawab, tetapi juga memastikan bahwa pariwisata menjadi alat untuk melestarikan budaya, memberdayakan masyarakat, dan meningkatkan kesejahteraan sosial-ekonomi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40152652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DDEC9F15-EB3D-D9A4-B358-EEAF88790A59}"/>
              </a:ext>
            </a:extLst>
          </p:cNvPr>
          <p:cNvSpPr txBox="1"/>
          <p:nvPr/>
        </p:nvSpPr>
        <p:spPr>
          <a:xfrm>
            <a:off x="971600" y="731838"/>
            <a:ext cx="7560840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d-ID" sz="3200" b="1" dirty="0"/>
              <a:t>Peran Antropologi dalam Pengembangan Pariwisata</a:t>
            </a:r>
            <a:endParaRPr lang="en-US" sz="3200" b="1" dirty="0"/>
          </a:p>
          <a:p>
            <a:pPr algn="ctr"/>
            <a:endParaRPr lang="id-ID" sz="2800" b="1" dirty="0"/>
          </a:p>
          <a:p>
            <a:r>
              <a:rPr lang="id-ID" sz="2800" dirty="0"/>
              <a:t>Antropologi berperan penting dalam </a:t>
            </a:r>
            <a:r>
              <a:rPr lang="id-ID" sz="2800" b="1" dirty="0"/>
              <a:t>pengembangan pariwisata</a:t>
            </a:r>
            <a:r>
              <a:rPr lang="id-ID" sz="2800" dirty="0"/>
              <a:t> karena membantu memahami hubungan antara wisatawan, masyarakat lokal, dan budaya. Melalui pendekatan antropologi, pariwisata dapat dikembangkan secara </a:t>
            </a:r>
            <a:r>
              <a:rPr lang="id-ID" sz="2800" b="1" dirty="0"/>
              <a:t>berkelanjutan</a:t>
            </a:r>
            <a:r>
              <a:rPr lang="id-ID" sz="2800" dirty="0"/>
              <a:t>, </a:t>
            </a:r>
            <a:r>
              <a:rPr lang="id-ID" sz="2800" b="1" dirty="0"/>
              <a:t>beretika</a:t>
            </a:r>
            <a:r>
              <a:rPr lang="id-ID" sz="2800" dirty="0"/>
              <a:t>, dan tetap </a:t>
            </a:r>
            <a:r>
              <a:rPr lang="id-ID" sz="2800" b="1" dirty="0"/>
              <a:t>menghormati nilai budaya masyarakat lokal</a:t>
            </a:r>
            <a:r>
              <a:rPr lang="id-ID" sz="2800" dirty="0"/>
              <a:t>. Berikut beberapa peran utama antropologi dalam pengembangan pariwisata: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4663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024136"/>
            <a:ext cx="7704856" cy="48097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3200" b="1" dirty="0">
                <a:solidFill>
                  <a:schemeClr val="tx1"/>
                </a:solidFill>
                <a:latin typeface="+mn-lt"/>
              </a:rPr>
              <a:t>1. Melestarikan Budaya dan Tradisi Lokal</a:t>
            </a:r>
          </a:p>
          <a:p>
            <a:r>
              <a:rPr lang="id-ID" dirty="0">
                <a:solidFill>
                  <a:schemeClr val="tx1"/>
                </a:solidFill>
                <a:latin typeface="+mn-lt"/>
              </a:rPr>
              <a:t>🔹 </a:t>
            </a:r>
            <a:r>
              <a:rPr lang="id-ID" b="1" dirty="0">
                <a:solidFill>
                  <a:schemeClr val="tx1"/>
                </a:solidFill>
                <a:latin typeface="+mn-lt"/>
              </a:rPr>
              <a:t>Peran Antropologi</a:t>
            </a:r>
            <a:endParaRPr lang="id-ID" dirty="0">
              <a:solidFill>
                <a:schemeClr val="tx1"/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+mn-lt"/>
              </a:rPr>
              <a:t>Mengidentifikasi dan mendokumentasikan </a:t>
            </a:r>
            <a:r>
              <a:rPr lang="id-ID" b="1" dirty="0">
                <a:solidFill>
                  <a:schemeClr val="tx1"/>
                </a:solidFill>
                <a:latin typeface="+mn-lt"/>
              </a:rPr>
              <a:t>warisan budaya tak benda</a:t>
            </a:r>
            <a:r>
              <a:rPr lang="id-ID" dirty="0">
                <a:solidFill>
                  <a:schemeClr val="tx1"/>
                </a:solidFill>
                <a:latin typeface="+mn-lt"/>
              </a:rPr>
              <a:t>, seperti tradisi, bahasa, dan kesenian lokal.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+mn-lt"/>
              </a:rPr>
              <a:t>Membantu masyarakat dalam </a:t>
            </a:r>
            <a:r>
              <a:rPr lang="id-ID" b="1" dirty="0">
                <a:solidFill>
                  <a:schemeClr val="tx1"/>
                </a:solidFill>
                <a:latin typeface="+mn-lt"/>
              </a:rPr>
              <a:t>melestarikan dan mempromosikan</a:t>
            </a:r>
            <a:r>
              <a:rPr lang="id-ID" dirty="0">
                <a:solidFill>
                  <a:schemeClr val="tx1"/>
                </a:solidFill>
                <a:latin typeface="+mn-lt"/>
              </a:rPr>
              <a:t> budaya mereka tanpa kehilangan makna aslinya.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+mn-lt"/>
              </a:rPr>
              <a:t>Mencegah </a:t>
            </a:r>
            <a:r>
              <a:rPr lang="id-ID" b="1" dirty="0" err="1">
                <a:solidFill>
                  <a:schemeClr val="tx1"/>
                </a:solidFill>
                <a:latin typeface="+mn-lt"/>
              </a:rPr>
              <a:t>komodifikasi</a:t>
            </a:r>
            <a:r>
              <a:rPr lang="id-ID" b="1" dirty="0">
                <a:solidFill>
                  <a:schemeClr val="tx1"/>
                </a:solidFill>
                <a:latin typeface="+mn-lt"/>
              </a:rPr>
              <a:t> berlebihan</a:t>
            </a:r>
            <a:r>
              <a:rPr lang="id-ID" dirty="0">
                <a:solidFill>
                  <a:schemeClr val="tx1"/>
                </a:solidFill>
                <a:latin typeface="+mn-lt"/>
              </a:rPr>
              <a:t> yang dapat mengubah esensi budaya menjadi sekadar atraksi wisata.</a:t>
            </a:r>
          </a:p>
          <a:p>
            <a:pPr algn="l"/>
            <a:endParaRPr lang="id-ID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2C9F3E2-71F8-5736-ACE7-50A460039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836712"/>
            <a:ext cx="7344816" cy="52894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Contoh: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Di Yogyakarta, antropologi membantu dalam </a:t>
            </a:r>
            <a:r>
              <a:rPr lang="id-ID" b="1" dirty="0"/>
              <a:t>melestarikan batik</a:t>
            </a:r>
            <a:r>
              <a:rPr lang="id-ID" dirty="0"/>
              <a:t> sebagai bagian dari identitas budaya dan menarik wisatawan melalui wisata edukasi batik.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Festival budaya, seperti </a:t>
            </a:r>
            <a:r>
              <a:rPr lang="id-ID" b="1" dirty="0"/>
              <a:t>Toraja International Festival</a:t>
            </a:r>
            <a:r>
              <a:rPr lang="id-ID" dirty="0"/>
              <a:t>, dikembangkan tanpa menghilangkan nilai spiritual dan sosial masyarakat lokal.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Dampak Positif:</a:t>
            </a:r>
            <a:r>
              <a:rPr lang="id-ID" dirty="0"/>
              <a:t> Budaya tetap terjaga dan menjadi daya tarik wisata tanpa kehilangan nilai aslinya.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50028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D1390F0-EABD-BD82-15BF-F708A42DC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548680"/>
            <a:ext cx="6912768" cy="5577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b="1" dirty="0"/>
              <a:t>2. Mengembangkan Pariwisata Berbasis Masyarakat (</a:t>
            </a:r>
            <a:r>
              <a:rPr lang="id-ID" b="1" dirty="0" err="1"/>
              <a:t>Community-Based</a:t>
            </a:r>
            <a:r>
              <a:rPr lang="id-ID" b="1" dirty="0"/>
              <a:t> Tourism)</a:t>
            </a:r>
          </a:p>
          <a:p>
            <a:pPr marL="0" indent="0" algn="ctr">
              <a:buNone/>
            </a:pPr>
            <a:r>
              <a:rPr lang="id-ID" dirty="0"/>
              <a:t>🔹 </a:t>
            </a:r>
            <a:r>
              <a:rPr lang="id-ID" b="1" dirty="0"/>
              <a:t>Peran Antropologi:</a:t>
            </a:r>
            <a:endParaRPr lang="id-ID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Memastikan masyarakat lokal terlibat secara aktif dalam </a:t>
            </a:r>
            <a:r>
              <a:rPr lang="id-ID" b="1" dirty="0"/>
              <a:t>pengelolaan pariwisata</a:t>
            </a:r>
            <a:r>
              <a:rPr lang="id-ID" dirty="0"/>
              <a:t>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Membantu memahami </a:t>
            </a:r>
            <a:r>
              <a:rPr lang="id-ID" b="1" dirty="0"/>
              <a:t>nilai, norma, dan struktur sosial</a:t>
            </a:r>
            <a:r>
              <a:rPr lang="id-ID" dirty="0"/>
              <a:t> agar pariwisata tidak mengganggu kehidupan masyarakat.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Mengembangkan konsep </a:t>
            </a:r>
            <a:r>
              <a:rPr lang="id-ID" b="1" dirty="0"/>
              <a:t>wisata berbasis masyarakat</a:t>
            </a:r>
            <a:r>
              <a:rPr lang="id-ID" dirty="0"/>
              <a:t> agar masyarakat mendapatkan manfaat ekonomi langsung.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2481934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92C3E24-3F40-F23A-1B2F-A9AED083F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764704"/>
            <a:ext cx="7560840" cy="5361459"/>
          </a:xfrm>
        </p:spPr>
        <p:txBody>
          <a:bodyPr>
            <a:normAutofit lnSpcReduction="10000"/>
          </a:bodyPr>
          <a:lstStyle/>
          <a:p>
            <a:r>
              <a:rPr lang="id-ID" dirty="0"/>
              <a:t>🔹 </a:t>
            </a:r>
            <a:r>
              <a:rPr lang="id-ID" b="1" dirty="0"/>
              <a:t>Contoh: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Desa Wisata </a:t>
            </a:r>
            <a:r>
              <a:rPr lang="id-ID" b="1" dirty="0" err="1"/>
              <a:t>Penglipuran</a:t>
            </a:r>
            <a:r>
              <a:rPr lang="id-ID" b="1" dirty="0"/>
              <a:t> (Bali)</a:t>
            </a:r>
            <a:r>
              <a:rPr lang="id-ID" dirty="0"/>
              <a:t> berhasil dikembangkan dengan tetap mempertahankan nilai budaya dan adat setempat.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Desa Wae Rebo (NTT)</a:t>
            </a:r>
            <a:r>
              <a:rPr lang="id-ID" dirty="0"/>
              <a:t> menjadi contoh wisata berbasis budaya di mana wisatawan dapat merasakan kehidupan tradisional suku Manggarai.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Dampak Positif:</a:t>
            </a:r>
            <a:r>
              <a:rPr lang="id-ID" dirty="0"/>
              <a:t> Masyarakat lokal mendapatkan manfaat ekonomi dan sosial dari pariwisata.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987055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3EBC915-B64F-D529-05A6-314268134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836712"/>
            <a:ext cx="7056784" cy="5289451"/>
          </a:xfrm>
        </p:spPr>
        <p:txBody>
          <a:bodyPr/>
          <a:lstStyle/>
          <a:p>
            <a:pPr marL="0" indent="0" algn="ctr">
              <a:buNone/>
            </a:pPr>
            <a:r>
              <a:rPr lang="id-ID" b="1" dirty="0"/>
              <a:t>3. </a:t>
            </a:r>
            <a:r>
              <a:rPr lang="id-ID" b="1" dirty="0" err="1"/>
              <a:t>Meminimalisir</a:t>
            </a:r>
            <a:r>
              <a:rPr lang="id-ID" b="1" dirty="0"/>
              <a:t> Dampak Negatif Pariwisata</a:t>
            </a:r>
          </a:p>
          <a:p>
            <a:pPr marL="0" indent="0" algn="ctr">
              <a:buNone/>
            </a:pPr>
            <a:r>
              <a:rPr lang="id-ID" dirty="0"/>
              <a:t>🔹 </a:t>
            </a:r>
            <a:r>
              <a:rPr lang="id-ID" b="1" dirty="0"/>
              <a:t>Peran Antropologi:</a:t>
            </a:r>
            <a:endParaRPr lang="id-ID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Menganalisis </a:t>
            </a:r>
            <a:r>
              <a:rPr lang="id-ID" b="1" dirty="0"/>
              <a:t>dampak sosial dan budaya</a:t>
            </a:r>
            <a:r>
              <a:rPr lang="id-ID" dirty="0"/>
              <a:t> akibat meningkatnya jumlah wisatawan.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Menyusun strategi agar </a:t>
            </a:r>
            <a:r>
              <a:rPr lang="id-ID" b="1" dirty="0"/>
              <a:t>pariwisata tidak merusak lingkungan dan budaya lokal</a:t>
            </a:r>
            <a:r>
              <a:rPr lang="id-ID" dirty="0"/>
              <a:t>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Mengurangi </a:t>
            </a:r>
            <a:r>
              <a:rPr lang="id-ID" b="1" dirty="0"/>
              <a:t>konflik antara wisatawan dan masyarakat lokal</a:t>
            </a:r>
            <a:r>
              <a:rPr lang="id-ID" dirty="0"/>
              <a:t> dengan pendekatan yang berbasis pada pemahaman budaya.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4561907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BADB59D-B9B5-C3A5-837A-490199388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836712"/>
            <a:ext cx="7416824" cy="52894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Contoh: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Di Bali</a:t>
            </a:r>
            <a:r>
              <a:rPr lang="id-ID" dirty="0"/>
              <a:t>, antropologi membantu memahami bagaimana industri pariwisata mempengaruhi struktur sosial masyarakat dan mengusulkan solusi untuk mempertahankan budaya lokal.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Di Pulau Komodo</a:t>
            </a:r>
            <a:r>
              <a:rPr lang="id-ID" dirty="0"/>
              <a:t>, penelitian antropologi membantu merancang kebijakan pariwisata yang tidak mengancam kelangsungan hidup satwa liar.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Dampak Positif:</a:t>
            </a:r>
            <a:r>
              <a:rPr lang="id-ID" dirty="0"/>
              <a:t> Pariwisata berkembang tanpa merusak budaya dan lingkungan.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0794787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7A350A4-C89C-A6E9-6F62-D623CEA54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20688"/>
            <a:ext cx="7200800" cy="5505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b="1" dirty="0"/>
              <a:t>4. Memahami Perilaku Wisatawan</a:t>
            </a:r>
          </a:p>
          <a:p>
            <a:pPr marL="0" indent="0" algn="ctr">
              <a:buNone/>
            </a:pPr>
            <a:r>
              <a:rPr lang="id-ID" dirty="0"/>
              <a:t>🔹 </a:t>
            </a:r>
            <a:r>
              <a:rPr lang="id-ID" b="1" dirty="0"/>
              <a:t>Peran Antropologi:</a:t>
            </a:r>
            <a:endParaRPr lang="id-ID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Mengkaji </a:t>
            </a:r>
            <a:r>
              <a:rPr lang="id-ID" b="1" dirty="0"/>
              <a:t>motivasi, harapan, dan perilaku wisatawan</a:t>
            </a:r>
            <a:r>
              <a:rPr lang="id-ID" dirty="0"/>
              <a:t> agar dapat mengembangkan destinasi wisata yang sesuai dengan kebutuhan pasar.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Memahami bagaimana wisatawan berinteraksi dengan masyarakat lokal dan bagaimana persepsi mereka terhadap budaya lokal.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Membantu merancang pengalaman wisata yang lebih </a:t>
            </a:r>
            <a:r>
              <a:rPr lang="id-ID" b="1" dirty="0"/>
              <a:t>autentik dan bermakna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3482192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3184</TotalTime>
  <Words>996</Words>
  <Application>Microsoft Office PowerPoint</Application>
  <PresentationFormat>Tampilan Layar (4:3)</PresentationFormat>
  <Paragraphs>86</Paragraphs>
  <Slides>20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20</vt:i4>
      </vt:variant>
    </vt:vector>
  </HeadingPairs>
  <TitlesOfParts>
    <vt:vector size="27" baseType="lpstr">
      <vt:lpstr>Arial</vt:lpstr>
      <vt:lpstr>Calibri</vt:lpstr>
      <vt:lpstr>Cambria</vt:lpstr>
      <vt:lpstr>Inter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445</cp:revision>
  <cp:lastPrinted>2017-08-29T02:54:51Z</cp:lastPrinted>
  <dcterms:created xsi:type="dcterms:W3CDTF">2010-04-18T12:06:30Z</dcterms:created>
  <dcterms:modified xsi:type="dcterms:W3CDTF">2025-03-08T12:54:30Z</dcterms:modified>
</cp:coreProperties>
</file>