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2" r:id="rId3"/>
    <p:sldId id="314" r:id="rId4"/>
    <p:sldId id="313" r:id="rId5"/>
    <p:sldId id="315" r:id="rId6"/>
    <p:sldId id="316" r:id="rId7"/>
    <p:sldId id="317" r:id="rId8"/>
    <p:sldId id="318" r:id="rId9"/>
    <p:sldId id="319" r:id="rId10"/>
    <p:sldId id="267" r:id="rId11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168"/>
    <a:srgbClr val="7EB7AA"/>
    <a:srgbClr val="FEDA7C"/>
    <a:srgbClr val="E64313"/>
    <a:srgbClr val="E26C1A"/>
    <a:srgbClr val="182C32"/>
    <a:srgbClr val="FEC840"/>
    <a:srgbClr val="EA8A48"/>
    <a:srgbClr val="D13F11"/>
    <a:srgbClr val="A1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867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5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619365"/>
          </a:xfrm>
          <a:prstGeom prst="rect">
            <a:avLst/>
          </a:prstGeom>
        </p:spPr>
        <p:txBody>
          <a:bodyPr vert="horz" lIns="112334" tIns="56167" rIns="112334" bIns="56167" rtlCol="0"/>
          <a:lstStyle>
            <a:lvl1pPr algn="r">
              <a:defRPr sz="1500"/>
            </a:lvl1pPr>
          </a:lstStyle>
          <a:p>
            <a:fld id="{BB5FE881-5B17-4706-8D1B-923647FC763E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4" tIns="56167" rIns="112334" bIns="561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5940744"/>
            <a:ext cx="5852160" cy="4860608"/>
          </a:xfrm>
          <a:prstGeom prst="rect">
            <a:avLst/>
          </a:prstGeom>
        </p:spPr>
        <p:txBody>
          <a:bodyPr vert="horz" lIns="112334" tIns="56167" rIns="112334" bIns="561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11725038"/>
            <a:ext cx="3169920" cy="619362"/>
          </a:xfrm>
          <a:prstGeom prst="rect">
            <a:avLst/>
          </a:prstGeom>
        </p:spPr>
        <p:txBody>
          <a:bodyPr vert="horz" lIns="112334" tIns="56167" rIns="112334" bIns="56167" rtlCol="0" anchor="b"/>
          <a:lstStyle>
            <a:lvl1pPr algn="r">
              <a:defRPr sz="1500"/>
            </a:lvl1pPr>
          </a:lstStyle>
          <a:p>
            <a:fld id="{6592099E-725A-4FF5-907B-9E2A0B334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1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099E-725A-4FF5-907B-9E2A0B334C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3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905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628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147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999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22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2790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580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23340">
              <a:defRPr/>
            </a:pPr>
            <a:fld id="{6592099E-725A-4FF5-907B-9E2A0B334C7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1123340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934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85ABCC-AE89-BE05-A48D-E39875081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DAD6C4-C7BA-D759-8340-84F012F1D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53416A-D3CE-1CE6-A58E-D6A26509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2AB507-F1E6-51BA-F7D3-37B3D8E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95B118-D174-FAF0-0B79-D3055D1E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4412CC-3677-4DDC-41F6-6905D80B7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A6729E-3CAB-1263-21DE-70E2A8D8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00EAF741-AF7C-4E84-2397-164D3126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4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F053B0-1877-F057-C50F-538BEDB0C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0C50FB-5810-816A-215B-3DFF8BA39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B9C31E-A5C0-75C7-0E3C-84B58D0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6546F1C6-42DD-424E-05A6-0D983EBB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BB567-07C6-23AB-466A-2E42AB09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D96EA4-4A00-FE57-A7D6-6386B015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7238A7-2496-D8DA-9108-7A3D96ED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624FF86B-3E8C-F6A4-80AB-6DF55ABE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BD0C7A-0BBF-240C-51FA-35F24180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4F07F4-DACA-AD16-4FB8-89BAC5E5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EDEA4E-5217-55DC-64AA-8866902B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97A5E1C0-B5E9-BD0E-E91D-191795A0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08BCE3-DCC0-FCE3-26E3-F1F4893F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7038C6-E25F-CA4A-60A9-D9763EDB2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61BE09-9C10-E4B4-62A2-CD9AE6AF3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800DC3-F641-2BCA-EE1C-CC30DF4C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7C358D3-BCD3-19F7-B2E9-357B44F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5A82C-D469-E17E-9CF3-624FF077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654F3E-8599-BF88-13F4-976ABFE60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DB165A-4D0D-CD68-A1EB-CD3999B48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9B33DE0-3B3A-FEC3-7BF1-EA2CAC9B2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E22766F-EC59-B8D7-677F-814DDAFE3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68F54CE-9ACB-D6EC-D5D3-28640393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96A56C36-CA65-5A32-52AF-5903F882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50BAA-D64A-CF6C-E699-F725F88E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FAF141-F114-F1A1-6813-7A2BF9C5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801B0EC-0908-3A5C-06A6-E7B6DB1C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0BD328B-DAA7-878F-8D47-6456DFF2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35A65F-6B01-AA92-DBF1-F294ECEB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7092B-2A0B-D141-00B9-609A90B5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87361A-E264-81D1-2360-3DB27B57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A0EE97-2C37-F71F-0F36-23D223D4A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DA378E-D1B6-3A3E-6981-A808D156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5262107-AFEB-530F-0656-0CB1F604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5162F-EDE8-0053-E089-7A5743A3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3C0B457-1B3A-587F-C6E2-8251E872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E4518B-3A2E-73A8-4DA9-B5FC5E70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45F517-A7F4-6880-157A-882C10C9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2241-42FF-48DF-A66B-4C3124D1D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AE401D1-4F4D-0B79-5BE6-3E58BDC8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4054" y="6317673"/>
            <a:ext cx="4114800" cy="25861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="" xmlns:a16="http://schemas.microsoft.com/office/drawing/2014/main" id="{6FD85D6D-7EDE-D3A6-E2F2-C39028343A08}"/>
              </a:ext>
            </a:extLst>
          </p:cNvPr>
          <p:cNvSpPr/>
          <p:nvPr userDrawn="1"/>
        </p:nvSpPr>
        <p:spPr>
          <a:xfrm>
            <a:off x="185738" y="6069806"/>
            <a:ext cx="204213" cy="788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EC933B-01BA-6DF8-7B12-B87BC743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92150"/>
            <a:ext cx="11449050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3B2134-A0E5-5169-A9AE-C5ABA73E2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949" y="1625996"/>
            <a:ext cx="114305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37D31D4-C22E-4693-6F01-B458F38FE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86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F776-D492-4DEC-87DB-5F937321EEA5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B3384FA-7165-4278-9CDD-100EE28A30EE}"/>
              </a:ext>
            </a:extLst>
          </p:cNvPr>
          <p:cNvSpPr/>
          <p:nvPr userDrawn="1"/>
        </p:nvSpPr>
        <p:spPr>
          <a:xfrm rot="5400000">
            <a:off x="1889009" y="4820515"/>
            <a:ext cx="383257" cy="33813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D38531D-9E85-DE5D-B629-1DBB12EE4A6D}"/>
              </a:ext>
            </a:extLst>
          </p:cNvPr>
          <p:cNvSpPr/>
          <p:nvPr userDrawn="1"/>
        </p:nvSpPr>
        <p:spPr>
          <a:xfrm rot="16200000">
            <a:off x="11619374" y="6312640"/>
            <a:ext cx="383256" cy="397127"/>
          </a:xfrm>
          <a:prstGeom prst="ellipse">
            <a:avLst/>
          </a:prstGeom>
          <a:gradFill>
            <a:gsLst>
              <a:gs pos="0">
                <a:srgbClr val="E64313">
                  <a:alpha val="22000"/>
                </a:srgbClr>
              </a:gs>
              <a:gs pos="53000">
                <a:srgbClr val="E26C1A">
                  <a:alpha val="80000"/>
                </a:srgbClr>
              </a:gs>
              <a:gs pos="100000">
                <a:srgbClr val="FEDA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75BF057A-E4C5-301E-144E-49ECD25915B0}"/>
              </a:ext>
            </a:extLst>
          </p:cNvPr>
          <p:cNvSpPr txBox="1">
            <a:spLocks/>
          </p:cNvSpPr>
          <p:nvPr userDrawn="1"/>
        </p:nvSpPr>
        <p:spPr>
          <a:xfrm>
            <a:off x="532828" y="6396903"/>
            <a:ext cx="3048572" cy="2286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E6431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Montserrat" pitchFamily="2" charset="0"/>
              </a:rPr>
              <a:t>Next Step Slide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F431CA-54BA-4DAC-73F5-18F08100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070" y="6328641"/>
            <a:ext cx="4909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fld id="{3F402241-42FF-48DF-A66B-4C3124D1D10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E4A6BEA-DBEE-CC9A-2155-C24068E77A4A}"/>
              </a:ext>
            </a:extLst>
          </p:cNvPr>
          <p:cNvGrpSpPr/>
          <p:nvPr userDrawn="1"/>
        </p:nvGrpSpPr>
        <p:grpSpPr>
          <a:xfrm rot="16200000">
            <a:off x="442774" y="-754860"/>
            <a:ext cx="209391" cy="1094940"/>
            <a:chOff x="-675784" y="0"/>
            <a:chExt cx="447869" cy="2341983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E177CA60-9264-531D-8D6E-1CD52583908A}"/>
                </a:ext>
              </a:extLst>
            </p:cNvPr>
            <p:cNvSpPr/>
            <p:nvPr userDrawn="1"/>
          </p:nvSpPr>
          <p:spPr>
            <a:xfrm>
              <a:off x="-675784" y="0"/>
              <a:ext cx="447869" cy="447869"/>
            </a:xfrm>
            <a:prstGeom prst="rect">
              <a:avLst/>
            </a:prstGeom>
            <a:solidFill>
              <a:srgbClr val="182C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841CD037-ED1D-90F4-DEA4-2EF40930953D}"/>
                </a:ext>
              </a:extLst>
            </p:cNvPr>
            <p:cNvSpPr/>
            <p:nvPr userDrawn="1"/>
          </p:nvSpPr>
          <p:spPr>
            <a:xfrm>
              <a:off x="-675784" y="473528"/>
              <a:ext cx="447869" cy="447869"/>
            </a:xfrm>
            <a:prstGeom prst="rect">
              <a:avLst/>
            </a:prstGeom>
            <a:solidFill>
              <a:srgbClr val="E64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A9F3F4E-0643-64C3-C2CE-A9CB76E687D2}"/>
                </a:ext>
              </a:extLst>
            </p:cNvPr>
            <p:cNvSpPr/>
            <p:nvPr userDrawn="1"/>
          </p:nvSpPr>
          <p:spPr>
            <a:xfrm>
              <a:off x="-675784" y="947056"/>
              <a:ext cx="447869" cy="447869"/>
            </a:xfrm>
            <a:prstGeom prst="rect">
              <a:avLst/>
            </a:prstGeom>
            <a:solidFill>
              <a:srgbClr val="E26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010555F-A7E8-0257-8EFE-3CF7940D9C6C}"/>
                </a:ext>
              </a:extLst>
            </p:cNvPr>
            <p:cNvSpPr/>
            <p:nvPr userDrawn="1"/>
          </p:nvSpPr>
          <p:spPr>
            <a:xfrm>
              <a:off x="-675784" y="1420584"/>
              <a:ext cx="447869" cy="447869"/>
            </a:xfrm>
            <a:prstGeom prst="rect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72373B61-CACA-2E2B-36D0-A5E3842929A4}"/>
                </a:ext>
              </a:extLst>
            </p:cNvPr>
            <p:cNvSpPr/>
            <p:nvPr userDrawn="1"/>
          </p:nvSpPr>
          <p:spPr>
            <a:xfrm>
              <a:off x="-675784" y="1894114"/>
              <a:ext cx="447869" cy="447869"/>
            </a:xfrm>
            <a:prstGeom prst="rect">
              <a:avLst/>
            </a:prstGeom>
            <a:solidFill>
              <a:srgbClr val="7EB7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8371491" y="6337738"/>
            <a:ext cx="309036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ARI PURNOMO, S.KOM. M.MT</a:t>
            </a:r>
            <a:endParaRPr lang="en-US" sz="1600" b="1" cap="none" spc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5A42D17-BB92-6563-9978-C349523CD0EA}"/>
              </a:ext>
            </a:extLst>
          </p:cNvPr>
          <p:cNvSpPr/>
          <p:nvPr/>
        </p:nvSpPr>
        <p:spPr>
          <a:xfrm>
            <a:off x="0" y="3716594"/>
            <a:ext cx="12192000" cy="3141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19C786-1AF6-25ED-5784-37E1FA761661}"/>
              </a:ext>
            </a:extLst>
          </p:cNvPr>
          <p:cNvSpPr/>
          <p:nvPr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703117F-FD9D-654B-94B9-7515CCB19CE7}"/>
              </a:ext>
            </a:extLst>
          </p:cNvPr>
          <p:cNvSpPr/>
          <p:nvPr/>
        </p:nvSpPr>
        <p:spPr>
          <a:xfrm>
            <a:off x="0" y="3428999"/>
            <a:ext cx="12192000" cy="241549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ACBAAAA0-496E-BB07-964F-1BA9DDC52720}"/>
              </a:ext>
            </a:extLst>
          </p:cNvPr>
          <p:cNvSpPr txBox="1">
            <a:spLocks/>
          </p:cNvSpPr>
          <p:nvPr/>
        </p:nvSpPr>
        <p:spPr>
          <a:xfrm>
            <a:off x="616558" y="1700342"/>
            <a:ext cx="5698518" cy="14220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PERTEMUAN 3</a:t>
            </a:r>
            <a:endParaRPr lang="en-US" sz="4400" dirty="0"/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683A3F63-9555-5642-A838-10445D0C327E}"/>
              </a:ext>
            </a:extLst>
          </p:cNvPr>
          <p:cNvSpPr txBox="1">
            <a:spLocks/>
          </p:cNvSpPr>
          <p:nvPr/>
        </p:nvSpPr>
        <p:spPr>
          <a:xfrm>
            <a:off x="588421" y="3810259"/>
            <a:ext cx="6135935" cy="12872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Pengaturan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Website </a:t>
            </a:r>
            <a:r>
              <a:rPr lang="en-US" sz="2000" dirty="0" err="1" smtClean="0"/>
              <a:t>Wordpress</a:t>
            </a:r>
            <a:endParaRPr lang="en-US" sz="2000" dirty="0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="" xmlns:a16="http://schemas.microsoft.com/office/drawing/2014/main" id="{4D1CE833-5C6F-684A-D0D9-0931DB2E366F}"/>
              </a:ext>
            </a:extLst>
          </p:cNvPr>
          <p:cNvSpPr/>
          <p:nvPr/>
        </p:nvSpPr>
        <p:spPr>
          <a:xfrm rot="16200000">
            <a:off x="7745510" y="1862235"/>
            <a:ext cx="3518878" cy="5374102"/>
          </a:xfrm>
          <a:prstGeom prst="round2SameRect">
            <a:avLst>
              <a:gd name="adj1" fmla="val 5989"/>
              <a:gd name="adj2" fmla="val 0"/>
            </a:avLst>
          </a:prstGeom>
          <a:gradFill>
            <a:gsLst>
              <a:gs pos="0">
                <a:srgbClr val="E64313">
                  <a:alpha val="22000"/>
                </a:srgbClr>
              </a:gs>
              <a:gs pos="53000">
                <a:srgbClr val="E26C1A">
                  <a:alpha val="80000"/>
                </a:srgbClr>
              </a:gs>
              <a:gs pos="100000">
                <a:srgbClr val="FEDA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2A389608-3AA1-28AF-8CA1-0EC68DA1B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8963" y="1170990"/>
            <a:ext cx="4629150" cy="4524375"/>
          </a:xfrm>
          <a:prstGeom prst="rect">
            <a:avLst/>
          </a:prstGeom>
        </p:spPr>
      </p:pic>
      <p:sp>
        <p:nvSpPr>
          <p:cNvPr id="28" name="Rectangle: Top Corners Rounded 27">
            <a:extLst>
              <a:ext uri="{FF2B5EF4-FFF2-40B4-BE49-F238E27FC236}">
                <a16:creationId xmlns="" xmlns:a16="http://schemas.microsoft.com/office/drawing/2014/main" id="{F91E055C-F805-99AE-A544-085B605F02CB}"/>
              </a:ext>
            </a:extLst>
          </p:cNvPr>
          <p:cNvSpPr/>
          <p:nvPr/>
        </p:nvSpPr>
        <p:spPr>
          <a:xfrm rot="5400000">
            <a:off x="409115" y="-200569"/>
            <a:ext cx="962444" cy="1780673"/>
          </a:xfrm>
          <a:prstGeom prst="round2SameRect">
            <a:avLst>
              <a:gd name="adj1" fmla="val 9997"/>
              <a:gd name="adj2" fmla="val 0"/>
            </a:avLst>
          </a:prstGeom>
          <a:gradFill>
            <a:gsLst>
              <a:gs pos="0">
                <a:srgbClr val="E64313">
                  <a:alpha val="22000"/>
                </a:srgbClr>
              </a:gs>
              <a:gs pos="53000">
                <a:srgbClr val="E26C1A">
                  <a:alpha val="80000"/>
                </a:srgbClr>
              </a:gs>
              <a:gs pos="100000">
                <a:srgbClr val="FEDA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D8E8268E-ABC0-F8A3-27D3-B05E655956D0}"/>
              </a:ext>
            </a:extLst>
          </p:cNvPr>
          <p:cNvSpPr/>
          <p:nvPr/>
        </p:nvSpPr>
        <p:spPr>
          <a:xfrm rot="5400000">
            <a:off x="1102364" y="-124901"/>
            <a:ext cx="657725" cy="16293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1D48D17-5278-D499-313B-FFCCAF3F4DA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 flipV="1">
            <a:off x="6574221" y="689767"/>
            <a:ext cx="5617788" cy="19104"/>
          </a:xfrm>
          <a:prstGeom prst="line">
            <a:avLst/>
          </a:prstGeom>
          <a:ln>
            <a:solidFill>
              <a:srgbClr val="E6431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FA1A9AF-81EE-AC74-9260-E3D99B9F0B63}"/>
              </a:ext>
            </a:extLst>
          </p:cNvPr>
          <p:cNvSpPr/>
          <p:nvPr/>
        </p:nvSpPr>
        <p:spPr>
          <a:xfrm>
            <a:off x="623888" y="3373721"/>
            <a:ext cx="1195579" cy="139255"/>
          </a:xfrm>
          <a:prstGeom prst="roundRect">
            <a:avLst>
              <a:gd name="adj" fmla="val 50000"/>
            </a:avLst>
          </a:prstGeom>
          <a:solidFill>
            <a:srgbClr val="E26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="" xmlns:a16="http://schemas.microsoft.com/office/drawing/2014/main" id="{52E6C629-DAE8-C1B5-FEF0-CB8032C3B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21364">
            <a:off x="-1096135" y="4814524"/>
            <a:ext cx="3440045" cy="2341287"/>
          </a:xfrm>
          <a:custGeom>
            <a:avLst/>
            <a:gdLst>
              <a:gd name="connsiteX0" fmla="*/ 0 w 3128031"/>
              <a:gd name="connsiteY0" fmla="*/ 1983771 h 2128931"/>
              <a:gd name="connsiteX1" fmla="*/ 165170 w 3128031"/>
              <a:gd name="connsiteY1" fmla="*/ 2128931 h 2128931"/>
              <a:gd name="connsiteX2" fmla="*/ 0 w 3128031"/>
              <a:gd name="connsiteY2" fmla="*/ 2128931 h 2128931"/>
              <a:gd name="connsiteX3" fmla="*/ 0 w 3128031"/>
              <a:gd name="connsiteY3" fmla="*/ 0 h 2128931"/>
              <a:gd name="connsiteX4" fmla="*/ 3128031 w 3128031"/>
              <a:gd name="connsiteY4" fmla="*/ 0 h 2128931"/>
              <a:gd name="connsiteX5" fmla="*/ 3128031 w 3128031"/>
              <a:gd name="connsiteY5" fmla="*/ 487747 h 2128931"/>
              <a:gd name="connsiteX6" fmla="*/ 1685678 w 3128031"/>
              <a:gd name="connsiteY6" fmla="*/ 2128931 h 2128931"/>
              <a:gd name="connsiteX7" fmla="*/ 1685676 w 3128031"/>
              <a:gd name="connsiteY7" fmla="*/ 2128931 h 2128931"/>
              <a:gd name="connsiteX8" fmla="*/ 1776273 w 3128031"/>
              <a:gd name="connsiteY8" fmla="*/ 2025846 h 2128931"/>
              <a:gd name="connsiteX9" fmla="*/ 0 w 3128031"/>
              <a:gd name="connsiteY9" fmla="*/ 464770 h 21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8031" h="2128931">
                <a:moveTo>
                  <a:pt x="0" y="1983771"/>
                </a:moveTo>
                <a:lnTo>
                  <a:pt x="165170" y="2128931"/>
                </a:lnTo>
                <a:lnTo>
                  <a:pt x="0" y="2128931"/>
                </a:lnTo>
                <a:close/>
                <a:moveTo>
                  <a:pt x="0" y="0"/>
                </a:moveTo>
                <a:lnTo>
                  <a:pt x="3128031" y="0"/>
                </a:lnTo>
                <a:lnTo>
                  <a:pt x="3128031" y="487747"/>
                </a:lnTo>
                <a:lnTo>
                  <a:pt x="1685678" y="2128931"/>
                </a:lnTo>
                <a:lnTo>
                  <a:pt x="1685676" y="2128931"/>
                </a:lnTo>
                <a:lnTo>
                  <a:pt x="1776273" y="2025846"/>
                </a:lnTo>
                <a:lnTo>
                  <a:pt x="0" y="46477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C30E7C-5C96-4416-A4EC-46663B83EDE4}"/>
              </a:ext>
            </a:extLst>
          </p:cNvPr>
          <p:cNvSpPr/>
          <p:nvPr/>
        </p:nvSpPr>
        <p:spPr>
          <a:xfrm>
            <a:off x="781913" y="524205"/>
            <a:ext cx="57923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WEBSITE DESIGN AND DEVELOPMENT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12925" y="252248"/>
            <a:ext cx="309036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ARI PURNOMO, S.KOM. M.MT</a:t>
            </a:r>
            <a:endParaRPr lang="en-US" sz="1600" b="1" cap="none" spc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5A42D17-BB92-6563-9978-C349523CD0EA}"/>
              </a:ext>
            </a:extLst>
          </p:cNvPr>
          <p:cNvSpPr/>
          <p:nvPr/>
        </p:nvSpPr>
        <p:spPr>
          <a:xfrm>
            <a:off x="0" y="3716594"/>
            <a:ext cx="12192000" cy="3141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19C786-1AF6-25ED-5784-37E1FA761661}"/>
              </a:ext>
            </a:extLst>
          </p:cNvPr>
          <p:cNvSpPr/>
          <p:nvPr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703117F-FD9D-654B-94B9-7515CCB19CE7}"/>
              </a:ext>
            </a:extLst>
          </p:cNvPr>
          <p:cNvSpPr/>
          <p:nvPr/>
        </p:nvSpPr>
        <p:spPr>
          <a:xfrm>
            <a:off x="0" y="3428999"/>
            <a:ext cx="12192000" cy="241549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ACBAAAA0-496E-BB07-964F-1BA9DDC52720}"/>
              </a:ext>
            </a:extLst>
          </p:cNvPr>
          <p:cNvSpPr txBox="1">
            <a:spLocks/>
          </p:cNvSpPr>
          <p:nvPr/>
        </p:nvSpPr>
        <p:spPr>
          <a:xfrm>
            <a:off x="6457072" y="2488133"/>
            <a:ext cx="4318782" cy="14220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SEKIAN</a:t>
            </a:r>
          </a:p>
          <a:p>
            <a:r>
              <a:rPr lang="en-US" sz="4400" dirty="0" smtClean="0"/>
              <a:t>TERIMAKASIH</a:t>
            </a:r>
            <a:endParaRPr lang="en-US" sz="4400" dirty="0"/>
          </a:p>
        </p:txBody>
      </p:sp>
      <p:sp>
        <p:nvSpPr>
          <p:cNvPr id="26" name="Rectangle: Top Corners Rounded 25">
            <a:extLst>
              <a:ext uri="{FF2B5EF4-FFF2-40B4-BE49-F238E27FC236}">
                <a16:creationId xmlns="" xmlns:a16="http://schemas.microsoft.com/office/drawing/2014/main" id="{4D1CE833-5C6F-684A-D0D9-0931DB2E366F}"/>
              </a:ext>
            </a:extLst>
          </p:cNvPr>
          <p:cNvSpPr/>
          <p:nvPr/>
        </p:nvSpPr>
        <p:spPr>
          <a:xfrm rot="16200000">
            <a:off x="1794877" y="835293"/>
            <a:ext cx="3518878" cy="5374102"/>
          </a:xfrm>
          <a:prstGeom prst="round2SameRect">
            <a:avLst>
              <a:gd name="adj1" fmla="val 5989"/>
              <a:gd name="adj2" fmla="val 0"/>
            </a:avLst>
          </a:prstGeom>
          <a:gradFill>
            <a:gsLst>
              <a:gs pos="0">
                <a:srgbClr val="E64313">
                  <a:alpha val="22000"/>
                </a:srgbClr>
              </a:gs>
              <a:gs pos="53000">
                <a:srgbClr val="E26C1A">
                  <a:alpha val="80000"/>
                </a:srgbClr>
              </a:gs>
              <a:gs pos="100000">
                <a:srgbClr val="FEDA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2A389608-3AA1-28AF-8CA1-0EC68DA1B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298" y="1241329"/>
            <a:ext cx="4629150" cy="4524375"/>
          </a:xfrm>
          <a:prstGeom prst="rect">
            <a:avLst/>
          </a:prstGeom>
        </p:spPr>
      </p:pic>
      <p:sp>
        <p:nvSpPr>
          <p:cNvPr id="28" name="Rectangle: Top Corners Rounded 27">
            <a:extLst>
              <a:ext uri="{FF2B5EF4-FFF2-40B4-BE49-F238E27FC236}">
                <a16:creationId xmlns="" xmlns:a16="http://schemas.microsoft.com/office/drawing/2014/main" id="{F91E055C-F805-99AE-A544-085B605F02CB}"/>
              </a:ext>
            </a:extLst>
          </p:cNvPr>
          <p:cNvSpPr/>
          <p:nvPr/>
        </p:nvSpPr>
        <p:spPr>
          <a:xfrm rot="5400000">
            <a:off x="409115" y="-200569"/>
            <a:ext cx="962444" cy="1780673"/>
          </a:xfrm>
          <a:prstGeom prst="round2SameRect">
            <a:avLst>
              <a:gd name="adj1" fmla="val 9997"/>
              <a:gd name="adj2" fmla="val 0"/>
            </a:avLst>
          </a:prstGeom>
          <a:gradFill>
            <a:gsLst>
              <a:gs pos="0">
                <a:srgbClr val="E64313">
                  <a:alpha val="22000"/>
                </a:srgbClr>
              </a:gs>
              <a:gs pos="53000">
                <a:srgbClr val="E26C1A">
                  <a:alpha val="80000"/>
                </a:srgbClr>
              </a:gs>
              <a:gs pos="100000">
                <a:srgbClr val="FEDA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D8E8268E-ABC0-F8A3-27D3-B05E655956D0}"/>
              </a:ext>
            </a:extLst>
          </p:cNvPr>
          <p:cNvSpPr/>
          <p:nvPr/>
        </p:nvSpPr>
        <p:spPr>
          <a:xfrm rot="5400000">
            <a:off x="1102364" y="-124901"/>
            <a:ext cx="657725" cy="162933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dist="635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1D48D17-5278-D499-313B-FFCCAF3F4DA8}"/>
              </a:ext>
            </a:extLst>
          </p:cNvPr>
          <p:cNvCxnSpPr>
            <a:cxnSpLocks/>
          </p:cNvCxnSpPr>
          <p:nvPr/>
        </p:nvCxnSpPr>
        <p:spPr>
          <a:xfrm rot="10800000">
            <a:off x="5092263" y="677917"/>
            <a:ext cx="7099741" cy="11850"/>
          </a:xfrm>
          <a:prstGeom prst="line">
            <a:avLst/>
          </a:prstGeom>
          <a:ln>
            <a:solidFill>
              <a:srgbClr val="E6431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9FA1A9AF-81EE-AC74-9260-E3D99B9F0B63}"/>
              </a:ext>
            </a:extLst>
          </p:cNvPr>
          <p:cNvSpPr/>
          <p:nvPr/>
        </p:nvSpPr>
        <p:spPr>
          <a:xfrm>
            <a:off x="623888" y="3373721"/>
            <a:ext cx="1195579" cy="139255"/>
          </a:xfrm>
          <a:prstGeom prst="roundRect">
            <a:avLst>
              <a:gd name="adj" fmla="val 50000"/>
            </a:avLst>
          </a:prstGeom>
          <a:solidFill>
            <a:srgbClr val="E26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="" xmlns:a16="http://schemas.microsoft.com/office/drawing/2014/main" id="{52E6C629-DAE8-C1B5-FEF0-CB8032C3B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21364">
            <a:off x="-1096135" y="4814524"/>
            <a:ext cx="3440045" cy="2341287"/>
          </a:xfrm>
          <a:custGeom>
            <a:avLst/>
            <a:gdLst>
              <a:gd name="connsiteX0" fmla="*/ 0 w 3128031"/>
              <a:gd name="connsiteY0" fmla="*/ 1983771 h 2128931"/>
              <a:gd name="connsiteX1" fmla="*/ 165170 w 3128031"/>
              <a:gd name="connsiteY1" fmla="*/ 2128931 h 2128931"/>
              <a:gd name="connsiteX2" fmla="*/ 0 w 3128031"/>
              <a:gd name="connsiteY2" fmla="*/ 2128931 h 2128931"/>
              <a:gd name="connsiteX3" fmla="*/ 0 w 3128031"/>
              <a:gd name="connsiteY3" fmla="*/ 0 h 2128931"/>
              <a:gd name="connsiteX4" fmla="*/ 3128031 w 3128031"/>
              <a:gd name="connsiteY4" fmla="*/ 0 h 2128931"/>
              <a:gd name="connsiteX5" fmla="*/ 3128031 w 3128031"/>
              <a:gd name="connsiteY5" fmla="*/ 487747 h 2128931"/>
              <a:gd name="connsiteX6" fmla="*/ 1685678 w 3128031"/>
              <a:gd name="connsiteY6" fmla="*/ 2128931 h 2128931"/>
              <a:gd name="connsiteX7" fmla="*/ 1685676 w 3128031"/>
              <a:gd name="connsiteY7" fmla="*/ 2128931 h 2128931"/>
              <a:gd name="connsiteX8" fmla="*/ 1776273 w 3128031"/>
              <a:gd name="connsiteY8" fmla="*/ 2025846 h 2128931"/>
              <a:gd name="connsiteX9" fmla="*/ 0 w 3128031"/>
              <a:gd name="connsiteY9" fmla="*/ 464770 h 212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8031" h="2128931">
                <a:moveTo>
                  <a:pt x="0" y="1983771"/>
                </a:moveTo>
                <a:lnTo>
                  <a:pt x="165170" y="2128931"/>
                </a:lnTo>
                <a:lnTo>
                  <a:pt x="0" y="2128931"/>
                </a:lnTo>
                <a:close/>
                <a:moveTo>
                  <a:pt x="0" y="0"/>
                </a:moveTo>
                <a:lnTo>
                  <a:pt x="3128031" y="0"/>
                </a:lnTo>
                <a:lnTo>
                  <a:pt x="3128031" y="487747"/>
                </a:lnTo>
                <a:lnTo>
                  <a:pt x="1685678" y="2128931"/>
                </a:lnTo>
                <a:lnTo>
                  <a:pt x="1685676" y="2128931"/>
                </a:lnTo>
                <a:lnTo>
                  <a:pt x="1776273" y="2025846"/>
                </a:lnTo>
                <a:lnTo>
                  <a:pt x="0" y="46477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C30E7C-5C96-4416-A4EC-46663B83EDE4}"/>
              </a:ext>
            </a:extLst>
          </p:cNvPr>
          <p:cNvSpPr/>
          <p:nvPr/>
        </p:nvSpPr>
        <p:spPr>
          <a:xfrm>
            <a:off x="781912" y="524205"/>
            <a:ext cx="43576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WEBSITE DESIGN AND </a:t>
            </a:r>
            <a:r>
              <a:rPr lang="en-US" b="1" dirty="0" smtClean="0">
                <a:solidFill>
                  <a:srgbClr val="083D65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DEVELOPMENT</a:t>
            </a:r>
            <a:endParaRPr lang="en-US" b="1" dirty="0">
              <a:solidFill>
                <a:srgbClr val="083D65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2925" y="252248"/>
            <a:ext cx="309036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ARI PURNOMO, S.KOM. M.MT</a:t>
            </a:r>
            <a:endParaRPr lang="en-US" sz="1600" b="1" cap="none" spc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Website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576" y="1921491"/>
            <a:ext cx="9256851" cy="33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Website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98" y="2636624"/>
            <a:ext cx="6787596" cy="354575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D06FCB9-0D27-EC61-7514-CC1C67E5F869}"/>
              </a:ext>
            </a:extLst>
          </p:cNvPr>
          <p:cNvSpPr txBox="1">
            <a:spLocks/>
          </p:cNvSpPr>
          <p:nvPr/>
        </p:nvSpPr>
        <p:spPr>
          <a:xfrm>
            <a:off x="2086676" y="1969075"/>
            <a:ext cx="9350358" cy="33990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Pengaturan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publikasi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artikel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berita</a:t>
            </a:r>
            <a:r>
              <a:rPr lang="en-US" sz="2000" dirty="0" smtClean="0"/>
              <a:t>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format </a:t>
            </a:r>
            <a:r>
              <a:rPr lang="en-US" sz="2000" dirty="0" err="1" smtClean="0"/>
              <a:t>postingan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tema</a:t>
            </a:r>
            <a:r>
              <a:rPr lang="en-US" sz="2000" dirty="0" smtClean="0"/>
              <a:t> website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00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Website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D06FCB9-0D27-EC61-7514-CC1C67E5F869}"/>
              </a:ext>
            </a:extLst>
          </p:cNvPr>
          <p:cNvSpPr txBox="1">
            <a:spLocks/>
          </p:cNvSpPr>
          <p:nvPr/>
        </p:nvSpPr>
        <p:spPr>
          <a:xfrm>
            <a:off x="2086676" y="1969075"/>
            <a:ext cx="9350358" cy="33990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Pengaturan</a:t>
            </a:r>
            <a:r>
              <a:rPr lang="en-US" sz="2000" dirty="0" smtClean="0"/>
              <a:t> Reader /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postingan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terbaru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statis</a:t>
            </a:r>
            <a:r>
              <a:rPr lang="en-US" sz="2000" dirty="0" smtClean="0"/>
              <a:t>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267" y="2678081"/>
            <a:ext cx="8413924" cy="35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Website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D06FCB9-0D27-EC61-7514-CC1C67E5F869}"/>
              </a:ext>
            </a:extLst>
          </p:cNvPr>
          <p:cNvSpPr txBox="1">
            <a:spLocks/>
          </p:cNvSpPr>
          <p:nvPr/>
        </p:nvSpPr>
        <p:spPr>
          <a:xfrm>
            <a:off x="2086676" y="1969075"/>
            <a:ext cx="9350358" cy="33990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Pengaturan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diskusi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komentar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90" y="2513125"/>
            <a:ext cx="8278706" cy="32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Website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D06FCB9-0D27-EC61-7514-CC1C67E5F869}"/>
              </a:ext>
            </a:extLst>
          </p:cNvPr>
          <p:cNvSpPr txBox="1">
            <a:spLocks/>
          </p:cNvSpPr>
          <p:nvPr/>
        </p:nvSpPr>
        <p:spPr>
          <a:xfrm>
            <a:off x="2086676" y="1969075"/>
            <a:ext cx="9350358" cy="33990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Pengaturan</a:t>
            </a:r>
            <a:r>
              <a:rPr lang="en-US" sz="2000" dirty="0" smtClean="0"/>
              <a:t> Media, </a:t>
            </a:r>
            <a:r>
              <a:rPr lang="en-US" sz="2000" dirty="0" err="1" smtClean="0"/>
              <a:t>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besaran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image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97" y="2382881"/>
            <a:ext cx="8435517" cy="37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Tag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D06FCB9-0D27-EC61-7514-CC1C67E5F869}"/>
              </a:ext>
            </a:extLst>
          </p:cNvPr>
          <p:cNvSpPr txBox="1">
            <a:spLocks/>
          </p:cNvSpPr>
          <p:nvPr/>
        </p:nvSpPr>
        <p:spPr>
          <a:xfrm>
            <a:off x="2086676" y="1969075"/>
            <a:ext cx="9350358" cy="33990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 agar </a:t>
            </a:r>
            <a:r>
              <a:rPr lang="en-US" sz="2000" dirty="0" err="1" smtClean="0"/>
              <a:t>artikel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berita</a:t>
            </a:r>
            <a:r>
              <a:rPr lang="en-US" sz="2000" dirty="0" smtClean="0"/>
              <a:t> di </a:t>
            </a:r>
            <a:r>
              <a:rPr lang="en-US" sz="2000" dirty="0" err="1" smtClean="0"/>
              <a:t>groupkan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kategorinya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.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TAG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penunjang</a:t>
            </a:r>
            <a:r>
              <a:rPr lang="en-US" sz="2000" dirty="0" smtClean="0"/>
              <a:t> SEO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,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 Tag </a:t>
            </a:r>
            <a:r>
              <a:rPr lang="en-US" sz="2000" dirty="0" err="1" smtClean="0"/>
              <a:t>nanti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artikel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97" y="2952390"/>
            <a:ext cx="9107197" cy="32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Pengisian</a:t>
            </a:r>
            <a:r>
              <a:rPr lang="en-US" dirty="0" smtClean="0"/>
              <a:t> Data </a:t>
            </a:r>
            <a:r>
              <a:rPr lang="en-US" dirty="0" err="1" smtClean="0"/>
              <a:t>melalui</a:t>
            </a:r>
            <a:r>
              <a:rPr lang="en-US" dirty="0" smtClean="0"/>
              <a:t> menu Post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D06FCB9-0D27-EC61-7514-CC1C67E5F869}"/>
              </a:ext>
            </a:extLst>
          </p:cNvPr>
          <p:cNvSpPr txBox="1">
            <a:spLocks/>
          </p:cNvSpPr>
          <p:nvPr/>
        </p:nvSpPr>
        <p:spPr>
          <a:xfrm>
            <a:off x="2086676" y="1969075"/>
            <a:ext cx="9350358" cy="33990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Silahkan</a:t>
            </a:r>
            <a:r>
              <a:rPr lang="en-US" sz="2000" dirty="0" smtClean="0"/>
              <a:t> di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berita</a:t>
            </a:r>
            <a:r>
              <a:rPr lang="en-US" sz="2000" dirty="0" smtClean="0"/>
              <a:t>/</a:t>
            </a:r>
            <a:r>
              <a:rPr lang="en-US" sz="2000" dirty="0" err="1" smtClean="0"/>
              <a:t>artikel</a:t>
            </a:r>
            <a:r>
              <a:rPr lang="en-US" sz="2000" dirty="0" smtClean="0"/>
              <a:t> 5 </a:t>
            </a:r>
            <a:r>
              <a:rPr lang="en-US" sz="2000" dirty="0" err="1" smtClean="0"/>
              <a:t>buah</a:t>
            </a:r>
            <a:r>
              <a:rPr lang="en-US" sz="2000" dirty="0" smtClean="0"/>
              <a:t>.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Artikel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terbaru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diatas</a:t>
            </a:r>
            <a:r>
              <a:rPr lang="en-US" sz="2000" dirty="0" smtClean="0"/>
              <a:t>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90" y="2804889"/>
            <a:ext cx="9644747" cy="30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reeform: Shape 343">
            <a:extLst>
              <a:ext uri="{FF2B5EF4-FFF2-40B4-BE49-F238E27FC236}">
                <a16:creationId xmlns="" xmlns:a16="http://schemas.microsoft.com/office/drawing/2014/main" id="{A1E5396C-5515-E023-54B6-5B42D46EA8EE}"/>
              </a:ext>
            </a:extLst>
          </p:cNvPr>
          <p:cNvSpPr/>
          <p:nvPr/>
        </p:nvSpPr>
        <p:spPr>
          <a:xfrm>
            <a:off x="7605651" y="4781469"/>
            <a:ext cx="3598643" cy="1191068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B83D1B5-BE1B-5B58-57A3-EE7794FF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02241-42FF-48DF-A66B-4C3124D1D10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2603E74-15D7-3B9B-AC9F-90914844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692150"/>
            <a:ext cx="11065559" cy="584776"/>
          </a:xfrm>
        </p:spPr>
        <p:txBody>
          <a:bodyPr>
            <a:noAutofit/>
          </a:bodyPr>
          <a:lstStyle/>
          <a:p>
            <a:r>
              <a:rPr lang="en-US" dirty="0" err="1" smtClean="0"/>
              <a:t>Pengisian</a:t>
            </a:r>
            <a:r>
              <a:rPr lang="en-US" dirty="0" smtClean="0"/>
              <a:t> Data </a:t>
            </a:r>
            <a:r>
              <a:rPr lang="en-US" dirty="0" err="1" smtClean="0"/>
              <a:t>melalui</a:t>
            </a:r>
            <a:r>
              <a:rPr lang="en-US" dirty="0" smtClean="0"/>
              <a:t> menu </a:t>
            </a:r>
            <a:r>
              <a:rPr lang="en-US" dirty="0" err="1" smtClean="0"/>
              <a:t>Laman</a:t>
            </a:r>
            <a:endParaRPr lang="en-US" dirty="0"/>
          </a:p>
        </p:txBody>
      </p:sp>
      <p:pic>
        <p:nvPicPr>
          <p:cNvPr id="283" name="Graphic 282">
            <a:extLst>
              <a:ext uri="{FF2B5EF4-FFF2-40B4-BE49-F238E27FC236}">
                <a16:creationId xmlns="" xmlns:a16="http://schemas.microsoft.com/office/drawing/2014/main" id="{DD8DBA84-7BF5-0B27-9AE0-E88C4E25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b="17933"/>
          <a:stretch>
            <a:fillRect/>
          </a:stretch>
        </p:blipFill>
        <p:spPr>
          <a:xfrm rot="13721364">
            <a:off x="9784551" y="-407970"/>
            <a:ext cx="3128031" cy="2143381"/>
          </a:xfrm>
          <a:custGeom>
            <a:avLst/>
            <a:gdLst>
              <a:gd name="connsiteX0" fmla="*/ 1505782 w 3128031"/>
              <a:gd name="connsiteY0" fmla="*/ 2143381 h 2143381"/>
              <a:gd name="connsiteX1" fmla="*/ 0 w 3128031"/>
              <a:gd name="connsiteY1" fmla="*/ 820026 h 2143381"/>
              <a:gd name="connsiteX2" fmla="*/ 0 w 3128031"/>
              <a:gd name="connsiteY2" fmla="*/ 0 h 2143381"/>
              <a:gd name="connsiteX3" fmla="*/ 3128031 w 3128031"/>
              <a:gd name="connsiteY3" fmla="*/ 0 h 2143381"/>
              <a:gd name="connsiteX4" fmla="*/ 3128031 w 3128031"/>
              <a:gd name="connsiteY4" fmla="*/ 297502 h 21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031" h="2143381">
                <a:moveTo>
                  <a:pt x="1505782" y="2143381"/>
                </a:moveTo>
                <a:lnTo>
                  <a:pt x="0" y="820026"/>
                </a:lnTo>
                <a:lnTo>
                  <a:pt x="0" y="0"/>
                </a:lnTo>
                <a:lnTo>
                  <a:pt x="3128031" y="0"/>
                </a:lnTo>
                <a:lnTo>
                  <a:pt x="3128031" y="297502"/>
                </a:lnTo>
                <a:close/>
              </a:path>
            </a:pathLst>
          </a:custGeom>
        </p:spPr>
      </p:pic>
      <p:grpSp>
        <p:nvGrpSpPr>
          <p:cNvPr id="3" name="Group 2073">
            <a:extLst>
              <a:ext uri="{FF2B5EF4-FFF2-40B4-BE49-F238E27FC236}">
                <a16:creationId xmlns="" xmlns:a16="http://schemas.microsoft.com/office/drawing/2014/main" id="{0247897E-2996-015F-317B-AA571C642CCD}"/>
              </a:ext>
            </a:extLst>
          </p:cNvPr>
          <p:cNvGrpSpPr/>
          <p:nvPr/>
        </p:nvGrpSpPr>
        <p:grpSpPr>
          <a:xfrm>
            <a:off x="464112" y="1815152"/>
            <a:ext cx="10972922" cy="3618706"/>
            <a:chOff x="4357952" y="2255120"/>
            <a:chExt cx="10972922" cy="3902330"/>
          </a:xfrm>
        </p:grpSpPr>
        <p:grpSp>
          <p:nvGrpSpPr>
            <p:cNvPr id="4" name="Group 141">
              <a:extLst>
                <a:ext uri="{FF2B5EF4-FFF2-40B4-BE49-F238E27FC236}">
                  <a16:creationId xmlns="" xmlns:a16="http://schemas.microsoft.com/office/drawing/2014/main" id="{6EAFD9B5-0029-2BC3-E379-C7D47F266DF8}"/>
                </a:ext>
              </a:extLst>
            </p:cNvPr>
            <p:cNvGrpSpPr/>
            <p:nvPr/>
          </p:nvGrpSpPr>
          <p:grpSpPr>
            <a:xfrm>
              <a:off x="4357952" y="2277292"/>
              <a:ext cx="1484194" cy="1986225"/>
              <a:chOff x="6835278" y="2511095"/>
              <a:chExt cx="1484194" cy="1986225"/>
            </a:xfrm>
          </p:grpSpPr>
          <p:grpSp>
            <p:nvGrpSpPr>
              <p:cNvPr id="6" name="Group 115">
                <a:extLst>
                  <a:ext uri="{FF2B5EF4-FFF2-40B4-BE49-F238E27FC236}">
                    <a16:creationId xmlns="" xmlns:a16="http://schemas.microsoft.com/office/drawing/2014/main" id="{635F2D79-DC0D-BAC0-AC6E-F3518611CBE1}"/>
                  </a:ext>
                </a:extLst>
              </p:cNvPr>
              <p:cNvGrpSpPr/>
              <p:nvPr/>
            </p:nvGrpSpPr>
            <p:grpSpPr>
              <a:xfrm>
                <a:off x="6835278" y="2511095"/>
                <a:ext cx="1484194" cy="1986225"/>
                <a:chOff x="6835278" y="2511095"/>
                <a:chExt cx="1484194" cy="1986225"/>
              </a:xfrm>
            </p:grpSpPr>
            <p:sp>
              <p:nvSpPr>
                <p:cNvPr id="194" name="Freeform: Shape 193">
                  <a:extLst>
                    <a:ext uri="{FF2B5EF4-FFF2-40B4-BE49-F238E27FC236}">
                      <a16:creationId xmlns="" xmlns:a16="http://schemas.microsoft.com/office/drawing/2014/main" id="{D7F8F2B1-065F-D5D1-5DB4-782B41EE059E}"/>
                    </a:ext>
                  </a:extLst>
                </p:cNvPr>
                <p:cNvSpPr/>
                <p:nvPr/>
              </p:nvSpPr>
              <p:spPr>
                <a:xfrm>
                  <a:off x="6835278" y="2511095"/>
                  <a:ext cx="1484194" cy="1484194"/>
                </a:xfrm>
                <a:custGeom>
                  <a:avLst/>
                  <a:gdLst>
                    <a:gd name="connsiteX0" fmla="*/ 339976 w 2039816"/>
                    <a:gd name="connsiteY0" fmla="*/ 0 h 2039816"/>
                    <a:gd name="connsiteX1" fmla="*/ 1699840 w 2039816"/>
                    <a:gd name="connsiteY1" fmla="*/ 0 h 2039816"/>
                    <a:gd name="connsiteX2" fmla="*/ 2039816 w 2039816"/>
                    <a:gd name="connsiteY2" fmla="*/ 339976 h 2039816"/>
                    <a:gd name="connsiteX3" fmla="*/ 2039816 w 2039816"/>
                    <a:gd name="connsiteY3" fmla="*/ 1699840 h 2039816"/>
                    <a:gd name="connsiteX4" fmla="*/ 1699840 w 2039816"/>
                    <a:gd name="connsiteY4" fmla="*/ 2039816 h 2039816"/>
                    <a:gd name="connsiteX5" fmla="*/ 1043749 w 2039816"/>
                    <a:gd name="connsiteY5" fmla="*/ 2039816 h 2039816"/>
                    <a:gd name="connsiteX6" fmla="*/ 0 w 2039816"/>
                    <a:gd name="connsiteY6" fmla="*/ 996067 h 2039816"/>
                    <a:gd name="connsiteX7" fmla="*/ 0 w 2039816"/>
                    <a:gd name="connsiteY7" fmla="*/ 339976 h 2039816"/>
                    <a:gd name="connsiteX8" fmla="*/ 339976 w 2039816"/>
                    <a:gd name="connsiteY8" fmla="*/ 0 h 2039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9816" h="2039816">
                      <a:moveTo>
                        <a:pt x="339976" y="0"/>
                      </a:moveTo>
                      <a:lnTo>
                        <a:pt x="1699840" y="0"/>
                      </a:lnTo>
                      <a:cubicBezTo>
                        <a:pt x="1887604" y="0"/>
                        <a:pt x="2039816" y="152212"/>
                        <a:pt x="2039816" y="339976"/>
                      </a:cubicBezTo>
                      <a:lnTo>
                        <a:pt x="2039816" y="1699840"/>
                      </a:lnTo>
                      <a:cubicBezTo>
                        <a:pt x="2039816" y="1887604"/>
                        <a:pt x="1887604" y="2039816"/>
                        <a:pt x="1699840" y="2039816"/>
                      </a:cubicBezTo>
                      <a:lnTo>
                        <a:pt x="1043749" y="2039816"/>
                      </a:lnTo>
                      <a:lnTo>
                        <a:pt x="0" y="996067"/>
                      </a:lnTo>
                      <a:lnTo>
                        <a:pt x="0" y="339976"/>
                      </a:lnTo>
                      <a:cubicBezTo>
                        <a:pt x="0" y="152212"/>
                        <a:pt x="152212" y="0"/>
                        <a:pt x="339976" y="0"/>
                      </a:cubicBezTo>
                      <a:close/>
                    </a:path>
                  </a:pathLst>
                </a:custGeom>
                <a:solidFill>
                  <a:srgbClr val="FEDA7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="" xmlns:a16="http://schemas.microsoft.com/office/drawing/2014/main" id="{7C7DBDC9-E12F-6333-3149-1661CE052E1F}"/>
                    </a:ext>
                  </a:extLst>
                </p:cNvPr>
                <p:cNvSpPr/>
                <p:nvPr/>
              </p:nvSpPr>
              <p:spPr>
                <a:xfrm rot="2700000">
                  <a:off x="6291367" y="3497942"/>
                  <a:ext cx="1615245" cy="3835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88900" dir="18900000" sx="95000" sy="95000" algn="b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1F0270-ECF0-617E-B305-6A30D208C75F}"/>
                  </a:ext>
                </a:extLst>
              </p:cNvPr>
              <p:cNvSpPr/>
              <p:nvPr/>
            </p:nvSpPr>
            <p:spPr>
              <a:xfrm>
                <a:off x="7931605" y="2599122"/>
                <a:ext cx="314960" cy="3149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EDA7C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4" name="Subtitle 2">
              <a:extLst>
                <a:ext uri="{FF2B5EF4-FFF2-40B4-BE49-F238E27FC236}">
                  <a16:creationId xmlns="" xmlns:a16="http://schemas.microsoft.com/office/drawing/2014/main" id="{CD06FCB9-0D27-EC61-7514-CC1C67E5F869}"/>
                </a:ext>
              </a:extLst>
            </p:cNvPr>
            <p:cNvSpPr txBox="1">
              <a:spLocks/>
            </p:cNvSpPr>
            <p:nvPr/>
          </p:nvSpPr>
          <p:spPr>
            <a:xfrm>
              <a:off x="5980516" y="2255120"/>
              <a:ext cx="9350358" cy="3828262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ontserrat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>
                <a:buNone/>
              </a:pPr>
              <a:endParaRPr lang="en-US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: Rounded Corners 217">
              <a:extLst>
                <a:ext uri="{FF2B5EF4-FFF2-40B4-BE49-F238E27FC236}">
                  <a16:creationId xmlns="" xmlns:a16="http://schemas.microsoft.com/office/drawing/2014/main" id="{8AC63CB9-F456-42C6-B8CF-91009AD1764E}"/>
                </a:ext>
              </a:extLst>
            </p:cNvPr>
            <p:cNvSpPr/>
            <p:nvPr/>
          </p:nvSpPr>
          <p:spPr>
            <a:xfrm>
              <a:off x="5882043" y="6081116"/>
              <a:ext cx="217789" cy="76334"/>
            </a:xfrm>
            <a:prstGeom prst="roundRect">
              <a:avLst>
                <a:gd name="adj" fmla="val 50000"/>
              </a:avLst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DB1FDCB-F7E5-6D48-A0A5-D8AC0704F164}"/>
                </a:ext>
              </a:extLst>
            </p:cNvPr>
            <p:cNvSpPr/>
            <p:nvPr/>
          </p:nvSpPr>
          <p:spPr>
            <a:xfrm>
              <a:off x="4492436" y="3062112"/>
              <a:ext cx="590308" cy="590308"/>
            </a:xfrm>
            <a:prstGeom prst="ellipse">
              <a:avLst/>
            </a:prstGeom>
            <a:solidFill>
              <a:srgbClr val="FED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Light"/>
                <a:ea typeface="+mn-ea"/>
                <a:cs typeface="+mn-cs"/>
              </a:endParaRPr>
            </a:p>
          </p:txBody>
        </p:sp>
        <p:pic>
          <p:nvPicPr>
            <p:cNvPr id="209" name="Graphic 208" descr="Clipboard outline">
              <a:extLst>
                <a:ext uri="{FF2B5EF4-FFF2-40B4-BE49-F238E27FC236}">
                  <a16:creationId xmlns="" xmlns:a16="http://schemas.microsoft.com/office/drawing/2014/main" id="{12E5975B-99D4-B39F-AE2A-A1C3A03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4627344" y="3197020"/>
              <a:ext cx="320492" cy="320492"/>
            </a:xfrm>
            <a:prstGeom prst="rect">
              <a:avLst/>
            </a:prstGeom>
          </p:spPr>
        </p:pic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05A86DB6-21D9-C620-F6E6-DEC73C6A94AC}"/>
              </a:ext>
            </a:extLst>
          </p:cNvPr>
          <p:cNvSpPr/>
          <p:nvPr/>
        </p:nvSpPr>
        <p:spPr>
          <a:xfrm>
            <a:off x="835708" y="0"/>
            <a:ext cx="2332836" cy="767387"/>
          </a:xfrm>
          <a:custGeom>
            <a:avLst/>
            <a:gdLst>
              <a:gd name="connsiteX0" fmla="*/ 36041 w 621872"/>
              <a:gd name="connsiteY0" fmla="*/ 186058 h 204565"/>
              <a:gd name="connsiteX1" fmla="*/ 476 w 621872"/>
              <a:gd name="connsiteY1" fmla="*/ 166306 h 204565"/>
              <a:gd name="connsiteX2" fmla="*/ 16843 w 621872"/>
              <a:gd name="connsiteY2" fmla="*/ 138248 h 204565"/>
              <a:gd name="connsiteX3" fmla="*/ 59484 w 621872"/>
              <a:gd name="connsiteY3" fmla="*/ 133018 h 204565"/>
              <a:gd name="connsiteX4" fmla="*/ 90865 w 621872"/>
              <a:gd name="connsiteY4" fmla="*/ 84346 h 204565"/>
              <a:gd name="connsiteX5" fmla="*/ 154120 w 621872"/>
              <a:gd name="connsiteY5" fmla="*/ 86992 h 204565"/>
              <a:gd name="connsiteX6" fmla="*/ 212637 w 621872"/>
              <a:gd name="connsiteY6" fmla="*/ 27122 h 204565"/>
              <a:gd name="connsiteX7" fmla="*/ 296627 w 621872"/>
              <a:gd name="connsiteY7" fmla="*/ 43243 h 204565"/>
              <a:gd name="connsiteX8" fmla="*/ 430274 w 621872"/>
              <a:gd name="connsiteY8" fmla="*/ 9708 h 204565"/>
              <a:gd name="connsiteX9" fmla="*/ 482637 w 621872"/>
              <a:gd name="connsiteY9" fmla="*/ 58934 h 204565"/>
              <a:gd name="connsiteX10" fmla="*/ 491559 w 621872"/>
              <a:gd name="connsiteY10" fmla="*/ 98991 h 204565"/>
              <a:gd name="connsiteX11" fmla="*/ 545399 w 621872"/>
              <a:gd name="connsiteY11" fmla="*/ 96345 h 204565"/>
              <a:gd name="connsiteX12" fmla="*/ 564966 w 621872"/>
              <a:gd name="connsiteY12" fmla="*/ 133941 h 204565"/>
              <a:gd name="connsiteX13" fmla="*/ 599855 w 621872"/>
              <a:gd name="connsiteY13" fmla="*/ 142001 h 204565"/>
              <a:gd name="connsiteX14" fmla="*/ 620960 w 621872"/>
              <a:gd name="connsiteY14" fmla="*/ 171598 h 204565"/>
              <a:gd name="connsiteX15" fmla="*/ 595486 w 621872"/>
              <a:gd name="connsiteY15" fmla="*/ 186120 h 204565"/>
              <a:gd name="connsiteX16" fmla="*/ 533955 w 621872"/>
              <a:gd name="connsiteY16" fmla="*/ 182305 h 204565"/>
              <a:gd name="connsiteX17" fmla="*/ 408738 w 621872"/>
              <a:gd name="connsiteY17" fmla="*/ 179290 h 204565"/>
              <a:gd name="connsiteX18" fmla="*/ 382894 w 621872"/>
              <a:gd name="connsiteY18" fmla="*/ 196026 h 204565"/>
              <a:gd name="connsiteX19" fmla="*/ 352805 w 621872"/>
              <a:gd name="connsiteY19" fmla="*/ 204087 h 204565"/>
              <a:gd name="connsiteX20" fmla="*/ 296873 w 621872"/>
              <a:gd name="connsiteY20" fmla="*/ 191104 h 204565"/>
              <a:gd name="connsiteX21" fmla="*/ 290351 w 621872"/>
              <a:gd name="connsiteY21" fmla="*/ 187473 h 204565"/>
              <a:gd name="connsiteX22" fmla="*/ 284752 w 621872"/>
              <a:gd name="connsiteY22" fmla="*/ 189442 h 204565"/>
              <a:gd name="connsiteX23" fmla="*/ 199100 w 621872"/>
              <a:gd name="connsiteY23" fmla="*/ 183289 h 204565"/>
              <a:gd name="connsiteX24" fmla="*/ 85758 w 621872"/>
              <a:gd name="connsiteY24" fmla="*/ 178674 h 204565"/>
              <a:gd name="connsiteX25" fmla="*/ 36041 w 621872"/>
              <a:gd name="connsiteY25" fmla="*/ 186058 h 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1872" h="204565">
                <a:moveTo>
                  <a:pt x="36041" y="186058"/>
                </a:moveTo>
                <a:cubicBezTo>
                  <a:pt x="16289" y="183105"/>
                  <a:pt x="3121" y="176767"/>
                  <a:pt x="476" y="166306"/>
                </a:cubicBezTo>
                <a:cubicBezTo>
                  <a:pt x="-2170" y="155846"/>
                  <a:pt x="6629" y="142309"/>
                  <a:pt x="16843" y="138248"/>
                </a:cubicBezTo>
                <a:cubicBezTo>
                  <a:pt x="30405" y="133013"/>
                  <a:pt x="45055" y="131216"/>
                  <a:pt x="59484" y="133018"/>
                </a:cubicBezTo>
                <a:cubicBezTo>
                  <a:pt x="57638" y="114928"/>
                  <a:pt x="74375" y="93453"/>
                  <a:pt x="90865" y="84346"/>
                </a:cubicBezTo>
                <a:cubicBezTo>
                  <a:pt x="107356" y="75240"/>
                  <a:pt x="137260" y="73086"/>
                  <a:pt x="154120" y="86992"/>
                </a:cubicBezTo>
                <a:cubicBezTo>
                  <a:pt x="158981" y="54442"/>
                  <a:pt x="179902" y="38505"/>
                  <a:pt x="212637" y="27122"/>
                </a:cubicBezTo>
                <a:cubicBezTo>
                  <a:pt x="230665" y="20969"/>
                  <a:pt x="268015" y="17092"/>
                  <a:pt x="296627" y="43243"/>
                </a:cubicBezTo>
                <a:cubicBezTo>
                  <a:pt x="315579" y="7739"/>
                  <a:pt x="372188" y="-13489"/>
                  <a:pt x="430274" y="9708"/>
                </a:cubicBezTo>
                <a:cubicBezTo>
                  <a:pt x="453170" y="19145"/>
                  <a:pt x="471808" y="36662"/>
                  <a:pt x="482637" y="58934"/>
                </a:cubicBezTo>
                <a:cubicBezTo>
                  <a:pt x="488040" y="71626"/>
                  <a:pt x="491067" y="85204"/>
                  <a:pt x="491559" y="98991"/>
                </a:cubicBezTo>
                <a:cubicBezTo>
                  <a:pt x="507521" y="87881"/>
                  <a:pt x="528423" y="86853"/>
                  <a:pt x="545399" y="96345"/>
                </a:cubicBezTo>
                <a:cubicBezTo>
                  <a:pt x="558266" y="104393"/>
                  <a:pt x="565754" y="118785"/>
                  <a:pt x="564966" y="133941"/>
                </a:cubicBezTo>
                <a:cubicBezTo>
                  <a:pt x="576965" y="134661"/>
                  <a:pt x="588755" y="137385"/>
                  <a:pt x="599855" y="142001"/>
                </a:cubicBezTo>
                <a:cubicBezTo>
                  <a:pt x="612161" y="147293"/>
                  <a:pt x="625514" y="159169"/>
                  <a:pt x="620960" y="171598"/>
                </a:cubicBezTo>
                <a:cubicBezTo>
                  <a:pt x="617514" y="181012"/>
                  <a:pt x="605823" y="184704"/>
                  <a:pt x="595486" y="186120"/>
                </a:cubicBezTo>
                <a:cubicBezTo>
                  <a:pt x="574928" y="188988"/>
                  <a:pt x="554002" y="187690"/>
                  <a:pt x="533955" y="182305"/>
                </a:cubicBezTo>
                <a:cubicBezTo>
                  <a:pt x="495663" y="207494"/>
                  <a:pt x="445767" y="206292"/>
                  <a:pt x="408738" y="179290"/>
                </a:cubicBezTo>
                <a:cubicBezTo>
                  <a:pt x="400560" y="185513"/>
                  <a:pt x="391921" y="191109"/>
                  <a:pt x="382894" y="196026"/>
                </a:cubicBezTo>
                <a:cubicBezTo>
                  <a:pt x="373326" y="200212"/>
                  <a:pt x="363186" y="202929"/>
                  <a:pt x="352805" y="204087"/>
                </a:cubicBezTo>
                <a:cubicBezTo>
                  <a:pt x="335269" y="205933"/>
                  <a:pt x="310533" y="202610"/>
                  <a:pt x="296873" y="191104"/>
                </a:cubicBezTo>
                <a:cubicBezTo>
                  <a:pt x="295126" y="189247"/>
                  <a:pt x="292849" y="187979"/>
                  <a:pt x="290351" y="187473"/>
                </a:cubicBezTo>
                <a:cubicBezTo>
                  <a:pt x="288339" y="187605"/>
                  <a:pt x="286401" y="188286"/>
                  <a:pt x="284752" y="189442"/>
                </a:cubicBezTo>
                <a:cubicBezTo>
                  <a:pt x="257352" y="203841"/>
                  <a:pt x="224161" y="201456"/>
                  <a:pt x="199100" y="183289"/>
                </a:cubicBezTo>
                <a:cubicBezTo>
                  <a:pt x="166291" y="212659"/>
                  <a:pt x="116075" y="210614"/>
                  <a:pt x="85758" y="178674"/>
                </a:cubicBezTo>
                <a:cubicBezTo>
                  <a:pt x="70228" y="185813"/>
                  <a:pt x="52980" y="188374"/>
                  <a:pt x="36041" y="186058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36" name="Freeform: Shape 235">
            <a:extLst>
              <a:ext uri="{FF2B5EF4-FFF2-40B4-BE49-F238E27FC236}">
                <a16:creationId xmlns="" xmlns:a16="http://schemas.microsoft.com/office/drawing/2014/main" id="{960C2E84-7D4A-5431-55FA-564F4D4CCE0B}"/>
              </a:ext>
            </a:extLst>
          </p:cNvPr>
          <p:cNvSpPr/>
          <p:nvPr/>
        </p:nvSpPr>
        <p:spPr>
          <a:xfrm>
            <a:off x="10450588" y="2952390"/>
            <a:ext cx="1741412" cy="571490"/>
          </a:xfrm>
          <a:custGeom>
            <a:avLst/>
            <a:gdLst>
              <a:gd name="connsiteX0" fmla="*/ 437497 w 464214"/>
              <a:gd name="connsiteY0" fmla="*/ 138746 h 152344"/>
              <a:gd name="connsiteX1" fmla="*/ 464079 w 464214"/>
              <a:gd name="connsiteY1" fmla="*/ 123917 h 152344"/>
              <a:gd name="connsiteX2" fmla="*/ 451773 w 464214"/>
              <a:gd name="connsiteY2" fmla="*/ 102996 h 152344"/>
              <a:gd name="connsiteX3" fmla="*/ 419961 w 464214"/>
              <a:gd name="connsiteY3" fmla="*/ 99119 h 152344"/>
              <a:gd name="connsiteX4" fmla="*/ 396579 w 464214"/>
              <a:gd name="connsiteY4" fmla="*/ 62754 h 152344"/>
              <a:gd name="connsiteX5" fmla="*/ 349323 w 464214"/>
              <a:gd name="connsiteY5" fmla="*/ 64723 h 152344"/>
              <a:gd name="connsiteX6" fmla="*/ 305574 w 464214"/>
              <a:gd name="connsiteY6" fmla="*/ 19990 h 152344"/>
              <a:gd name="connsiteX7" fmla="*/ 242934 w 464214"/>
              <a:gd name="connsiteY7" fmla="*/ 32296 h 152344"/>
              <a:gd name="connsiteX8" fmla="*/ 143130 w 464214"/>
              <a:gd name="connsiteY8" fmla="*/ 7253 h 152344"/>
              <a:gd name="connsiteX9" fmla="*/ 103996 w 464214"/>
              <a:gd name="connsiteY9" fmla="*/ 44172 h 152344"/>
              <a:gd name="connsiteX10" fmla="*/ 97351 w 464214"/>
              <a:gd name="connsiteY10" fmla="*/ 74076 h 152344"/>
              <a:gd name="connsiteX11" fmla="*/ 57109 w 464214"/>
              <a:gd name="connsiteY11" fmla="*/ 72107 h 152344"/>
              <a:gd name="connsiteX12" fmla="*/ 42526 w 464214"/>
              <a:gd name="connsiteY12" fmla="*/ 100227 h 152344"/>
              <a:gd name="connsiteX13" fmla="*/ 16437 w 464214"/>
              <a:gd name="connsiteY13" fmla="*/ 106380 h 152344"/>
              <a:gd name="connsiteX14" fmla="*/ 685 w 464214"/>
              <a:gd name="connsiteY14" fmla="*/ 128408 h 152344"/>
              <a:gd name="connsiteX15" fmla="*/ 19698 w 464214"/>
              <a:gd name="connsiteY15" fmla="*/ 139300 h 152344"/>
              <a:gd name="connsiteX16" fmla="*/ 65785 w 464214"/>
              <a:gd name="connsiteY16" fmla="*/ 135792 h 152344"/>
              <a:gd name="connsiteX17" fmla="*/ 159251 w 464214"/>
              <a:gd name="connsiteY17" fmla="*/ 133516 h 152344"/>
              <a:gd name="connsiteX18" fmla="*/ 178634 w 464214"/>
              <a:gd name="connsiteY18" fmla="*/ 145822 h 152344"/>
              <a:gd name="connsiteX19" fmla="*/ 201093 w 464214"/>
              <a:gd name="connsiteY19" fmla="*/ 151975 h 152344"/>
              <a:gd name="connsiteX20" fmla="*/ 242873 w 464214"/>
              <a:gd name="connsiteY20" fmla="*/ 142253 h 152344"/>
              <a:gd name="connsiteX21" fmla="*/ 247734 w 464214"/>
              <a:gd name="connsiteY21" fmla="*/ 139607 h 152344"/>
              <a:gd name="connsiteX22" fmla="*/ 251857 w 464214"/>
              <a:gd name="connsiteY22" fmla="*/ 141022 h 152344"/>
              <a:gd name="connsiteX23" fmla="*/ 315849 w 464214"/>
              <a:gd name="connsiteY23" fmla="*/ 136469 h 152344"/>
              <a:gd name="connsiteX24" fmla="*/ 400517 w 464214"/>
              <a:gd name="connsiteY24" fmla="*/ 133085 h 152344"/>
              <a:gd name="connsiteX25" fmla="*/ 437497 w 464214"/>
              <a:gd name="connsiteY25" fmla="*/ 138746 h 15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214" h="152344">
                <a:moveTo>
                  <a:pt x="437497" y="138746"/>
                </a:moveTo>
                <a:cubicBezTo>
                  <a:pt x="452265" y="136531"/>
                  <a:pt x="462110" y="131731"/>
                  <a:pt x="464079" y="123917"/>
                </a:cubicBezTo>
                <a:cubicBezTo>
                  <a:pt x="465119" y="114976"/>
                  <a:pt x="460092" y="106432"/>
                  <a:pt x="451773" y="102996"/>
                </a:cubicBezTo>
                <a:cubicBezTo>
                  <a:pt x="441651" y="99088"/>
                  <a:pt x="430723" y="97757"/>
                  <a:pt x="419961" y="99119"/>
                </a:cubicBezTo>
                <a:cubicBezTo>
                  <a:pt x="421315" y="85582"/>
                  <a:pt x="408885" y="69523"/>
                  <a:pt x="396579" y="62754"/>
                </a:cubicBezTo>
                <a:cubicBezTo>
                  <a:pt x="384273" y="55986"/>
                  <a:pt x="361875" y="54324"/>
                  <a:pt x="349323" y="64723"/>
                </a:cubicBezTo>
                <a:cubicBezTo>
                  <a:pt x="345692" y="40111"/>
                  <a:pt x="330063" y="28543"/>
                  <a:pt x="305574" y="19990"/>
                </a:cubicBezTo>
                <a:cubicBezTo>
                  <a:pt x="283994" y="12654"/>
                  <a:pt x="260137" y="17341"/>
                  <a:pt x="242934" y="32296"/>
                </a:cubicBezTo>
                <a:cubicBezTo>
                  <a:pt x="228721" y="5838"/>
                  <a:pt x="186510" y="-10099"/>
                  <a:pt x="143130" y="7253"/>
                </a:cubicBezTo>
                <a:cubicBezTo>
                  <a:pt x="125988" y="14326"/>
                  <a:pt x="112055" y="27470"/>
                  <a:pt x="103996" y="44172"/>
                </a:cubicBezTo>
                <a:cubicBezTo>
                  <a:pt x="99963" y="53647"/>
                  <a:pt x="97709" y="63784"/>
                  <a:pt x="97351" y="74076"/>
                </a:cubicBezTo>
                <a:cubicBezTo>
                  <a:pt x="85406" y="65812"/>
                  <a:pt x="69804" y="65049"/>
                  <a:pt x="57109" y="72107"/>
                </a:cubicBezTo>
                <a:cubicBezTo>
                  <a:pt x="47507" y="78141"/>
                  <a:pt x="41926" y="88902"/>
                  <a:pt x="42526" y="100227"/>
                </a:cubicBezTo>
                <a:cubicBezTo>
                  <a:pt x="33543" y="100778"/>
                  <a:pt x="24719" y="102859"/>
                  <a:pt x="16437" y="106380"/>
                </a:cubicBezTo>
                <a:cubicBezTo>
                  <a:pt x="7084" y="110318"/>
                  <a:pt x="-2700" y="119179"/>
                  <a:pt x="685" y="128408"/>
                </a:cubicBezTo>
                <a:cubicBezTo>
                  <a:pt x="3269" y="135485"/>
                  <a:pt x="12006" y="138254"/>
                  <a:pt x="19698" y="139300"/>
                </a:cubicBezTo>
                <a:cubicBezTo>
                  <a:pt x="35139" y="141265"/>
                  <a:pt x="50819" y="140072"/>
                  <a:pt x="65785" y="135792"/>
                </a:cubicBezTo>
                <a:cubicBezTo>
                  <a:pt x="94371" y="154585"/>
                  <a:pt x="131615" y="153677"/>
                  <a:pt x="159251" y="133516"/>
                </a:cubicBezTo>
                <a:cubicBezTo>
                  <a:pt x="165403" y="138086"/>
                  <a:pt x="171881" y="142199"/>
                  <a:pt x="178634" y="145822"/>
                </a:cubicBezTo>
                <a:cubicBezTo>
                  <a:pt x="185762" y="149009"/>
                  <a:pt x="193336" y="151084"/>
                  <a:pt x="201093" y="151975"/>
                </a:cubicBezTo>
                <a:cubicBezTo>
                  <a:pt x="214199" y="153390"/>
                  <a:pt x="232597" y="150868"/>
                  <a:pt x="242873" y="142253"/>
                </a:cubicBezTo>
                <a:cubicBezTo>
                  <a:pt x="244161" y="140864"/>
                  <a:pt x="245868" y="139935"/>
                  <a:pt x="247734" y="139607"/>
                </a:cubicBezTo>
                <a:cubicBezTo>
                  <a:pt x="249213" y="139685"/>
                  <a:pt x="250641" y="140175"/>
                  <a:pt x="251857" y="141022"/>
                </a:cubicBezTo>
                <a:cubicBezTo>
                  <a:pt x="272321" y="151785"/>
                  <a:pt x="297113" y="150020"/>
                  <a:pt x="315849" y="136469"/>
                </a:cubicBezTo>
                <a:cubicBezTo>
                  <a:pt x="340364" y="158369"/>
                  <a:pt x="377830" y="156872"/>
                  <a:pt x="400517" y="133085"/>
                </a:cubicBezTo>
                <a:cubicBezTo>
                  <a:pt x="412054" y="138448"/>
                  <a:pt x="424883" y="140411"/>
                  <a:pt x="437497" y="138746"/>
                </a:cubicBezTo>
                <a:close/>
              </a:path>
            </a:pathLst>
          </a:custGeom>
          <a:solidFill>
            <a:srgbClr val="F5F5F5"/>
          </a:solidFill>
          <a:ln w="61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Light"/>
              <a:ea typeface="+mn-ea"/>
              <a:cs typeface="+mn-cs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CD06FCB9-0D27-EC61-7514-CC1C67E5F869}"/>
              </a:ext>
            </a:extLst>
          </p:cNvPr>
          <p:cNvSpPr txBox="1">
            <a:spLocks/>
          </p:cNvSpPr>
          <p:nvPr/>
        </p:nvSpPr>
        <p:spPr>
          <a:xfrm>
            <a:off x="2086676" y="1969075"/>
            <a:ext cx="9350358" cy="33990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Silahkan</a:t>
            </a:r>
            <a:r>
              <a:rPr lang="en-US" sz="2000" dirty="0" smtClean="0"/>
              <a:t> di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berita</a:t>
            </a:r>
            <a:r>
              <a:rPr lang="en-US" sz="2000" dirty="0" smtClean="0"/>
              <a:t>. </a:t>
            </a:r>
            <a:r>
              <a:rPr lang="en-US" sz="2000" dirty="0" err="1" smtClean="0"/>
              <a:t>Tapi</a:t>
            </a:r>
            <a:r>
              <a:rPr lang="en-US" sz="2000" dirty="0" smtClean="0"/>
              <a:t> di menu </a:t>
            </a:r>
            <a:r>
              <a:rPr lang="en-US" sz="2000" dirty="0" err="1" smtClean="0"/>
              <a:t>Laman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isinya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statis</a:t>
            </a:r>
            <a:r>
              <a:rPr lang="en-US" sz="2000" dirty="0" smtClean="0"/>
              <a:t>,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di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menu VISI-MISI, KONTAK,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sifatnya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tertimpa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isian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90" y="2952390"/>
            <a:ext cx="9845353" cy="33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Bahnschrif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4908</TotalTime>
  <Words>212</Words>
  <Application>Microsoft Office PowerPoint</Application>
  <PresentationFormat>Widescreen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Bahnschrift Light</vt:lpstr>
      <vt:lpstr>Calibri</vt:lpstr>
      <vt:lpstr>Montserrat</vt:lpstr>
      <vt:lpstr>Open Sans</vt:lpstr>
      <vt:lpstr>Segoe UI</vt:lpstr>
      <vt:lpstr>Office Theme</vt:lpstr>
      <vt:lpstr>PowerPoint Presentation</vt:lpstr>
      <vt:lpstr>Pengaturan Awal Website</vt:lpstr>
      <vt:lpstr>Pengaturan Awal Website</vt:lpstr>
      <vt:lpstr>Pengaturan Awal Website</vt:lpstr>
      <vt:lpstr>Pengaturan Awal Website</vt:lpstr>
      <vt:lpstr>Pengaturan Awal Website</vt:lpstr>
      <vt:lpstr>Pengisian Kategori dan Tag</vt:lpstr>
      <vt:lpstr>Pengisian Data melalui menu Post</vt:lpstr>
      <vt:lpstr>Pengisian Data melalui menu Laman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24slides 23</dc:creator>
  <cp:lastModifiedBy>Komputer KASHAFA</cp:lastModifiedBy>
  <cp:revision>104</cp:revision>
  <cp:lastPrinted>2025-03-24T04:52:22Z</cp:lastPrinted>
  <dcterms:created xsi:type="dcterms:W3CDTF">2022-06-27T06:09:04Z</dcterms:created>
  <dcterms:modified xsi:type="dcterms:W3CDTF">2025-03-24T04:52:35Z</dcterms:modified>
</cp:coreProperties>
</file>