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12" r:id="rId3"/>
    <p:sldId id="314" r:id="rId4"/>
    <p:sldId id="313" r:id="rId5"/>
    <p:sldId id="315" r:id="rId6"/>
    <p:sldId id="316" r:id="rId7"/>
    <p:sldId id="317" r:id="rId8"/>
    <p:sldId id="318" r:id="rId9"/>
    <p:sldId id="319" r:id="rId10"/>
    <p:sldId id="267" r:id="rId11"/>
  </p:sldIdLst>
  <p:sldSz cx="12192000" cy="6858000"/>
  <p:notesSz cx="7315200" cy="12344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8168"/>
    <a:srgbClr val="7EB7AA"/>
    <a:srgbClr val="FEDA7C"/>
    <a:srgbClr val="E64313"/>
    <a:srgbClr val="E26C1A"/>
    <a:srgbClr val="182C32"/>
    <a:srgbClr val="FEC840"/>
    <a:srgbClr val="EA8A48"/>
    <a:srgbClr val="D13F11"/>
    <a:srgbClr val="A1CB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3867" autoAdjust="0"/>
  </p:normalViewPr>
  <p:slideViewPr>
    <p:cSldViewPr snapToGrid="0">
      <p:cViewPr varScale="1">
        <p:scale>
          <a:sx n="70" d="100"/>
          <a:sy n="70" d="100"/>
        </p:scale>
        <p:origin x="73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619365"/>
          </a:xfrm>
          <a:prstGeom prst="rect">
            <a:avLst/>
          </a:prstGeom>
        </p:spPr>
        <p:txBody>
          <a:bodyPr vert="horz" lIns="112334" tIns="56167" rIns="112334" bIns="56167" rtlCol="0"/>
          <a:lstStyle>
            <a:lvl1pPr algn="l">
              <a:defRPr sz="15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619365"/>
          </a:xfrm>
          <a:prstGeom prst="rect">
            <a:avLst/>
          </a:prstGeom>
        </p:spPr>
        <p:txBody>
          <a:bodyPr vert="horz" lIns="112334" tIns="56167" rIns="112334" bIns="56167" rtlCol="0"/>
          <a:lstStyle>
            <a:lvl1pPr algn="r">
              <a:defRPr sz="1500"/>
            </a:lvl1pPr>
          </a:lstStyle>
          <a:p>
            <a:fld id="{BB5FE881-5B17-4706-8D1B-923647FC763E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44450" y="1543050"/>
            <a:ext cx="7404100" cy="4165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12334" tIns="56167" rIns="112334" bIns="5616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5940744"/>
            <a:ext cx="5852160" cy="4860608"/>
          </a:xfrm>
          <a:prstGeom prst="rect">
            <a:avLst/>
          </a:prstGeom>
        </p:spPr>
        <p:txBody>
          <a:bodyPr vert="horz" lIns="112334" tIns="56167" rIns="112334" bIns="5616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725038"/>
            <a:ext cx="3169920" cy="619362"/>
          </a:xfrm>
          <a:prstGeom prst="rect">
            <a:avLst/>
          </a:prstGeom>
        </p:spPr>
        <p:txBody>
          <a:bodyPr vert="horz" lIns="112334" tIns="56167" rIns="112334" bIns="56167" rtlCol="0" anchor="b"/>
          <a:lstStyle>
            <a:lvl1pPr algn="l">
              <a:defRPr sz="15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11725038"/>
            <a:ext cx="3169920" cy="619362"/>
          </a:xfrm>
          <a:prstGeom prst="rect">
            <a:avLst/>
          </a:prstGeom>
        </p:spPr>
        <p:txBody>
          <a:bodyPr vert="horz" lIns="112334" tIns="56167" rIns="112334" bIns="56167" rtlCol="0" anchor="b"/>
          <a:lstStyle>
            <a:lvl1pPr algn="r">
              <a:defRPr sz="1500"/>
            </a:lvl1pPr>
          </a:lstStyle>
          <a:p>
            <a:fld id="{6592099E-725A-4FF5-907B-9E2A0B334C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011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2099E-725A-4FF5-907B-9E2A0B334C7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4378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2099E-725A-4FF5-907B-9E2A0B334C7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437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2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49058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3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86281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4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21472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5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29992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6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4222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7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127904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8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25804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9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09344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685ABCC-AE89-BE05-A48D-E39875081A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2DAD6C4-C7BA-D759-8340-84F012F1DD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453416A-D3CE-1CE6-A58E-D6A26509D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84054" y="6317673"/>
            <a:ext cx="4114800" cy="25861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A2AB507-F1E6-51BA-F7D3-37B3D8EA2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2241-42FF-48DF-A66B-4C3124D1D1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915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95B118-D174-FAF0-0B79-D3055D1E0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14412CC-3677-4DDC-41F6-6905D80B7C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AA6729E-3CAB-1263-21DE-70E2A8D80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2241-42FF-48DF-A66B-4C3124D1D1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00EAF741-AF7C-4E84-2397-164D31262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84054" y="6317673"/>
            <a:ext cx="4114800" cy="25861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47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AF053B0-1877-F057-C50F-538BEDB0CD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00C50FB-5810-816A-215B-3DFF8BA39B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DB9C31E-A5C0-75C7-0E3C-84B58D090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2241-42FF-48DF-A66B-4C3124D1D1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6546F1C6-42DD-424E-05A6-0D983EBBB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84054" y="6317673"/>
            <a:ext cx="4114800" cy="25861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144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0BB567-07C6-23AB-466A-2E42AB098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0D96EA4-4A00-FE57-A7D6-6386B015C2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D7238A7-2496-D8DA-9108-7A3D96ED8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2241-42FF-48DF-A66B-4C3124D1D1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624FF86B-3E8C-F6A4-80AB-6DF55ABE6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84054" y="6317673"/>
            <a:ext cx="4114800" cy="25861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529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BD0C7A-0BBF-240C-51FA-35F241800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94F07F4-DACA-AD16-4FB8-89BAC5E59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6EDEA4E-5217-55DC-64AA-8866902B9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2241-42FF-48DF-A66B-4C3124D1D1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97A5E1C0-B5E9-BD0E-E91D-191795A0B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84054" y="6317673"/>
            <a:ext cx="4114800" cy="25861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669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808BCE3-DCC0-FCE3-26E3-F1F4893F5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07038C6-E25F-CA4A-60A9-D9763EDB2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161BE09-9C10-E4B4-62A2-CD9AE6AF37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2800DC3-F641-2BCA-EE1C-CC30DF4C6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2241-42FF-48DF-A66B-4C3124D1D1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37C358D3-BCD3-19F7-B2E9-357B44F50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84054" y="6317673"/>
            <a:ext cx="4114800" cy="25861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284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F5A82C-D469-E17E-9CF3-624FF077A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3654F3E-8599-BF88-13F4-976ABFE60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BDB165A-4D0D-CD68-A1EB-CD3999B48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9B33DE0-3B3A-FEC3-7BF1-EA2CAC9B21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E22766F-EC59-B8D7-677F-814DDAFE3B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768F54CE-9ACB-D6EC-D5D3-286403935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2241-42FF-48DF-A66B-4C3124D1D1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96A56C36-CA65-5A32-52AF-5903F8824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84054" y="6317673"/>
            <a:ext cx="4114800" cy="25861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544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C50BAA-D64A-CF6C-E699-F725F88E0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1FAF141-F114-F1A1-6813-7A2BF9C58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2241-42FF-48DF-A66B-4C3124D1D1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1801B0EC-0908-3A5C-06A6-E7B6DB1C0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84054" y="6317673"/>
            <a:ext cx="4114800" cy="25861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143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70BD328B-DAA7-878F-8D47-6456DFF2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2241-42FF-48DF-A66B-4C3124D1D1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E35A65F-6B01-AA92-DBF1-F294ECEB2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84054" y="6317673"/>
            <a:ext cx="4114800" cy="25861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006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597092B-2A0B-D141-00B9-609A90B59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387361A-E264-81D1-2360-3DB27B572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DA0EE97-2C37-F71F-0F36-23D223D4A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4DA378E-D1B6-3A3E-6981-A808D156E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2241-42FF-48DF-A66B-4C3124D1D1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95262107-AFEB-530F-0656-0CB1F6042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84054" y="6317673"/>
            <a:ext cx="4114800" cy="25861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802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25162F-EDE8-0053-E089-7A5743A3E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23C0B457-1B3A-587F-C6E2-8251E872C4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6E4518B-3A2E-73A8-4DA9-B5FC5E705D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745F517-A7F4-6880-157A-882C10C9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2241-42FF-48DF-A66B-4C3124D1D1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AE401D1-4F4D-0B79-5BE6-3E58BDC88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84054" y="6317673"/>
            <a:ext cx="4114800" cy="25861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80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4">
            <a:extLst>
              <a:ext uri="{FF2B5EF4-FFF2-40B4-BE49-F238E27FC236}">
                <a16:creationId xmlns="" xmlns:a16="http://schemas.microsoft.com/office/drawing/2014/main" id="{6FD85D6D-7EDE-D3A6-E2F2-C39028343A08}"/>
              </a:ext>
            </a:extLst>
          </p:cNvPr>
          <p:cNvSpPr/>
          <p:nvPr userDrawn="1"/>
        </p:nvSpPr>
        <p:spPr>
          <a:xfrm>
            <a:off x="185738" y="6069806"/>
            <a:ext cx="204213" cy="7881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0EC933B-01BA-6DF8-7B12-B87BC743A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692150"/>
            <a:ext cx="11449050" cy="7572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53B2134-A0E5-5169-A9AE-C5ABA73E2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9949" y="1625996"/>
            <a:ext cx="114305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="" xmlns:a16="http://schemas.microsoft.com/office/drawing/2014/main" id="{E37D31D4-C22E-4693-6F01-B458F38FE5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864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DF776-D492-4DEC-87DB-5F937321EEA5}" type="datetime1">
              <a:rPr lang="en-US" smtClean="0"/>
              <a:pPr/>
              <a:t>3/24/2025</a:t>
            </a:fld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0B3384FA-7165-4278-9CDD-100EE28A30EE}"/>
              </a:ext>
            </a:extLst>
          </p:cNvPr>
          <p:cNvSpPr/>
          <p:nvPr userDrawn="1"/>
        </p:nvSpPr>
        <p:spPr>
          <a:xfrm rot="5400000">
            <a:off x="1889009" y="4820515"/>
            <a:ext cx="383257" cy="33813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52400" dist="63500" dir="10800000" algn="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8D38531D-9E85-DE5D-B629-1DBB12EE4A6D}"/>
              </a:ext>
            </a:extLst>
          </p:cNvPr>
          <p:cNvSpPr/>
          <p:nvPr userDrawn="1"/>
        </p:nvSpPr>
        <p:spPr>
          <a:xfrm rot="16200000">
            <a:off x="11619374" y="6312640"/>
            <a:ext cx="383256" cy="397127"/>
          </a:xfrm>
          <a:prstGeom prst="ellipse">
            <a:avLst/>
          </a:prstGeom>
          <a:gradFill>
            <a:gsLst>
              <a:gs pos="0">
                <a:srgbClr val="E64313">
                  <a:alpha val="22000"/>
                </a:srgbClr>
              </a:gs>
              <a:gs pos="53000">
                <a:srgbClr val="E26C1A">
                  <a:alpha val="80000"/>
                </a:srgbClr>
              </a:gs>
              <a:gs pos="100000">
                <a:srgbClr val="FEDA7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75BF057A-E4C5-301E-144E-49ECD25915B0}"/>
              </a:ext>
            </a:extLst>
          </p:cNvPr>
          <p:cNvSpPr txBox="1">
            <a:spLocks/>
          </p:cNvSpPr>
          <p:nvPr userDrawn="1"/>
        </p:nvSpPr>
        <p:spPr>
          <a:xfrm>
            <a:off x="532828" y="6396903"/>
            <a:ext cx="3048572" cy="228600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b="1" kern="1200">
                <a:solidFill>
                  <a:srgbClr val="E6431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Montserrat" pitchFamily="2" charset="0"/>
              </a:rPr>
              <a:t>Next Step Slide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3F431CA-54BA-4DAC-73F5-18F08100E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5070" y="6328641"/>
            <a:ext cx="49091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fld id="{3F402241-42FF-48DF-A66B-4C3124D1D10E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AE4A6BEA-DBEE-CC9A-2155-C24068E77A4A}"/>
              </a:ext>
            </a:extLst>
          </p:cNvPr>
          <p:cNvGrpSpPr/>
          <p:nvPr userDrawn="1"/>
        </p:nvGrpSpPr>
        <p:grpSpPr>
          <a:xfrm rot="16200000">
            <a:off x="442774" y="-754860"/>
            <a:ext cx="209391" cy="1094940"/>
            <a:chOff x="-675784" y="0"/>
            <a:chExt cx="447869" cy="2341983"/>
          </a:xfrm>
        </p:grpSpPr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E177CA60-9264-531D-8D6E-1CD52583908A}"/>
                </a:ext>
              </a:extLst>
            </p:cNvPr>
            <p:cNvSpPr/>
            <p:nvPr userDrawn="1"/>
          </p:nvSpPr>
          <p:spPr>
            <a:xfrm>
              <a:off x="-675784" y="0"/>
              <a:ext cx="447869" cy="447869"/>
            </a:xfrm>
            <a:prstGeom prst="rect">
              <a:avLst/>
            </a:prstGeom>
            <a:solidFill>
              <a:srgbClr val="182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="" xmlns:a16="http://schemas.microsoft.com/office/drawing/2014/main" id="{841CD037-ED1D-90F4-DEA4-2EF40930953D}"/>
                </a:ext>
              </a:extLst>
            </p:cNvPr>
            <p:cNvSpPr/>
            <p:nvPr userDrawn="1"/>
          </p:nvSpPr>
          <p:spPr>
            <a:xfrm>
              <a:off x="-675784" y="473528"/>
              <a:ext cx="447869" cy="447869"/>
            </a:xfrm>
            <a:prstGeom prst="rect">
              <a:avLst/>
            </a:prstGeom>
            <a:solidFill>
              <a:srgbClr val="E643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EA9F3F4E-0643-64C3-C2CE-A9CB76E687D2}"/>
                </a:ext>
              </a:extLst>
            </p:cNvPr>
            <p:cNvSpPr/>
            <p:nvPr userDrawn="1"/>
          </p:nvSpPr>
          <p:spPr>
            <a:xfrm>
              <a:off x="-675784" y="947056"/>
              <a:ext cx="447869" cy="447869"/>
            </a:xfrm>
            <a:prstGeom prst="rect">
              <a:avLst/>
            </a:prstGeom>
            <a:solidFill>
              <a:srgbClr val="E26C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="" xmlns:a16="http://schemas.microsoft.com/office/drawing/2014/main" id="{F010555F-A7E8-0257-8EFE-3CF7940D9C6C}"/>
                </a:ext>
              </a:extLst>
            </p:cNvPr>
            <p:cNvSpPr/>
            <p:nvPr userDrawn="1"/>
          </p:nvSpPr>
          <p:spPr>
            <a:xfrm>
              <a:off x="-675784" y="1420584"/>
              <a:ext cx="447869" cy="447869"/>
            </a:xfrm>
            <a:prstGeom prst="rect">
              <a:avLst/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72373B61-CACA-2E2B-36D0-A5E3842929A4}"/>
                </a:ext>
              </a:extLst>
            </p:cNvPr>
            <p:cNvSpPr/>
            <p:nvPr userDrawn="1"/>
          </p:nvSpPr>
          <p:spPr>
            <a:xfrm>
              <a:off x="-675784" y="1894114"/>
              <a:ext cx="447869" cy="447869"/>
            </a:xfrm>
            <a:prstGeom prst="rect">
              <a:avLst/>
            </a:prstGeom>
            <a:solidFill>
              <a:srgbClr val="7EB7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/>
          <p:cNvSpPr txBox="1"/>
          <p:nvPr userDrawn="1"/>
        </p:nvSpPr>
        <p:spPr>
          <a:xfrm>
            <a:off x="8371491" y="6337738"/>
            <a:ext cx="3090365" cy="3385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cap="none" spc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ARI PURNOMO, S.KOM. M.MT</a:t>
            </a:r>
            <a:endParaRPr lang="en-US" sz="1600" b="1" cap="none" spc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338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Montserrat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34" userDrawn="1">
          <p15:clr>
            <a:srgbClr val="F26B43"/>
          </p15:clr>
        </p15:guide>
        <p15:guide id="2" pos="7446" userDrawn="1">
          <p15:clr>
            <a:srgbClr val="F26B43"/>
          </p15:clr>
        </p15:guide>
        <p15:guide id="3" orient="horz" pos="3884" userDrawn="1">
          <p15:clr>
            <a:srgbClr val="F26B43"/>
          </p15:clr>
        </p15:guide>
        <p15:guide id="4" orient="horz" pos="436" userDrawn="1">
          <p15:clr>
            <a:srgbClr val="F26B43"/>
          </p15:clr>
        </p15:guide>
        <p15:guide id="5" orient="horz" pos="91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="" xmlns:a16="http://schemas.microsoft.com/office/drawing/2014/main" id="{E5A42D17-BB92-6563-9978-C349523CD0EA}"/>
              </a:ext>
            </a:extLst>
          </p:cNvPr>
          <p:cNvSpPr/>
          <p:nvPr/>
        </p:nvSpPr>
        <p:spPr>
          <a:xfrm>
            <a:off x="0" y="3716594"/>
            <a:ext cx="12192000" cy="31414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8D19C786-1AF6-25ED-5784-37E1FA761661}"/>
              </a:ext>
            </a:extLst>
          </p:cNvPr>
          <p:cNvSpPr/>
          <p:nvPr/>
        </p:nvSpPr>
        <p:spPr>
          <a:xfrm>
            <a:off x="0" y="5181600"/>
            <a:ext cx="12192000" cy="167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D703117F-FD9D-654B-94B9-7515CCB19CE7}"/>
              </a:ext>
            </a:extLst>
          </p:cNvPr>
          <p:cNvSpPr/>
          <p:nvPr/>
        </p:nvSpPr>
        <p:spPr>
          <a:xfrm>
            <a:off x="0" y="3428999"/>
            <a:ext cx="12192000" cy="2415491"/>
          </a:xfrm>
          <a:prstGeom prst="rect">
            <a:avLst/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="" xmlns:a16="http://schemas.microsoft.com/office/drawing/2014/main" id="{ACBAAAA0-496E-BB07-964F-1BA9DDC52720}"/>
              </a:ext>
            </a:extLst>
          </p:cNvPr>
          <p:cNvSpPr txBox="1">
            <a:spLocks/>
          </p:cNvSpPr>
          <p:nvPr/>
        </p:nvSpPr>
        <p:spPr>
          <a:xfrm>
            <a:off x="616558" y="1700342"/>
            <a:ext cx="5698518" cy="142202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en-US" sz="4400" dirty="0" smtClean="0"/>
              <a:t>PERTEMUAN 3</a:t>
            </a:r>
            <a:endParaRPr lang="en-US" sz="4400" dirty="0"/>
          </a:p>
        </p:txBody>
      </p:sp>
      <p:sp>
        <p:nvSpPr>
          <p:cNvPr id="25" name="Subtitle 2">
            <a:extLst>
              <a:ext uri="{FF2B5EF4-FFF2-40B4-BE49-F238E27FC236}">
                <a16:creationId xmlns="" xmlns:a16="http://schemas.microsoft.com/office/drawing/2014/main" id="{683A3F63-9555-5642-A838-10445D0C327E}"/>
              </a:ext>
            </a:extLst>
          </p:cNvPr>
          <p:cNvSpPr txBox="1">
            <a:spLocks/>
          </p:cNvSpPr>
          <p:nvPr/>
        </p:nvSpPr>
        <p:spPr>
          <a:xfrm>
            <a:off x="588421" y="3810259"/>
            <a:ext cx="6135935" cy="128721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err="1" smtClean="0"/>
              <a:t>Pengaturan</a:t>
            </a:r>
            <a:r>
              <a:rPr lang="en-US" sz="2000" dirty="0" smtClean="0"/>
              <a:t> </a:t>
            </a:r>
            <a:r>
              <a:rPr lang="en-US" sz="2000" dirty="0" err="1" smtClean="0"/>
              <a:t>Dasar</a:t>
            </a:r>
            <a:r>
              <a:rPr lang="en-US" sz="2000" dirty="0" smtClean="0"/>
              <a:t> Website </a:t>
            </a:r>
            <a:r>
              <a:rPr lang="en-US" sz="2000" dirty="0" err="1" smtClean="0"/>
              <a:t>Wordpress</a:t>
            </a:r>
            <a:endParaRPr lang="en-US" sz="2000" dirty="0"/>
          </a:p>
        </p:txBody>
      </p:sp>
      <p:sp>
        <p:nvSpPr>
          <p:cNvPr id="26" name="Rectangle: Top Corners Rounded 25">
            <a:extLst>
              <a:ext uri="{FF2B5EF4-FFF2-40B4-BE49-F238E27FC236}">
                <a16:creationId xmlns="" xmlns:a16="http://schemas.microsoft.com/office/drawing/2014/main" id="{4D1CE833-5C6F-684A-D0D9-0931DB2E366F}"/>
              </a:ext>
            </a:extLst>
          </p:cNvPr>
          <p:cNvSpPr/>
          <p:nvPr/>
        </p:nvSpPr>
        <p:spPr>
          <a:xfrm rot="16200000">
            <a:off x="7745510" y="1862235"/>
            <a:ext cx="3518878" cy="5374102"/>
          </a:xfrm>
          <a:prstGeom prst="round2SameRect">
            <a:avLst>
              <a:gd name="adj1" fmla="val 5989"/>
              <a:gd name="adj2" fmla="val 0"/>
            </a:avLst>
          </a:prstGeom>
          <a:gradFill>
            <a:gsLst>
              <a:gs pos="0">
                <a:srgbClr val="E64313">
                  <a:alpha val="22000"/>
                </a:srgbClr>
              </a:gs>
              <a:gs pos="53000">
                <a:srgbClr val="E26C1A">
                  <a:alpha val="80000"/>
                </a:srgbClr>
              </a:gs>
              <a:gs pos="100000">
                <a:srgbClr val="FEDA7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Graphic 26">
            <a:extLst>
              <a:ext uri="{FF2B5EF4-FFF2-40B4-BE49-F238E27FC236}">
                <a16:creationId xmlns="" xmlns:a16="http://schemas.microsoft.com/office/drawing/2014/main" id="{2A389608-3AA1-28AF-8CA1-0EC68DA1B1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38963" y="1170990"/>
            <a:ext cx="4629150" cy="4524375"/>
          </a:xfrm>
          <a:prstGeom prst="rect">
            <a:avLst/>
          </a:prstGeom>
        </p:spPr>
      </p:pic>
      <p:sp>
        <p:nvSpPr>
          <p:cNvPr id="28" name="Rectangle: Top Corners Rounded 27">
            <a:extLst>
              <a:ext uri="{FF2B5EF4-FFF2-40B4-BE49-F238E27FC236}">
                <a16:creationId xmlns="" xmlns:a16="http://schemas.microsoft.com/office/drawing/2014/main" id="{F91E055C-F805-99AE-A544-085B605F02CB}"/>
              </a:ext>
            </a:extLst>
          </p:cNvPr>
          <p:cNvSpPr/>
          <p:nvPr/>
        </p:nvSpPr>
        <p:spPr>
          <a:xfrm rot="5400000">
            <a:off x="409115" y="-200569"/>
            <a:ext cx="962444" cy="1780673"/>
          </a:xfrm>
          <a:prstGeom prst="round2SameRect">
            <a:avLst>
              <a:gd name="adj1" fmla="val 9997"/>
              <a:gd name="adj2" fmla="val 0"/>
            </a:avLst>
          </a:prstGeom>
          <a:gradFill>
            <a:gsLst>
              <a:gs pos="0">
                <a:srgbClr val="E64313">
                  <a:alpha val="22000"/>
                </a:srgbClr>
              </a:gs>
              <a:gs pos="53000">
                <a:srgbClr val="E26C1A">
                  <a:alpha val="80000"/>
                </a:srgbClr>
              </a:gs>
              <a:gs pos="100000">
                <a:srgbClr val="FEDA7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D8E8268E-ABC0-F8A3-27D3-B05E655956D0}"/>
              </a:ext>
            </a:extLst>
          </p:cNvPr>
          <p:cNvSpPr/>
          <p:nvPr/>
        </p:nvSpPr>
        <p:spPr>
          <a:xfrm rot="5400000">
            <a:off x="1102364" y="-124901"/>
            <a:ext cx="657725" cy="162933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52400" dist="63500" dir="10800000" algn="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31D48D17-5278-D499-313B-FFCCAF3F4DA8}"/>
              </a:ext>
            </a:extLst>
          </p:cNvPr>
          <p:cNvCxnSpPr>
            <a:cxnSpLocks/>
            <a:endCxn id="15" idx="3"/>
          </p:cNvCxnSpPr>
          <p:nvPr/>
        </p:nvCxnSpPr>
        <p:spPr>
          <a:xfrm rot="10800000" flipV="1">
            <a:off x="6574221" y="689767"/>
            <a:ext cx="5617788" cy="19104"/>
          </a:xfrm>
          <a:prstGeom prst="line">
            <a:avLst/>
          </a:prstGeom>
          <a:ln>
            <a:solidFill>
              <a:srgbClr val="E6431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9FA1A9AF-81EE-AC74-9260-E3D99B9F0B63}"/>
              </a:ext>
            </a:extLst>
          </p:cNvPr>
          <p:cNvSpPr/>
          <p:nvPr/>
        </p:nvSpPr>
        <p:spPr>
          <a:xfrm>
            <a:off x="623888" y="3373721"/>
            <a:ext cx="1195579" cy="139255"/>
          </a:xfrm>
          <a:prstGeom prst="roundRect">
            <a:avLst>
              <a:gd name="adj" fmla="val 50000"/>
            </a:avLst>
          </a:prstGeom>
          <a:solidFill>
            <a:srgbClr val="E26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Graphic 33">
            <a:extLst>
              <a:ext uri="{FF2B5EF4-FFF2-40B4-BE49-F238E27FC236}">
                <a16:creationId xmlns="" xmlns:a16="http://schemas.microsoft.com/office/drawing/2014/main" id="{52E6C629-DAE8-C1B5-FEF0-CB8032C3B8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921364">
            <a:off x="-1096135" y="4814524"/>
            <a:ext cx="3440045" cy="2341287"/>
          </a:xfrm>
          <a:custGeom>
            <a:avLst/>
            <a:gdLst>
              <a:gd name="connsiteX0" fmla="*/ 0 w 3128031"/>
              <a:gd name="connsiteY0" fmla="*/ 1983771 h 2128931"/>
              <a:gd name="connsiteX1" fmla="*/ 165170 w 3128031"/>
              <a:gd name="connsiteY1" fmla="*/ 2128931 h 2128931"/>
              <a:gd name="connsiteX2" fmla="*/ 0 w 3128031"/>
              <a:gd name="connsiteY2" fmla="*/ 2128931 h 2128931"/>
              <a:gd name="connsiteX3" fmla="*/ 0 w 3128031"/>
              <a:gd name="connsiteY3" fmla="*/ 0 h 2128931"/>
              <a:gd name="connsiteX4" fmla="*/ 3128031 w 3128031"/>
              <a:gd name="connsiteY4" fmla="*/ 0 h 2128931"/>
              <a:gd name="connsiteX5" fmla="*/ 3128031 w 3128031"/>
              <a:gd name="connsiteY5" fmla="*/ 487747 h 2128931"/>
              <a:gd name="connsiteX6" fmla="*/ 1685678 w 3128031"/>
              <a:gd name="connsiteY6" fmla="*/ 2128931 h 2128931"/>
              <a:gd name="connsiteX7" fmla="*/ 1685676 w 3128031"/>
              <a:gd name="connsiteY7" fmla="*/ 2128931 h 2128931"/>
              <a:gd name="connsiteX8" fmla="*/ 1776273 w 3128031"/>
              <a:gd name="connsiteY8" fmla="*/ 2025846 h 2128931"/>
              <a:gd name="connsiteX9" fmla="*/ 0 w 3128031"/>
              <a:gd name="connsiteY9" fmla="*/ 464770 h 2128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28031" h="2128931">
                <a:moveTo>
                  <a:pt x="0" y="1983771"/>
                </a:moveTo>
                <a:lnTo>
                  <a:pt x="165170" y="2128931"/>
                </a:lnTo>
                <a:lnTo>
                  <a:pt x="0" y="2128931"/>
                </a:lnTo>
                <a:close/>
                <a:moveTo>
                  <a:pt x="0" y="0"/>
                </a:moveTo>
                <a:lnTo>
                  <a:pt x="3128031" y="0"/>
                </a:lnTo>
                <a:lnTo>
                  <a:pt x="3128031" y="487747"/>
                </a:lnTo>
                <a:lnTo>
                  <a:pt x="1685678" y="2128931"/>
                </a:lnTo>
                <a:lnTo>
                  <a:pt x="1685676" y="2128931"/>
                </a:lnTo>
                <a:lnTo>
                  <a:pt x="1776273" y="2025846"/>
                </a:lnTo>
                <a:lnTo>
                  <a:pt x="0" y="464770"/>
                </a:lnTo>
                <a:close/>
              </a:path>
            </a:pathLst>
          </a:cu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BC30E7C-5C96-4416-A4EC-46663B83EDE4}"/>
              </a:ext>
            </a:extLst>
          </p:cNvPr>
          <p:cNvSpPr/>
          <p:nvPr/>
        </p:nvSpPr>
        <p:spPr>
          <a:xfrm>
            <a:off x="781913" y="524205"/>
            <a:ext cx="579230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083D65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WEBSITE DESIGN AND DEVELOPMENT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83D65"/>
              </a:solidFill>
              <a:effectLst/>
              <a:uLnTx/>
              <a:uFillTx/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12925" y="252248"/>
            <a:ext cx="3090365" cy="3385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cap="none" spc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ARI PURNOMO, S.KOM. M.MT</a:t>
            </a:r>
            <a:endParaRPr lang="en-US" sz="1600" b="1" cap="none" spc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1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="" xmlns:a16="http://schemas.microsoft.com/office/drawing/2014/main" id="{E5A42D17-BB92-6563-9978-C349523CD0EA}"/>
              </a:ext>
            </a:extLst>
          </p:cNvPr>
          <p:cNvSpPr/>
          <p:nvPr/>
        </p:nvSpPr>
        <p:spPr>
          <a:xfrm>
            <a:off x="0" y="3716594"/>
            <a:ext cx="12192000" cy="31414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8D19C786-1AF6-25ED-5784-37E1FA761661}"/>
              </a:ext>
            </a:extLst>
          </p:cNvPr>
          <p:cNvSpPr/>
          <p:nvPr/>
        </p:nvSpPr>
        <p:spPr>
          <a:xfrm>
            <a:off x="0" y="5181600"/>
            <a:ext cx="12192000" cy="167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D703117F-FD9D-654B-94B9-7515CCB19CE7}"/>
              </a:ext>
            </a:extLst>
          </p:cNvPr>
          <p:cNvSpPr/>
          <p:nvPr/>
        </p:nvSpPr>
        <p:spPr>
          <a:xfrm>
            <a:off x="0" y="3428999"/>
            <a:ext cx="12192000" cy="2415491"/>
          </a:xfrm>
          <a:prstGeom prst="rect">
            <a:avLst/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="" xmlns:a16="http://schemas.microsoft.com/office/drawing/2014/main" id="{ACBAAAA0-496E-BB07-964F-1BA9DDC52720}"/>
              </a:ext>
            </a:extLst>
          </p:cNvPr>
          <p:cNvSpPr txBox="1">
            <a:spLocks/>
          </p:cNvSpPr>
          <p:nvPr/>
        </p:nvSpPr>
        <p:spPr>
          <a:xfrm>
            <a:off x="6457072" y="2488133"/>
            <a:ext cx="4318782" cy="142202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en-US" sz="4400" dirty="0" smtClean="0"/>
              <a:t>SEKIAN</a:t>
            </a:r>
          </a:p>
          <a:p>
            <a:r>
              <a:rPr lang="en-US" sz="4400" dirty="0" smtClean="0"/>
              <a:t>TERIMAKASIH</a:t>
            </a:r>
            <a:endParaRPr lang="en-US" sz="4400" dirty="0"/>
          </a:p>
        </p:txBody>
      </p:sp>
      <p:sp>
        <p:nvSpPr>
          <p:cNvPr id="26" name="Rectangle: Top Corners Rounded 25">
            <a:extLst>
              <a:ext uri="{FF2B5EF4-FFF2-40B4-BE49-F238E27FC236}">
                <a16:creationId xmlns="" xmlns:a16="http://schemas.microsoft.com/office/drawing/2014/main" id="{4D1CE833-5C6F-684A-D0D9-0931DB2E366F}"/>
              </a:ext>
            </a:extLst>
          </p:cNvPr>
          <p:cNvSpPr/>
          <p:nvPr/>
        </p:nvSpPr>
        <p:spPr>
          <a:xfrm rot="16200000">
            <a:off x="1794877" y="835293"/>
            <a:ext cx="3518878" cy="5374102"/>
          </a:xfrm>
          <a:prstGeom prst="round2SameRect">
            <a:avLst>
              <a:gd name="adj1" fmla="val 5989"/>
              <a:gd name="adj2" fmla="val 0"/>
            </a:avLst>
          </a:prstGeom>
          <a:gradFill>
            <a:gsLst>
              <a:gs pos="0">
                <a:srgbClr val="E64313">
                  <a:alpha val="22000"/>
                </a:srgbClr>
              </a:gs>
              <a:gs pos="53000">
                <a:srgbClr val="E26C1A">
                  <a:alpha val="80000"/>
                </a:srgbClr>
              </a:gs>
              <a:gs pos="100000">
                <a:srgbClr val="FEDA7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Graphic 26">
            <a:extLst>
              <a:ext uri="{FF2B5EF4-FFF2-40B4-BE49-F238E27FC236}">
                <a16:creationId xmlns="" xmlns:a16="http://schemas.microsoft.com/office/drawing/2014/main" id="{2A389608-3AA1-28AF-8CA1-0EC68DA1B1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6298" y="1241329"/>
            <a:ext cx="4629150" cy="4524375"/>
          </a:xfrm>
          <a:prstGeom prst="rect">
            <a:avLst/>
          </a:prstGeom>
        </p:spPr>
      </p:pic>
      <p:sp>
        <p:nvSpPr>
          <p:cNvPr id="28" name="Rectangle: Top Corners Rounded 27">
            <a:extLst>
              <a:ext uri="{FF2B5EF4-FFF2-40B4-BE49-F238E27FC236}">
                <a16:creationId xmlns="" xmlns:a16="http://schemas.microsoft.com/office/drawing/2014/main" id="{F91E055C-F805-99AE-A544-085B605F02CB}"/>
              </a:ext>
            </a:extLst>
          </p:cNvPr>
          <p:cNvSpPr/>
          <p:nvPr/>
        </p:nvSpPr>
        <p:spPr>
          <a:xfrm rot="5400000">
            <a:off x="409115" y="-200569"/>
            <a:ext cx="962444" cy="1780673"/>
          </a:xfrm>
          <a:prstGeom prst="round2SameRect">
            <a:avLst>
              <a:gd name="adj1" fmla="val 9997"/>
              <a:gd name="adj2" fmla="val 0"/>
            </a:avLst>
          </a:prstGeom>
          <a:gradFill>
            <a:gsLst>
              <a:gs pos="0">
                <a:srgbClr val="E64313">
                  <a:alpha val="22000"/>
                </a:srgbClr>
              </a:gs>
              <a:gs pos="53000">
                <a:srgbClr val="E26C1A">
                  <a:alpha val="80000"/>
                </a:srgbClr>
              </a:gs>
              <a:gs pos="100000">
                <a:srgbClr val="FEDA7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D8E8268E-ABC0-F8A3-27D3-B05E655956D0}"/>
              </a:ext>
            </a:extLst>
          </p:cNvPr>
          <p:cNvSpPr/>
          <p:nvPr/>
        </p:nvSpPr>
        <p:spPr>
          <a:xfrm rot="5400000">
            <a:off x="1102364" y="-124901"/>
            <a:ext cx="657725" cy="162933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52400" dist="63500" dir="10800000" algn="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31D48D17-5278-D499-313B-FFCCAF3F4DA8}"/>
              </a:ext>
            </a:extLst>
          </p:cNvPr>
          <p:cNvCxnSpPr>
            <a:cxnSpLocks/>
          </p:cNvCxnSpPr>
          <p:nvPr/>
        </p:nvCxnSpPr>
        <p:spPr>
          <a:xfrm rot="10800000">
            <a:off x="5092263" y="677917"/>
            <a:ext cx="7099741" cy="11850"/>
          </a:xfrm>
          <a:prstGeom prst="line">
            <a:avLst/>
          </a:prstGeom>
          <a:ln>
            <a:solidFill>
              <a:srgbClr val="E6431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9FA1A9AF-81EE-AC74-9260-E3D99B9F0B63}"/>
              </a:ext>
            </a:extLst>
          </p:cNvPr>
          <p:cNvSpPr/>
          <p:nvPr/>
        </p:nvSpPr>
        <p:spPr>
          <a:xfrm>
            <a:off x="623888" y="3373721"/>
            <a:ext cx="1195579" cy="139255"/>
          </a:xfrm>
          <a:prstGeom prst="roundRect">
            <a:avLst>
              <a:gd name="adj" fmla="val 50000"/>
            </a:avLst>
          </a:prstGeom>
          <a:solidFill>
            <a:srgbClr val="E26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Graphic 33">
            <a:extLst>
              <a:ext uri="{FF2B5EF4-FFF2-40B4-BE49-F238E27FC236}">
                <a16:creationId xmlns="" xmlns:a16="http://schemas.microsoft.com/office/drawing/2014/main" id="{52E6C629-DAE8-C1B5-FEF0-CB8032C3B8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921364">
            <a:off x="-1096135" y="4814524"/>
            <a:ext cx="3440045" cy="2341287"/>
          </a:xfrm>
          <a:custGeom>
            <a:avLst/>
            <a:gdLst>
              <a:gd name="connsiteX0" fmla="*/ 0 w 3128031"/>
              <a:gd name="connsiteY0" fmla="*/ 1983771 h 2128931"/>
              <a:gd name="connsiteX1" fmla="*/ 165170 w 3128031"/>
              <a:gd name="connsiteY1" fmla="*/ 2128931 h 2128931"/>
              <a:gd name="connsiteX2" fmla="*/ 0 w 3128031"/>
              <a:gd name="connsiteY2" fmla="*/ 2128931 h 2128931"/>
              <a:gd name="connsiteX3" fmla="*/ 0 w 3128031"/>
              <a:gd name="connsiteY3" fmla="*/ 0 h 2128931"/>
              <a:gd name="connsiteX4" fmla="*/ 3128031 w 3128031"/>
              <a:gd name="connsiteY4" fmla="*/ 0 h 2128931"/>
              <a:gd name="connsiteX5" fmla="*/ 3128031 w 3128031"/>
              <a:gd name="connsiteY5" fmla="*/ 487747 h 2128931"/>
              <a:gd name="connsiteX6" fmla="*/ 1685678 w 3128031"/>
              <a:gd name="connsiteY6" fmla="*/ 2128931 h 2128931"/>
              <a:gd name="connsiteX7" fmla="*/ 1685676 w 3128031"/>
              <a:gd name="connsiteY7" fmla="*/ 2128931 h 2128931"/>
              <a:gd name="connsiteX8" fmla="*/ 1776273 w 3128031"/>
              <a:gd name="connsiteY8" fmla="*/ 2025846 h 2128931"/>
              <a:gd name="connsiteX9" fmla="*/ 0 w 3128031"/>
              <a:gd name="connsiteY9" fmla="*/ 464770 h 2128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28031" h="2128931">
                <a:moveTo>
                  <a:pt x="0" y="1983771"/>
                </a:moveTo>
                <a:lnTo>
                  <a:pt x="165170" y="2128931"/>
                </a:lnTo>
                <a:lnTo>
                  <a:pt x="0" y="2128931"/>
                </a:lnTo>
                <a:close/>
                <a:moveTo>
                  <a:pt x="0" y="0"/>
                </a:moveTo>
                <a:lnTo>
                  <a:pt x="3128031" y="0"/>
                </a:lnTo>
                <a:lnTo>
                  <a:pt x="3128031" y="487747"/>
                </a:lnTo>
                <a:lnTo>
                  <a:pt x="1685678" y="2128931"/>
                </a:lnTo>
                <a:lnTo>
                  <a:pt x="1685676" y="2128931"/>
                </a:lnTo>
                <a:lnTo>
                  <a:pt x="1776273" y="2025846"/>
                </a:lnTo>
                <a:lnTo>
                  <a:pt x="0" y="464770"/>
                </a:lnTo>
                <a:close/>
              </a:path>
            </a:pathLst>
          </a:cu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BC30E7C-5C96-4416-A4EC-46663B83EDE4}"/>
              </a:ext>
            </a:extLst>
          </p:cNvPr>
          <p:cNvSpPr/>
          <p:nvPr/>
        </p:nvSpPr>
        <p:spPr>
          <a:xfrm>
            <a:off x="781912" y="524205"/>
            <a:ext cx="435764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defRPr/>
            </a:pPr>
            <a:r>
              <a:rPr lang="en-US" b="1" dirty="0">
                <a:solidFill>
                  <a:srgbClr val="083D65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WEBSITE DESIGN AND </a:t>
            </a:r>
            <a:r>
              <a:rPr lang="en-US" b="1" dirty="0" smtClean="0">
                <a:solidFill>
                  <a:srgbClr val="083D65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DEVELOPMENT</a:t>
            </a:r>
            <a:endParaRPr lang="en-US" b="1" dirty="0">
              <a:solidFill>
                <a:srgbClr val="083D65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812925" y="252248"/>
            <a:ext cx="3090365" cy="3385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cap="none" spc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ARI PURNOMO, S.KOM. M.MT</a:t>
            </a:r>
            <a:endParaRPr lang="en-US" sz="1600" b="1" cap="none" spc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1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="" xmlns:a16="http://schemas.microsoft.com/office/drawing/2014/main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E2603E74-15D7-3B9B-AC9F-909148440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692150"/>
            <a:ext cx="11065559" cy="584776"/>
          </a:xfrm>
        </p:spPr>
        <p:txBody>
          <a:bodyPr>
            <a:noAutofit/>
          </a:bodyPr>
          <a:lstStyle/>
          <a:p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Website</a:t>
            </a:r>
            <a:endParaRPr lang="en-US" dirty="0"/>
          </a:p>
        </p:txBody>
      </p:sp>
      <p:pic>
        <p:nvPicPr>
          <p:cNvPr id="283" name="Graphic 282">
            <a:extLst>
              <a:ext uri="{FF2B5EF4-FFF2-40B4-BE49-F238E27FC236}">
                <a16:creationId xmlns="" xmlns:a16="http://schemas.microsoft.com/office/drawing/2014/main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3">
            <a:extLst>
              <a:ext uri="{FF2B5EF4-FFF2-40B4-BE49-F238E27FC236}">
                <a16:creationId xmlns="" xmlns:a16="http://schemas.microsoft.com/office/drawing/2014/main" id="{0247897E-2996-015F-317B-AA571C642CCD}"/>
              </a:ext>
            </a:extLst>
          </p:cNvPr>
          <p:cNvGrpSpPr/>
          <p:nvPr/>
        </p:nvGrpSpPr>
        <p:grpSpPr>
          <a:xfrm>
            <a:off x="464112" y="1815152"/>
            <a:ext cx="10972922" cy="3618706"/>
            <a:chOff x="4357952" y="2255120"/>
            <a:chExt cx="10972922" cy="3902330"/>
          </a:xfrm>
        </p:grpSpPr>
        <p:grpSp>
          <p:nvGrpSpPr>
            <p:cNvPr id="4" name="Group 141">
              <a:extLst>
                <a:ext uri="{FF2B5EF4-FFF2-40B4-BE49-F238E27FC236}">
                  <a16:creationId xmlns="" xmlns:a16="http://schemas.microsoft.com/office/drawing/2014/main" id="{6EAFD9B5-0029-2BC3-E379-C7D47F266DF8}"/>
                </a:ext>
              </a:extLst>
            </p:cNvPr>
            <p:cNvGrpSpPr/>
            <p:nvPr/>
          </p:nvGrpSpPr>
          <p:grpSpPr>
            <a:xfrm>
              <a:off x="4357952" y="2277292"/>
              <a:ext cx="1484194" cy="1986225"/>
              <a:chOff x="6835278" y="2511095"/>
              <a:chExt cx="1484194" cy="1986225"/>
            </a:xfrm>
          </p:grpSpPr>
          <p:grpSp>
            <p:nvGrpSpPr>
              <p:cNvPr id="6" name="Group 115">
                <a:extLst>
                  <a:ext uri="{FF2B5EF4-FFF2-40B4-BE49-F238E27FC236}">
                    <a16:creationId xmlns="" xmlns:a16="http://schemas.microsoft.com/office/drawing/2014/main" id="{635F2D79-DC0D-BAC0-AC6E-F3518611CBE1}"/>
                  </a:ext>
                </a:extLst>
              </p:cNvPr>
              <p:cNvGrpSpPr/>
              <p:nvPr/>
            </p:nvGrpSpPr>
            <p:grpSpPr>
              <a:xfrm>
                <a:off x="6835278" y="2511095"/>
                <a:ext cx="1484194" cy="1986225"/>
                <a:chOff x="6835278" y="2511095"/>
                <a:chExt cx="1484194" cy="1986225"/>
              </a:xfrm>
            </p:grpSpPr>
            <p:sp>
              <p:nvSpPr>
                <p:cNvPr id="194" name="Freeform: Shape 193">
                  <a:extLst>
                    <a:ext uri="{FF2B5EF4-FFF2-40B4-BE49-F238E27FC236}">
                      <a16:creationId xmlns="" xmlns:a16="http://schemas.microsoft.com/office/drawing/2014/main" id="{D7F8F2B1-065F-D5D1-5DB4-782B41EE059E}"/>
                    </a:ext>
                  </a:extLst>
                </p:cNvPr>
                <p:cNvSpPr/>
                <p:nvPr/>
              </p:nvSpPr>
              <p:spPr>
                <a:xfrm>
                  <a:off x="6835278" y="2511095"/>
                  <a:ext cx="1484194" cy="1484194"/>
                </a:xfrm>
                <a:custGeom>
                  <a:avLst/>
                  <a:gdLst>
                    <a:gd name="connsiteX0" fmla="*/ 339976 w 2039816"/>
                    <a:gd name="connsiteY0" fmla="*/ 0 h 2039816"/>
                    <a:gd name="connsiteX1" fmla="*/ 1699840 w 2039816"/>
                    <a:gd name="connsiteY1" fmla="*/ 0 h 2039816"/>
                    <a:gd name="connsiteX2" fmla="*/ 2039816 w 2039816"/>
                    <a:gd name="connsiteY2" fmla="*/ 339976 h 2039816"/>
                    <a:gd name="connsiteX3" fmla="*/ 2039816 w 2039816"/>
                    <a:gd name="connsiteY3" fmla="*/ 1699840 h 2039816"/>
                    <a:gd name="connsiteX4" fmla="*/ 1699840 w 2039816"/>
                    <a:gd name="connsiteY4" fmla="*/ 2039816 h 2039816"/>
                    <a:gd name="connsiteX5" fmla="*/ 1043749 w 2039816"/>
                    <a:gd name="connsiteY5" fmla="*/ 2039816 h 2039816"/>
                    <a:gd name="connsiteX6" fmla="*/ 0 w 2039816"/>
                    <a:gd name="connsiteY6" fmla="*/ 996067 h 2039816"/>
                    <a:gd name="connsiteX7" fmla="*/ 0 w 2039816"/>
                    <a:gd name="connsiteY7" fmla="*/ 339976 h 2039816"/>
                    <a:gd name="connsiteX8" fmla="*/ 339976 w 2039816"/>
                    <a:gd name="connsiteY8" fmla="*/ 0 h 2039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39816" h="2039816">
                      <a:moveTo>
                        <a:pt x="339976" y="0"/>
                      </a:moveTo>
                      <a:lnTo>
                        <a:pt x="1699840" y="0"/>
                      </a:lnTo>
                      <a:cubicBezTo>
                        <a:pt x="1887604" y="0"/>
                        <a:pt x="2039816" y="152212"/>
                        <a:pt x="2039816" y="339976"/>
                      </a:cubicBezTo>
                      <a:lnTo>
                        <a:pt x="2039816" y="1699840"/>
                      </a:lnTo>
                      <a:cubicBezTo>
                        <a:pt x="2039816" y="1887604"/>
                        <a:pt x="1887604" y="2039816"/>
                        <a:pt x="1699840" y="2039816"/>
                      </a:cubicBezTo>
                      <a:lnTo>
                        <a:pt x="1043749" y="2039816"/>
                      </a:lnTo>
                      <a:lnTo>
                        <a:pt x="0" y="996067"/>
                      </a:lnTo>
                      <a:lnTo>
                        <a:pt x="0" y="339976"/>
                      </a:lnTo>
                      <a:cubicBezTo>
                        <a:pt x="0" y="152212"/>
                        <a:pt x="152212" y="0"/>
                        <a:pt x="339976" y="0"/>
                      </a:cubicBezTo>
                      <a:close/>
                    </a:path>
                  </a:pathLst>
                </a:custGeom>
                <a:solidFill>
                  <a:srgbClr val="FEDA7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96" name="Rectangle 195">
                  <a:extLst>
                    <a:ext uri="{FF2B5EF4-FFF2-40B4-BE49-F238E27FC236}">
                      <a16:creationId xmlns="" xmlns:a16="http://schemas.microsoft.com/office/drawing/2014/main" id="{7C7DBDC9-E12F-6333-3149-1661CE052E1F}"/>
                    </a:ext>
                  </a:extLst>
                </p:cNvPr>
                <p:cNvSpPr/>
                <p:nvPr/>
              </p:nvSpPr>
              <p:spPr>
                <a:xfrm rot="2700000">
                  <a:off x="6291367" y="3497942"/>
                  <a:ext cx="1615245" cy="38351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88900" dir="18900000" sx="95000" sy="95000" algn="b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01" name="Oval 200">
                <a:extLst>
                  <a:ext uri="{FF2B5EF4-FFF2-40B4-BE49-F238E27FC236}">
                    <a16:creationId xmlns="" xmlns:a16="http://schemas.microsoft.com/office/drawing/2014/main" id="{701F0270-ECF0-617E-B305-6A30D208C75F}"/>
                  </a:ext>
                </a:extLst>
              </p:cNvPr>
              <p:cNvSpPr/>
              <p:nvPr/>
            </p:nvSpPr>
            <p:spPr>
              <a:xfrm>
                <a:off x="7931605" y="2599122"/>
                <a:ext cx="314960" cy="3149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EDA7C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14" name="Subtitle 2">
              <a:extLst>
                <a:ext uri="{FF2B5EF4-FFF2-40B4-BE49-F238E27FC236}">
                  <a16:creationId xmlns="" xmlns:a16="http://schemas.microsoft.com/office/drawing/2014/main" id="{CD06FCB9-0D27-EC61-7514-CC1C67E5F869}"/>
                </a:ext>
              </a:extLst>
            </p:cNvPr>
            <p:cNvSpPr txBox="1">
              <a:spLocks/>
            </p:cNvSpPr>
            <p:nvPr/>
          </p:nvSpPr>
          <p:spPr>
            <a:xfrm>
              <a:off x="5980516" y="2255120"/>
              <a:ext cx="9350358" cy="3828262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>
                <a:buNone/>
              </a:pPr>
              <a:endParaRPr lang="en-US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8" name="Rectangle: Rounded Corners 217">
              <a:extLst>
                <a:ext uri="{FF2B5EF4-FFF2-40B4-BE49-F238E27FC236}">
                  <a16:creationId xmlns="" xmlns:a16="http://schemas.microsoft.com/office/drawing/2014/main" id="{8AC63CB9-F456-42C6-B8CF-91009AD1764E}"/>
                </a:ext>
              </a:extLst>
            </p:cNvPr>
            <p:cNvSpPr/>
            <p:nvPr/>
          </p:nvSpPr>
          <p:spPr>
            <a:xfrm>
              <a:off x="5882043" y="6081116"/>
              <a:ext cx="217789" cy="76334"/>
            </a:xfrm>
            <a:prstGeom prst="roundRect">
              <a:avLst>
                <a:gd name="adj" fmla="val 50000"/>
              </a:avLst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29" name="Oval 228">
              <a:extLst>
                <a:ext uri="{FF2B5EF4-FFF2-40B4-BE49-F238E27FC236}">
                  <a16:creationId xmlns="" xmlns:a16="http://schemas.microsoft.com/office/drawing/2014/main" id="{ADB1FDCB-F7E5-6D48-A0A5-D8AC0704F164}"/>
                </a:ext>
              </a:extLst>
            </p:cNvPr>
            <p:cNvSpPr/>
            <p:nvPr/>
          </p:nvSpPr>
          <p:spPr>
            <a:xfrm>
              <a:off x="4492436" y="3062112"/>
              <a:ext cx="590308" cy="590308"/>
            </a:xfrm>
            <a:prstGeom prst="ellipse">
              <a:avLst/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9" name="Graphic 208" descr="Clipboard outline">
              <a:extLst>
                <a:ext uri="{FF2B5EF4-FFF2-40B4-BE49-F238E27FC236}">
                  <a16:creationId xmlns="" xmlns:a16="http://schemas.microsoft.com/office/drawing/2014/main" id="{12E5975B-99D4-B39F-AE2A-A1C3A03C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"/>
                </a:ext>
              </a:extLst>
            </a:blip>
            <a:stretch>
              <a:fillRect/>
            </a:stretch>
          </p:blipFill>
          <p:spPr>
            <a:xfrm>
              <a:off x="4627344" y="3197020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="" xmlns:a16="http://schemas.microsoft.com/office/drawing/2014/main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="" xmlns:a16="http://schemas.microsoft.com/office/drawing/2014/main" id="{960C2E84-7D4A-5431-55FA-564F4D4CCE0B}"/>
              </a:ext>
            </a:extLst>
          </p:cNvPr>
          <p:cNvSpPr/>
          <p:nvPr/>
        </p:nvSpPr>
        <p:spPr>
          <a:xfrm>
            <a:off x="10450588" y="2952390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6576" y="1921491"/>
            <a:ext cx="9256851" cy="331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9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="" xmlns:a16="http://schemas.microsoft.com/office/drawing/2014/main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E2603E74-15D7-3B9B-AC9F-909148440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692150"/>
            <a:ext cx="11065559" cy="584776"/>
          </a:xfrm>
        </p:spPr>
        <p:txBody>
          <a:bodyPr>
            <a:noAutofit/>
          </a:bodyPr>
          <a:lstStyle/>
          <a:p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Website</a:t>
            </a:r>
            <a:endParaRPr lang="en-US" dirty="0"/>
          </a:p>
        </p:txBody>
      </p:sp>
      <p:pic>
        <p:nvPicPr>
          <p:cNvPr id="283" name="Graphic 282">
            <a:extLst>
              <a:ext uri="{FF2B5EF4-FFF2-40B4-BE49-F238E27FC236}">
                <a16:creationId xmlns="" xmlns:a16="http://schemas.microsoft.com/office/drawing/2014/main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3">
            <a:extLst>
              <a:ext uri="{FF2B5EF4-FFF2-40B4-BE49-F238E27FC236}">
                <a16:creationId xmlns="" xmlns:a16="http://schemas.microsoft.com/office/drawing/2014/main" id="{0247897E-2996-015F-317B-AA571C642CCD}"/>
              </a:ext>
            </a:extLst>
          </p:cNvPr>
          <p:cNvGrpSpPr/>
          <p:nvPr/>
        </p:nvGrpSpPr>
        <p:grpSpPr>
          <a:xfrm>
            <a:off x="464112" y="1815152"/>
            <a:ext cx="10972922" cy="3618706"/>
            <a:chOff x="4357952" y="2255120"/>
            <a:chExt cx="10972922" cy="3902330"/>
          </a:xfrm>
        </p:grpSpPr>
        <p:grpSp>
          <p:nvGrpSpPr>
            <p:cNvPr id="4" name="Group 141">
              <a:extLst>
                <a:ext uri="{FF2B5EF4-FFF2-40B4-BE49-F238E27FC236}">
                  <a16:creationId xmlns="" xmlns:a16="http://schemas.microsoft.com/office/drawing/2014/main" id="{6EAFD9B5-0029-2BC3-E379-C7D47F266DF8}"/>
                </a:ext>
              </a:extLst>
            </p:cNvPr>
            <p:cNvGrpSpPr/>
            <p:nvPr/>
          </p:nvGrpSpPr>
          <p:grpSpPr>
            <a:xfrm>
              <a:off x="4357952" y="2277292"/>
              <a:ext cx="1484194" cy="1986225"/>
              <a:chOff x="6835278" y="2511095"/>
              <a:chExt cx="1484194" cy="1986225"/>
            </a:xfrm>
          </p:grpSpPr>
          <p:grpSp>
            <p:nvGrpSpPr>
              <p:cNvPr id="6" name="Group 115">
                <a:extLst>
                  <a:ext uri="{FF2B5EF4-FFF2-40B4-BE49-F238E27FC236}">
                    <a16:creationId xmlns="" xmlns:a16="http://schemas.microsoft.com/office/drawing/2014/main" id="{635F2D79-DC0D-BAC0-AC6E-F3518611CBE1}"/>
                  </a:ext>
                </a:extLst>
              </p:cNvPr>
              <p:cNvGrpSpPr/>
              <p:nvPr/>
            </p:nvGrpSpPr>
            <p:grpSpPr>
              <a:xfrm>
                <a:off x="6835278" y="2511095"/>
                <a:ext cx="1484194" cy="1986225"/>
                <a:chOff x="6835278" y="2511095"/>
                <a:chExt cx="1484194" cy="1986225"/>
              </a:xfrm>
            </p:grpSpPr>
            <p:sp>
              <p:nvSpPr>
                <p:cNvPr id="194" name="Freeform: Shape 193">
                  <a:extLst>
                    <a:ext uri="{FF2B5EF4-FFF2-40B4-BE49-F238E27FC236}">
                      <a16:creationId xmlns="" xmlns:a16="http://schemas.microsoft.com/office/drawing/2014/main" id="{D7F8F2B1-065F-D5D1-5DB4-782B41EE059E}"/>
                    </a:ext>
                  </a:extLst>
                </p:cNvPr>
                <p:cNvSpPr/>
                <p:nvPr/>
              </p:nvSpPr>
              <p:spPr>
                <a:xfrm>
                  <a:off x="6835278" y="2511095"/>
                  <a:ext cx="1484194" cy="1484194"/>
                </a:xfrm>
                <a:custGeom>
                  <a:avLst/>
                  <a:gdLst>
                    <a:gd name="connsiteX0" fmla="*/ 339976 w 2039816"/>
                    <a:gd name="connsiteY0" fmla="*/ 0 h 2039816"/>
                    <a:gd name="connsiteX1" fmla="*/ 1699840 w 2039816"/>
                    <a:gd name="connsiteY1" fmla="*/ 0 h 2039816"/>
                    <a:gd name="connsiteX2" fmla="*/ 2039816 w 2039816"/>
                    <a:gd name="connsiteY2" fmla="*/ 339976 h 2039816"/>
                    <a:gd name="connsiteX3" fmla="*/ 2039816 w 2039816"/>
                    <a:gd name="connsiteY3" fmla="*/ 1699840 h 2039816"/>
                    <a:gd name="connsiteX4" fmla="*/ 1699840 w 2039816"/>
                    <a:gd name="connsiteY4" fmla="*/ 2039816 h 2039816"/>
                    <a:gd name="connsiteX5" fmla="*/ 1043749 w 2039816"/>
                    <a:gd name="connsiteY5" fmla="*/ 2039816 h 2039816"/>
                    <a:gd name="connsiteX6" fmla="*/ 0 w 2039816"/>
                    <a:gd name="connsiteY6" fmla="*/ 996067 h 2039816"/>
                    <a:gd name="connsiteX7" fmla="*/ 0 w 2039816"/>
                    <a:gd name="connsiteY7" fmla="*/ 339976 h 2039816"/>
                    <a:gd name="connsiteX8" fmla="*/ 339976 w 2039816"/>
                    <a:gd name="connsiteY8" fmla="*/ 0 h 2039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39816" h="2039816">
                      <a:moveTo>
                        <a:pt x="339976" y="0"/>
                      </a:moveTo>
                      <a:lnTo>
                        <a:pt x="1699840" y="0"/>
                      </a:lnTo>
                      <a:cubicBezTo>
                        <a:pt x="1887604" y="0"/>
                        <a:pt x="2039816" y="152212"/>
                        <a:pt x="2039816" y="339976"/>
                      </a:cubicBezTo>
                      <a:lnTo>
                        <a:pt x="2039816" y="1699840"/>
                      </a:lnTo>
                      <a:cubicBezTo>
                        <a:pt x="2039816" y="1887604"/>
                        <a:pt x="1887604" y="2039816"/>
                        <a:pt x="1699840" y="2039816"/>
                      </a:cubicBezTo>
                      <a:lnTo>
                        <a:pt x="1043749" y="2039816"/>
                      </a:lnTo>
                      <a:lnTo>
                        <a:pt x="0" y="996067"/>
                      </a:lnTo>
                      <a:lnTo>
                        <a:pt x="0" y="339976"/>
                      </a:lnTo>
                      <a:cubicBezTo>
                        <a:pt x="0" y="152212"/>
                        <a:pt x="152212" y="0"/>
                        <a:pt x="339976" y="0"/>
                      </a:cubicBezTo>
                      <a:close/>
                    </a:path>
                  </a:pathLst>
                </a:custGeom>
                <a:solidFill>
                  <a:srgbClr val="FEDA7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96" name="Rectangle 195">
                  <a:extLst>
                    <a:ext uri="{FF2B5EF4-FFF2-40B4-BE49-F238E27FC236}">
                      <a16:creationId xmlns="" xmlns:a16="http://schemas.microsoft.com/office/drawing/2014/main" id="{7C7DBDC9-E12F-6333-3149-1661CE052E1F}"/>
                    </a:ext>
                  </a:extLst>
                </p:cNvPr>
                <p:cNvSpPr/>
                <p:nvPr/>
              </p:nvSpPr>
              <p:spPr>
                <a:xfrm rot="2700000">
                  <a:off x="6291367" y="3497942"/>
                  <a:ext cx="1615245" cy="38351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88900" dir="18900000" sx="95000" sy="95000" algn="b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01" name="Oval 200">
                <a:extLst>
                  <a:ext uri="{FF2B5EF4-FFF2-40B4-BE49-F238E27FC236}">
                    <a16:creationId xmlns="" xmlns:a16="http://schemas.microsoft.com/office/drawing/2014/main" id="{701F0270-ECF0-617E-B305-6A30D208C75F}"/>
                  </a:ext>
                </a:extLst>
              </p:cNvPr>
              <p:cNvSpPr/>
              <p:nvPr/>
            </p:nvSpPr>
            <p:spPr>
              <a:xfrm>
                <a:off x="7931605" y="2599122"/>
                <a:ext cx="314960" cy="3149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EDA7C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14" name="Subtitle 2">
              <a:extLst>
                <a:ext uri="{FF2B5EF4-FFF2-40B4-BE49-F238E27FC236}">
                  <a16:creationId xmlns="" xmlns:a16="http://schemas.microsoft.com/office/drawing/2014/main" id="{CD06FCB9-0D27-EC61-7514-CC1C67E5F869}"/>
                </a:ext>
              </a:extLst>
            </p:cNvPr>
            <p:cNvSpPr txBox="1">
              <a:spLocks/>
            </p:cNvSpPr>
            <p:nvPr/>
          </p:nvSpPr>
          <p:spPr>
            <a:xfrm>
              <a:off x="5980516" y="2255120"/>
              <a:ext cx="9350358" cy="3828262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>
                <a:buNone/>
              </a:pPr>
              <a:endParaRPr lang="en-US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8" name="Rectangle: Rounded Corners 217">
              <a:extLst>
                <a:ext uri="{FF2B5EF4-FFF2-40B4-BE49-F238E27FC236}">
                  <a16:creationId xmlns="" xmlns:a16="http://schemas.microsoft.com/office/drawing/2014/main" id="{8AC63CB9-F456-42C6-B8CF-91009AD1764E}"/>
                </a:ext>
              </a:extLst>
            </p:cNvPr>
            <p:cNvSpPr/>
            <p:nvPr/>
          </p:nvSpPr>
          <p:spPr>
            <a:xfrm>
              <a:off x="5882043" y="6081116"/>
              <a:ext cx="217789" cy="76334"/>
            </a:xfrm>
            <a:prstGeom prst="roundRect">
              <a:avLst>
                <a:gd name="adj" fmla="val 50000"/>
              </a:avLst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29" name="Oval 228">
              <a:extLst>
                <a:ext uri="{FF2B5EF4-FFF2-40B4-BE49-F238E27FC236}">
                  <a16:creationId xmlns="" xmlns:a16="http://schemas.microsoft.com/office/drawing/2014/main" id="{ADB1FDCB-F7E5-6D48-A0A5-D8AC0704F164}"/>
                </a:ext>
              </a:extLst>
            </p:cNvPr>
            <p:cNvSpPr/>
            <p:nvPr/>
          </p:nvSpPr>
          <p:spPr>
            <a:xfrm>
              <a:off x="4492436" y="3062112"/>
              <a:ext cx="590308" cy="590308"/>
            </a:xfrm>
            <a:prstGeom prst="ellipse">
              <a:avLst/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9" name="Graphic 208" descr="Clipboard outline">
              <a:extLst>
                <a:ext uri="{FF2B5EF4-FFF2-40B4-BE49-F238E27FC236}">
                  <a16:creationId xmlns="" xmlns:a16="http://schemas.microsoft.com/office/drawing/2014/main" id="{12E5975B-99D4-B39F-AE2A-A1C3A03C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"/>
                </a:ext>
              </a:extLst>
            </a:blip>
            <a:stretch>
              <a:fillRect/>
            </a:stretch>
          </p:blipFill>
          <p:spPr>
            <a:xfrm>
              <a:off x="4627344" y="3197020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="" xmlns:a16="http://schemas.microsoft.com/office/drawing/2014/main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="" xmlns:a16="http://schemas.microsoft.com/office/drawing/2014/main" id="{960C2E84-7D4A-5431-55FA-564F4D4CCE0B}"/>
              </a:ext>
            </a:extLst>
          </p:cNvPr>
          <p:cNvSpPr/>
          <p:nvPr/>
        </p:nvSpPr>
        <p:spPr>
          <a:xfrm>
            <a:off x="10450588" y="2952390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7098" y="2636624"/>
            <a:ext cx="6787596" cy="3545759"/>
          </a:xfrm>
          <a:prstGeom prst="rect">
            <a:avLst/>
          </a:prstGeom>
        </p:spPr>
      </p:pic>
      <p:sp>
        <p:nvSpPr>
          <p:cNvPr id="20" name="Subtitle 2">
            <a:extLst>
              <a:ext uri="{FF2B5EF4-FFF2-40B4-BE49-F238E27FC236}">
                <a16:creationId xmlns="" xmlns:a16="http://schemas.microsoft.com/office/drawing/2014/main" id="{CD06FCB9-0D27-EC61-7514-CC1C67E5F869}"/>
              </a:ext>
            </a:extLst>
          </p:cNvPr>
          <p:cNvSpPr txBox="1">
            <a:spLocks/>
          </p:cNvSpPr>
          <p:nvPr/>
        </p:nvSpPr>
        <p:spPr>
          <a:xfrm>
            <a:off x="2086676" y="1969075"/>
            <a:ext cx="9350358" cy="3399020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err="1" smtClean="0"/>
              <a:t>Pengaturan</a:t>
            </a:r>
            <a:r>
              <a:rPr lang="en-US" sz="2000" dirty="0" smtClean="0"/>
              <a:t> </a:t>
            </a:r>
            <a:r>
              <a:rPr lang="en-US" sz="2000" dirty="0" err="1" smtClean="0"/>
              <a:t>Standar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publikasi</a:t>
            </a:r>
            <a:r>
              <a:rPr lang="en-US" sz="2000" dirty="0" smtClean="0"/>
              <a:t> </a:t>
            </a:r>
            <a:r>
              <a:rPr lang="en-US" sz="2000" dirty="0" err="1" smtClean="0"/>
              <a:t>artikel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berita</a:t>
            </a:r>
            <a:r>
              <a:rPr lang="en-US" sz="2000" dirty="0" smtClean="0"/>
              <a:t>. </a:t>
            </a:r>
            <a:r>
              <a:rPr lang="en-US" sz="2000" dirty="0" err="1" smtClean="0"/>
              <a:t>Untuk</a:t>
            </a:r>
            <a:r>
              <a:rPr lang="en-US" sz="2000" dirty="0" smtClean="0"/>
              <a:t> format </a:t>
            </a:r>
            <a:r>
              <a:rPr lang="en-US" sz="2000" dirty="0" err="1" smtClean="0"/>
              <a:t>postingan</a:t>
            </a:r>
            <a:r>
              <a:rPr lang="en-US" sz="2000" dirty="0" smtClean="0"/>
              <a:t> </a:t>
            </a:r>
            <a:r>
              <a:rPr lang="en-US" sz="2000" dirty="0" err="1" smtClean="0"/>
              <a:t>bisa</a:t>
            </a:r>
            <a:r>
              <a:rPr lang="en-US" sz="2000" dirty="0" smtClean="0"/>
              <a:t> </a:t>
            </a:r>
            <a:r>
              <a:rPr lang="en-US" sz="2000" dirty="0" err="1" smtClean="0"/>
              <a:t>disesuaikan</a:t>
            </a:r>
            <a:r>
              <a:rPr lang="en-US" sz="2000" dirty="0" smtClean="0"/>
              <a:t> </a:t>
            </a:r>
            <a:r>
              <a:rPr lang="en-US" sz="2000" dirty="0" err="1" smtClean="0"/>
              <a:t>berdasarkan</a:t>
            </a:r>
            <a:r>
              <a:rPr lang="en-US" sz="2000" dirty="0" smtClean="0"/>
              <a:t> </a:t>
            </a:r>
            <a:r>
              <a:rPr lang="en-US" sz="2000" dirty="0" err="1" smtClean="0"/>
              <a:t>tema</a:t>
            </a:r>
            <a:r>
              <a:rPr lang="en-US" sz="2000" dirty="0" smtClean="0"/>
              <a:t> website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1007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="" xmlns:a16="http://schemas.microsoft.com/office/drawing/2014/main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E2603E74-15D7-3B9B-AC9F-909148440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692150"/>
            <a:ext cx="11065559" cy="584776"/>
          </a:xfrm>
        </p:spPr>
        <p:txBody>
          <a:bodyPr>
            <a:noAutofit/>
          </a:bodyPr>
          <a:lstStyle/>
          <a:p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Website</a:t>
            </a:r>
            <a:endParaRPr lang="en-US" dirty="0"/>
          </a:p>
        </p:txBody>
      </p:sp>
      <p:pic>
        <p:nvPicPr>
          <p:cNvPr id="283" name="Graphic 282">
            <a:extLst>
              <a:ext uri="{FF2B5EF4-FFF2-40B4-BE49-F238E27FC236}">
                <a16:creationId xmlns="" xmlns:a16="http://schemas.microsoft.com/office/drawing/2014/main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3">
            <a:extLst>
              <a:ext uri="{FF2B5EF4-FFF2-40B4-BE49-F238E27FC236}">
                <a16:creationId xmlns="" xmlns:a16="http://schemas.microsoft.com/office/drawing/2014/main" id="{0247897E-2996-015F-317B-AA571C642CCD}"/>
              </a:ext>
            </a:extLst>
          </p:cNvPr>
          <p:cNvGrpSpPr/>
          <p:nvPr/>
        </p:nvGrpSpPr>
        <p:grpSpPr>
          <a:xfrm>
            <a:off x="464112" y="1815152"/>
            <a:ext cx="10972922" cy="3618706"/>
            <a:chOff x="4357952" y="2255120"/>
            <a:chExt cx="10972922" cy="3902330"/>
          </a:xfrm>
        </p:grpSpPr>
        <p:grpSp>
          <p:nvGrpSpPr>
            <p:cNvPr id="4" name="Group 141">
              <a:extLst>
                <a:ext uri="{FF2B5EF4-FFF2-40B4-BE49-F238E27FC236}">
                  <a16:creationId xmlns="" xmlns:a16="http://schemas.microsoft.com/office/drawing/2014/main" id="{6EAFD9B5-0029-2BC3-E379-C7D47F266DF8}"/>
                </a:ext>
              </a:extLst>
            </p:cNvPr>
            <p:cNvGrpSpPr/>
            <p:nvPr/>
          </p:nvGrpSpPr>
          <p:grpSpPr>
            <a:xfrm>
              <a:off x="4357952" y="2277292"/>
              <a:ext cx="1484194" cy="1986225"/>
              <a:chOff x="6835278" y="2511095"/>
              <a:chExt cx="1484194" cy="1986225"/>
            </a:xfrm>
          </p:grpSpPr>
          <p:grpSp>
            <p:nvGrpSpPr>
              <p:cNvPr id="6" name="Group 115">
                <a:extLst>
                  <a:ext uri="{FF2B5EF4-FFF2-40B4-BE49-F238E27FC236}">
                    <a16:creationId xmlns="" xmlns:a16="http://schemas.microsoft.com/office/drawing/2014/main" id="{635F2D79-DC0D-BAC0-AC6E-F3518611CBE1}"/>
                  </a:ext>
                </a:extLst>
              </p:cNvPr>
              <p:cNvGrpSpPr/>
              <p:nvPr/>
            </p:nvGrpSpPr>
            <p:grpSpPr>
              <a:xfrm>
                <a:off x="6835278" y="2511095"/>
                <a:ext cx="1484194" cy="1986225"/>
                <a:chOff x="6835278" y="2511095"/>
                <a:chExt cx="1484194" cy="1986225"/>
              </a:xfrm>
            </p:grpSpPr>
            <p:sp>
              <p:nvSpPr>
                <p:cNvPr id="194" name="Freeform: Shape 193">
                  <a:extLst>
                    <a:ext uri="{FF2B5EF4-FFF2-40B4-BE49-F238E27FC236}">
                      <a16:creationId xmlns="" xmlns:a16="http://schemas.microsoft.com/office/drawing/2014/main" id="{D7F8F2B1-065F-D5D1-5DB4-782B41EE059E}"/>
                    </a:ext>
                  </a:extLst>
                </p:cNvPr>
                <p:cNvSpPr/>
                <p:nvPr/>
              </p:nvSpPr>
              <p:spPr>
                <a:xfrm>
                  <a:off x="6835278" y="2511095"/>
                  <a:ext cx="1484194" cy="1484194"/>
                </a:xfrm>
                <a:custGeom>
                  <a:avLst/>
                  <a:gdLst>
                    <a:gd name="connsiteX0" fmla="*/ 339976 w 2039816"/>
                    <a:gd name="connsiteY0" fmla="*/ 0 h 2039816"/>
                    <a:gd name="connsiteX1" fmla="*/ 1699840 w 2039816"/>
                    <a:gd name="connsiteY1" fmla="*/ 0 h 2039816"/>
                    <a:gd name="connsiteX2" fmla="*/ 2039816 w 2039816"/>
                    <a:gd name="connsiteY2" fmla="*/ 339976 h 2039816"/>
                    <a:gd name="connsiteX3" fmla="*/ 2039816 w 2039816"/>
                    <a:gd name="connsiteY3" fmla="*/ 1699840 h 2039816"/>
                    <a:gd name="connsiteX4" fmla="*/ 1699840 w 2039816"/>
                    <a:gd name="connsiteY4" fmla="*/ 2039816 h 2039816"/>
                    <a:gd name="connsiteX5" fmla="*/ 1043749 w 2039816"/>
                    <a:gd name="connsiteY5" fmla="*/ 2039816 h 2039816"/>
                    <a:gd name="connsiteX6" fmla="*/ 0 w 2039816"/>
                    <a:gd name="connsiteY6" fmla="*/ 996067 h 2039816"/>
                    <a:gd name="connsiteX7" fmla="*/ 0 w 2039816"/>
                    <a:gd name="connsiteY7" fmla="*/ 339976 h 2039816"/>
                    <a:gd name="connsiteX8" fmla="*/ 339976 w 2039816"/>
                    <a:gd name="connsiteY8" fmla="*/ 0 h 2039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39816" h="2039816">
                      <a:moveTo>
                        <a:pt x="339976" y="0"/>
                      </a:moveTo>
                      <a:lnTo>
                        <a:pt x="1699840" y="0"/>
                      </a:lnTo>
                      <a:cubicBezTo>
                        <a:pt x="1887604" y="0"/>
                        <a:pt x="2039816" y="152212"/>
                        <a:pt x="2039816" y="339976"/>
                      </a:cubicBezTo>
                      <a:lnTo>
                        <a:pt x="2039816" y="1699840"/>
                      </a:lnTo>
                      <a:cubicBezTo>
                        <a:pt x="2039816" y="1887604"/>
                        <a:pt x="1887604" y="2039816"/>
                        <a:pt x="1699840" y="2039816"/>
                      </a:cubicBezTo>
                      <a:lnTo>
                        <a:pt x="1043749" y="2039816"/>
                      </a:lnTo>
                      <a:lnTo>
                        <a:pt x="0" y="996067"/>
                      </a:lnTo>
                      <a:lnTo>
                        <a:pt x="0" y="339976"/>
                      </a:lnTo>
                      <a:cubicBezTo>
                        <a:pt x="0" y="152212"/>
                        <a:pt x="152212" y="0"/>
                        <a:pt x="339976" y="0"/>
                      </a:cubicBezTo>
                      <a:close/>
                    </a:path>
                  </a:pathLst>
                </a:custGeom>
                <a:solidFill>
                  <a:srgbClr val="FEDA7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96" name="Rectangle 195">
                  <a:extLst>
                    <a:ext uri="{FF2B5EF4-FFF2-40B4-BE49-F238E27FC236}">
                      <a16:creationId xmlns="" xmlns:a16="http://schemas.microsoft.com/office/drawing/2014/main" id="{7C7DBDC9-E12F-6333-3149-1661CE052E1F}"/>
                    </a:ext>
                  </a:extLst>
                </p:cNvPr>
                <p:cNvSpPr/>
                <p:nvPr/>
              </p:nvSpPr>
              <p:spPr>
                <a:xfrm rot="2700000">
                  <a:off x="6291367" y="3497942"/>
                  <a:ext cx="1615245" cy="38351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88900" dir="18900000" sx="95000" sy="95000" algn="b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01" name="Oval 200">
                <a:extLst>
                  <a:ext uri="{FF2B5EF4-FFF2-40B4-BE49-F238E27FC236}">
                    <a16:creationId xmlns="" xmlns:a16="http://schemas.microsoft.com/office/drawing/2014/main" id="{701F0270-ECF0-617E-B305-6A30D208C75F}"/>
                  </a:ext>
                </a:extLst>
              </p:cNvPr>
              <p:cNvSpPr/>
              <p:nvPr/>
            </p:nvSpPr>
            <p:spPr>
              <a:xfrm>
                <a:off x="7931605" y="2599122"/>
                <a:ext cx="314960" cy="3149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EDA7C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14" name="Subtitle 2">
              <a:extLst>
                <a:ext uri="{FF2B5EF4-FFF2-40B4-BE49-F238E27FC236}">
                  <a16:creationId xmlns="" xmlns:a16="http://schemas.microsoft.com/office/drawing/2014/main" id="{CD06FCB9-0D27-EC61-7514-CC1C67E5F869}"/>
                </a:ext>
              </a:extLst>
            </p:cNvPr>
            <p:cNvSpPr txBox="1">
              <a:spLocks/>
            </p:cNvSpPr>
            <p:nvPr/>
          </p:nvSpPr>
          <p:spPr>
            <a:xfrm>
              <a:off x="5980516" y="2255120"/>
              <a:ext cx="9350358" cy="3828262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>
                <a:buNone/>
              </a:pPr>
              <a:endParaRPr lang="en-US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8" name="Rectangle: Rounded Corners 217">
              <a:extLst>
                <a:ext uri="{FF2B5EF4-FFF2-40B4-BE49-F238E27FC236}">
                  <a16:creationId xmlns="" xmlns:a16="http://schemas.microsoft.com/office/drawing/2014/main" id="{8AC63CB9-F456-42C6-B8CF-91009AD1764E}"/>
                </a:ext>
              </a:extLst>
            </p:cNvPr>
            <p:cNvSpPr/>
            <p:nvPr/>
          </p:nvSpPr>
          <p:spPr>
            <a:xfrm>
              <a:off x="5882043" y="6081116"/>
              <a:ext cx="217789" cy="76334"/>
            </a:xfrm>
            <a:prstGeom prst="roundRect">
              <a:avLst>
                <a:gd name="adj" fmla="val 50000"/>
              </a:avLst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29" name="Oval 228">
              <a:extLst>
                <a:ext uri="{FF2B5EF4-FFF2-40B4-BE49-F238E27FC236}">
                  <a16:creationId xmlns="" xmlns:a16="http://schemas.microsoft.com/office/drawing/2014/main" id="{ADB1FDCB-F7E5-6D48-A0A5-D8AC0704F164}"/>
                </a:ext>
              </a:extLst>
            </p:cNvPr>
            <p:cNvSpPr/>
            <p:nvPr/>
          </p:nvSpPr>
          <p:spPr>
            <a:xfrm>
              <a:off x="4492436" y="3062112"/>
              <a:ext cx="590308" cy="590308"/>
            </a:xfrm>
            <a:prstGeom prst="ellipse">
              <a:avLst/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9" name="Graphic 208" descr="Clipboard outline">
              <a:extLst>
                <a:ext uri="{FF2B5EF4-FFF2-40B4-BE49-F238E27FC236}">
                  <a16:creationId xmlns="" xmlns:a16="http://schemas.microsoft.com/office/drawing/2014/main" id="{12E5975B-99D4-B39F-AE2A-A1C3A03C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"/>
                </a:ext>
              </a:extLst>
            </a:blip>
            <a:stretch>
              <a:fillRect/>
            </a:stretch>
          </p:blipFill>
          <p:spPr>
            <a:xfrm>
              <a:off x="4627344" y="3197020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="" xmlns:a16="http://schemas.microsoft.com/office/drawing/2014/main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="" xmlns:a16="http://schemas.microsoft.com/office/drawing/2014/main" id="{960C2E84-7D4A-5431-55FA-564F4D4CCE0B}"/>
              </a:ext>
            </a:extLst>
          </p:cNvPr>
          <p:cNvSpPr/>
          <p:nvPr/>
        </p:nvSpPr>
        <p:spPr>
          <a:xfrm>
            <a:off x="10450588" y="2952390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="" xmlns:a16="http://schemas.microsoft.com/office/drawing/2014/main" id="{CD06FCB9-0D27-EC61-7514-CC1C67E5F869}"/>
              </a:ext>
            </a:extLst>
          </p:cNvPr>
          <p:cNvSpPr txBox="1">
            <a:spLocks/>
          </p:cNvSpPr>
          <p:nvPr/>
        </p:nvSpPr>
        <p:spPr>
          <a:xfrm>
            <a:off x="2086676" y="1969075"/>
            <a:ext cx="9350358" cy="3399020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err="1" smtClean="0"/>
              <a:t>Pengaturan</a:t>
            </a:r>
            <a:r>
              <a:rPr lang="en-US" sz="2000" dirty="0" smtClean="0"/>
              <a:t> Reader / </a:t>
            </a:r>
            <a:r>
              <a:rPr lang="en-US" sz="2000" dirty="0" err="1" smtClean="0"/>
              <a:t>Halaman</a:t>
            </a:r>
            <a:r>
              <a:rPr lang="en-US" sz="2000" dirty="0" smtClean="0"/>
              <a:t> </a:t>
            </a:r>
            <a:r>
              <a:rPr lang="en-US" sz="2000" dirty="0" err="1" smtClean="0"/>
              <a:t>awal</a:t>
            </a:r>
            <a:r>
              <a:rPr lang="en-US" sz="2000" dirty="0" smtClean="0"/>
              <a:t> </a:t>
            </a:r>
            <a:r>
              <a:rPr lang="en-US" sz="2000" dirty="0" err="1" smtClean="0"/>
              <a:t>bisa</a:t>
            </a:r>
            <a:r>
              <a:rPr lang="en-US" sz="2000" dirty="0" smtClean="0"/>
              <a:t> </a:t>
            </a:r>
            <a:r>
              <a:rPr lang="en-US" sz="2000" dirty="0" err="1" smtClean="0"/>
              <a:t>berupa</a:t>
            </a:r>
            <a:r>
              <a:rPr lang="en-US" sz="2000" dirty="0" smtClean="0"/>
              <a:t> </a:t>
            </a:r>
            <a:r>
              <a:rPr lang="en-US" sz="2000" dirty="0" err="1" smtClean="0"/>
              <a:t>postingan</a:t>
            </a:r>
            <a:r>
              <a:rPr lang="en-US" sz="2000" dirty="0" smtClean="0"/>
              <a:t> </a:t>
            </a:r>
            <a:r>
              <a:rPr lang="en-US" sz="2000" dirty="0" err="1" smtClean="0"/>
              <a:t>terbaru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bisa</a:t>
            </a:r>
            <a:r>
              <a:rPr lang="en-US" sz="2000" dirty="0" smtClean="0"/>
              <a:t> </a:t>
            </a:r>
            <a:r>
              <a:rPr lang="en-US" sz="2000" dirty="0" err="1" smtClean="0"/>
              <a:t>diambil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halaman</a:t>
            </a:r>
            <a:r>
              <a:rPr lang="en-US" sz="2000" dirty="0" smtClean="0"/>
              <a:t> </a:t>
            </a:r>
            <a:r>
              <a:rPr lang="en-US" sz="2000" dirty="0" err="1" smtClean="0"/>
              <a:t>statis</a:t>
            </a:r>
            <a:r>
              <a:rPr lang="en-US" sz="2000" dirty="0" smtClean="0"/>
              <a:t>.</a:t>
            </a:r>
            <a:endParaRPr lang="en-US" sz="3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0267" y="2678081"/>
            <a:ext cx="8413924" cy="351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53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="" xmlns:a16="http://schemas.microsoft.com/office/drawing/2014/main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E2603E74-15D7-3B9B-AC9F-909148440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692150"/>
            <a:ext cx="11065559" cy="584776"/>
          </a:xfrm>
        </p:spPr>
        <p:txBody>
          <a:bodyPr>
            <a:noAutofit/>
          </a:bodyPr>
          <a:lstStyle/>
          <a:p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Website</a:t>
            </a:r>
            <a:endParaRPr lang="en-US" dirty="0"/>
          </a:p>
        </p:txBody>
      </p:sp>
      <p:pic>
        <p:nvPicPr>
          <p:cNvPr id="283" name="Graphic 282">
            <a:extLst>
              <a:ext uri="{FF2B5EF4-FFF2-40B4-BE49-F238E27FC236}">
                <a16:creationId xmlns="" xmlns:a16="http://schemas.microsoft.com/office/drawing/2014/main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3">
            <a:extLst>
              <a:ext uri="{FF2B5EF4-FFF2-40B4-BE49-F238E27FC236}">
                <a16:creationId xmlns="" xmlns:a16="http://schemas.microsoft.com/office/drawing/2014/main" id="{0247897E-2996-015F-317B-AA571C642CCD}"/>
              </a:ext>
            </a:extLst>
          </p:cNvPr>
          <p:cNvGrpSpPr/>
          <p:nvPr/>
        </p:nvGrpSpPr>
        <p:grpSpPr>
          <a:xfrm>
            <a:off x="464112" y="1815152"/>
            <a:ext cx="10972922" cy="3618706"/>
            <a:chOff x="4357952" y="2255120"/>
            <a:chExt cx="10972922" cy="3902330"/>
          </a:xfrm>
        </p:grpSpPr>
        <p:grpSp>
          <p:nvGrpSpPr>
            <p:cNvPr id="4" name="Group 141">
              <a:extLst>
                <a:ext uri="{FF2B5EF4-FFF2-40B4-BE49-F238E27FC236}">
                  <a16:creationId xmlns="" xmlns:a16="http://schemas.microsoft.com/office/drawing/2014/main" id="{6EAFD9B5-0029-2BC3-E379-C7D47F266DF8}"/>
                </a:ext>
              </a:extLst>
            </p:cNvPr>
            <p:cNvGrpSpPr/>
            <p:nvPr/>
          </p:nvGrpSpPr>
          <p:grpSpPr>
            <a:xfrm>
              <a:off x="4357952" y="2277292"/>
              <a:ext cx="1484194" cy="1986225"/>
              <a:chOff x="6835278" y="2511095"/>
              <a:chExt cx="1484194" cy="1986225"/>
            </a:xfrm>
          </p:grpSpPr>
          <p:grpSp>
            <p:nvGrpSpPr>
              <p:cNvPr id="6" name="Group 115">
                <a:extLst>
                  <a:ext uri="{FF2B5EF4-FFF2-40B4-BE49-F238E27FC236}">
                    <a16:creationId xmlns="" xmlns:a16="http://schemas.microsoft.com/office/drawing/2014/main" id="{635F2D79-DC0D-BAC0-AC6E-F3518611CBE1}"/>
                  </a:ext>
                </a:extLst>
              </p:cNvPr>
              <p:cNvGrpSpPr/>
              <p:nvPr/>
            </p:nvGrpSpPr>
            <p:grpSpPr>
              <a:xfrm>
                <a:off x="6835278" y="2511095"/>
                <a:ext cx="1484194" cy="1986225"/>
                <a:chOff x="6835278" y="2511095"/>
                <a:chExt cx="1484194" cy="1986225"/>
              </a:xfrm>
            </p:grpSpPr>
            <p:sp>
              <p:nvSpPr>
                <p:cNvPr id="194" name="Freeform: Shape 193">
                  <a:extLst>
                    <a:ext uri="{FF2B5EF4-FFF2-40B4-BE49-F238E27FC236}">
                      <a16:creationId xmlns="" xmlns:a16="http://schemas.microsoft.com/office/drawing/2014/main" id="{D7F8F2B1-065F-D5D1-5DB4-782B41EE059E}"/>
                    </a:ext>
                  </a:extLst>
                </p:cNvPr>
                <p:cNvSpPr/>
                <p:nvPr/>
              </p:nvSpPr>
              <p:spPr>
                <a:xfrm>
                  <a:off x="6835278" y="2511095"/>
                  <a:ext cx="1484194" cy="1484194"/>
                </a:xfrm>
                <a:custGeom>
                  <a:avLst/>
                  <a:gdLst>
                    <a:gd name="connsiteX0" fmla="*/ 339976 w 2039816"/>
                    <a:gd name="connsiteY0" fmla="*/ 0 h 2039816"/>
                    <a:gd name="connsiteX1" fmla="*/ 1699840 w 2039816"/>
                    <a:gd name="connsiteY1" fmla="*/ 0 h 2039816"/>
                    <a:gd name="connsiteX2" fmla="*/ 2039816 w 2039816"/>
                    <a:gd name="connsiteY2" fmla="*/ 339976 h 2039816"/>
                    <a:gd name="connsiteX3" fmla="*/ 2039816 w 2039816"/>
                    <a:gd name="connsiteY3" fmla="*/ 1699840 h 2039816"/>
                    <a:gd name="connsiteX4" fmla="*/ 1699840 w 2039816"/>
                    <a:gd name="connsiteY4" fmla="*/ 2039816 h 2039816"/>
                    <a:gd name="connsiteX5" fmla="*/ 1043749 w 2039816"/>
                    <a:gd name="connsiteY5" fmla="*/ 2039816 h 2039816"/>
                    <a:gd name="connsiteX6" fmla="*/ 0 w 2039816"/>
                    <a:gd name="connsiteY6" fmla="*/ 996067 h 2039816"/>
                    <a:gd name="connsiteX7" fmla="*/ 0 w 2039816"/>
                    <a:gd name="connsiteY7" fmla="*/ 339976 h 2039816"/>
                    <a:gd name="connsiteX8" fmla="*/ 339976 w 2039816"/>
                    <a:gd name="connsiteY8" fmla="*/ 0 h 2039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39816" h="2039816">
                      <a:moveTo>
                        <a:pt x="339976" y="0"/>
                      </a:moveTo>
                      <a:lnTo>
                        <a:pt x="1699840" y="0"/>
                      </a:lnTo>
                      <a:cubicBezTo>
                        <a:pt x="1887604" y="0"/>
                        <a:pt x="2039816" y="152212"/>
                        <a:pt x="2039816" y="339976"/>
                      </a:cubicBezTo>
                      <a:lnTo>
                        <a:pt x="2039816" y="1699840"/>
                      </a:lnTo>
                      <a:cubicBezTo>
                        <a:pt x="2039816" y="1887604"/>
                        <a:pt x="1887604" y="2039816"/>
                        <a:pt x="1699840" y="2039816"/>
                      </a:cubicBezTo>
                      <a:lnTo>
                        <a:pt x="1043749" y="2039816"/>
                      </a:lnTo>
                      <a:lnTo>
                        <a:pt x="0" y="996067"/>
                      </a:lnTo>
                      <a:lnTo>
                        <a:pt x="0" y="339976"/>
                      </a:lnTo>
                      <a:cubicBezTo>
                        <a:pt x="0" y="152212"/>
                        <a:pt x="152212" y="0"/>
                        <a:pt x="339976" y="0"/>
                      </a:cubicBezTo>
                      <a:close/>
                    </a:path>
                  </a:pathLst>
                </a:custGeom>
                <a:solidFill>
                  <a:srgbClr val="FEDA7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96" name="Rectangle 195">
                  <a:extLst>
                    <a:ext uri="{FF2B5EF4-FFF2-40B4-BE49-F238E27FC236}">
                      <a16:creationId xmlns="" xmlns:a16="http://schemas.microsoft.com/office/drawing/2014/main" id="{7C7DBDC9-E12F-6333-3149-1661CE052E1F}"/>
                    </a:ext>
                  </a:extLst>
                </p:cNvPr>
                <p:cNvSpPr/>
                <p:nvPr/>
              </p:nvSpPr>
              <p:spPr>
                <a:xfrm rot="2700000">
                  <a:off x="6291367" y="3497942"/>
                  <a:ext cx="1615245" cy="38351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88900" dir="18900000" sx="95000" sy="95000" algn="b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01" name="Oval 200">
                <a:extLst>
                  <a:ext uri="{FF2B5EF4-FFF2-40B4-BE49-F238E27FC236}">
                    <a16:creationId xmlns="" xmlns:a16="http://schemas.microsoft.com/office/drawing/2014/main" id="{701F0270-ECF0-617E-B305-6A30D208C75F}"/>
                  </a:ext>
                </a:extLst>
              </p:cNvPr>
              <p:cNvSpPr/>
              <p:nvPr/>
            </p:nvSpPr>
            <p:spPr>
              <a:xfrm>
                <a:off x="7931605" y="2599122"/>
                <a:ext cx="314960" cy="3149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EDA7C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14" name="Subtitle 2">
              <a:extLst>
                <a:ext uri="{FF2B5EF4-FFF2-40B4-BE49-F238E27FC236}">
                  <a16:creationId xmlns="" xmlns:a16="http://schemas.microsoft.com/office/drawing/2014/main" id="{CD06FCB9-0D27-EC61-7514-CC1C67E5F869}"/>
                </a:ext>
              </a:extLst>
            </p:cNvPr>
            <p:cNvSpPr txBox="1">
              <a:spLocks/>
            </p:cNvSpPr>
            <p:nvPr/>
          </p:nvSpPr>
          <p:spPr>
            <a:xfrm>
              <a:off x="5980516" y="2255120"/>
              <a:ext cx="9350358" cy="3828262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>
                <a:buNone/>
              </a:pPr>
              <a:endParaRPr lang="en-US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8" name="Rectangle: Rounded Corners 217">
              <a:extLst>
                <a:ext uri="{FF2B5EF4-FFF2-40B4-BE49-F238E27FC236}">
                  <a16:creationId xmlns="" xmlns:a16="http://schemas.microsoft.com/office/drawing/2014/main" id="{8AC63CB9-F456-42C6-B8CF-91009AD1764E}"/>
                </a:ext>
              </a:extLst>
            </p:cNvPr>
            <p:cNvSpPr/>
            <p:nvPr/>
          </p:nvSpPr>
          <p:spPr>
            <a:xfrm>
              <a:off x="5882043" y="6081116"/>
              <a:ext cx="217789" cy="76334"/>
            </a:xfrm>
            <a:prstGeom prst="roundRect">
              <a:avLst>
                <a:gd name="adj" fmla="val 50000"/>
              </a:avLst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29" name="Oval 228">
              <a:extLst>
                <a:ext uri="{FF2B5EF4-FFF2-40B4-BE49-F238E27FC236}">
                  <a16:creationId xmlns="" xmlns:a16="http://schemas.microsoft.com/office/drawing/2014/main" id="{ADB1FDCB-F7E5-6D48-A0A5-D8AC0704F164}"/>
                </a:ext>
              </a:extLst>
            </p:cNvPr>
            <p:cNvSpPr/>
            <p:nvPr/>
          </p:nvSpPr>
          <p:spPr>
            <a:xfrm>
              <a:off x="4492436" y="3062112"/>
              <a:ext cx="590308" cy="590308"/>
            </a:xfrm>
            <a:prstGeom prst="ellipse">
              <a:avLst/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9" name="Graphic 208" descr="Clipboard outline">
              <a:extLst>
                <a:ext uri="{FF2B5EF4-FFF2-40B4-BE49-F238E27FC236}">
                  <a16:creationId xmlns="" xmlns:a16="http://schemas.microsoft.com/office/drawing/2014/main" id="{12E5975B-99D4-B39F-AE2A-A1C3A03C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"/>
                </a:ext>
              </a:extLst>
            </a:blip>
            <a:stretch>
              <a:fillRect/>
            </a:stretch>
          </p:blipFill>
          <p:spPr>
            <a:xfrm>
              <a:off x="4627344" y="3197020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="" xmlns:a16="http://schemas.microsoft.com/office/drawing/2014/main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="" xmlns:a16="http://schemas.microsoft.com/office/drawing/2014/main" id="{960C2E84-7D4A-5431-55FA-564F4D4CCE0B}"/>
              </a:ext>
            </a:extLst>
          </p:cNvPr>
          <p:cNvSpPr/>
          <p:nvPr/>
        </p:nvSpPr>
        <p:spPr>
          <a:xfrm>
            <a:off x="10450588" y="2952390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="" xmlns:a16="http://schemas.microsoft.com/office/drawing/2014/main" id="{CD06FCB9-0D27-EC61-7514-CC1C67E5F869}"/>
              </a:ext>
            </a:extLst>
          </p:cNvPr>
          <p:cNvSpPr txBox="1">
            <a:spLocks/>
          </p:cNvSpPr>
          <p:nvPr/>
        </p:nvSpPr>
        <p:spPr>
          <a:xfrm>
            <a:off x="2086676" y="1969075"/>
            <a:ext cx="9350358" cy="3399020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err="1" smtClean="0"/>
              <a:t>Pengaturan</a:t>
            </a:r>
            <a:r>
              <a:rPr lang="en-US" sz="2000" dirty="0" smtClean="0"/>
              <a:t> </a:t>
            </a:r>
            <a:r>
              <a:rPr lang="en-US" sz="2000" dirty="0" err="1" smtClean="0"/>
              <a:t>Halaman</a:t>
            </a:r>
            <a:r>
              <a:rPr lang="en-US" sz="2000" dirty="0" smtClean="0"/>
              <a:t> </a:t>
            </a:r>
            <a:r>
              <a:rPr lang="en-US" sz="2000" dirty="0" err="1" smtClean="0"/>
              <a:t>diskusi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komentar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2790" y="2513125"/>
            <a:ext cx="8278706" cy="326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19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="" xmlns:a16="http://schemas.microsoft.com/office/drawing/2014/main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E2603E74-15D7-3B9B-AC9F-909148440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692150"/>
            <a:ext cx="11065559" cy="584776"/>
          </a:xfrm>
        </p:spPr>
        <p:txBody>
          <a:bodyPr>
            <a:noAutofit/>
          </a:bodyPr>
          <a:lstStyle/>
          <a:p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Website</a:t>
            </a:r>
            <a:endParaRPr lang="en-US" dirty="0"/>
          </a:p>
        </p:txBody>
      </p:sp>
      <p:pic>
        <p:nvPicPr>
          <p:cNvPr id="283" name="Graphic 282">
            <a:extLst>
              <a:ext uri="{FF2B5EF4-FFF2-40B4-BE49-F238E27FC236}">
                <a16:creationId xmlns="" xmlns:a16="http://schemas.microsoft.com/office/drawing/2014/main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3">
            <a:extLst>
              <a:ext uri="{FF2B5EF4-FFF2-40B4-BE49-F238E27FC236}">
                <a16:creationId xmlns="" xmlns:a16="http://schemas.microsoft.com/office/drawing/2014/main" id="{0247897E-2996-015F-317B-AA571C642CCD}"/>
              </a:ext>
            </a:extLst>
          </p:cNvPr>
          <p:cNvGrpSpPr/>
          <p:nvPr/>
        </p:nvGrpSpPr>
        <p:grpSpPr>
          <a:xfrm>
            <a:off x="464112" y="1815152"/>
            <a:ext cx="10972922" cy="3618706"/>
            <a:chOff x="4357952" y="2255120"/>
            <a:chExt cx="10972922" cy="3902330"/>
          </a:xfrm>
        </p:grpSpPr>
        <p:grpSp>
          <p:nvGrpSpPr>
            <p:cNvPr id="4" name="Group 141">
              <a:extLst>
                <a:ext uri="{FF2B5EF4-FFF2-40B4-BE49-F238E27FC236}">
                  <a16:creationId xmlns="" xmlns:a16="http://schemas.microsoft.com/office/drawing/2014/main" id="{6EAFD9B5-0029-2BC3-E379-C7D47F266DF8}"/>
                </a:ext>
              </a:extLst>
            </p:cNvPr>
            <p:cNvGrpSpPr/>
            <p:nvPr/>
          </p:nvGrpSpPr>
          <p:grpSpPr>
            <a:xfrm>
              <a:off x="4357952" y="2277292"/>
              <a:ext cx="1484194" cy="1986225"/>
              <a:chOff x="6835278" y="2511095"/>
              <a:chExt cx="1484194" cy="1986225"/>
            </a:xfrm>
          </p:grpSpPr>
          <p:grpSp>
            <p:nvGrpSpPr>
              <p:cNvPr id="6" name="Group 115">
                <a:extLst>
                  <a:ext uri="{FF2B5EF4-FFF2-40B4-BE49-F238E27FC236}">
                    <a16:creationId xmlns="" xmlns:a16="http://schemas.microsoft.com/office/drawing/2014/main" id="{635F2D79-DC0D-BAC0-AC6E-F3518611CBE1}"/>
                  </a:ext>
                </a:extLst>
              </p:cNvPr>
              <p:cNvGrpSpPr/>
              <p:nvPr/>
            </p:nvGrpSpPr>
            <p:grpSpPr>
              <a:xfrm>
                <a:off x="6835278" y="2511095"/>
                <a:ext cx="1484194" cy="1986225"/>
                <a:chOff x="6835278" y="2511095"/>
                <a:chExt cx="1484194" cy="1986225"/>
              </a:xfrm>
            </p:grpSpPr>
            <p:sp>
              <p:nvSpPr>
                <p:cNvPr id="194" name="Freeform: Shape 193">
                  <a:extLst>
                    <a:ext uri="{FF2B5EF4-FFF2-40B4-BE49-F238E27FC236}">
                      <a16:creationId xmlns="" xmlns:a16="http://schemas.microsoft.com/office/drawing/2014/main" id="{D7F8F2B1-065F-D5D1-5DB4-782B41EE059E}"/>
                    </a:ext>
                  </a:extLst>
                </p:cNvPr>
                <p:cNvSpPr/>
                <p:nvPr/>
              </p:nvSpPr>
              <p:spPr>
                <a:xfrm>
                  <a:off x="6835278" y="2511095"/>
                  <a:ext cx="1484194" cy="1484194"/>
                </a:xfrm>
                <a:custGeom>
                  <a:avLst/>
                  <a:gdLst>
                    <a:gd name="connsiteX0" fmla="*/ 339976 w 2039816"/>
                    <a:gd name="connsiteY0" fmla="*/ 0 h 2039816"/>
                    <a:gd name="connsiteX1" fmla="*/ 1699840 w 2039816"/>
                    <a:gd name="connsiteY1" fmla="*/ 0 h 2039816"/>
                    <a:gd name="connsiteX2" fmla="*/ 2039816 w 2039816"/>
                    <a:gd name="connsiteY2" fmla="*/ 339976 h 2039816"/>
                    <a:gd name="connsiteX3" fmla="*/ 2039816 w 2039816"/>
                    <a:gd name="connsiteY3" fmla="*/ 1699840 h 2039816"/>
                    <a:gd name="connsiteX4" fmla="*/ 1699840 w 2039816"/>
                    <a:gd name="connsiteY4" fmla="*/ 2039816 h 2039816"/>
                    <a:gd name="connsiteX5" fmla="*/ 1043749 w 2039816"/>
                    <a:gd name="connsiteY5" fmla="*/ 2039816 h 2039816"/>
                    <a:gd name="connsiteX6" fmla="*/ 0 w 2039816"/>
                    <a:gd name="connsiteY6" fmla="*/ 996067 h 2039816"/>
                    <a:gd name="connsiteX7" fmla="*/ 0 w 2039816"/>
                    <a:gd name="connsiteY7" fmla="*/ 339976 h 2039816"/>
                    <a:gd name="connsiteX8" fmla="*/ 339976 w 2039816"/>
                    <a:gd name="connsiteY8" fmla="*/ 0 h 2039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39816" h="2039816">
                      <a:moveTo>
                        <a:pt x="339976" y="0"/>
                      </a:moveTo>
                      <a:lnTo>
                        <a:pt x="1699840" y="0"/>
                      </a:lnTo>
                      <a:cubicBezTo>
                        <a:pt x="1887604" y="0"/>
                        <a:pt x="2039816" y="152212"/>
                        <a:pt x="2039816" y="339976"/>
                      </a:cubicBezTo>
                      <a:lnTo>
                        <a:pt x="2039816" y="1699840"/>
                      </a:lnTo>
                      <a:cubicBezTo>
                        <a:pt x="2039816" y="1887604"/>
                        <a:pt x="1887604" y="2039816"/>
                        <a:pt x="1699840" y="2039816"/>
                      </a:cubicBezTo>
                      <a:lnTo>
                        <a:pt x="1043749" y="2039816"/>
                      </a:lnTo>
                      <a:lnTo>
                        <a:pt x="0" y="996067"/>
                      </a:lnTo>
                      <a:lnTo>
                        <a:pt x="0" y="339976"/>
                      </a:lnTo>
                      <a:cubicBezTo>
                        <a:pt x="0" y="152212"/>
                        <a:pt x="152212" y="0"/>
                        <a:pt x="339976" y="0"/>
                      </a:cubicBezTo>
                      <a:close/>
                    </a:path>
                  </a:pathLst>
                </a:custGeom>
                <a:solidFill>
                  <a:srgbClr val="FEDA7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96" name="Rectangle 195">
                  <a:extLst>
                    <a:ext uri="{FF2B5EF4-FFF2-40B4-BE49-F238E27FC236}">
                      <a16:creationId xmlns="" xmlns:a16="http://schemas.microsoft.com/office/drawing/2014/main" id="{7C7DBDC9-E12F-6333-3149-1661CE052E1F}"/>
                    </a:ext>
                  </a:extLst>
                </p:cNvPr>
                <p:cNvSpPr/>
                <p:nvPr/>
              </p:nvSpPr>
              <p:spPr>
                <a:xfrm rot="2700000">
                  <a:off x="6291367" y="3497942"/>
                  <a:ext cx="1615245" cy="38351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88900" dir="18900000" sx="95000" sy="95000" algn="b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01" name="Oval 200">
                <a:extLst>
                  <a:ext uri="{FF2B5EF4-FFF2-40B4-BE49-F238E27FC236}">
                    <a16:creationId xmlns="" xmlns:a16="http://schemas.microsoft.com/office/drawing/2014/main" id="{701F0270-ECF0-617E-B305-6A30D208C75F}"/>
                  </a:ext>
                </a:extLst>
              </p:cNvPr>
              <p:cNvSpPr/>
              <p:nvPr/>
            </p:nvSpPr>
            <p:spPr>
              <a:xfrm>
                <a:off x="7931605" y="2599122"/>
                <a:ext cx="314960" cy="3149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EDA7C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14" name="Subtitle 2">
              <a:extLst>
                <a:ext uri="{FF2B5EF4-FFF2-40B4-BE49-F238E27FC236}">
                  <a16:creationId xmlns="" xmlns:a16="http://schemas.microsoft.com/office/drawing/2014/main" id="{CD06FCB9-0D27-EC61-7514-CC1C67E5F869}"/>
                </a:ext>
              </a:extLst>
            </p:cNvPr>
            <p:cNvSpPr txBox="1">
              <a:spLocks/>
            </p:cNvSpPr>
            <p:nvPr/>
          </p:nvSpPr>
          <p:spPr>
            <a:xfrm>
              <a:off x="5980516" y="2255120"/>
              <a:ext cx="9350358" cy="3828262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>
                <a:buNone/>
              </a:pPr>
              <a:endParaRPr lang="en-US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8" name="Rectangle: Rounded Corners 217">
              <a:extLst>
                <a:ext uri="{FF2B5EF4-FFF2-40B4-BE49-F238E27FC236}">
                  <a16:creationId xmlns="" xmlns:a16="http://schemas.microsoft.com/office/drawing/2014/main" id="{8AC63CB9-F456-42C6-B8CF-91009AD1764E}"/>
                </a:ext>
              </a:extLst>
            </p:cNvPr>
            <p:cNvSpPr/>
            <p:nvPr/>
          </p:nvSpPr>
          <p:spPr>
            <a:xfrm>
              <a:off x="5882043" y="6081116"/>
              <a:ext cx="217789" cy="76334"/>
            </a:xfrm>
            <a:prstGeom prst="roundRect">
              <a:avLst>
                <a:gd name="adj" fmla="val 50000"/>
              </a:avLst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29" name="Oval 228">
              <a:extLst>
                <a:ext uri="{FF2B5EF4-FFF2-40B4-BE49-F238E27FC236}">
                  <a16:creationId xmlns="" xmlns:a16="http://schemas.microsoft.com/office/drawing/2014/main" id="{ADB1FDCB-F7E5-6D48-A0A5-D8AC0704F164}"/>
                </a:ext>
              </a:extLst>
            </p:cNvPr>
            <p:cNvSpPr/>
            <p:nvPr/>
          </p:nvSpPr>
          <p:spPr>
            <a:xfrm>
              <a:off x="4492436" y="3062112"/>
              <a:ext cx="590308" cy="590308"/>
            </a:xfrm>
            <a:prstGeom prst="ellipse">
              <a:avLst/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9" name="Graphic 208" descr="Clipboard outline">
              <a:extLst>
                <a:ext uri="{FF2B5EF4-FFF2-40B4-BE49-F238E27FC236}">
                  <a16:creationId xmlns="" xmlns:a16="http://schemas.microsoft.com/office/drawing/2014/main" id="{12E5975B-99D4-B39F-AE2A-A1C3A03C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"/>
                </a:ext>
              </a:extLst>
            </a:blip>
            <a:stretch>
              <a:fillRect/>
            </a:stretch>
          </p:blipFill>
          <p:spPr>
            <a:xfrm>
              <a:off x="4627344" y="3197020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="" xmlns:a16="http://schemas.microsoft.com/office/drawing/2014/main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="" xmlns:a16="http://schemas.microsoft.com/office/drawing/2014/main" id="{960C2E84-7D4A-5431-55FA-564F4D4CCE0B}"/>
              </a:ext>
            </a:extLst>
          </p:cNvPr>
          <p:cNvSpPr/>
          <p:nvPr/>
        </p:nvSpPr>
        <p:spPr>
          <a:xfrm>
            <a:off x="10450588" y="2952390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="" xmlns:a16="http://schemas.microsoft.com/office/drawing/2014/main" id="{CD06FCB9-0D27-EC61-7514-CC1C67E5F869}"/>
              </a:ext>
            </a:extLst>
          </p:cNvPr>
          <p:cNvSpPr txBox="1">
            <a:spLocks/>
          </p:cNvSpPr>
          <p:nvPr/>
        </p:nvSpPr>
        <p:spPr>
          <a:xfrm>
            <a:off x="2086676" y="1969075"/>
            <a:ext cx="9350358" cy="3399020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err="1" smtClean="0"/>
              <a:t>Pengaturan</a:t>
            </a:r>
            <a:r>
              <a:rPr lang="en-US" sz="2000" dirty="0" smtClean="0"/>
              <a:t> Media, </a:t>
            </a:r>
            <a:r>
              <a:rPr lang="en-US" sz="2000" dirty="0" err="1" smtClean="0"/>
              <a:t>sesuaikan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besaran</a:t>
            </a:r>
            <a:r>
              <a:rPr lang="en-US" sz="2000" dirty="0" smtClean="0"/>
              <a:t> </a:t>
            </a:r>
            <a:r>
              <a:rPr lang="en-US" sz="2000" dirty="0" err="1" smtClean="0"/>
              <a:t>kolom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image</a:t>
            </a:r>
            <a:endParaRPr lang="en-US" sz="3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7097" y="2382881"/>
            <a:ext cx="8435517" cy="373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16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="" xmlns:a16="http://schemas.microsoft.com/office/drawing/2014/main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E2603E74-15D7-3B9B-AC9F-909148440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692150"/>
            <a:ext cx="11065559" cy="584776"/>
          </a:xfrm>
        </p:spPr>
        <p:txBody>
          <a:bodyPr>
            <a:noAutofit/>
          </a:bodyPr>
          <a:lstStyle/>
          <a:p>
            <a:r>
              <a:rPr lang="en-US" dirty="0" err="1" smtClean="0"/>
              <a:t>Pengisian</a:t>
            </a:r>
            <a:r>
              <a:rPr lang="en-US" dirty="0" smtClean="0"/>
              <a:t> </a:t>
            </a:r>
            <a:r>
              <a:rPr lang="en-US" dirty="0" err="1" smtClean="0"/>
              <a:t>Kategori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Tag</a:t>
            </a:r>
            <a:endParaRPr lang="en-US" dirty="0"/>
          </a:p>
        </p:txBody>
      </p:sp>
      <p:pic>
        <p:nvPicPr>
          <p:cNvPr id="283" name="Graphic 282">
            <a:extLst>
              <a:ext uri="{FF2B5EF4-FFF2-40B4-BE49-F238E27FC236}">
                <a16:creationId xmlns="" xmlns:a16="http://schemas.microsoft.com/office/drawing/2014/main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3">
            <a:extLst>
              <a:ext uri="{FF2B5EF4-FFF2-40B4-BE49-F238E27FC236}">
                <a16:creationId xmlns="" xmlns:a16="http://schemas.microsoft.com/office/drawing/2014/main" id="{0247897E-2996-015F-317B-AA571C642CCD}"/>
              </a:ext>
            </a:extLst>
          </p:cNvPr>
          <p:cNvGrpSpPr/>
          <p:nvPr/>
        </p:nvGrpSpPr>
        <p:grpSpPr>
          <a:xfrm>
            <a:off x="464112" y="1815152"/>
            <a:ext cx="10972922" cy="3618706"/>
            <a:chOff x="4357952" y="2255120"/>
            <a:chExt cx="10972922" cy="3902330"/>
          </a:xfrm>
        </p:grpSpPr>
        <p:grpSp>
          <p:nvGrpSpPr>
            <p:cNvPr id="4" name="Group 141">
              <a:extLst>
                <a:ext uri="{FF2B5EF4-FFF2-40B4-BE49-F238E27FC236}">
                  <a16:creationId xmlns="" xmlns:a16="http://schemas.microsoft.com/office/drawing/2014/main" id="{6EAFD9B5-0029-2BC3-E379-C7D47F266DF8}"/>
                </a:ext>
              </a:extLst>
            </p:cNvPr>
            <p:cNvGrpSpPr/>
            <p:nvPr/>
          </p:nvGrpSpPr>
          <p:grpSpPr>
            <a:xfrm>
              <a:off x="4357952" y="2277292"/>
              <a:ext cx="1484194" cy="1986225"/>
              <a:chOff x="6835278" y="2511095"/>
              <a:chExt cx="1484194" cy="1986225"/>
            </a:xfrm>
          </p:grpSpPr>
          <p:grpSp>
            <p:nvGrpSpPr>
              <p:cNvPr id="6" name="Group 115">
                <a:extLst>
                  <a:ext uri="{FF2B5EF4-FFF2-40B4-BE49-F238E27FC236}">
                    <a16:creationId xmlns="" xmlns:a16="http://schemas.microsoft.com/office/drawing/2014/main" id="{635F2D79-DC0D-BAC0-AC6E-F3518611CBE1}"/>
                  </a:ext>
                </a:extLst>
              </p:cNvPr>
              <p:cNvGrpSpPr/>
              <p:nvPr/>
            </p:nvGrpSpPr>
            <p:grpSpPr>
              <a:xfrm>
                <a:off x="6835278" y="2511095"/>
                <a:ext cx="1484194" cy="1986225"/>
                <a:chOff x="6835278" y="2511095"/>
                <a:chExt cx="1484194" cy="1986225"/>
              </a:xfrm>
            </p:grpSpPr>
            <p:sp>
              <p:nvSpPr>
                <p:cNvPr id="194" name="Freeform: Shape 193">
                  <a:extLst>
                    <a:ext uri="{FF2B5EF4-FFF2-40B4-BE49-F238E27FC236}">
                      <a16:creationId xmlns="" xmlns:a16="http://schemas.microsoft.com/office/drawing/2014/main" id="{D7F8F2B1-065F-D5D1-5DB4-782B41EE059E}"/>
                    </a:ext>
                  </a:extLst>
                </p:cNvPr>
                <p:cNvSpPr/>
                <p:nvPr/>
              </p:nvSpPr>
              <p:spPr>
                <a:xfrm>
                  <a:off x="6835278" y="2511095"/>
                  <a:ext cx="1484194" cy="1484194"/>
                </a:xfrm>
                <a:custGeom>
                  <a:avLst/>
                  <a:gdLst>
                    <a:gd name="connsiteX0" fmla="*/ 339976 w 2039816"/>
                    <a:gd name="connsiteY0" fmla="*/ 0 h 2039816"/>
                    <a:gd name="connsiteX1" fmla="*/ 1699840 w 2039816"/>
                    <a:gd name="connsiteY1" fmla="*/ 0 h 2039816"/>
                    <a:gd name="connsiteX2" fmla="*/ 2039816 w 2039816"/>
                    <a:gd name="connsiteY2" fmla="*/ 339976 h 2039816"/>
                    <a:gd name="connsiteX3" fmla="*/ 2039816 w 2039816"/>
                    <a:gd name="connsiteY3" fmla="*/ 1699840 h 2039816"/>
                    <a:gd name="connsiteX4" fmla="*/ 1699840 w 2039816"/>
                    <a:gd name="connsiteY4" fmla="*/ 2039816 h 2039816"/>
                    <a:gd name="connsiteX5" fmla="*/ 1043749 w 2039816"/>
                    <a:gd name="connsiteY5" fmla="*/ 2039816 h 2039816"/>
                    <a:gd name="connsiteX6" fmla="*/ 0 w 2039816"/>
                    <a:gd name="connsiteY6" fmla="*/ 996067 h 2039816"/>
                    <a:gd name="connsiteX7" fmla="*/ 0 w 2039816"/>
                    <a:gd name="connsiteY7" fmla="*/ 339976 h 2039816"/>
                    <a:gd name="connsiteX8" fmla="*/ 339976 w 2039816"/>
                    <a:gd name="connsiteY8" fmla="*/ 0 h 2039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39816" h="2039816">
                      <a:moveTo>
                        <a:pt x="339976" y="0"/>
                      </a:moveTo>
                      <a:lnTo>
                        <a:pt x="1699840" y="0"/>
                      </a:lnTo>
                      <a:cubicBezTo>
                        <a:pt x="1887604" y="0"/>
                        <a:pt x="2039816" y="152212"/>
                        <a:pt x="2039816" y="339976"/>
                      </a:cubicBezTo>
                      <a:lnTo>
                        <a:pt x="2039816" y="1699840"/>
                      </a:lnTo>
                      <a:cubicBezTo>
                        <a:pt x="2039816" y="1887604"/>
                        <a:pt x="1887604" y="2039816"/>
                        <a:pt x="1699840" y="2039816"/>
                      </a:cubicBezTo>
                      <a:lnTo>
                        <a:pt x="1043749" y="2039816"/>
                      </a:lnTo>
                      <a:lnTo>
                        <a:pt x="0" y="996067"/>
                      </a:lnTo>
                      <a:lnTo>
                        <a:pt x="0" y="339976"/>
                      </a:lnTo>
                      <a:cubicBezTo>
                        <a:pt x="0" y="152212"/>
                        <a:pt x="152212" y="0"/>
                        <a:pt x="339976" y="0"/>
                      </a:cubicBezTo>
                      <a:close/>
                    </a:path>
                  </a:pathLst>
                </a:custGeom>
                <a:solidFill>
                  <a:srgbClr val="FEDA7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96" name="Rectangle 195">
                  <a:extLst>
                    <a:ext uri="{FF2B5EF4-FFF2-40B4-BE49-F238E27FC236}">
                      <a16:creationId xmlns="" xmlns:a16="http://schemas.microsoft.com/office/drawing/2014/main" id="{7C7DBDC9-E12F-6333-3149-1661CE052E1F}"/>
                    </a:ext>
                  </a:extLst>
                </p:cNvPr>
                <p:cNvSpPr/>
                <p:nvPr/>
              </p:nvSpPr>
              <p:spPr>
                <a:xfrm rot="2700000">
                  <a:off x="6291367" y="3497942"/>
                  <a:ext cx="1615245" cy="38351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88900" dir="18900000" sx="95000" sy="95000" algn="b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01" name="Oval 200">
                <a:extLst>
                  <a:ext uri="{FF2B5EF4-FFF2-40B4-BE49-F238E27FC236}">
                    <a16:creationId xmlns="" xmlns:a16="http://schemas.microsoft.com/office/drawing/2014/main" id="{701F0270-ECF0-617E-B305-6A30D208C75F}"/>
                  </a:ext>
                </a:extLst>
              </p:cNvPr>
              <p:cNvSpPr/>
              <p:nvPr/>
            </p:nvSpPr>
            <p:spPr>
              <a:xfrm>
                <a:off x="7931605" y="2599122"/>
                <a:ext cx="314960" cy="3149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EDA7C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14" name="Subtitle 2">
              <a:extLst>
                <a:ext uri="{FF2B5EF4-FFF2-40B4-BE49-F238E27FC236}">
                  <a16:creationId xmlns="" xmlns:a16="http://schemas.microsoft.com/office/drawing/2014/main" id="{CD06FCB9-0D27-EC61-7514-CC1C67E5F869}"/>
                </a:ext>
              </a:extLst>
            </p:cNvPr>
            <p:cNvSpPr txBox="1">
              <a:spLocks/>
            </p:cNvSpPr>
            <p:nvPr/>
          </p:nvSpPr>
          <p:spPr>
            <a:xfrm>
              <a:off x="5980516" y="2255120"/>
              <a:ext cx="9350358" cy="3828262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>
                <a:buNone/>
              </a:pPr>
              <a:endParaRPr lang="en-US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8" name="Rectangle: Rounded Corners 217">
              <a:extLst>
                <a:ext uri="{FF2B5EF4-FFF2-40B4-BE49-F238E27FC236}">
                  <a16:creationId xmlns="" xmlns:a16="http://schemas.microsoft.com/office/drawing/2014/main" id="{8AC63CB9-F456-42C6-B8CF-91009AD1764E}"/>
                </a:ext>
              </a:extLst>
            </p:cNvPr>
            <p:cNvSpPr/>
            <p:nvPr/>
          </p:nvSpPr>
          <p:spPr>
            <a:xfrm>
              <a:off x="5882043" y="6081116"/>
              <a:ext cx="217789" cy="76334"/>
            </a:xfrm>
            <a:prstGeom prst="roundRect">
              <a:avLst>
                <a:gd name="adj" fmla="val 50000"/>
              </a:avLst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29" name="Oval 228">
              <a:extLst>
                <a:ext uri="{FF2B5EF4-FFF2-40B4-BE49-F238E27FC236}">
                  <a16:creationId xmlns="" xmlns:a16="http://schemas.microsoft.com/office/drawing/2014/main" id="{ADB1FDCB-F7E5-6D48-A0A5-D8AC0704F164}"/>
                </a:ext>
              </a:extLst>
            </p:cNvPr>
            <p:cNvSpPr/>
            <p:nvPr/>
          </p:nvSpPr>
          <p:spPr>
            <a:xfrm>
              <a:off x="4492436" y="3062112"/>
              <a:ext cx="590308" cy="590308"/>
            </a:xfrm>
            <a:prstGeom prst="ellipse">
              <a:avLst/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9" name="Graphic 208" descr="Clipboard outline">
              <a:extLst>
                <a:ext uri="{FF2B5EF4-FFF2-40B4-BE49-F238E27FC236}">
                  <a16:creationId xmlns="" xmlns:a16="http://schemas.microsoft.com/office/drawing/2014/main" id="{12E5975B-99D4-B39F-AE2A-A1C3A03C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"/>
                </a:ext>
              </a:extLst>
            </a:blip>
            <a:stretch>
              <a:fillRect/>
            </a:stretch>
          </p:blipFill>
          <p:spPr>
            <a:xfrm>
              <a:off x="4627344" y="3197020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="" xmlns:a16="http://schemas.microsoft.com/office/drawing/2014/main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="" xmlns:a16="http://schemas.microsoft.com/office/drawing/2014/main" id="{960C2E84-7D4A-5431-55FA-564F4D4CCE0B}"/>
              </a:ext>
            </a:extLst>
          </p:cNvPr>
          <p:cNvSpPr/>
          <p:nvPr/>
        </p:nvSpPr>
        <p:spPr>
          <a:xfrm>
            <a:off x="10450588" y="2952390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="" xmlns:a16="http://schemas.microsoft.com/office/drawing/2014/main" id="{CD06FCB9-0D27-EC61-7514-CC1C67E5F869}"/>
              </a:ext>
            </a:extLst>
          </p:cNvPr>
          <p:cNvSpPr txBox="1">
            <a:spLocks/>
          </p:cNvSpPr>
          <p:nvPr/>
        </p:nvSpPr>
        <p:spPr>
          <a:xfrm>
            <a:off x="2086676" y="1969075"/>
            <a:ext cx="9350358" cy="3399020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err="1" smtClean="0"/>
              <a:t>Kategori</a:t>
            </a:r>
            <a:r>
              <a:rPr lang="en-US" sz="2000" dirty="0" smtClean="0"/>
              <a:t> </a:t>
            </a:r>
            <a:r>
              <a:rPr lang="en-US" sz="2000" dirty="0" err="1" smtClean="0"/>
              <a:t>dibuat</a:t>
            </a:r>
            <a:r>
              <a:rPr lang="en-US" sz="2000" dirty="0" smtClean="0"/>
              <a:t> </a:t>
            </a:r>
            <a:r>
              <a:rPr lang="en-US" sz="2000" dirty="0" err="1" smtClean="0"/>
              <a:t>dahulu</a:t>
            </a:r>
            <a:r>
              <a:rPr lang="en-US" sz="2000" dirty="0" smtClean="0"/>
              <a:t> agar </a:t>
            </a:r>
            <a:r>
              <a:rPr lang="en-US" sz="2000" dirty="0" err="1" smtClean="0"/>
              <a:t>artikel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berita</a:t>
            </a:r>
            <a:r>
              <a:rPr lang="en-US" sz="2000" dirty="0" smtClean="0"/>
              <a:t> di </a:t>
            </a:r>
            <a:r>
              <a:rPr lang="en-US" sz="2000" dirty="0" err="1" smtClean="0"/>
              <a:t>groupkan</a:t>
            </a:r>
            <a:r>
              <a:rPr lang="en-US" sz="2000" dirty="0" smtClean="0"/>
              <a:t> </a:t>
            </a:r>
            <a:r>
              <a:rPr lang="en-US" sz="2000" dirty="0" err="1" smtClean="0"/>
              <a:t>sesuai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jenis</a:t>
            </a:r>
            <a:r>
              <a:rPr lang="en-US" sz="2000" dirty="0" smtClean="0"/>
              <a:t> </a:t>
            </a:r>
            <a:r>
              <a:rPr lang="en-US" sz="2000" dirty="0" err="1" smtClean="0"/>
              <a:t>kategorinya</a:t>
            </a:r>
            <a:r>
              <a:rPr lang="en-US" sz="2000" dirty="0" smtClean="0"/>
              <a:t> </a:t>
            </a:r>
            <a:r>
              <a:rPr lang="en-US" sz="2000" dirty="0" err="1" smtClean="0"/>
              <a:t>masing-masing</a:t>
            </a:r>
            <a:r>
              <a:rPr lang="en-US" sz="2000" dirty="0" smtClean="0"/>
              <a:t>. </a:t>
            </a:r>
            <a:r>
              <a:rPr lang="en-US" sz="2000" dirty="0" err="1" smtClean="0"/>
              <a:t>Lalu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TAG </a:t>
            </a:r>
            <a:r>
              <a:rPr lang="en-US" sz="2000" dirty="0" err="1" smtClean="0"/>
              <a:t>itu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penunjang</a:t>
            </a:r>
            <a:r>
              <a:rPr lang="en-US" sz="2000" dirty="0" smtClean="0"/>
              <a:t> SEO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pencarian</a:t>
            </a:r>
            <a:r>
              <a:rPr lang="en-US" sz="2000" dirty="0" smtClean="0"/>
              <a:t>, </a:t>
            </a:r>
            <a:r>
              <a:rPr lang="en-US" sz="2000" dirty="0" err="1" smtClean="0"/>
              <a:t>Gunakan</a:t>
            </a:r>
            <a:r>
              <a:rPr lang="en-US" sz="2000" dirty="0" smtClean="0"/>
              <a:t> Tag </a:t>
            </a:r>
            <a:r>
              <a:rPr lang="en-US" sz="2000" dirty="0" err="1" smtClean="0"/>
              <a:t>nanti</a:t>
            </a:r>
            <a:r>
              <a:rPr lang="en-US" sz="2000" dirty="0" smtClean="0"/>
              <a:t> </a:t>
            </a:r>
            <a:r>
              <a:rPr lang="en-US" sz="2000" dirty="0" err="1" smtClean="0"/>
              <a:t>sesuai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artikel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dibuat</a:t>
            </a:r>
            <a:r>
              <a:rPr lang="en-US" sz="2000" dirty="0" smtClean="0"/>
              <a:t> </a:t>
            </a:r>
            <a:endParaRPr lang="en-US" sz="3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7097" y="2952390"/>
            <a:ext cx="9107197" cy="326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90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="" xmlns:a16="http://schemas.microsoft.com/office/drawing/2014/main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E2603E74-15D7-3B9B-AC9F-909148440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692150"/>
            <a:ext cx="11065559" cy="584776"/>
          </a:xfrm>
        </p:spPr>
        <p:txBody>
          <a:bodyPr>
            <a:noAutofit/>
          </a:bodyPr>
          <a:lstStyle/>
          <a:p>
            <a:r>
              <a:rPr lang="en-US" dirty="0" err="1" smtClean="0"/>
              <a:t>Pengisian</a:t>
            </a:r>
            <a:r>
              <a:rPr lang="en-US" dirty="0" smtClean="0"/>
              <a:t> Data </a:t>
            </a:r>
            <a:r>
              <a:rPr lang="en-US" dirty="0" err="1" smtClean="0"/>
              <a:t>melalui</a:t>
            </a:r>
            <a:r>
              <a:rPr lang="en-US" dirty="0" smtClean="0"/>
              <a:t> menu Post</a:t>
            </a:r>
            <a:endParaRPr lang="en-US" dirty="0"/>
          </a:p>
        </p:txBody>
      </p:sp>
      <p:pic>
        <p:nvPicPr>
          <p:cNvPr id="283" name="Graphic 282">
            <a:extLst>
              <a:ext uri="{FF2B5EF4-FFF2-40B4-BE49-F238E27FC236}">
                <a16:creationId xmlns="" xmlns:a16="http://schemas.microsoft.com/office/drawing/2014/main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3">
            <a:extLst>
              <a:ext uri="{FF2B5EF4-FFF2-40B4-BE49-F238E27FC236}">
                <a16:creationId xmlns="" xmlns:a16="http://schemas.microsoft.com/office/drawing/2014/main" id="{0247897E-2996-015F-317B-AA571C642CCD}"/>
              </a:ext>
            </a:extLst>
          </p:cNvPr>
          <p:cNvGrpSpPr/>
          <p:nvPr/>
        </p:nvGrpSpPr>
        <p:grpSpPr>
          <a:xfrm>
            <a:off x="464112" y="1815152"/>
            <a:ext cx="10972922" cy="3618706"/>
            <a:chOff x="4357952" y="2255120"/>
            <a:chExt cx="10972922" cy="3902330"/>
          </a:xfrm>
        </p:grpSpPr>
        <p:grpSp>
          <p:nvGrpSpPr>
            <p:cNvPr id="4" name="Group 141">
              <a:extLst>
                <a:ext uri="{FF2B5EF4-FFF2-40B4-BE49-F238E27FC236}">
                  <a16:creationId xmlns="" xmlns:a16="http://schemas.microsoft.com/office/drawing/2014/main" id="{6EAFD9B5-0029-2BC3-E379-C7D47F266DF8}"/>
                </a:ext>
              </a:extLst>
            </p:cNvPr>
            <p:cNvGrpSpPr/>
            <p:nvPr/>
          </p:nvGrpSpPr>
          <p:grpSpPr>
            <a:xfrm>
              <a:off x="4357952" y="2277292"/>
              <a:ext cx="1484194" cy="1986225"/>
              <a:chOff x="6835278" y="2511095"/>
              <a:chExt cx="1484194" cy="1986225"/>
            </a:xfrm>
          </p:grpSpPr>
          <p:grpSp>
            <p:nvGrpSpPr>
              <p:cNvPr id="6" name="Group 115">
                <a:extLst>
                  <a:ext uri="{FF2B5EF4-FFF2-40B4-BE49-F238E27FC236}">
                    <a16:creationId xmlns="" xmlns:a16="http://schemas.microsoft.com/office/drawing/2014/main" id="{635F2D79-DC0D-BAC0-AC6E-F3518611CBE1}"/>
                  </a:ext>
                </a:extLst>
              </p:cNvPr>
              <p:cNvGrpSpPr/>
              <p:nvPr/>
            </p:nvGrpSpPr>
            <p:grpSpPr>
              <a:xfrm>
                <a:off x="6835278" y="2511095"/>
                <a:ext cx="1484194" cy="1986225"/>
                <a:chOff x="6835278" y="2511095"/>
                <a:chExt cx="1484194" cy="1986225"/>
              </a:xfrm>
            </p:grpSpPr>
            <p:sp>
              <p:nvSpPr>
                <p:cNvPr id="194" name="Freeform: Shape 193">
                  <a:extLst>
                    <a:ext uri="{FF2B5EF4-FFF2-40B4-BE49-F238E27FC236}">
                      <a16:creationId xmlns="" xmlns:a16="http://schemas.microsoft.com/office/drawing/2014/main" id="{D7F8F2B1-065F-D5D1-5DB4-782B41EE059E}"/>
                    </a:ext>
                  </a:extLst>
                </p:cNvPr>
                <p:cNvSpPr/>
                <p:nvPr/>
              </p:nvSpPr>
              <p:spPr>
                <a:xfrm>
                  <a:off x="6835278" y="2511095"/>
                  <a:ext cx="1484194" cy="1484194"/>
                </a:xfrm>
                <a:custGeom>
                  <a:avLst/>
                  <a:gdLst>
                    <a:gd name="connsiteX0" fmla="*/ 339976 w 2039816"/>
                    <a:gd name="connsiteY0" fmla="*/ 0 h 2039816"/>
                    <a:gd name="connsiteX1" fmla="*/ 1699840 w 2039816"/>
                    <a:gd name="connsiteY1" fmla="*/ 0 h 2039816"/>
                    <a:gd name="connsiteX2" fmla="*/ 2039816 w 2039816"/>
                    <a:gd name="connsiteY2" fmla="*/ 339976 h 2039816"/>
                    <a:gd name="connsiteX3" fmla="*/ 2039816 w 2039816"/>
                    <a:gd name="connsiteY3" fmla="*/ 1699840 h 2039816"/>
                    <a:gd name="connsiteX4" fmla="*/ 1699840 w 2039816"/>
                    <a:gd name="connsiteY4" fmla="*/ 2039816 h 2039816"/>
                    <a:gd name="connsiteX5" fmla="*/ 1043749 w 2039816"/>
                    <a:gd name="connsiteY5" fmla="*/ 2039816 h 2039816"/>
                    <a:gd name="connsiteX6" fmla="*/ 0 w 2039816"/>
                    <a:gd name="connsiteY6" fmla="*/ 996067 h 2039816"/>
                    <a:gd name="connsiteX7" fmla="*/ 0 w 2039816"/>
                    <a:gd name="connsiteY7" fmla="*/ 339976 h 2039816"/>
                    <a:gd name="connsiteX8" fmla="*/ 339976 w 2039816"/>
                    <a:gd name="connsiteY8" fmla="*/ 0 h 2039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39816" h="2039816">
                      <a:moveTo>
                        <a:pt x="339976" y="0"/>
                      </a:moveTo>
                      <a:lnTo>
                        <a:pt x="1699840" y="0"/>
                      </a:lnTo>
                      <a:cubicBezTo>
                        <a:pt x="1887604" y="0"/>
                        <a:pt x="2039816" y="152212"/>
                        <a:pt x="2039816" y="339976"/>
                      </a:cubicBezTo>
                      <a:lnTo>
                        <a:pt x="2039816" y="1699840"/>
                      </a:lnTo>
                      <a:cubicBezTo>
                        <a:pt x="2039816" y="1887604"/>
                        <a:pt x="1887604" y="2039816"/>
                        <a:pt x="1699840" y="2039816"/>
                      </a:cubicBezTo>
                      <a:lnTo>
                        <a:pt x="1043749" y="2039816"/>
                      </a:lnTo>
                      <a:lnTo>
                        <a:pt x="0" y="996067"/>
                      </a:lnTo>
                      <a:lnTo>
                        <a:pt x="0" y="339976"/>
                      </a:lnTo>
                      <a:cubicBezTo>
                        <a:pt x="0" y="152212"/>
                        <a:pt x="152212" y="0"/>
                        <a:pt x="339976" y="0"/>
                      </a:cubicBezTo>
                      <a:close/>
                    </a:path>
                  </a:pathLst>
                </a:custGeom>
                <a:solidFill>
                  <a:srgbClr val="FEDA7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96" name="Rectangle 195">
                  <a:extLst>
                    <a:ext uri="{FF2B5EF4-FFF2-40B4-BE49-F238E27FC236}">
                      <a16:creationId xmlns="" xmlns:a16="http://schemas.microsoft.com/office/drawing/2014/main" id="{7C7DBDC9-E12F-6333-3149-1661CE052E1F}"/>
                    </a:ext>
                  </a:extLst>
                </p:cNvPr>
                <p:cNvSpPr/>
                <p:nvPr/>
              </p:nvSpPr>
              <p:spPr>
                <a:xfrm rot="2700000">
                  <a:off x="6291367" y="3497942"/>
                  <a:ext cx="1615245" cy="38351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88900" dir="18900000" sx="95000" sy="95000" algn="b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01" name="Oval 200">
                <a:extLst>
                  <a:ext uri="{FF2B5EF4-FFF2-40B4-BE49-F238E27FC236}">
                    <a16:creationId xmlns="" xmlns:a16="http://schemas.microsoft.com/office/drawing/2014/main" id="{701F0270-ECF0-617E-B305-6A30D208C75F}"/>
                  </a:ext>
                </a:extLst>
              </p:cNvPr>
              <p:cNvSpPr/>
              <p:nvPr/>
            </p:nvSpPr>
            <p:spPr>
              <a:xfrm>
                <a:off x="7931605" y="2599122"/>
                <a:ext cx="314960" cy="3149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EDA7C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14" name="Subtitle 2">
              <a:extLst>
                <a:ext uri="{FF2B5EF4-FFF2-40B4-BE49-F238E27FC236}">
                  <a16:creationId xmlns="" xmlns:a16="http://schemas.microsoft.com/office/drawing/2014/main" id="{CD06FCB9-0D27-EC61-7514-CC1C67E5F869}"/>
                </a:ext>
              </a:extLst>
            </p:cNvPr>
            <p:cNvSpPr txBox="1">
              <a:spLocks/>
            </p:cNvSpPr>
            <p:nvPr/>
          </p:nvSpPr>
          <p:spPr>
            <a:xfrm>
              <a:off x="5980516" y="2255120"/>
              <a:ext cx="9350358" cy="3828262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>
                <a:buNone/>
              </a:pPr>
              <a:endParaRPr lang="en-US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8" name="Rectangle: Rounded Corners 217">
              <a:extLst>
                <a:ext uri="{FF2B5EF4-FFF2-40B4-BE49-F238E27FC236}">
                  <a16:creationId xmlns="" xmlns:a16="http://schemas.microsoft.com/office/drawing/2014/main" id="{8AC63CB9-F456-42C6-B8CF-91009AD1764E}"/>
                </a:ext>
              </a:extLst>
            </p:cNvPr>
            <p:cNvSpPr/>
            <p:nvPr/>
          </p:nvSpPr>
          <p:spPr>
            <a:xfrm>
              <a:off x="5882043" y="6081116"/>
              <a:ext cx="217789" cy="76334"/>
            </a:xfrm>
            <a:prstGeom prst="roundRect">
              <a:avLst>
                <a:gd name="adj" fmla="val 50000"/>
              </a:avLst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29" name="Oval 228">
              <a:extLst>
                <a:ext uri="{FF2B5EF4-FFF2-40B4-BE49-F238E27FC236}">
                  <a16:creationId xmlns="" xmlns:a16="http://schemas.microsoft.com/office/drawing/2014/main" id="{ADB1FDCB-F7E5-6D48-A0A5-D8AC0704F164}"/>
                </a:ext>
              </a:extLst>
            </p:cNvPr>
            <p:cNvSpPr/>
            <p:nvPr/>
          </p:nvSpPr>
          <p:spPr>
            <a:xfrm>
              <a:off x="4492436" y="3062112"/>
              <a:ext cx="590308" cy="590308"/>
            </a:xfrm>
            <a:prstGeom prst="ellipse">
              <a:avLst/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9" name="Graphic 208" descr="Clipboard outline">
              <a:extLst>
                <a:ext uri="{FF2B5EF4-FFF2-40B4-BE49-F238E27FC236}">
                  <a16:creationId xmlns="" xmlns:a16="http://schemas.microsoft.com/office/drawing/2014/main" id="{12E5975B-99D4-B39F-AE2A-A1C3A03C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"/>
                </a:ext>
              </a:extLst>
            </a:blip>
            <a:stretch>
              <a:fillRect/>
            </a:stretch>
          </p:blipFill>
          <p:spPr>
            <a:xfrm>
              <a:off x="4627344" y="3197020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="" xmlns:a16="http://schemas.microsoft.com/office/drawing/2014/main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="" xmlns:a16="http://schemas.microsoft.com/office/drawing/2014/main" id="{960C2E84-7D4A-5431-55FA-564F4D4CCE0B}"/>
              </a:ext>
            </a:extLst>
          </p:cNvPr>
          <p:cNvSpPr/>
          <p:nvPr/>
        </p:nvSpPr>
        <p:spPr>
          <a:xfrm>
            <a:off x="10450588" y="2952390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="" xmlns:a16="http://schemas.microsoft.com/office/drawing/2014/main" id="{CD06FCB9-0D27-EC61-7514-CC1C67E5F869}"/>
              </a:ext>
            </a:extLst>
          </p:cNvPr>
          <p:cNvSpPr txBox="1">
            <a:spLocks/>
          </p:cNvSpPr>
          <p:nvPr/>
        </p:nvSpPr>
        <p:spPr>
          <a:xfrm>
            <a:off x="2086676" y="1969075"/>
            <a:ext cx="9350358" cy="3399020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err="1" smtClean="0"/>
              <a:t>Silahkan</a:t>
            </a:r>
            <a:r>
              <a:rPr lang="en-US" sz="2000" dirty="0" smtClean="0"/>
              <a:t> di </a:t>
            </a:r>
            <a:r>
              <a:rPr lang="en-US" sz="2000" dirty="0" err="1" smtClean="0"/>
              <a:t>isi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berita</a:t>
            </a:r>
            <a:r>
              <a:rPr lang="en-US" sz="2000" dirty="0" smtClean="0"/>
              <a:t>/</a:t>
            </a:r>
            <a:r>
              <a:rPr lang="en-US" sz="2000" dirty="0" err="1" smtClean="0"/>
              <a:t>artikel</a:t>
            </a:r>
            <a:r>
              <a:rPr lang="en-US" sz="2000" dirty="0" smtClean="0"/>
              <a:t> 5 </a:t>
            </a:r>
            <a:r>
              <a:rPr lang="en-US" sz="2000" dirty="0" err="1" smtClean="0"/>
              <a:t>buah</a:t>
            </a:r>
            <a:r>
              <a:rPr lang="en-US" sz="2000" dirty="0" smtClean="0"/>
              <a:t>. </a:t>
            </a:r>
            <a:r>
              <a:rPr lang="en-US" sz="2000" dirty="0" err="1" smtClean="0"/>
              <a:t>Posisi</a:t>
            </a:r>
            <a:r>
              <a:rPr lang="en-US" sz="2000" dirty="0" smtClean="0"/>
              <a:t> </a:t>
            </a:r>
            <a:r>
              <a:rPr lang="en-US" sz="2000" dirty="0" err="1" smtClean="0"/>
              <a:t>Artikel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akan</a:t>
            </a:r>
            <a:r>
              <a:rPr lang="en-US" sz="2000" dirty="0" smtClean="0"/>
              <a:t> </a:t>
            </a:r>
            <a:r>
              <a:rPr lang="en-US" sz="2000" dirty="0" err="1" smtClean="0"/>
              <a:t>muncul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urutan</a:t>
            </a:r>
            <a:r>
              <a:rPr lang="en-US" sz="2000" dirty="0" smtClean="0"/>
              <a:t> </a:t>
            </a:r>
            <a:r>
              <a:rPr lang="en-US" sz="2000" dirty="0" err="1" smtClean="0"/>
              <a:t>terbaru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posisi</a:t>
            </a:r>
            <a:r>
              <a:rPr lang="en-US" sz="2000" dirty="0" smtClean="0"/>
              <a:t> </a:t>
            </a:r>
            <a:r>
              <a:rPr lang="en-US" sz="2000" dirty="0" err="1" smtClean="0"/>
              <a:t>diatas</a:t>
            </a:r>
            <a:r>
              <a:rPr lang="en-US" sz="2000" dirty="0" smtClean="0"/>
              <a:t>.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2790" y="2804889"/>
            <a:ext cx="9644747" cy="303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42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="" xmlns:a16="http://schemas.microsoft.com/office/drawing/2014/main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E2603E74-15D7-3B9B-AC9F-909148440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692150"/>
            <a:ext cx="11065559" cy="584776"/>
          </a:xfrm>
        </p:spPr>
        <p:txBody>
          <a:bodyPr>
            <a:noAutofit/>
          </a:bodyPr>
          <a:lstStyle/>
          <a:p>
            <a:r>
              <a:rPr lang="en-US" dirty="0" err="1" smtClean="0"/>
              <a:t>Pengisian</a:t>
            </a:r>
            <a:r>
              <a:rPr lang="en-US" dirty="0" smtClean="0"/>
              <a:t> Data </a:t>
            </a:r>
            <a:r>
              <a:rPr lang="en-US" dirty="0" err="1" smtClean="0"/>
              <a:t>melalui</a:t>
            </a:r>
            <a:r>
              <a:rPr lang="en-US" dirty="0" smtClean="0"/>
              <a:t> menu </a:t>
            </a:r>
            <a:r>
              <a:rPr lang="en-US" dirty="0" err="1" smtClean="0"/>
              <a:t>Laman</a:t>
            </a:r>
            <a:endParaRPr lang="en-US" dirty="0"/>
          </a:p>
        </p:txBody>
      </p:sp>
      <p:pic>
        <p:nvPicPr>
          <p:cNvPr id="283" name="Graphic 282">
            <a:extLst>
              <a:ext uri="{FF2B5EF4-FFF2-40B4-BE49-F238E27FC236}">
                <a16:creationId xmlns="" xmlns:a16="http://schemas.microsoft.com/office/drawing/2014/main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3">
            <a:extLst>
              <a:ext uri="{FF2B5EF4-FFF2-40B4-BE49-F238E27FC236}">
                <a16:creationId xmlns="" xmlns:a16="http://schemas.microsoft.com/office/drawing/2014/main" id="{0247897E-2996-015F-317B-AA571C642CCD}"/>
              </a:ext>
            </a:extLst>
          </p:cNvPr>
          <p:cNvGrpSpPr/>
          <p:nvPr/>
        </p:nvGrpSpPr>
        <p:grpSpPr>
          <a:xfrm>
            <a:off x="464112" y="1815152"/>
            <a:ext cx="10972922" cy="3618706"/>
            <a:chOff x="4357952" y="2255120"/>
            <a:chExt cx="10972922" cy="3902330"/>
          </a:xfrm>
        </p:grpSpPr>
        <p:grpSp>
          <p:nvGrpSpPr>
            <p:cNvPr id="4" name="Group 141">
              <a:extLst>
                <a:ext uri="{FF2B5EF4-FFF2-40B4-BE49-F238E27FC236}">
                  <a16:creationId xmlns="" xmlns:a16="http://schemas.microsoft.com/office/drawing/2014/main" id="{6EAFD9B5-0029-2BC3-E379-C7D47F266DF8}"/>
                </a:ext>
              </a:extLst>
            </p:cNvPr>
            <p:cNvGrpSpPr/>
            <p:nvPr/>
          </p:nvGrpSpPr>
          <p:grpSpPr>
            <a:xfrm>
              <a:off x="4357952" y="2277292"/>
              <a:ext cx="1484194" cy="1986225"/>
              <a:chOff x="6835278" y="2511095"/>
              <a:chExt cx="1484194" cy="1986225"/>
            </a:xfrm>
          </p:grpSpPr>
          <p:grpSp>
            <p:nvGrpSpPr>
              <p:cNvPr id="6" name="Group 115">
                <a:extLst>
                  <a:ext uri="{FF2B5EF4-FFF2-40B4-BE49-F238E27FC236}">
                    <a16:creationId xmlns="" xmlns:a16="http://schemas.microsoft.com/office/drawing/2014/main" id="{635F2D79-DC0D-BAC0-AC6E-F3518611CBE1}"/>
                  </a:ext>
                </a:extLst>
              </p:cNvPr>
              <p:cNvGrpSpPr/>
              <p:nvPr/>
            </p:nvGrpSpPr>
            <p:grpSpPr>
              <a:xfrm>
                <a:off x="6835278" y="2511095"/>
                <a:ext cx="1484194" cy="1986225"/>
                <a:chOff x="6835278" y="2511095"/>
                <a:chExt cx="1484194" cy="1986225"/>
              </a:xfrm>
            </p:grpSpPr>
            <p:sp>
              <p:nvSpPr>
                <p:cNvPr id="194" name="Freeform: Shape 193">
                  <a:extLst>
                    <a:ext uri="{FF2B5EF4-FFF2-40B4-BE49-F238E27FC236}">
                      <a16:creationId xmlns="" xmlns:a16="http://schemas.microsoft.com/office/drawing/2014/main" id="{D7F8F2B1-065F-D5D1-5DB4-782B41EE059E}"/>
                    </a:ext>
                  </a:extLst>
                </p:cNvPr>
                <p:cNvSpPr/>
                <p:nvPr/>
              </p:nvSpPr>
              <p:spPr>
                <a:xfrm>
                  <a:off x="6835278" y="2511095"/>
                  <a:ext cx="1484194" cy="1484194"/>
                </a:xfrm>
                <a:custGeom>
                  <a:avLst/>
                  <a:gdLst>
                    <a:gd name="connsiteX0" fmla="*/ 339976 w 2039816"/>
                    <a:gd name="connsiteY0" fmla="*/ 0 h 2039816"/>
                    <a:gd name="connsiteX1" fmla="*/ 1699840 w 2039816"/>
                    <a:gd name="connsiteY1" fmla="*/ 0 h 2039816"/>
                    <a:gd name="connsiteX2" fmla="*/ 2039816 w 2039816"/>
                    <a:gd name="connsiteY2" fmla="*/ 339976 h 2039816"/>
                    <a:gd name="connsiteX3" fmla="*/ 2039816 w 2039816"/>
                    <a:gd name="connsiteY3" fmla="*/ 1699840 h 2039816"/>
                    <a:gd name="connsiteX4" fmla="*/ 1699840 w 2039816"/>
                    <a:gd name="connsiteY4" fmla="*/ 2039816 h 2039816"/>
                    <a:gd name="connsiteX5" fmla="*/ 1043749 w 2039816"/>
                    <a:gd name="connsiteY5" fmla="*/ 2039816 h 2039816"/>
                    <a:gd name="connsiteX6" fmla="*/ 0 w 2039816"/>
                    <a:gd name="connsiteY6" fmla="*/ 996067 h 2039816"/>
                    <a:gd name="connsiteX7" fmla="*/ 0 w 2039816"/>
                    <a:gd name="connsiteY7" fmla="*/ 339976 h 2039816"/>
                    <a:gd name="connsiteX8" fmla="*/ 339976 w 2039816"/>
                    <a:gd name="connsiteY8" fmla="*/ 0 h 2039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39816" h="2039816">
                      <a:moveTo>
                        <a:pt x="339976" y="0"/>
                      </a:moveTo>
                      <a:lnTo>
                        <a:pt x="1699840" y="0"/>
                      </a:lnTo>
                      <a:cubicBezTo>
                        <a:pt x="1887604" y="0"/>
                        <a:pt x="2039816" y="152212"/>
                        <a:pt x="2039816" y="339976"/>
                      </a:cubicBezTo>
                      <a:lnTo>
                        <a:pt x="2039816" y="1699840"/>
                      </a:lnTo>
                      <a:cubicBezTo>
                        <a:pt x="2039816" y="1887604"/>
                        <a:pt x="1887604" y="2039816"/>
                        <a:pt x="1699840" y="2039816"/>
                      </a:cubicBezTo>
                      <a:lnTo>
                        <a:pt x="1043749" y="2039816"/>
                      </a:lnTo>
                      <a:lnTo>
                        <a:pt x="0" y="996067"/>
                      </a:lnTo>
                      <a:lnTo>
                        <a:pt x="0" y="339976"/>
                      </a:lnTo>
                      <a:cubicBezTo>
                        <a:pt x="0" y="152212"/>
                        <a:pt x="152212" y="0"/>
                        <a:pt x="339976" y="0"/>
                      </a:cubicBezTo>
                      <a:close/>
                    </a:path>
                  </a:pathLst>
                </a:custGeom>
                <a:solidFill>
                  <a:srgbClr val="FEDA7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96" name="Rectangle 195">
                  <a:extLst>
                    <a:ext uri="{FF2B5EF4-FFF2-40B4-BE49-F238E27FC236}">
                      <a16:creationId xmlns="" xmlns:a16="http://schemas.microsoft.com/office/drawing/2014/main" id="{7C7DBDC9-E12F-6333-3149-1661CE052E1F}"/>
                    </a:ext>
                  </a:extLst>
                </p:cNvPr>
                <p:cNvSpPr/>
                <p:nvPr/>
              </p:nvSpPr>
              <p:spPr>
                <a:xfrm rot="2700000">
                  <a:off x="6291367" y="3497942"/>
                  <a:ext cx="1615245" cy="38351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88900" dir="18900000" sx="95000" sy="95000" algn="b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01" name="Oval 200">
                <a:extLst>
                  <a:ext uri="{FF2B5EF4-FFF2-40B4-BE49-F238E27FC236}">
                    <a16:creationId xmlns="" xmlns:a16="http://schemas.microsoft.com/office/drawing/2014/main" id="{701F0270-ECF0-617E-B305-6A30D208C75F}"/>
                  </a:ext>
                </a:extLst>
              </p:cNvPr>
              <p:cNvSpPr/>
              <p:nvPr/>
            </p:nvSpPr>
            <p:spPr>
              <a:xfrm>
                <a:off x="7931605" y="2599122"/>
                <a:ext cx="314960" cy="3149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EDA7C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14" name="Subtitle 2">
              <a:extLst>
                <a:ext uri="{FF2B5EF4-FFF2-40B4-BE49-F238E27FC236}">
                  <a16:creationId xmlns="" xmlns:a16="http://schemas.microsoft.com/office/drawing/2014/main" id="{CD06FCB9-0D27-EC61-7514-CC1C67E5F869}"/>
                </a:ext>
              </a:extLst>
            </p:cNvPr>
            <p:cNvSpPr txBox="1">
              <a:spLocks/>
            </p:cNvSpPr>
            <p:nvPr/>
          </p:nvSpPr>
          <p:spPr>
            <a:xfrm>
              <a:off x="5980516" y="2255120"/>
              <a:ext cx="9350358" cy="3828262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>
                <a:buNone/>
              </a:pPr>
              <a:endParaRPr lang="en-US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8" name="Rectangle: Rounded Corners 217">
              <a:extLst>
                <a:ext uri="{FF2B5EF4-FFF2-40B4-BE49-F238E27FC236}">
                  <a16:creationId xmlns="" xmlns:a16="http://schemas.microsoft.com/office/drawing/2014/main" id="{8AC63CB9-F456-42C6-B8CF-91009AD1764E}"/>
                </a:ext>
              </a:extLst>
            </p:cNvPr>
            <p:cNvSpPr/>
            <p:nvPr/>
          </p:nvSpPr>
          <p:spPr>
            <a:xfrm>
              <a:off x="5882043" y="6081116"/>
              <a:ext cx="217789" cy="76334"/>
            </a:xfrm>
            <a:prstGeom prst="roundRect">
              <a:avLst>
                <a:gd name="adj" fmla="val 50000"/>
              </a:avLst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29" name="Oval 228">
              <a:extLst>
                <a:ext uri="{FF2B5EF4-FFF2-40B4-BE49-F238E27FC236}">
                  <a16:creationId xmlns="" xmlns:a16="http://schemas.microsoft.com/office/drawing/2014/main" id="{ADB1FDCB-F7E5-6D48-A0A5-D8AC0704F164}"/>
                </a:ext>
              </a:extLst>
            </p:cNvPr>
            <p:cNvSpPr/>
            <p:nvPr/>
          </p:nvSpPr>
          <p:spPr>
            <a:xfrm>
              <a:off x="4492436" y="3062112"/>
              <a:ext cx="590308" cy="590308"/>
            </a:xfrm>
            <a:prstGeom prst="ellipse">
              <a:avLst/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9" name="Graphic 208" descr="Clipboard outline">
              <a:extLst>
                <a:ext uri="{FF2B5EF4-FFF2-40B4-BE49-F238E27FC236}">
                  <a16:creationId xmlns="" xmlns:a16="http://schemas.microsoft.com/office/drawing/2014/main" id="{12E5975B-99D4-B39F-AE2A-A1C3A03C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"/>
                </a:ext>
              </a:extLst>
            </a:blip>
            <a:stretch>
              <a:fillRect/>
            </a:stretch>
          </p:blipFill>
          <p:spPr>
            <a:xfrm>
              <a:off x="4627344" y="3197020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="" xmlns:a16="http://schemas.microsoft.com/office/drawing/2014/main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="" xmlns:a16="http://schemas.microsoft.com/office/drawing/2014/main" id="{960C2E84-7D4A-5431-55FA-564F4D4CCE0B}"/>
              </a:ext>
            </a:extLst>
          </p:cNvPr>
          <p:cNvSpPr/>
          <p:nvPr/>
        </p:nvSpPr>
        <p:spPr>
          <a:xfrm>
            <a:off x="10450588" y="2952390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="" xmlns:a16="http://schemas.microsoft.com/office/drawing/2014/main" id="{CD06FCB9-0D27-EC61-7514-CC1C67E5F869}"/>
              </a:ext>
            </a:extLst>
          </p:cNvPr>
          <p:cNvSpPr txBox="1">
            <a:spLocks/>
          </p:cNvSpPr>
          <p:nvPr/>
        </p:nvSpPr>
        <p:spPr>
          <a:xfrm>
            <a:off x="2086676" y="1969075"/>
            <a:ext cx="9350358" cy="3399020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err="1" smtClean="0"/>
              <a:t>Silahkan</a:t>
            </a:r>
            <a:r>
              <a:rPr lang="en-US" sz="2000" dirty="0" smtClean="0"/>
              <a:t> di </a:t>
            </a:r>
            <a:r>
              <a:rPr lang="en-US" sz="2000" dirty="0" err="1" smtClean="0"/>
              <a:t>isi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berita</a:t>
            </a:r>
            <a:r>
              <a:rPr lang="en-US" sz="2000" dirty="0" smtClean="0"/>
              <a:t>. </a:t>
            </a:r>
            <a:r>
              <a:rPr lang="en-US" sz="2000" dirty="0" err="1" smtClean="0"/>
              <a:t>Tapi</a:t>
            </a:r>
            <a:r>
              <a:rPr lang="en-US" sz="2000" dirty="0" smtClean="0"/>
              <a:t> di menu </a:t>
            </a:r>
            <a:r>
              <a:rPr lang="en-US" sz="2000" dirty="0" err="1" smtClean="0"/>
              <a:t>Laman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Halaman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, </a:t>
            </a:r>
            <a:r>
              <a:rPr lang="en-US" sz="2000" dirty="0" err="1" smtClean="0"/>
              <a:t>bentuk</a:t>
            </a:r>
            <a:r>
              <a:rPr lang="en-US" sz="2000" dirty="0" smtClean="0"/>
              <a:t> </a:t>
            </a:r>
            <a:r>
              <a:rPr lang="en-US" sz="2000" dirty="0" err="1" smtClean="0"/>
              <a:t>isinya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statis</a:t>
            </a:r>
            <a:r>
              <a:rPr lang="en-US" sz="2000" dirty="0" smtClean="0"/>
              <a:t>, </a:t>
            </a:r>
            <a:r>
              <a:rPr lang="en-US" sz="2000" dirty="0" err="1" smtClean="0"/>
              <a:t>biasanya</a:t>
            </a:r>
            <a:r>
              <a:rPr lang="en-US" sz="2000" dirty="0" smtClean="0"/>
              <a:t> di </a:t>
            </a:r>
            <a:r>
              <a:rPr lang="en-US" sz="2000" dirty="0" err="1" smtClean="0"/>
              <a:t>isi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menu VISI-MISI, KONTAK,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Halaman</a:t>
            </a:r>
            <a:r>
              <a:rPr lang="en-US" sz="2000" dirty="0" smtClean="0"/>
              <a:t> </a:t>
            </a:r>
            <a:r>
              <a:rPr lang="en-US" sz="2000" dirty="0" err="1" smtClean="0"/>
              <a:t>lainnya</a:t>
            </a:r>
            <a:r>
              <a:rPr lang="en-US" sz="2000" dirty="0" smtClean="0"/>
              <a:t> yang </a:t>
            </a:r>
            <a:r>
              <a:rPr lang="en-US" sz="2000" dirty="0" err="1" smtClean="0"/>
              <a:t>sifatnya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tertimpa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isian</a:t>
            </a:r>
            <a:r>
              <a:rPr lang="en-US" sz="2000" dirty="0" smtClean="0"/>
              <a:t> </a:t>
            </a:r>
            <a:r>
              <a:rPr lang="en-US" sz="2000" dirty="0" err="1" smtClean="0"/>
              <a:t>lainnya</a:t>
            </a:r>
            <a:endParaRPr lang="en-US" sz="3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2790" y="2952390"/>
            <a:ext cx="9845353" cy="334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66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Bahnschrift"/>
        <a:ea typeface=""/>
        <a:cs typeface=""/>
      </a:majorFont>
      <a:minorFont>
        <a:latin typeface="Bahnschrif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4908</TotalTime>
  <Words>212</Words>
  <Application>Microsoft Office PowerPoint</Application>
  <PresentationFormat>Widescreen</PresentationFormat>
  <Paragraphs>41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Bahnschrift Light</vt:lpstr>
      <vt:lpstr>Calibri</vt:lpstr>
      <vt:lpstr>Montserrat</vt:lpstr>
      <vt:lpstr>Open Sans</vt:lpstr>
      <vt:lpstr>Segoe UI</vt:lpstr>
      <vt:lpstr>Office Theme</vt:lpstr>
      <vt:lpstr>PowerPoint Presentation</vt:lpstr>
      <vt:lpstr>Pengaturan Awal Website</vt:lpstr>
      <vt:lpstr>Pengaturan Awal Website</vt:lpstr>
      <vt:lpstr>Pengaturan Awal Website</vt:lpstr>
      <vt:lpstr>Pengaturan Awal Website</vt:lpstr>
      <vt:lpstr>Pengaturan Awal Website</vt:lpstr>
      <vt:lpstr>Pengisian Kategori dan Tag</vt:lpstr>
      <vt:lpstr>Pengisian Data melalui menu Post</vt:lpstr>
      <vt:lpstr>Pengisian Data melalui menu Laman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24slides 23</dc:creator>
  <cp:lastModifiedBy>Komputer KASHAFA</cp:lastModifiedBy>
  <cp:revision>104</cp:revision>
  <cp:lastPrinted>2025-03-24T04:52:22Z</cp:lastPrinted>
  <dcterms:created xsi:type="dcterms:W3CDTF">2022-06-27T06:09:04Z</dcterms:created>
  <dcterms:modified xsi:type="dcterms:W3CDTF">2025-03-24T04:52:35Z</dcterms:modified>
</cp:coreProperties>
</file>