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sldIdLst>
    <p:sldId id="1027" r:id="rId2"/>
    <p:sldId id="1267" r:id="rId3"/>
    <p:sldId id="1268" r:id="rId4"/>
    <p:sldId id="1269" r:id="rId5"/>
    <p:sldId id="1270" r:id="rId6"/>
    <p:sldId id="1279" r:id="rId7"/>
    <p:sldId id="1271" r:id="rId8"/>
    <p:sldId id="1272" r:id="rId9"/>
    <p:sldId id="1273" r:id="rId10"/>
    <p:sldId id="1281" r:id="rId11"/>
    <p:sldId id="1280" r:id="rId12"/>
    <p:sldId id="1275" r:id="rId13"/>
    <p:sldId id="1276" r:id="rId14"/>
    <p:sldId id="1277" r:id="rId15"/>
    <p:sldId id="1257" r:id="rId16"/>
    <p:sldId id="1258"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0199"/>
    <a:srgbClr val="00FFFF"/>
    <a:srgbClr val="00FF00"/>
    <a:srgbClr val="FFFF00"/>
    <a:srgbClr val="FF6699"/>
    <a:srgbClr val="FF0066"/>
    <a:srgbClr val="FF6600"/>
    <a:srgbClr val="FFFFFF"/>
    <a:srgbClr val="0000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4941" autoAdjust="0"/>
    <p:restoredTop sz="97178" autoAdjust="0"/>
  </p:normalViewPr>
  <p:slideViewPr>
    <p:cSldViewPr>
      <p:cViewPr>
        <p:scale>
          <a:sx n="60" d="100"/>
          <a:sy n="60" d="100"/>
        </p:scale>
        <p:origin x="-1080"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689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68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89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89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689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B7DC7CF-7321-428B-8F56-463D710F67E7}" type="slidenum">
              <a:rPr lang="en-US"/>
              <a:pPr/>
              <a:t>‹#›</a:t>
            </a:fld>
            <a:endParaRPr lang="en-US"/>
          </a:p>
        </p:txBody>
      </p:sp>
    </p:spTree>
    <p:extLst>
      <p:ext uri="{BB962C8B-B14F-4D97-AF65-F5344CB8AC3E}">
        <p14:creationId xmlns:p14="http://schemas.microsoft.com/office/powerpoint/2010/main" xmlns="" val="27208127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284837-1B0E-4BED-9479-A5B3A1E2DD2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194" name="Group 2"/>
          <p:cNvGrpSpPr>
            <a:grpSpLocks/>
          </p:cNvGrpSpPr>
          <p:nvPr/>
        </p:nvGrpSpPr>
        <p:grpSpPr bwMode="auto">
          <a:xfrm>
            <a:off x="0" y="3902075"/>
            <a:ext cx="3400425" cy="2949575"/>
            <a:chOff x="0" y="2458"/>
            <a:chExt cx="2142" cy="1858"/>
          </a:xfrm>
        </p:grpSpPr>
        <p:sp>
          <p:nvSpPr>
            <p:cNvPr id="819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en-US"/>
            </a:p>
          </p:txBody>
        </p:sp>
        <p:sp>
          <p:nvSpPr>
            <p:cNvPr id="819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sp>
          <p:nvSpPr>
            <p:cNvPr id="820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en-US"/>
            </a:p>
          </p:txBody>
        </p:sp>
        <p:sp>
          <p:nvSpPr>
            <p:cNvPr id="820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grpSp>
      <p:sp>
        <p:nvSpPr>
          <p:cNvPr id="8202" name="Rectangle 10"/>
          <p:cNvSpPr>
            <a:spLocks noGrp="1" noChangeArrowheads="1"/>
          </p:cNvSpPr>
          <p:nvPr>
            <p:ph type="ctrTitle" sz="quarter"/>
          </p:nvPr>
        </p:nvSpPr>
        <p:spPr>
          <a:xfrm>
            <a:off x="685800" y="1873250"/>
            <a:ext cx="7772400" cy="1555750"/>
          </a:xfrm>
        </p:spPr>
        <p:txBody>
          <a:bodyPr/>
          <a:lstStyle>
            <a:lvl1pPr>
              <a:defRPr sz="4800"/>
            </a:lvl1pPr>
          </a:lstStyle>
          <a:p>
            <a:r>
              <a:rPr lang="en-US"/>
              <a:t>Click to edit Master title style</a:t>
            </a:r>
          </a:p>
        </p:txBody>
      </p:sp>
      <p:sp>
        <p:nvSpPr>
          <p:cNvPr id="8203"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8204" name="Rectangle 12"/>
          <p:cNvSpPr>
            <a:spLocks noGrp="1" noChangeArrowheads="1"/>
          </p:cNvSpPr>
          <p:nvPr>
            <p:ph type="dt" sz="quarter" idx="2"/>
          </p:nvPr>
        </p:nvSpPr>
        <p:spPr/>
        <p:txBody>
          <a:bodyPr/>
          <a:lstStyle>
            <a:lvl1pPr>
              <a:defRPr/>
            </a:lvl1pPr>
          </a:lstStyle>
          <a:p>
            <a:endParaRPr lang="en-US"/>
          </a:p>
        </p:txBody>
      </p:sp>
      <p:sp>
        <p:nvSpPr>
          <p:cNvPr id="8205" name="Rectangle 13"/>
          <p:cNvSpPr>
            <a:spLocks noGrp="1" noChangeArrowheads="1"/>
          </p:cNvSpPr>
          <p:nvPr>
            <p:ph type="ftr" sz="quarter" idx="3"/>
          </p:nvPr>
        </p:nvSpPr>
        <p:spPr/>
        <p:txBody>
          <a:bodyPr/>
          <a:lstStyle>
            <a:lvl1pPr>
              <a:defRPr/>
            </a:lvl1pPr>
          </a:lstStyle>
          <a:p>
            <a:endParaRPr lang="en-US"/>
          </a:p>
        </p:txBody>
      </p:sp>
      <p:sp>
        <p:nvSpPr>
          <p:cNvPr id="8206" name="Rectangle 14"/>
          <p:cNvSpPr>
            <a:spLocks noGrp="1" noChangeArrowheads="1"/>
          </p:cNvSpPr>
          <p:nvPr>
            <p:ph type="sldNum" sz="quarter" idx="4"/>
          </p:nvPr>
        </p:nvSpPr>
        <p:spPr/>
        <p:txBody>
          <a:bodyPr/>
          <a:lstStyle>
            <a:lvl1pPr>
              <a:defRPr/>
            </a:lvl1pPr>
          </a:lstStyle>
          <a:p>
            <a:fld id="{A1FD729C-C084-4D3F-A28C-9A9D165E0F6E}"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680FA0-377A-48BC-90AA-6072F0B7A96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7EE4AF-4E62-46F7-97B2-261F45B9B95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p:spPr>
        <p:txBody>
          <a:bodyPr/>
          <a:lstStyle/>
          <a:p>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1D2A5531-8519-484A-9D65-BE5F25AB1281}"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513EBB47-00E7-4EC4-9865-A27475AFF2C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D0B043-93D0-412F-98F8-6F505F49B70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A731B88-DCE1-4A40-8421-C0A3182E161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E6C40F-272E-4550-ADB3-769F5279C19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91201B8-AE37-48B8-B211-C17871EF26A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153AF6F-5ABF-4E72-BCF2-07C3A4B5971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D219E2C-2D36-4BFA-A714-9FD65AB91B1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AF1948-B095-4143-94A8-29B86D6B0CD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4E2FB7C-2023-4F99-B89D-83D59854770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0" y="3902075"/>
            <a:ext cx="3400425" cy="2949575"/>
            <a:chOff x="0" y="2458"/>
            <a:chExt cx="2142" cy="1858"/>
          </a:xfrm>
        </p:grpSpPr>
        <p:sp>
          <p:nvSpPr>
            <p:cNvPr id="7171"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2"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en-US"/>
            </a:p>
          </p:txBody>
        </p:sp>
        <p:sp>
          <p:nvSpPr>
            <p:cNvPr id="7173"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4"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5"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sp>
          <p:nvSpPr>
            <p:cNvPr id="7176"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en-US"/>
            </a:p>
          </p:txBody>
        </p:sp>
        <p:sp>
          <p:nvSpPr>
            <p:cNvPr id="7177"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grpSp>
      <p:sp>
        <p:nvSpPr>
          <p:cNvPr id="7178"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7179"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180"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endParaRPr lang="en-US" dirty="0"/>
          </a:p>
        </p:txBody>
      </p:sp>
      <p:sp>
        <p:nvSpPr>
          <p:cNvPr id="7181"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endParaRPr lang="en-US" dirty="0"/>
          </a:p>
        </p:txBody>
      </p:sp>
      <p:sp>
        <p:nvSpPr>
          <p:cNvPr id="7182"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fld id="{D31BBACB-40AB-476D-BF2E-2B401D330C40}" type="slidenum">
              <a:rPr lang="en-US"/>
              <a:pPr/>
              <a:t>‹#›</a:t>
            </a:fld>
            <a:endParaRPr lang="en-US" dirty="0"/>
          </a:p>
        </p:txBody>
      </p:sp>
      <p:sp>
        <p:nvSpPr>
          <p:cNvPr id="17" name="Rounded Rectangle 16"/>
          <p:cNvSpPr/>
          <p:nvPr userDrawn="1"/>
        </p:nvSpPr>
        <p:spPr>
          <a:xfrm>
            <a:off x="179512" y="6429420"/>
            <a:ext cx="8784976" cy="357166"/>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200" b="1" dirty="0" smtClean="0">
                <a:solidFill>
                  <a:schemeClr val="bg1"/>
                </a:solidFill>
                <a:latin typeface="Berlin Sans FB Demi" pitchFamily="34" charset="0"/>
              </a:rPr>
              <a:t>PEMBINAAN</a:t>
            </a:r>
            <a:r>
              <a:rPr lang="id-ID" sz="2200" b="1" baseline="0" dirty="0" smtClean="0">
                <a:solidFill>
                  <a:schemeClr val="bg1"/>
                </a:solidFill>
                <a:latin typeface="Berlin Sans FB Demi" pitchFamily="34" charset="0"/>
              </a:rPr>
              <a:t> &amp; PENGKADERAN adalah JALAN menuju KEJAYAAN</a:t>
            </a:r>
            <a:endParaRPr lang="en-US" sz="2200" b="1" dirty="0">
              <a:solidFill>
                <a:schemeClr val="bg1"/>
              </a:solidFill>
              <a:latin typeface="Berlin Sans FB Demi" pitchFamily="34" charset="0"/>
            </a:endParaRP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mph" presetSubtype="2" repeatCount="indefinite" fill="hold" nodeType="withEffect">
                                  <p:stCondLst>
                                    <p:cond delay="0"/>
                                  </p:stCondLst>
                                  <p:childTnLst>
                                    <p:animClr clrSpc="rgb" dir="cw">
                                      <p:cBhvr>
                                        <p:cTn id="6" dur="3000" fill="hold"/>
                                        <p:tgtEl>
                                          <p:spTgt spid="17"/>
                                        </p:tgtEl>
                                        <p:attrNameLst>
                                          <p:attrName>fillcolor</p:attrName>
                                        </p:attrNameLst>
                                      </p:cBhvr>
                                      <p:to>
                                        <a:srgbClr val="FFFF66"/>
                                      </p:to>
                                    </p:animClr>
                                    <p:set>
                                      <p:cBhvr>
                                        <p:cTn id="7" dur="3000" fill="hold"/>
                                        <p:tgtEl>
                                          <p:spTgt spid="17"/>
                                        </p:tgtEl>
                                        <p:attrNameLst>
                                          <p:attrName>fill.type</p:attrName>
                                        </p:attrNameLst>
                                      </p:cBhvr>
                                      <p:to>
                                        <p:strVal val="solid"/>
                                      </p:to>
                                    </p:set>
                                    <p:set>
                                      <p:cBhvr>
                                        <p:cTn id="8" dur="3000" fill="hold"/>
                                        <p:tgtEl>
                                          <p:spTgt spid="1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cs typeface="+mn-cs"/>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cs typeface="+mn-cs"/>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1.bp.blogspot.com/_zbvW_4R3KEI/SxX6MQUMuEI/AAAAAAAAAQs/_x8Gv9KGcRI/s400/ukhuwah_1.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AutoShape 2"/>
          <p:cNvSpPr>
            <a:spLocks noChangeArrowheads="1"/>
          </p:cNvSpPr>
          <p:nvPr/>
        </p:nvSpPr>
        <p:spPr bwMode="auto">
          <a:xfrm>
            <a:off x="428580" y="2612015"/>
            <a:ext cx="8286808" cy="1205327"/>
          </a:xfrm>
          <a:prstGeom prst="roundRect">
            <a:avLst>
              <a:gd name="adj" fmla="val 47370"/>
            </a:avLst>
          </a:prstGeom>
          <a:solidFill>
            <a:srgbClr val="C00000">
              <a:alpha val="25000"/>
            </a:srgbClr>
          </a:solidFill>
          <a:ln w="9525">
            <a:noFill/>
            <a:round/>
            <a:headEnd/>
            <a:tailEnd/>
          </a:ln>
          <a:effectLst/>
        </p:spPr>
        <p:txBody>
          <a:bodyPr wrap="none" anchor="ctr"/>
          <a:lstStyle/>
          <a:p>
            <a:pPr algn="ctr"/>
            <a:r>
              <a:rPr lang="id-ID" sz="4000" dirty="0" smtClean="0">
                <a:latin typeface="Berlin Sans FB Demi" pitchFamily="34" charset="0"/>
              </a:rPr>
              <a:t>UKHUWAH</a:t>
            </a:r>
            <a:r>
              <a:rPr lang="en-US" sz="4000" dirty="0" smtClean="0">
                <a:latin typeface="Berlin Sans FB Demi" pitchFamily="34" charset="0"/>
              </a:rPr>
              <a:t> ISLAMIYYAH</a:t>
            </a:r>
            <a:endParaRPr lang="id-ID" sz="4000" dirty="0" smtClean="0">
              <a:latin typeface="Berlin Sans FB Demi" pitchFamily="34" charset="0"/>
            </a:endParaRPr>
          </a:p>
        </p:txBody>
      </p:sp>
      <p:sp>
        <p:nvSpPr>
          <p:cNvPr id="10" name="Oval 9"/>
          <p:cNvSpPr/>
          <p:nvPr/>
        </p:nvSpPr>
        <p:spPr>
          <a:xfrm>
            <a:off x="142876" y="4873744"/>
            <a:ext cx="571472" cy="57148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8429652" y="4873744"/>
            <a:ext cx="571472" cy="57148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42844" y="1273344"/>
            <a:ext cx="571472" cy="57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429620" y="1273344"/>
            <a:ext cx="571472" cy="57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utoShape 2" descr="http://2.bp.blogspot.com/-hHJc2S7Wh8g/TvPs9J5wtSI/AAAAAAAACOk/JUheRLfEMYQ/s400/contribute.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grpId="0" nodeType="withEffect">
                                  <p:stCondLst>
                                    <p:cond delay="0"/>
                                  </p:stCondLst>
                                  <p:childTnLst>
                                    <p:animRot by="120000">
                                      <p:cBhvr>
                                        <p:cTn id="6" dur="500" fill="hold">
                                          <p:stCondLst>
                                            <p:cond delay="0"/>
                                          </p:stCondLst>
                                        </p:cTn>
                                        <p:tgtEl>
                                          <p:spTgt spid="7"/>
                                        </p:tgtEl>
                                        <p:attrNameLst>
                                          <p:attrName>r</p:attrName>
                                        </p:attrNameLst>
                                      </p:cBhvr>
                                    </p:animRot>
                                    <p:animRot by="-240000">
                                      <p:cBhvr>
                                        <p:cTn id="7" dur="1000" fill="hold">
                                          <p:stCondLst>
                                            <p:cond delay="1000"/>
                                          </p:stCondLst>
                                        </p:cTn>
                                        <p:tgtEl>
                                          <p:spTgt spid="7"/>
                                        </p:tgtEl>
                                        <p:attrNameLst>
                                          <p:attrName>r</p:attrName>
                                        </p:attrNameLst>
                                      </p:cBhvr>
                                    </p:animRot>
                                    <p:animRot by="240000">
                                      <p:cBhvr>
                                        <p:cTn id="8" dur="1000" fill="hold">
                                          <p:stCondLst>
                                            <p:cond delay="2000"/>
                                          </p:stCondLst>
                                        </p:cTn>
                                        <p:tgtEl>
                                          <p:spTgt spid="7"/>
                                        </p:tgtEl>
                                        <p:attrNameLst>
                                          <p:attrName>r</p:attrName>
                                        </p:attrNameLst>
                                      </p:cBhvr>
                                    </p:animRot>
                                    <p:animRot by="-240000">
                                      <p:cBhvr>
                                        <p:cTn id="9" dur="1000" fill="hold">
                                          <p:stCondLst>
                                            <p:cond delay="3000"/>
                                          </p:stCondLst>
                                        </p:cTn>
                                        <p:tgtEl>
                                          <p:spTgt spid="7"/>
                                        </p:tgtEl>
                                        <p:attrNameLst>
                                          <p:attrName>r</p:attrName>
                                        </p:attrNameLst>
                                      </p:cBhvr>
                                    </p:animRot>
                                    <p:animRot by="120000">
                                      <p:cBhvr>
                                        <p:cTn id="10" dur="1000" fill="hold">
                                          <p:stCondLst>
                                            <p:cond delay="4000"/>
                                          </p:stCondLst>
                                        </p:cTn>
                                        <p:tgtEl>
                                          <p:spTgt spid="7"/>
                                        </p:tgtEl>
                                        <p:attrNameLst>
                                          <p:attrName>r</p:attrName>
                                        </p:attrNameLst>
                                      </p:cBhvr>
                                    </p:animRot>
                                  </p:childTnLst>
                                </p:cTn>
                              </p:par>
                              <p:par>
                                <p:cTn id="11" presetID="1" presetClass="emph" presetSubtype="2" repeatCount="indefinite" fill="hold" nodeType="withEffect">
                                  <p:stCondLst>
                                    <p:cond delay="0"/>
                                  </p:stCondLst>
                                  <p:childTnLst>
                                    <p:animClr clrSpc="rgb" dir="cw">
                                      <p:cBhvr>
                                        <p:cTn id="12" dur="5000" fill="hold"/>
                                        <p:tgtEl>
                                          <p:spTgt spid="10"/>
                                        </p:tgtEl>
                                        <p:attrNameLst>
                                          <p:attrName>fillcolor</p:attrName>
                                        </p:attrNameLst>
                                      </p:cBhvr>
                                      <p:to>
                                        <a:srgbClr val="FF0000"/>
                                      </p:to>
                                    </p:animClr>
                                    <p:set>
                                      <p:cBhvr>
                                        <p:cTn id="13" dur="5000" fill="hold"/>
                                        <p:tgtEl>
                                          <p:spTgt spid="10"/>
                                        </p:tgtEl>
                                        <p:attrNameLst>
                                          <p:attrName>fill.type</p:attrName>
                                        </p:attrNameLst>
                                      </p:cBhvr>
                                      <p:to>
                                        <p:strVal val="solid"/>
                                      </p:to>
                                    </p:set>
                                    <p:set>
                                      <p:cBhvr>
                                        <p:cTn id="14" dur="5000" fill="hold"/>
                                        <p:tgtEl>
                                          <p:spTgt spid="10"/>
                                        </p:tgtEl>
                                        <p:attrNameLst>
                                          <p:attrName>fill.on</p:attrName>
                                        </p:attrNameLst>
                                      </p:cBhvr>
                                      <p:to>
                                        <p:strVal val="true"/>
                                      </p:to>
                                    </p:set>
                                  </p:childTnLst>
                                </p:cTn>
                              </p:par>
                              <p:par>
                                <p:cTn id="15" presetID="1" presetClass="emph" presetSubtype="2" repeatCount="indefinite" fill="hold" nodeType="withEffect">
                                  <p:stCondLst>
                                    <p:cond delay="0"/>
                                  </p:stCondLst>
                                  <p:childTnLst>
                                    <p:animClr clrSpc="rgb" dir="cw">
                                      <p:cBhvr>
                                        <p:cTn id="16" dur="5000" fill="hold"/>
                                        <p:tgtEl>
                                          <p:spTgt spid="13"/>
                                        </p:tgtEl>
                                        <p:attrNameLst>
                                          <p:attrName>fillcolor</p:attrName>
                                        </p:attrNameLst>
                                      </p:cBhvr>
                                      <p:to>
                                        <a:srgbClr val="FF0000"/>
                                      </p:to>
                                    </p:animClr>
                                    <p:set>
                                      <p:cBhvr>
                                        <p:cTn id="17" dur="5000" fill="hold"/>
                                        <p:tgtEl>
                                          <p:spTgt spid="13"/>
                                        </p:tgtEl>
                                        <p:attrNameLst>
                                          <p:attrName>fill.type</p:attrName>
                                        </p:attrNameLst>
                                      </p:cBhvr>
                                      <p:to>
                                        <p:strVal val="solid"/>
                                      </p:to>
                                    </p:set>
                                    <p:set>
                                      <p:cBhvr>
                                        <p:cTn id="18" dur="5000" fill="hold"/>
                                        <p:tgtEl>
                                          <p:spTgt spid="13"/>
                                        </p:tgtEl>
                                        <p:attrNameLst>
                                          <p:attrName>fill.on</p:attrName>
                                        </p:attrNameLst>
                                      </p:cBhvr>
                                      <p:to>
                                        <p:strVal val="true"/>
                                      </p:to>
                                    </p:set>
                                  </p:childTnLst>
                                </p:cTn>
                              </p:par>
                              <p:par>
                                <p:cTn id="19" presetID="1" presetClass="emph" presetSubtype="2" repeatCount="indefinite" fill="hold" nodeType="withEffect">
                                  <p:stCondLst>
                                    <p:cond delay="0"/>
                                  </p:stCondLst>
                                  <p:childTnLst>
                                    <p:animClr clrSpc="rgb" dir="cw">
                                      <p:cBhvr>
                                        <p:cTn id="20" dur="5000" fill="hold"/>
                                        <p:tgtEl>
                                          <p:spTgt spid="15"/>
                                        </p:tgtEl>
                                        <p:attrNameLst>
                                          <p:attrName>fillcolor</p:attrName>
                                        </p:attrNameLst>
                                      </p:cBhvr>
                                      <p:to>
                                        <a:schemeClr val="tx1"/>
                                      </p:to>
                                    </p:animClr>
                                    <p:set>
                                      <p:cBhvr>
                                        <p:cTn id="21" dur="5000" fill="hold"/>
                                        <p:tgtEl>
                                          <p:spTgt spid="15"/>
                                        </p:tgtEl>
                                        <p:attrNameLst>
                                          <p:attrName>fill.type</p:attrName>
                                        </p:attrNameLst>
                                      </p:cBhvr>
                                      <p:to>
                                        <p:strVal val="solid"/>
                                      </p:to>
                                    </p:set>
                                    <p:set>
                                      <p:cBhvr>
                                        <p:cTn id="22" dur="5000" fill="hold"/>
                                        <p:tgtEl>
                                          <p:spTgt spid="15"/>
                                        </p:tgtEl>
                                        <p:attrNameLst>
                                          <p:attrName>fill.on</p:attrName>
                                        </p:attrNameLst>
                                      </p:cBhvr>
                                      <p:to>
                                        <p:strVal val="true"/>
                                      </p:to>
                                    </p:set>
                                  </p:childTnLst>
                                </p:cTn>
                              </p:par>
                              <p:par>
                                <p:cTn id="23" presetID="1" presetClass="emph" presetSubtype="2" repeatCount="indefinite" fill="hold" nodeType="withEffect">
                                  <p:stCondLst>
                                    <p:cond delay="0"/>
                                  </p:stCondLst>
                                  <p:childTnLst>
                                    <p:animClr clrSpc="rgb" dir="cw">
                                      <p:cBhvr>
                                        <p:cTn id="24" dur="5000" fill="hold"/>
                                        <p:tgtEl>
                                          <p:spTgt spid="16"/>
                                        </p:tgtEl>
                                        <p:attrNameLst>
                                          <p:attrName>fillcolor</p:attrName>
                                        </p:attrNameLst>
                                      </p:cBhvr>
                                      <p:to>
                                        <a:schemeClr val="tx1"/>
                                      </p:to>
                                    </p:animClr>
                                    <p:set>
                                      <p:cBhvr>
                                        <p:cTn id="25" dur="5000" fill="hold"/>
                                        <p:tgtEl>
                                          <p:spTgt spid="16"/>
                                        </p:tgtEl>
                                        <p:attrNameLst>
                                          <p:attrName>fill.type</p:attrName>
                                        </p:attrNameLst>
                                      </p:cBhvr>
                                      <p:to>
                                        <p:strVal val="solid"/>
                                      </p:to>
                                    </p:set>
                                    <p:set>
                                      <p:cBhvr>
                                        <p:cTn id="26" dur="5000" fill="hold"/>
                                        <p:tgtEl>
                                          <p:spTgt spid="16"/>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804" y="-171400"/>
            <a:ext cx="8229600" cy="888378"/>
          </a:xfrm>
        </p:spPr>
        <p:txBody>
          <a:bodyPr/>
          <a:lstStyle/>
          <a:p>
            <a:r>
              <a:rPr lang="en-US" sz="4000" b="1" dirty="0" smtClean="0">
                <a:solidFill>
                  <a:srgbClr val="FFFF00"/>
                </a:solidFill>
                <a:latin typeface="Berlin Sans FB Demi" pitchFamily="34" charset="0"/>
              </a:rPr>
              <a:t>HATI </a:t>
            </a:r>
            <a:r>
              <a:rPr lang="en-US" sz="4000" b="1" dirty="0" smtClean="0">
                <a:solidFill>
                  <a:srgbClr val="00FFFF"/>
                </a:solidFill>
                <a:latin typeface="Berlin Sans FB Demi" pitchFamily="34" charset="0"/>
                <a:sym typeface="Wingdings" pitchFamily="2" charset="2"/>
              </a:rPr>
              <a:t></a:t>
            </a:r>
            <a:r>
              <a:rPr lang="en-US" sz="4000" b="1" dirty="0" smtClean="0">
                <a:solidFill>
                  <a:srgbClr val="FFFF00"/>
                </a:solidFill>
                <a:latin typeface="Berlin Sans FB Demi" pitchFamily="34" charset="0"/>
                <a:sym typeface="Wingdings" pitchFamily="2" charset="2"/>
              </a:rPr>
              <a:t> </a:t>
            </a:r>
            <a:r>
              <a:rPr lang="en-US" sz="4000" b="1" dirty="0" smtClean="0">
                <a:solidFill>
                  <a:schemeClr val="tx1"/>
                </a:solidFill>
                <a:latin typeface="Berlin Sans FB Demi" pitchFamily="34" charset="0"/>
                <a:sym typeface="Wingdings" pitchFamily="2" charset="2"/>
              </a:rPr>
              <a:t>JENDERAL</a:t>
            </a:r>
            <a:endParaRPr lang="en-US" sz="4000" b="1" dirty="0">
              <a:solidFill>
                <a:schemeClr val="tx1"/>
              </a:solidFill>
              <a:latin typeface="Berlin Sans FB Demi" pitchFamily="34" charset="0"/>
            </a:endParaRPr>
          </a:p>
        </p:txBody>
      </p:sp>
      <p:sp>
        <p:nvSpPr>
          <p:cNvPr id="3" name="Content Placeholder 2"/>
          <p:cNvSpPr>
            <a:spLocks noGrp="1"/>
          </p:cNvSpPr>
          <p:nvPr>
            <p:ph idx="1"/>
          </p:nvPr>
        </p:nvSpPr>
        <p:spPr>
          <a:xfrm>
            <a:off x="446856" y="2802588"/>
            <a:ext cx="8229600" cy="3434724"/>
          </a:xfrm>
          <a:ln w="3175">
            <a:solidFill>
              <a:srgbClr val="00FFFF"/>
            </a:solidFill>
            <a:prstDash val="sysDot"/>
          </a:ln>
        </p:spPr>
        <p:txBody>
          <a:bodyPr/>
          <a:lstStyle/>
          <a:p>
            <a:pPr algn="ctr">
              <a:buNone/>
            </a:pPr>
            <a:r>
              <a:rPr lang="en-US" sz="3600" b="1" dirty="0" err="1" smtClean="0">
                <a:latin typeface="Berlin Sans FB Demi" pitchFamily="34" charset="0"/>
              </a:rPr>
              <a:t>Ingatlah</a:t>
            </a:r>
            <a:r>
              <a:rPr lang="en-US" sz="3600" b="1" dirty="0" smtClean="0">
                <a:latin typeface="Berlin Sans FB Demi" pitchFamily="34" charset="0"/>
              </a:rPr>
              <a:t>, </a:t>
            </a:r>
            <a:r>
              <a:rPr lang="en-US" sz="3600" b="1" dirty="0" err="1" smtClean="0">
                <a:latin typeface="Berlin Sans FB Demi" pitchFamily="34" charset="0"/>
              </a:rPr>
              <a:t>di</a:t>
            </a:r>
            <a:r>
              <a:rPr lang="en-US" sz="3600" b="1" dirty="0" smtClean="0">
                <a:latin typeface="Berlin Sans FB Demi" pitchFamily="34" charset="0"/>
              </a:rPr>
              <a:t> </a:t>
            </a:r>
            <a:r>
              <a:rPr lang="en-US" sz="3600" b="1" dirty="0" err="1" smtClean="0">
                <a:latin typeface="Berlin Sans FB Demi" pitchFamily="34" charset="0"/>
              </a:rPr>
              <a:t>dalam</a:t>
            </a:r>
            <a:r>
              <a:rPr lang="en-US" sz="3600" b="1" dirty="0" smtClean="0">
                <a:latin typeface="Berlin Sans FB Demi" pitchFamily="34" charset="0"/>
              </a:rPr>
              <a:t> </a:t>
            </a:r>
            <a:r>
              <a:rPr lang="en-US" sz="3600" b="1" dirty="0" err="1" smtClean="0">
                <a:latin typeface="Berlin Sans FB Demi" pitchFamily="34" charset="0"/>
              </a:rPr>
              <a:t>tubuh</a:t>
            </a:r>
            <a:r>
              <a:rPr lang="en-US" sz="3600" b="1" dirty="0" smtClean="0">
                <a:latin typeface="Berlin Sans FB Demi" pitchFamily="34" charset="0"/>
              </a:rPr>
              <a:t> </a:t>
            </a:r>
            <a:r>
              <a:rPr lang="en-US" sz="3600" b="1" dirty="0" err="1" smtClean="0">
                <a:latin typeface="Berlin Sans FB Demi" pitchFamily="34" charset="0"/>
              </a:rPr>
              <a:t>ada</a:t>
            </a:r>
            <a:r>
              <a:rPr lang="en-US" sz="3600" b="1" dirty="0" smtClean="0">
                <a:latin typeface="Berlin Sans FB Demi" pitchFamily="34" charset="0"/>
              </a:rPr>
              <a:t> </a:t>
            </a:r>
            <a:r>
              <a:rPr lang="en-US" sz="3600" b="1" dirty="0" err="1" smtClean="0">
                <a:latin typeface="Berlin Sans FB Demi" pitchFamily="34" charset="0"/>
              </a:rPr>
              <a:t>segumpal</a:t>
            </a:r>
            <a:r>
              <a:rPr lang="en-US" sz="3600" b="1" dirty="0" smtClean="0">
                <a:latin typeface="Berlin Sans FB Demi" pitchFamily="34" charset="0"/>
              </a:rPr>
              <a:t> </a:t>
            </a:r>
            <a:r>
              <a:rPr lang="en-US" sz="3600" b="1" dirty="0" err="1" smtClean="0">
                <a:latin typeface="Berlin Sans FB Demi" pitchFamily="34" charset="0"/>
              </a:rPr>
              <a:t>daging</a:t>
            </a:r>
            <a:r>
              <a:rPr lang="en-US" sz="3600" b="1" dirty="0" smtClean="0">
                <a:latin typeface="Berlin Sans FB Demi" pitchFamily="34" charset="0"/>
              </a:rPr>
              <a:t>. </a:t>
            </a:r>
            <a:r>
              <a:rPr lang="en-US" sz="3600" b="1" dirty="0" err="1" smtClean="0">
                <a:latin typeface="Berlin Sans FB Demi" pitchFamily="34" charset="0"/>
              </a:rPr>
              <a:t>Jika</a:t>
            </a:r>
            <a:r>
              <a:rPr lang="en-US" sz="3600" b="1" dirty="0" smtClean="0">
                <a:latin typeface="Berlin Sans FB Demi" pitchFamily="34" charset="0"/>
              </a:rPr>
              <a:t> </a:t>
            </a:r>
            <a:r>
              <a:rPr lang="en-US" sz="3600" b="1" dirty="0" err="1" smtClean="0">
                <a:latin typeface="Berlin Sans FB Demi" pitchFamily="34" charset="0"/>
              </a:rPr>
              <a:t>ia</a:t>
            </a:r>
            <a:r>
              <a:rPr lang="en-US" sz="3600" b="1" dirty="0" smtClean="0">
                <a:latin typeface="Berlin Sans FB Demi" pitchFamily="34" charset="0"/>
              </a:rPr>
              <a:t> BAIK </a:t>
            </a:r>
            <a:r>
              <a:rPr lang="en-US" sz="3600" b="1" dirty="0" err="1" smtClean="0">
                <a:latin typeface="Berlin Sans FB Demi" pitchFamily="34" charset="0"/>
              </a:rPr>
              <a:t>maka</a:t>
            </a:r>
            <a:r>
              <a:rPr lang="en-US" sz="3600" b="1" dirty="0" smtClean="0">
                <a:latin typeface="Berlin Sans FB Demi" pitchFamily="34" charset="0"/>
              </a:rPr>
              <a:t> BAIK </a:t>
            </a:r>
            <a:r>
              <a:rPr lang="en-US" sz="3600" b="1" dirty="0" err="1" smtClean="0">
                <a:latin typeface="Berlin Sans FB Demi" pitchFamily="34" charset="0"/>
              </a:rPr>
              <a:t>seluruhnya</a:t>
            </a:r>
            <a:r>
              <a:rPr lang="en-US" sz="3600" b="1" dirty="0" smtClean="0">
                <a:latin typeface="Berlin Sans FB Demi" pitchFamily="34" charset="0"/>
              </a:rPr>
              <a:t>. Dan </a:t>
            </a:r>
            <a:r>
              <a:rPr lang="en-US" sz="3600" b="1" dirty="0" err="1" smtClean="0">
                <a:latin typeface="Berlin Sans FB Demi" pitchFamily="34" charset="0"/>
              </a:rPr>
              <a:t>jika</a:t>
            </a:r>
            <a:r>
              <a:rPr lang="en-US" sz="3600" b="1" dirty="0" smtClean="0">
                <a:latin typeface="Berlin Sans FB Demi" pitchFamily="34" charset="0"/>
              </a:rPr>
              <a:t> </a:t>
            </a:r>
            <a:r>
              <a:rPr lang="en-US" sz="3600" b="1" dirty="0" err="1" smtClean="0">
                <a:latin typeface="Berlin Sans FB Demi" pitchFamily="34" charset="0"/>
              </a:rPr>
              <a:t>ia</a:t>
            </a:r>
            <a:r>
              <a:rPr lang="en-US" sz="3600" b="1" dirty="0" smtClean="0">
                <a:latin typeface="Berlin Sans FB Demi" pitchFamily="34" charset="0"/>
              </a:rPr>
              <a:t> BURUK </a:t>
            </a:r>
            <a:r>
              <a:rPr lang="en-US" sz="3600" b="1" dirty="0" err="1" smtClean="0">
                <a:latin typeface="Berlin Sans FB Demi" pitchFamily="34" charset="0"/>
              </a:rPr>
              <a:t>maka</a:t>
            </a:r>
            <a:r>
              <a:rPr lang="en-US" sz="3600" b="1" dirty="0" smtClean="0">
                <a:latin typeface="Berlin Sans FB Demi" pitchFamily="34" charset="0"/>
              </a:rPr>
              <a:t> BURUK </a:t>
            </a:r>
            <a:r>
              <a:rPr lang="en-US" sz="3600" b="1" dirty="0" err="1" smtClean="0">
                <a:latin typeface="Berlin Sans FB Demi" pitchFamily="34" charset="0"/>
              </a:rPr>
              <a:t>seluruhnya</a:t>
            </a:r>
            <a:r>
              <a:rPr lang="en-US" sz="3600" b="1" dirty="0" smtClean="0">
                <a:latin typeface="Berlin Sans FB Demi" pitchFamily="34" charset="0"/>
              </a:rPr>
              <a:t>.</a:t>
            </a:r>
          </a:p>
          <a:p>
            <a:pPr algn="ctr">
              <a:buNone/>
            </a:pPr>
            <a:r>
              <a:rPr lang="en-US" sz="3600" b="1" dirty="0" err="1" smtClean="0">
                <a:latin typeface="Berlin Sans FB Demi" pitchFamily="34" charset="0"/>
              </a:rPr>
              <a:t>Ingatlah</a:t>
            </a:r>
            <a:r>
              <a:rPr lang="en-US" sz="3600" b="1" dirty="0" smtClean="0">
                <a:latin typeface="Berlin Sans FB Demi" pitchFamily="34" charset="0"/>
              </a:rPr>
              <a:t>, </a:t>
            </a:r>
            <a:r>
              <a:rPr lang="en-US" sz="3600" b="1" dirty="0" err="1" smtClean="0">
                <a:latin typeface="Berlin Sans FB Demi" pitchFamily="34" charset="0"/>
              </a:rPr>
              <a:t>ia</a:t>
            </a:r>
            <a:r>
              <a:rPr lang="en-US" sz="3600" b="1" dirty="0" smtClean="0">
                <a:latin typeface="Berlin Sans FB Demi" pitchFamily="34" charset="0"/>
              </a:rPr>
              <a:t> </a:t>
            </a:r>
            <a:r>
              <a:rPr lang="en-US" sz="3600" b="1" dirty="0" err="1" smtClean="0">
                <a:latin typeface="Berlin Sans FB Demi" pitchFamily="34" charset="0"/>
              </a:rPr>
              <a:t>adalah</a:t>
            </a:r>
            <a:r>
              <a:rPr lang="en-US" sz="3600" b="1" dirty="0" smtClean="0">
                <a:latin typeface="Berlin Sans FB Demi" pitchFamily="34" charset="0"/>
              </a:rPr>
              <a:t> </a:t>
            </a:r>
            <a:r>
              <a:rPr lang="en-US" sz="3600" b="1" dirty="0" smtClean="0">
                <a:solidFill>
                  <a:srgbClr val="FFFF00"/>
                </a:solidFill>
                <a:latin typeface="Berlin Sans FB Demi" pitchFamily="34" charset="0"/>
              </a:rPr>
              <a:t>HATI</a:t>
            </a:r>
            <a:endParaRPr lang="id-ID" sz="3600" b="1" dirty="0" smtClean="0">
              <a:solidFill>
                <a:srgbClr val="FFFF00"/>
              </a:solidFill>
              <a:latin typeface="Berlin Sans FB Demi" pitchFamily="34" charset="0"/>
            </a:endParaRPr>
          </a:p>
          <a:p>
            <a:pPr algn="ctr">
              <a:buNone/>
            </a:pPr>
            <a:r>
              <a:rPr lang="id-ID" sz="2400" b="1" dirty="0" smtClean="0">
                <a:latin typeface="Berlin Sans FB Demi" pitchFamily="34" charset="0"/>
              </a:rPr>
              <a:t>(HR Bukhari &amp; Muslim)</a:t>
            </a:r>
            <a:endParaRPr lang="en-US" sz="2400" b="1" dirty="0">
              <a:latin typeface="Berlin Sans FB Demi" pitchFamily="34" charset="0"/>
            </a:endParaRPr>
          </a:p>
        </p:txBody>
      </p:sp>
      <p:pic>
        <p:nvPicPr>
          <p:cNvPr id="4" name="Picture 9" descr="heartss"/>
          <p:cNvPicPr>
            <a:picLocks noChangeAspect="1" noChangeArrowheads="1" noCrop="1"/>
          </p:cNvPicPr>
          <p:nvPr/>
        </p:nvPicPr>
        <p:blipFill>
          <a:blip r:embed="rId2"/>
          <a:srcRect/>
          <a:stretch>
            <a:fillRect/>
          </a:stretch>
        </p:blipFill>
        <p:spPr bwMode="auto">
          <a:xfrm>
            <a:off x="179512" y="44624"/>
            <a:ext cx="800105" cy="1000132"/>
          </a:xfrm>
          <a:prstGeom prst="rect">
            <a:avLst/>
          </a:prstGeom>
          <a:noFill/>
          <a:ln w="9525">
            <a:noFill/>
            <a:miter lim="800000"/>
            <a:headEnd/>
            <a:tailEnd/>
          </a:ln>
        </p:spPr>
      </p:pic>
      <p:pic>
        <p:nvPicPr>
          <p:cNvPr id="5" name="Picture 9" descr="heartss"/>
          <p:cNvPicPr>
            <a:picLocks noChangeAspect="1" noChangeArrowheads="1" noCrop="1"/>
          </p:cNvPicPr>
          <p:nvPr/>
        </p:nvPicPr>
        <p:blipFill>
          <a:blip r:embed="rId2"/>
          <a:srcRect/>
          <a:stretch>
            <a:fillRect/>
          </a:stretch>
        </p:blipFill>
        <p:spPr bwMode="auto">
          <a:xfrm>
            <a:off x="8164383" y="44624"/>
            <a:ext cx="800105" cy="1000132"/>
          </a:xfrm>
          <a:prstGeom prst="rect">
            <a:avLst/>
          </a:prstGeom>
          <a:noFill/>
          <a:ln w="9525">
            <a:noFill/>
            <a:miter lim="800000"/>
            <a:headEnd/>
            <a:tailEnd/>
          </a:ln>
        </p:spPr>
      </p:pic>
      <p:sp>
        <p:nvSpPr>
          <p:cNvPr id="6" name="Content Placeholder 2"/>
          <p:cNvSpPr txBox="1">
            <a:spLocks/>
          </p:cNvSpPr>
          <p:nvPr/>
        </p:nvSpPr>
        <p:spPr bwMode="auto">
          <a:xfrm>
            <a:off x="446856" y="1196752"/>
            <a:ext cx="8229600" cy="1440160"/>
          </a:xfrm>
          <a:prstGeom prst="rect">
            <a:avLst/>
          </a:prstGeom>
          <a:noFill/>
          <a:ln w="3175">
            <a:solidFill>
              <a:srgbClr val="00FFFF"/>
            </a:solidFill>
            <a:prstDash val="sysDot"/>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cs typeface="+mn-cs"/>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cs typeface="+mn-cs"/>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9pPr>
          </a:lstStyle>
          <a:p>
            <a:pPr algn="ctr">
              <a:buNone/>
            </a:pPr>
            <a:r>
              <a:rPr lang="ar-AE" sz="4000" dirty="0">
                <a:effectLst/>
              </a:rPr>
              <a:t>أَلاَ وَإِنَّ فِي الْجَسَدِ مُضْغَةً إِذَا صَلَحَتْ صَلَحَ الْجَسَدُ كُلُّهُ وَإِذَا فَسَدَتْ فَسَدَ الْجَسَدُ كُلُّهُ أَلاَ وَهِيَ الْقَلْبُ</a:t>
            </a:r>
            <a:endParaRPr lang="en-US" sz="4000" b="1" dirty="0">
              <a:solidFill>
                <a:srgbClr val="FFFF00"/>
              </a:solidFill>
              <a:latin typeface="Berlin Sans FB Demi" pitchFamily="34" charset="0"/>
            </a:endParaRPr>
          </a:p>
        </p:txBody>
      </p:sp>
    </p:spTree>
    <p:extLst>
      <p:ext uri="{BB962C8B-B14F-4D97-AF65-F5344CB8AC3E}">
        <p14:creationId xmlns:p14="http://schemas.microsoft.com/office/powerpoint/2010/main" xmlns="" val="182035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checkerboard(across)">
                                      <p:cBhvr>
                                        <p:cTn id="7" dur="5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heckerboard(across)">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Effect transition="in" filter="checkerboard(across)">
                                      <p:cBhvr>
                                        <p:cTn id="17" dur="5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checkerboard(across)">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checkerboard(across)">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checkerboard(across)">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6"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19"/>
            <a:ext cx="8229600" cy="630907"/>
          </a:xfrm>
        </p:spPr>
        <p:txBody>
          <a:bodyPr/>
          <a:lstStyle/>
          <a:p>
            <a:r>
              <a:rPr lang="id-ID" sz="3200" dirty="0">
                <a:solidFill>
                  <a:srgbClr val="00FF00"/>
                </a:solidFill>
                <a:latin typeface="Berlin Sans FB Demi" pitchFamily="34" charset="0"/>
              </a:rPr>
              <a:t>RAHASIA agar UKHUWAH tetap KOKOH</a:t>
            </a:r>
            <a:endParaRPr lang="id-ID" sz="3200" dirty="0">
              <a:solidFill>
                <a:srgbClr val="00FF00"/>
              </a:solidFill>
            </a:endParaRPr>
          </a:p>
        </p:txBody>
      </p:sp>
      <p:sp>
        <p:nvSpPr>
          <p:cNvPr id="3" name="Content Placeholder 2"/>
          <p:cNvSpPr>
            <a:spLocks noGrp="1"/>
          </p:cNvSpPr>
          <p:nvPr>
            <p:ph idx="1"/>
          </p:nvPr>
        </p:nvSpPr>
        <p:spPr>
          <a:xfrm>
            <a:off x="251520" y="692696"/>
            <a:ext cx="8640960" cy="5472608"/>
          </a:xfrm>
          <a:ln>
            <a:solidFill>
              <a:srgbClr val="7030A0"/>
            </a:solidFill>
            <a:prstDash val="sysDot"/>
          </a:ln>
        </p:spPr>
        <p:txBody>
          <a:bodyPr/>
          <a:lstStyle/>
          <a:p>
            <a:r>
              <a:rPr lang="en-US" dirty="0" err="1" smtClean="0">
                <a:effectLst/>
                <a:latin typeface="Berlin Sans FB Demi" pitchFamily="34" charset="0"/>
              </a:rPr>
              <a:t>Karena</a:t>
            </a:r>
            <a:r>
              <a:rPr lang="en-US" dirty="0" smtClean="0">
                <a:effectLst/>
                <a:latin typeface="Berlin Sans FB Demi" pitchFamily="34" charset="0"/>
              </a:rPr>
              <a:t>, </a:t>
            </a:r>
            <a:r>
              <a:rPr lang="id-ID" dirty="0" smtClean="0">
                <a:effectLst/>
                <a:latin typeface="Berlin Sans FB Demi" pitchFamily="34" charset="0"/>
              </a:rPr>
              <a:t>HATI</a:t>
            </a:r>
            <a:r>
              <a:rPr lang="en-US" dirty="0" smtClean="0">
                <a:effectLst/>
                <a:latin typeface="Berlin Sans FB Demi" pitchFamily="34" charset="0"/>
              </a:rPr>
              <a:t> yang KOTOR </a:t>
            </a:r>
            <a:r>
              <a:rPr lang="en-US" dirty="0" err="1" smtClean="0">
                <a:effectLst/>
                <a:latin typeface="Berlin Sans FB Demi" pitchFamily="34" charset="0"/>
              </a:rPr>
              <a:t>dipenuhi</a:t>
            </a:r>
            <a:r>
              <a:rPr lang="en-US" dirty="0" smtClean="0">
                <a:effectLst/>
                <a:latin typeface="Berlin Sans FB Demi" pitchFamily="34" charset="0"/>
              </a:rPr>
              <a:t> </a:t>
            </a:r>
            <a:r>
              <a:rPr lang="en-US" dirty="0" err="1" smtClean="0">
                <a:effectLst/>
                <a:latin typeface="Berlin Sans FB Demi" pitchFamily="34" charset="0"/>
              </a:rPr>
              <a:t>sifat</a:t>
            </a:r>
            <a:r>
              <a:rPr lang="en-US" dirty="0" smtClean="0">
                <a:effectLst/>
                <a:latin typeface="Berlin Sans FB Demi" pitchFamily="34" charset="0"/>
              </a:rPr>
              <a:t> </a:t>
            </a:r>
            <a:r>
              <a:rPr lang="en-US" dirty="0" err="1" smtClean="0">
                <a:effectLst/>
                <a:latin typeface="Berlin Sans FB Demi" pitchFamily="34" charset="0"/>
              </a:rPr>
              <a:t>iri</a:t>
            </a:r>
            <a:r>
              <a:rPr lang="en-US" dirty="0" smtClean="0">
                <a:effectLst/>
                <a:latin typeface="Berlin Sans FB Demi" pitchFamily="34" charset="0"/>
              </a:rPr>
              <a:t>, </a:t>
            </a:r>
            <a:r>
              <a:rPr lang="en-US" dirty="0" err="1" smtClean="0">
                <a:effectLst/>
                <a:latin typeface="Berlin Sans FB Demi" pitchFamily="34" charset="0"/>
              </a:rPr>
              <a:t>dengki</a:t>
            </a:r>
            <a:r>
              <a:rPr lang="en-US" dirty="0" smtClean="0">
                <a:effectLst/>
                <a:latin typeface="Berlin Sans FB Demi" pitchFamily="34" charset="0"/>
              </a:rPr>
              <a:t>, </a:t>
            </a:r>
            <a:r>
              <a:rPr lang="en-US" dirty="0" err="1" smtClean="0">
                <a:effectLst/>
                <a:latin typeface="Berlin Sans FB Demi" pitchFamily="34" charset="0"/>
              </a:rPr>
              <a:t>hasud</a:t>
            </a:r>
            <a:r>
              <a:rPr lang="en-US" dirty="0" smtClean="0">
                <a:effectLst/>
                <a:latin typeface="Berlin Sans FB Demi" pitchFamily="34" charset="0"/>
              </a:rPr>
              <a:t>, </a:t>
            </a:r>
            <a:r>
              <a:rPr lang="en-US" dirty="0" err="1" smtClean="0">
                <a:effectLst/>
                <a:latin typeface="Berlin Sans FB Demi" pitchFamily="34" charset="0"/>
              </a:rPr>
              <a:t>dan</a:t>
            </a:r>
            <a:r>
              <a:rPr lang="en-US" dirty="0" smtClean="0">
                <a:effectLst/>
                <a:latin typeface="Berlin Sans FB Demi" pitchFamily="34" charset="0"/>
              </a:rPr>
              <a:t> </a:t>
            </a:r>
            <a:r>
              <a:rPr lang="en-US" dirty="0" err="1" smtClean="0">
                <a:effectLst/>
                <a:latin typeface="Berlin Sans FB Demi" pitchFamily="34" charset="0"/>
              </a:rPr>
              <a:t>buruk</a:t>
            </a:r>
            <a:r>
              <a:rPr lang="en-US" dirty="0" smtClean="0">
                <a:effectLst/>
                <a:latin typeface="Berlin Sans FB Demi" pitchFamily="34" charset="0"/>
              </a:rPr>
              <a:t> </a:t>
            </a:r>
            <a:r>
              <a:rPr lang="en-US" dirty="0" err="1" smtClean="0">
                <a:effectLst/>
                <a:latin typeface="Berlin Sans FB Demi" pitchFamily="34" charset="0"/>
              </a:rPr>
              <a:t>sangka</a:t>
            </a:r>
            <a:r>
              <a:rPr lang="en-US" dirty="0" smtClean="0">
                <a:effectLst/>
                <a:latin typeface="Berlin Sans FB Demi" pitchFamily="34" charset="0"/>
              </a:rPr>
              <a:t>, </a:t>
            </a:r>
            <a:r>
              <a:rPr lang="en-US" dirty="0" err="1" smtClean="0">
                <a:effectLst/>
                <a:latin typeface="Berlin Sans FB Demi" pitchFamily="34" charset="0"/>
              </a:rPr>
              <a:t>hampir</a:t>
            </a:r>
            <a:r>
              <a:rPr lang="en-US" dirty="0" smtClean="0">
                <a:effectLst/>
                <a:latin typeface="Berlin Sans FB Demi" pitchFamily="34" charset="0"/>
              </a:rPr>
              <a:t> </a:t>
            </a:r>
            <a:r>
              <a:rPr lang="en-US" dirty="0" err="1" smtClean="0">
                <a:effectLst/>
                <a:latin typeface="Berlin Sans FB Demi" pitchFamily="34" charset="0"/>
              </a:rPr>
              <a:t>dapat</a:t>
            </a:r>
            <a:r>
              <a:rPr lang="en-US" dirty="0" smtClean="0">
                <a:effectLst/>
                <a:latin typeface="Berlin Sans FB Demi" pitchFamily="34" charset="0"/>
              </a:rPr>
              <a:t> </a:t>
            </a:r>
            <a:r>
              <a:rPr lang="en-US" dirty="0" err="1" smtClean="0">
                <a:effectLst/>
                <a:latin typeface="Berlin Sans FB Demi" pitchFamily="34" charset="0"/>
              </a:rPr>
              <a:t>dipastikan</a:t>
            </a:r>
            <a:r>
              <a:rPr lang="en-US" dirty="0" smtClean="0">
                <a:effectLst/>
                <a:latin typeface="Berlin Sans FB Demi" pitchFamily="34" charset="0"/>
              </a:rPr>
              <a:t> </a:t>
            </a:r>
            <a:r>
              <a:rPr lang="en-US" dirty="0" err="1" smtClean="0">
                <a:effectLst/>
                <a:latin typeface="Berlin Sans FB Demi" pitchFamily="34" charset="0"/>
              </a:rPr>
              <a:t>akan</a:t>
            </a:r>
            <a:r>
              <a:rPr lang="en-US" dirty="0" smtClean="0">
                <a:effectLst/>
                <a:latin typeface="Berlin Sans FB Demi" pitchFamily="34" charset="0"/>
              </a:rPr>
              <a:t> </a:t>
            </a:r>
            <a:r>
              <a:rPr lang="en-US" dirty="0" err="1" smtClean="0">
                <a:effectLst/>
                <a:latin typeface="Berlin Sans FB Demi" pitchFamily="34" charset="0"/>
              </a:rPr>
              <a:t>membuat</a:t>
            </a:r>
            <a:r>
              <a:rPr lang="en-US" dirty="0" smtClean="0">
                <a:effectLst/>
                <a:latin typeface="Berlin Sans FB Demi" pitchFamily="34" charset="0"/>
              </a:rPr>
              <a:t> </a:t>
            </a:r>
            <a:r>
              <a:rPr lang="en-US" dirty="0" err="1" smtClean="0">
                <a:effectLst/>
                <a:latin typeface="Berlin Sans FB Demi" pitchFamily="34" charset="0"/>
              </a:rPr>
              <a:t>pemiliknya</a:t>
            </a:r>
            <a:r>
              <a:rPr lang="en-US" dirty="0" smtClean="0">
                <a:effectLst/>
                <a:latin typeface="Berlin Sans FB Demi" pitchFamily="34" charset="0"/>
              </a:rPr>
              <a:t> </a:t>
            </a:r>
            <a:r>
              <a:rPr lang="en-US" dirty="0" err="1" smtClean="0">
                <a:effectLst/>
                <a:latin typeface="Berlin Sans FB Demi" pitchFamily="34" charset="0"/>
              </a:rPr>
              <a:t>melakukan</a:t>
            </a:r>
            <a:r>
              <a:rPr lang="en-US" dirty="0" smtClean="0">
                <a:effectLst/>
                <a:latin typeface="Berlin Sans FB Demi" pitchFamily="34" charset="0"/>
              </a:rPr>
              <a:t> </a:t>
            </a:r>
            <a:r>
              <a:rPr lang="en-US" dirty="0" err="1" smtClean="0">
                <a:effectLst/>
                <a:latin typeface="Berlin Sans FB Demi" pitchFamily="34" charset="0"/>
              </a:rPr>
              <a:t>perbuatan-perbuatan</a:t>
            </a:r>
            <a:r>
              <a:rPr lang="en-US" dirty="0" smtClean="0">
                <a:effectLst/>
                <a:latin typeface="Berlin Sans FB Demi" pitchFamily="34" charset="0"/>
              </a:rPr>
              <a:t> </a:t>
            </a:r>
            <a:r>
              <a:rPr lang="en-US" dirty="0" err="1" smtClean="0">
                <a:effectLst/>
                <a:latin typeface="Berlin Sans FB Demi" pitchFamily="34" charset="0"/>
              </a:rPr>
              <a:t>tercela</a:t>
            </a:r>
            <a:r>
              <a:rPr lang="en-US" dirty="0" smtClean="0">
                <a:effectLst/>
                <a:latin typeface="Berlin Sans FB Demi" pitchFamily="34" charset="0"/>
              </a:rPr>
              <a:t> yang </a:t>
            </a:r>
            <a:r>
              <a:rPr lang="en-US" dirty="0" err="1" smtClean="0">
                <a:effectLst/>
                <a:latin typeface="Berlin Sans FB Demi" pitchFamily="34" charset="0"/>
              </a:rPr>
              <a:t>justru</a:t>
            </a:r>
            <a:r>
              <a:rPr lang="en-US" dirty="0" smtClean="0">
                <a:effectLst/>
                <a:latin typeface="Berlin Sans FB Demi" pitchFamily="34" charset="0"/>
              </a:rPr>
              <a:t> </a:t>
            </a:r>
            <a:r>
              <a:rPr lang="en-US" dirty="0" err="1" smtClean="0">
                <a:effectLst/>
                <a:latin typeface="Berlin Sans FB Demi" pitchFamily="34" charset="0"/>
              </a:rPr>
              <a:t>dapat</a:t>
            </a:r>
            <a:r>
              <a:rPr lang="en-US" dirty="0" smtClean="0">
                <a:effectLst/>
                <a:latin typeface="Berlin Sans FB Demi" pitchFamily="34" charset="0"/>
              </a:rPr>
              <a:t> </a:t>
            </a:r>
            <a:r>
              <a:rPr lang="en-US" dirty="0" err="1" smtClean="0">
                <a:effectLst/>
                <a:latin typeface="Berlin Sans FB Demi" pitchFamily="34" charset="0"/>
              </a:rPr>
              <a:t>merusak</a:t>
            </a:r>
            <a:r>
              <a:rPr lang="en-US" dirty="0" smtClean="0">
                <a:effectLst/>
                <a:latin typeface="Berlin Sans FB Demi" pitchFamily="34" charset="0"/>
              </a:rPr>
              <a:t> </a:t>
            </a:r>
            <a:r>
              <a:rPr lang="en-US" dirty="0" err="1" smtClean="0">
                <a:effectLst/>
                <a:latin typeface="Berlin Sans FB Demi" pitchFamily="34" charset="0"/>
              </a:rPr>
              <a:t>ukhuwah</a:t>
            </a:r>
            <a:r>
              <a:rPr lang="en-US" dirty="0" smtClean="0">
                <a:effectLst/>
                <a:latin typeface="Berlin Sans FB Demi" pitchFamily="34" charset="0"/>
              </a:rPr>
              <a:t>. </a:t>
            </a:r>
            <a:r>
              <a:rPr lang="en-US" dirty="0" err="1" smtClean="0">
                <a:effectLst/>
                <a:latin typeface="Berlin Sans FB Demi" pitchFamily="34" charset="0"/>
              </a:rPr>
              <a:t>Mengapa</a:t>
            </a:r>
            <a:r>
              <a:rPr lang="en-US" dirty="0" smtClean="0">
                <a:effectLst/>
                <a:latin typeface="Berlin Sans FB Demi" pitchFamily="34" charset="0"/>
              </a:rPr>
              <a:t>? </a:t>
            </a:r>
            <a:endParaRPr lang="id-ID" dirty="0" smtClean="0">
              <a:effectLst/>
              <a:latin typeface="Berlin Sans FB Demi" pitchFamily="34" charset="0"/>
            </a:endParaRPr>
          </a:p>
          <a:p>
            <a:r>
              <a:rPr lang="en-US" dirty="0" err="1" smtClean="0">
                <a:effectLst/>
                <a:latin typeface="Berlin Sans FB Demi" pitchFamily="34" charset="0"/>
              </a:rPr>
              <a:t>Sebab</a:t>
            </a:r>
            <a:r>
              <a:rPr lang="en-US" dirty="0" smtClean="0">
                <a:effectLst/>
                <a:latin typeface="Berlin Sans FB Demi" pitchFamily="34" charset="0"/>
              </a:rPr>
              <a:t> </a:t>
            </a:r>
            <a:r>
              <a:rPr lang="en-US" dirty="0" err="1" smtClean="0">
                <a:effectLst/>
                <a:latin typeface="Berlin Sans FB Demi" pitchFamily="34" charset="0"/>
              </a:rPr>
              <a:t>bila</a:t>
            </a:r>
            <a:r>
              <a:rPr lang="en-US" dirty="0" smtClean="0">
                <a:effectLst/>
                <a:latin typeface="Berlin Sans FB Demi" pitchFamily="34" charset="0"/>
              </a:rPr>
              <a:t> di </a:t>
            </a:r>
            <a:r>
              <a:rPr lang="en-US" dirty="0" err="1" smtClean="0">
                <a:effectLst/>
                <a:latin typeface="Berlin Sans FB Demi" pitchFamily="34" charset="0"/>
              </a:rPr>
              <a:t>antara</a:t>
            </a:r>
            <a:r>
              <a:rPr lang="en-US" dirty="0" smtClean="0">
                <a:effectLst/>
                <a:latin typeface="Berlin Sans FB Demi" pitchFamily="34" charset="0"/>
              </a:rPr>
              <a:t> </a:t>
            </a:r>
            <a:r>
              <a:rPr lang="en-US" dirty="0" err="1" smtClean="0">
                <a:effectLst/>
                <a:latin typeface="Berlin Sans FB Demi" pitchFamily="34" charset="0"/>
              </a:rPr>
              <a:t>sesama</a:t>
            </a:r>
            <a:r>
              <a:rPr lang="en-US" dirty="0" smtClean="0">
                <a:effectLst/>
                <a:latin typeface="Berlin Sans FB Demi" pitchFamily="34" charset="0"/>
              </a:rPr>
              <a:t> </a:t>
            </a:r>
            <a:r>
              <a:rPr lang="en-US" dirty="0" err="1" smtClean="0">
                <a:effectLst/>
                <a:latin typeface="Berlin Sans FB Demi" pitchFamily="34" charset="0"/>
              </a:rPr>
              <a:t>muslim</a:t>
            </a:r>
            <a:r>
              <a:rPr lang="en-US" dirty="0" smtClean="0">
                <a:effectLst/>
                <a:latin typeface="Berlin Sans FB Demi" pitchFamily="34" charset="0"/>
              </a:rPr>
              <a:t> </a:t>
            </a:r>
            <a:r>
              <a:rPr lang="en-US" dirty="0" err="1" smtClean="0">
                <a:effectLst/>
                <a:latin typeface="Berlin Sans FB Demi" pitchFamily="34" charset="0"/>
              </a:rPr>
              <a:t>saja</a:t>
            </a:r>
            <a:r>
              <a:rPr lang="en-US" dirty="0" smtClean="0">
                <a:effectLst/>
                <a:latin typeface="Berlin Sans FB Demi" pitchFamily="34" charset="0"/>
              </a:rPr>
              <a:t> </a:t>
            </a:r>
            <a:r>
              <a:rPr lang="en-US" dirty="0" err="1" smtClean="0">
                <a:effectLst/>
                <a:latin typeface="Berlin Sans FB Demi" pitchFamily="34" charset="0"/>
              </a:rPr>
              <a:t>sudah</a:t>
            </a:r>
            <a:r>
              <a:rPr lang="en-US" dirty="0" smtClean="0">
                <a:effectLst/>
                <a:latin typeface="Berlin Sans FB Demi" pitchFamily="34" charset="0"/>
              </a:rPr>
              <a:t> </a:t>
            </a:r>
            <a:r>
              <a:rPr lang="en-US" dirty="0" err="1" smtClean="0">
                <a:effectLst/>
                <a:latin typeface="Berlin Sans FB Demi" pitchFamily="34" charset="0"/>
              </a:rPr>
              <a:t>saling</a:t>
            </a:r>
            <a:r>
              <a:rPr lang="en-US" dirty="0" smtClean="0">
                <a:effectLst/>
                <a:latin typeface="Berlin Sans FB Demi" pitchFamily="34" charset="0"/>
              </a:rPr>
              <a:t> </a:t>
            </a:r>
            <a:r>
              <a:rPr lang="en-US" dirty="0" err="1" smtClean="0">
                <a:effectLst/>
                <a:latin typeface="Berlin Sans FB Demi" pitchFamily="34" charset="0"/>
              </a:rPr>
              <a:t>berburuk</a:t>
            </a:r>
            <a:r>
              <a:rPr lang="en-US" dirty="0" smtClean="0">
                <a:effectLst/>
                <a:latin typeface="Berlin Sans FB Demi" pitchFamily="34" charset="0"/>
              </a:rPr>
              <a:t> </a:t>
            </a:r>
            <a:r>
              <a:rPr lang="en-US" dirty="0" err="1" smtClean="0">
                <a:effectLst/>
                <a:latin typeface="Berlin Sans FB Demi" pitchFamily="34" charset="0"/>
              </a:rPr>
              <a:t>sangka</a:t>
            </a:r>
            <a:r>
              <a:rPr lang="en-US" dirty="0" smtClean="0">
                <a:effectLst/>
                <a:latin typeface="Berlin Sans FB Demi" pitchFamily="34" charset="0"/>
              </a:rPr>
              <a:t>, </a:t>
            </a:r>
            <a:r>
              <a:rPr lang="en-US" dirty="0" err="1" smtClean="0">
                <a:effectLst/>
                <a:latin typeface="Berlin Sans FB Demi" pitchFamily="34" charset="0"/>
              </a:rPr>
              <a:t>saling</a:t>
            </a:r>
            <a:r>
              <a:rPr lang="en-US" dirty="0" smtClean="0">
                <a:effectLst/>
                <a:latin typeface="Berlin Sans FB Demi" pitchFamily="34" charset="0"/>
              </a:rPr>
              <a:t> </a:t>
            </a:r>
            <a:r>
              <a:rPr lang="en-US" dirty="0" err="1" smtClean="0">
                <a:effectLst/>
                <a:latin typeface="Berlin Sans FB Demi" pitchFamily="34" charset="0"/>
              </a:rPr>
              <a:t>iri</a:t>
            </a:r>
            <a:r>
              <a:rPr lang="en-US" dirty="0" smtClean="0">
                <a:effectLst/>
                <a:latin typeface="Berlin Sans FB Demi" pitchFamily="34" charset="0"/>
              </a:rPr>
              <a:t>, </a:t>
            </a:r>
            <a:r>
              <a:rPr lang="en-US" dirty="0" err="1" smtClean="0">
                <a:effectLst/>
                <a:latin typeface="Berlin Sans FB Demi" pitchFamily="34" charset="0"/>
              </a:rPr>
              <a:t>dan</a:t>
            </a:r>
            <a:r>
              <a:rPr lang="en-US" dirty="0" smtClean="0">
                <a:effectLst/>
                <a:latin typeface="Berlin Sans FB Demi" pitchFamily="34" charset="0"/>
              </a:rPr>
              <a:t> </a:t>
            </a:r>
            <a:r>
              <a:rPr lang="en-US" dirty="0" err="1" smtClean="0">
                <a:effectLst/>
                <a:latin typeface="Berlin Sans FB Demi" pitchFamily="34" charset="0"/>
              </a:rPr>
              <a:t>saling</a:t>
            </a:r>
            <a:r>
              <a:rPr lang="en-US" dirty="0" smtClean="0">
                <a:effectLst/>
                <a:latin typeface="Berlin Sans FB Demi" pitchFamily="34" charset="0"/>
              </a:rPr>
              <a:t> </a:t>
            </a:r>
            <a:r>
              <a:rPr lang="en-US" dirty="0" err="1" smtClean="0">
                <a:effectLst/>
                <a:latin typeface="Berlin Sans FB Demi" pitchFamily="34" charset="0"/>
              </a:rPr>
              <a:t>mendengki</a:t>
            </a:r>
            <a:r>
              <a:rPr lang="en-US" dirty="0" smtClean="0">
                <a:effectLst/>
                <a:latin typeface="Berlin Sans FB Demi" pitchFamily="34" charset="0"/>
              </a:rPr>
              <a:t>, </a:t>
            </a:r>
            <a:r>
              <a:rPr lang="en-US" dirty="0" err="1" smtClean="0">
                <a:effectLst/>
                <a:latin typeface="Berlin Sans FB Demi" pitchFamily="34" charset="0"/>
              </a:rPr>
              <a:t>bagaimana</a:t>
            </a:r>
            <a:r>
              <a:rPr lang="en-US" dirty="0" smtClean="0">
                <a:effectLst/>
                <a:latin typeface="Berlin Sans FB Demi" pitchFamily="34" charset="0"/>
              </a:rPr>
              <a:t> </a:t>
            </a:r>
            <a:r>
              <a:rPr lang="en-US" dirty="0" err="1" smtClean="0">
                <a:effectLst/>
                <a:latin typeface="Berlin Sans FB Demi" pitchFamily="34" charset="0"/>
              </a:rPr>
              <a:t>mungkin</a:t>
            </a:r>
            <a:r>
              <a:rPr lang="en-US" dirty="0" smtClean="0">
                <a:effectLst/>
                <a:latin typeface="Berlin Sans FB Demi" pitchFamily="34" charset="0"/>
              </a:rPr>
              <a:t> </a:t>
            </a:r>
            <a:r>
              <a:rPr lang="en-US" dirty="0" err="1" smtClean="0">
                <a:effectLst/>
                <a:latin typeface="Berlin Sans FB Demi" pitchFamily="34" charset="0"/>
              </a:rPr>
              <a:t>akan</a:t>
            </a:r>
            <a:r>
              <a:rPr lang="en-US" dirty="0" smtClean="0">
                <a:effectLst/>
                <a:latin typeface="Berlin Sans FB Demi" pitchFamily="34" charset="0"/>
              </a:rPr>
              <a:t> </a:t>
            </a:r>
            <a:r>
              <a:rPr lang="en-US" dirty="0" err="1" smtClean="0">
                <a:effectLst/>
                <a:latin typeface="Berlin Sans FB Demi" pitchFamily="34" charset="0"/>
              </a:rPr>
              <a:t>tumbuh</a:t>
            </a:r>
            <a:r>
              <a:rPr lang="en-US" dirty="0" smtClean="0">
                <a:effectLst/>
                <a:latin typeface="Berlin Sans FB Demi" pitchFamily="34" charset="0"/>
              </a:rPr>
              <a:t> </a:t>
            </a:r>
            <a:r>
              <a:rPr lang="en-US" dirty="0" err="1" smtClean="0">
                <a:effectLst/>
                <a:latin typeface="Berlin Sans FB Demi" pitchFamily="34" charset="0"/>
              </a:rPr>
              <a:t>nilai-nilai</a:t>
            </a:r>
            <a:r>
              <a:rPr lang="en-US" dirty="0" smtClean="0">
                <a:effectLst/>
                <a:latin typeface="Berlin Sans FB Demi" pitchFamily="34" charset="0"/>
              </a:rPr>
              <a:t> </a:t>
            </a:r>
            <a:r>
              <a:rPr lang="en-US" dirty="0" err="1" smtClean="0">
                <a:effectLst/>
                <a:latin typeface="Berlin Sans FB Demi" pitchFamily="34" charset="0"/>
              </a:rPr>
              <a:t>persaudaraan</a:t>
            </a:r>
            <a:r>
              <a:rPr lang="en-US" dirty="0" smtClean="0">
                <a:effectLst/>
                <a:latin typeface="Berlin Sans FB Demi" pitchFamily="34" charset="0"/>
              </a:rPr>
              <a:t> yang </a:t>
            </a:r>
            <a:r>
              <a:rPr lang="en-US" dirty="0" err="1" smtClean="0">
                <a:effectLst/>
                <a:latin typeface="Berlin Sans FB Demi" pitchFamily="34" charset="0"/>
              </a:rPr>
              <a:t>indah</a:t>
            </a:r>
            <a:r>
              <a:rPr lang="id-ID" dirty="0" smtClean="0">
                <a:effectLst/>
                <a:latin typeface="Berlin Sans FB Demi" pitchFamily="34" charset="0"/>
              </a:rPr>
              <a:t> </a:t>
            </a:r>
            <a:r>
              <a:rPr lang="en-US" dirty="0" smtClean="0">
                <a:effectLst/>
                <a:latin typeface="Berlin Sans FB Demi" pitchFamily="34" charset="0"/>
              </a:rPr>
              <a:t>?</a:t>
            </a:r>
            <a:endParaRPr lang="id-ID" dirty="0">
              <a:latin typeface="Berlin Sans FB Demi" pitchFamily="34" charset="0"/>
            </a:endParaRPr>
          </a:p>
        </p:txBody>
      </p:sp>
    </p:spTree>
    <p:extLst>
      <p:ext uri="{BB962C8B-B14F-4D97-AF65-F5344CB8AC3E}">
        <p14:creationId xmlns:p14="http://schemas.microsoft.com/office/powerpoint/2010/main" xmlns="" val="483248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3.bp.blogspot.com/-9SVoYMATgnQ/T-NNko8P4TI/AAAAAAAAAYo/sy7FGOA-Q0U/s1600/perpecahan-400x299.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848" y="-27384"/>
            <a:ext cx="9125151" cy="6885384"/>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457200" y="-27384"/>
            <a:ext cx="8229600" cy="630907"/>
          </a:xfrm>
        </p:spPr>
        <p:txBody>
          <a:bodyPr/>
          <a:lstStyle/>
          <a:p>
            <a:r>
              <a:rPr lang="id-ID" sz="4000" dirty="0" smtClean="0">
                <a:solidFill>
                  <a:srgbClr val="FF0000"/>
                </a:solidFill>
                <a:latin typeface="Berlin Sans FB Demi" pitchFamily="34" charset="0"/>
              </a:rPr>
              <a:t>PIKIRKAN !!</a:t>
            </a:r>
            <a:endParaRPr lang="id-ID" sz="4000" dirty="0">
              <a:solidFill>
                <a:srgbClr val="FF0000"/>
              </a:solidFill>
              <a:latin typeface="Berlin Sans FB Demi" pitchFamily="34" charset="0"/>
            </a:endParaRPr>
          </a:p>
        </p:txBody>
      </p:sp>
      <p:sp>
        <p:nvSpPr>
          <p:cNvPr id="3" name="Content Placeholder 2"/>
          <p:cNvSpPr>
            <a:spLocks noGrp="1"/>
          </p:cNvSpPr>
          <p:nvPr>
            <p:ph idx="1"/>
          </p:nvPr>
        </p:nvSpPr>
        <p:spPr>
          <a:xfrm>
            <a:off x="323528" y="727075"/>
            <a:ext cx="8435280" cy="5438229"/>
          </a:xfrm>
          <a:solidFill>
            <a:schemeClr val="tx1">
              <a:alpha val="30000"/>
            </a:schemeClr>
          </a:solidFill>
          <a:ln>
            <a:noFill/>
            <a:prstDash val="sysDot"/>
          </a:ln>
        </p:spPr>
        <p:txBody>
          <a:bodyPr/>
          <a:lstStyle/>
          <a:p>
            <a:r>
              <a:rPr lang="id-ID" sz="2800" dirty="0" err="1">
                <a:solidFill>
                  <a:srgbClr val="010199"/>
                </a:solidFill>
                <a:effectLst/>
                <a:latin typeface="Berlin Sans FB Demi" pitchFamily="34" charset="0"/>
              </a:rPr>
              <a:t>A</a:t>
            </a:r>
            <a:r>
              <a:rPr lang="en-US" sz="2800" dirty="0" err="1" smtClean="0">
                <a:solidFill>
                  <a:srgbClr val="010199"/>
                </a:solidFill>
                <a:effectLst/>
                <a:latin typeface="Berlin Sans FB Demi" pitchFamily="34" charset="0"/>
              </a:rPr>
              <a:t>dakah</a:t>
            </a:r>
            <a:r>
              <a:rPr lang="en-US" sz="2800" dirty="0" smtClean="0">
                <a:solidFill>
                  <a:srgbClr val="010199"/>
                </a:solidFill>
                <a:effectLst/>
                <a:latin typeface="Berlin Sans FB Demi" pitchFamily="34" charset="0"/>
              </a:rPr>
              <a:t> </a:t>
            </a:r>
            <a:r>
              <a:rPr lang="en-US" sz="2800" dirty="0">
                <a:solidFill>
                  <a:srgbClr val="010199"/>
                </a:solidFill>
                <a:effectLst/>
                <a:latin typeface="Berlin Sans FB Demi" pitchFamily="34" charset="0"/>
              </a:rPr>
              <a:t>rasa </a:t>
            </a:r>
            <a:r>
              <a:rPr lang="en-US" sz="2800" dirty="0" err="1">
                <a:solidFill>
                  <a:srgbClr val="010199"/>
                </a:solidFill>
                <a:effectLst/>
                <a:latin typeface="Berlin Sans FB Demi" pitchFamily="34" charset="0"/>
              </a:rPr>
              <a:t>persaudaraan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dapat</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kita</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rasakan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dari</a:t>
            </a:r>
            <a:r>
              <a:rPr lang="en-US" sz="2800" dirty="0">
                <a:solidFill>
                  <a:srgbClr val="010199"/>
                </a:solidFill>
                <a:effectLst/>
                <a:latin typeface="Berlin Sans FB Demi" pitchFamily="34" charset="0"/>
              </a:rPr>
              <a:t> orang yang </a:t>
            </a:r>
            <a:r>
              <a:rPr lang="en-US" sz="2800" dirty="0" err="1">
                <a:solidFill>
                  <a:srgbClr val="010199"/>
                </a:solidFill>
                <a:effectLst/>
                <a:latin typeface="Berlin Sans FB Demi" pitchFamily="34" charset="0"/>
              </a:rPr>
              <a:t>tidak</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memiliki</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kemuliaan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akhlak</a:t>
            </a:r>
            <a:r>
              <a:rPr lang="en-US" sz="2800" dirty="0">
                <a:solidFill>
                  <a:srgbClr val="010199"/>
                </a:solidFill>
                <a:effectLst/>
                <a:latin typeface="Berlin Sans FB Demi" pitchFamily="34" charset="0"/>
              </a:rPr>
              <a:t>? </a:t>
            </a:r>
            <a:endParaRPr lang="id-ID" sz="2800" dirty="0" smtClean="0">
              <a:solidFill>
                <a:srgbClr val="010199"/>
              </a:solidFill>
              <a:effectLst/>
              <a:latin typeface="Berlin Sans FB Demi" pitchFamily="34" charset="0"/>
            </a:endParaRPr>
          </a:p>
          <a:p>
            <a:r>
              <a:rPr lang="en-US" sz="2800" dirty="0" err="1" smtClean="0">
                <a:solidFill>
                  <a:srgbClr val="C00000"/>
                </a:solidFill>
                <a:effectLst/>
                <a:latin typeface="Berlin Sans FB Demi" pitchFamily="34" charset="0"/>
              </a:rPr>
              <a:t>Tentu</a:t>
            </a:r>
            <a:r>
              <a:rPr lang="en-US" sz="2800" dirty="0" smtClean="0">
                <a:solidFill>
                  <a:srgbClr val="C00000"/>
                </a:solidFill>
                <a:effectLst/>
                <a:latin typeface="Berlin Sans FB Demi" pitchFamily="34" charset="0"/>
              </a:rPr>
              <a:t> </a:t>
            </a:r>
            <a:r>
              <a:rPr lang="en-US" sz="2800" dirty="0" err="1">
                <a:solidFill>
                  <a:srgbClr val="C00000"/>
                </a:solidFill>
                <a:effectLst/>
                <a:latin typeface="Berlin Sans FB Demi" pitchFamily="34" charset="0"/>
              </a:rPr>
              <a:t>saja</a:t>
            </a:r>
            <a:r>
              <a:rPr lang="en-US" sz="2800" dirty="0">
                <a:solidFill>
                  <a:srgbClr val="C00000"/>
                </a:solidFill>
                <a:effectLst/>
                <a:latin typeface="Berlin Sans FB Demi" pitchFamily="34" charset="0"/>
              </a:rPr>
              <a:t> </a:t>
            </a:r>
            <a:r>
              <a:rPr lang="en-US" sz="2800" dirty="0" smtClean="0">
                <a:solidFill>
                  <a:srgbClr val="C00000"/>
                </a:solidFill>
                <a:effectLst/>
                <a:latin typeface="Berlin Sans FB Demi" pitchFamily="34" charset="0"/>
              </a:rPr>
              <a:t>TIDAK</a:t>
            </a:r>
            <a:r>
              <a:rPr lang="id-ID" sz="2800" dirty="0" smtClean="0">
                <a:solidFill>
                  <a:srgbClr val="C00000"/>
                </a:solidFill>
                <a:effectLst/>
                <a:latin typeface="Berlin Sans FB Demi" pitchFamily="34" charset="0"/>
              </a:rPr>
              <a:t> </a:t>
            </a:r>
            <a:r>
              <a:rPr lang="en-US" sz="2800" dirty="0" smtClean="0">
                <a:solidFill>
                  <a:srgbClr val="C00000"/>
                </a:solidFill>
                <a:effectLst/>
                <a:latin typeface="Berlin Sans FB Demi" pitchFamily="34" charset="0"/>
              </a:rPr>
              <a:t>!</a:t>
            </a:r>
            <a:r>
              <a:rPr lang="id-ID" sz="2800" dirty="0" smtClean="0">
                <a:solidFill>
                  <a:srgbClr val="C00000"/>
                </a:solidFill>
                <a:effectLst/>
                <a:latin typeface="Berlin Sans FB Demi" pitchFamily="34" charset="0"/>
              </a:rPr>
              <a:t>!</a:t>
            </a:r>
          </a:p>
          <a:p>
            <a:r>
              <a:rPr lang="en-US" sz="2800" dirty="0" err="1" smtClean="0">
                <a:solidFill>
                  <a:srgbClr val="010199"/>
                </a:solidFill>
                <a:effectLst/>
                <a:latin typeface="Berlin Sans FB Demi" pitchFamily="34" charset="0"/>
              </a:rPr>
              <a:t>Kemuliaan</a:t>
            </a:r>
            <a:r>
              <a:rPr lang="en-US" sz="2800" dirty="0" smtClean="0">
                <a:solidFill>
                  <a:srgbClr val="010199"/>
                </a:solidFill>
                <a:effectLst/>
                <a:latin typeface="Berlin Sans FB Demi" pitchFamily="34" charset="0"/>
              </a:rPr>
              <a:t> </a:t>
            </a:r>
            <a:r>
              <a:rPr lang="en-US" sz="2800" dirty="0" err="1">
                <a:solidFill>
                  <a:srgbClr val="010199"/>
                </a:solidFill>
                <a:effectLst/>
                <a:latin typeface="Berlin Sans FB Demi" pitchFamily="34" charset="0"/>
              </a:rPr>
              <a:t>akhlak</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tidak</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akan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pernah</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berpadu</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dengan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hati</a:t>
            </a:r>
            <a:r>
              <a:rPr lang="en-US" sz="2800" dirty="0">
                <a:solidFill>
                  <a:srgbClr val="010199"/>
                </a:solidFill>
                <a:effectLst/>
                <a:latin typeface="Berlin Sans FB Demi" pitchFamily="34" charset="0"/>
              </a:rPr>
              <a:t> yang </a:t>
            </a:r>
            <a:r>
              <a:rPr lang="en-US" sz="2800" dirty="0" err="1">
                <a:solidFill>
                  <a:srgbClr val="010199"/>
                </a:solidFill>
                <a:effectLst/>
                <a:latin typeface="Berlin Sans FB Demi" pitchFamily="34" charset="0"/>
              </a:rPr>
              <a:t>penuh</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iri</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dengki</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ujub</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riya</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takabur</a:t>
            </a:r>
            <a:r>
              <a:rPr lang="en-US" sz="2800" dirty="0">
                <a:solidFill>
                  <a:srgbClr val="010199"/>
                </a:solidFill>
                <a:effectLst/>
                <a:latin typeface="Berlin Sans FB Demi" pitchFamily="34" charset="0"/>
              </a:rPr>
              <a:t>. </a:t>
            </a:r>
            <a:endParaRPr lang="id-ID" sz="2800" dirty="0" smtClean="0">
              <a:solidFill>
                <a:srgbClr val="010199"/>
              </a:solidFill>
              <a:effectLst/>
              <a:latin typeface="Berlin Sans FB Demi" pitchFamily="34" charset="0"/>
            </a:endParaRPr>
          </a:p>
          <a:p>
            <a:r>
              <a:rPr lang="en-US" sz="2800" dirty="0" smtClean="0">
                <a:solidFill>
                  <a:srgbClr val="010199"/>
                </a:solidFill>
                <a:effectLst/>
                <a:latin typeface="Berlin Sans FB Demi" pitchFamily="34" charset="0"/>
              </a:rPr>
              <a:t>Di </a:t>
            </a:r>
            <a:r>
              <a:rPr lang="en-US" sz="2800" dirty="0" err="1">
                <a:solidFill>
                  <a:srgbClr val="010199"/>
                </a:solidFill>
                <a:effectLst/>
                <a:latin typeface="Berlin Sans FB Demi" pitchFamily="34" charset="0"/>
              </a:rPr>
              <a:t>dalam</a:t>
            </a:r>
            <a:r>
              <a:rPr lang="en-US" sz="2800" dirty="0">
                <a:solidFill>
                  <a:srgbClr val="010199"/>
                </a:solidFill>
                <a:effectLst/>
                <a:latin typeface="Berlin Sans FB Demi" pitchFamily="34" charset="0"/>
              </a:rPr>
              <a:t> </a:t>
            </a:r>
            <a:r>
              <a:rPr lang="id-ID" sz="2800" dirty="0" smtClean="0">
                <a:solidFill>
                  <a:srgbClr val="010199"/>
                </a:solidFill>
                <a:effectLst/>
                <a:latin typeface="Berlin Sans FB Demi" pitchFamily="34" charset="0"/>
              </a:rPr>
              <a:t>hati </a:t>
            </a:r>
            <a:r>
              <a:rPr lang="en-US" sz="2800" dirty="0" smtClean="0">
                <a:solidFill>
                  <a:srgbClr val="010199"/>
                </a:solidFill>
                <a:effectLst/>
                <a:latin typeface="Berlin Sans FB Demi" pitchFamily="34" charset="0"/>
              </a:rPr>
              <a:t>yang </a:t>
            </a:r>
            <a:r>
              <a:rPr lang="en-US" sz="2800" dirty="0" err="1">
                <a:solidFill>
                  <a:srgbClr val="010199"/>
                </a:solidFill>
                <a:effectLst/>
                <a:latin typeface="Berlin Sans FB Demi" pitchFamily="34" charset="0"/>
              </a:rPr>
              <a:t>kusam</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busuk</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inilah</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justru</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tersimpan</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benih-benih</a:t>
            </a:r>
            <a:r>
              <a:rPr lang="en-US" sz="2800" dirty="0">
                <a:solidFill>
                  <a:srgbClr val="010199"/>
                </a:solidFill>
                <a:effectLst/>
                <a:latin typeface="Berlin Sans FB Demi" pitchFamily="34" charset="0"/>
              </a:rPr>
              <a:t> </a:t>
            </a:r>
            <a:r>
              <a:rPr lang="en-US" sz="2800" i="1" dirty="0" smtClean="0">
                <a:solidFill>
                  <a:srgbClr val="C00000"/>
                </a:solidFill>
                <a:effectLst/>
                <a:latin typeface="Berlin Sans FB Demi" pitchFamily="34" charset="0"/>
              </a:rPr>
              <a:t>TAFARRUQ</a:t>
            </a:r>
            <a:r>
              <a:rPr lang="en-US" sz="2800" dirty="0" smtClean="0">
                <a:solidFill>
                  <a:srgbClr val="C00000"/>
                </a:solidFill>
                <a:effectLst/>
                <a:latin typeface="Berlin Sans FB Demi" pitchFamily="34" charset="0"/>
              </a:rPr>
              <a:t> </a:t>
            </a:r>
            <a:r>
              <a:rPr lang="en-US" sz="2800" dirty="0" smtClean="0">
                <a:solidFill>
                  <a:srgbClr val="010199"/>
                </a:solidFill>
                <a:effectLst/>
                <a:latin typeface="Berlin Sans FB Demi" pitchFamily="34" charset="0"/>
              </a:rPr>
              <a:t>(</a:t>
            </a:r>
            <a:r>
              <a:rPr lang="en-US" sz="2800" dirty="0" err="1">
                <a:solidFill>
                  <a:srgbClr val="010199"/>
                </a:solidFill>
                <a:effectLst/>
                <a:latin typeface="Berlin Sans FB Demi" pitchFamily="34" charset="0"/>
              </a:rPr>
              <a:t>perpecahan</a:t>
            </a:r>
            <a:r>
              <a:rPr lang="en-US" sz="2800" dirty="0">
                <a:solidFill>
                  <a:srgbClr val="010199"/>
                </a:solidFill>
                <a:effectLst/>
                <a:latin typeface="Berlin Sans FB Demi" pitchFamily="34" charset="0"/>
              </a:rPr>
              <a:t>) yang </a:t>
            </a:r>
            <a:r>
              <a:rPr lang="en-US" sz="2800" dirty="0" err="1">
                <a:solidFill>
                  <a:srgbClr val="010199"/>
                </a:solidFill>
                <a:effectLst/>
                <a:latin typeface="Berlin Sans FB Demi" pitchFamily="34" charset="0"/>
              </a:rPr>
              <a:t>mengejawantah</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dalam</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aneka</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bentuk</a:t>
            </a:r>
            <a:r>
              <a:rPr lang="en-US" sz="2800" dirty="0">
                <a:solidFill>
                  <a:srgbClr val="010199"/>
                </a:solidFill>
                <a:effectLst/>
                <a:latin typeface="Berlin Sans FB Demi" pitchFamily="34" charset="0"/>
              </a:rPr>
              <a:t> </a:t>
            </a:r>
            <a:r>
              <a:rPr lang="en-US" sz="2800" dirty="0" smtClean="0">
                <a:solidFill>
                  <a:srgbClr val="010199"/>
                </a:solidFill>
                <a:effectLst/>
                <a:latin typeface="Berlin Sans FB Demi" pitchFamily="34" charset="0"/>
              </a:rPr>
              <a:t>PERMUSUHAN </a:t>
            </a:r>
            <a:r>
              <a:rPr lang="en-US" sz="2800" dirty="0" err="1">
                <a:solidFill>
                  <a:srgbClr val="010199"/>
                </a:solidFill>
                <a:effectLst/>
                <a:latin typeface="Berlin Sans FB Demi" pitchFamily="34" charset="0"/>
              </a:rPr>
              <a:t>dan</a:t>
            </a:r>
            <a:r>
              <a:rPr lang="en-US" sz="2800" dirty="0">
                <a:solidFill>
                  <a:srgbClr val="010199"/>
                </a:solidFill>
                <a:effectLst/>
                <a:latin typeface="Berlin Sans FB Demi" pitchFamily="34" charset="0"/>
              </a:rPr>
              <a:t> </a:t>
            </a:r>
            <a:r>
              <a:rPr lang="en-US" sz="2800" dirty="0" smtClean="0">
                <a:solidFill>
                  <a:srgbClr val="010199"/>
                </a:solidFill>
                <a:effectLst/>
                <a:latin typeface="Berlin Sans FB Demi" pitchFamily="34" charset="0"/>
              </a:rPr>
              <a:t>KEBENCIAN </a:t>
            </a:r>
            <a:r>
              <a:rPr lang="en-US" sz="2800" dirty="0" err="1">
                <a:solidFill>
                  <a:srgbClr val="010199"/>
                </a:solidFill>
                <a:effectLst/>
                <a:latin typeface="Berlin Sans FB Demi" pitchFamily="34" charset="0"/>
              </a:rPr>
              <a:t>terhadap</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sesama</a:t>
            </a:r>
            <a:r>
              <a:rPr lang="en-US" sz="2800" dirty="0">
                <a:solidFill>
                  <a:srgbClr val="010199"/>
                </a:solidFill>
                <a:effectLst/>
                <a:latin typeface="Berlin Sans FB Demi" pitchFamily="34" charset="0"/>
              </a:rPr>
              <a:t> </a:t>
            </a:r>
            <a:r>
              <a:rPr lang="en-US" sz="2800" dirty="0" err="1">
                <a:solidFill>
                  <a:srgbClr val="010199"/>
                </a:solidFill>
                <a:effectLst/>
                <a:latin typeface="Berlin Sans FB Demi" pitchFamily="34" charset="0"/>
              </a:rPr>
              <a:t>muslim</a:t>
            </a:r>
            <a:r>
              <a:rPr lang="en-US" sz="2800" dirty="0">
                <a:solidFill>
                  <a:srgbClr val="010199"/>
                </a:solidFill>
                <a:effectLst/>
                <a:latin typeface="Berlin Sans FB Demi" pitchFamily="34" charset="0"/>
              </a:rPr>
              <a:t>.</a:t>
            </a:r>
            <a:endParaRPr lang="id-ID" sz="2800" dirty="0">
              <a:solidFill>
                <a:srgbClr val="010199"/>
              </a:solidFill>
              <a:effectLst/>
              <a:latin typeface="Berlin Sans FB Demi" pitchFamily="34" charset="0"/>
            </a:endParaRPr>
          </a:p>
          <a:p>
            <a:endParaRPr lang="id-ID" sz="2800" dirty="0">
              <a:solidFill>
                <a:srgbClr val="010199"/>
              </a:solidFill>
              <a:latin typeface="Berlin Sans FB Demi" pitchFamily="34" charset="0"/>
            </a:endParaRPr>
          </a:p>
        </p:txBody>
      </p:sp>
    </p:spTree>
    <p:extLst>
      <p:ext uri="{BB962C8B-B14F-4D97-AF65-F5344CB8AC3E}">
        <p14:creationId xmlns:p14="http://schemas.microsoft.com/office/powerpoint/2010/main" xmlns="" val="2588787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789"/>
            <a:ext cx="8229600" cy="558899"/>
          </a:xfrm>
        </p:spPr>
        <p:txBody>
          <a:bodyPr/>
          <a:lstStyle/>
          <a:p>
            <a:r>
              <a:rPr lang="id-ID" sz="3600" dirty="0" smtClean="0">
                <a:solidFill>
                  <a:srgbClr val="FFFF00"/>
                </a:solidFill>
                <a:latin typeface="Berlin Sans FB Demi" pitchFamily="34" charset="0"/>
              </a:rPr>
              <a:t>MENELADANI RASULULLAH</a:t>
            </a:r>
            <a:endParaRPr lang="id-ID" sz="3600" dirty="0">
              <a:solidFill>
                <a:srgbClr val="FFFF00"/>
              </a:solidFill>
              <a:latin typeface="Berlin Sans FB Demi" pitchFamily="34" charset="0"/>
            </a:endParaRPr>
          </a:p>
        </p:txBody>
      </p:sp>
      <p:sp>
        <p:nvSpPr>
          <p:cNvPr id="3" name="Content Placeholder 2"/>
          <p:cNvSpPr>
            <a:spLocks noGrp="1"/>
          </p:cNvSpPr>
          <p:nvPr>
            <p:ph idx="1"/>
          </p:nvPr>
        </p:nvSpPr>
        <p:spPr>
          <a:xfrm>
            <a:off x="385192" y="836712"/>
            <a:ext cx="8363272" cy="5256584"/>
          </a:xfrm>
          <a:ln>
            <a:solidFill>
              <a:srgbClr val="FF6699"/>
            </a:solidFill>
            <a:prstDash val="sysDot"/>
          </a:ln>
        </p:spPr>
        <p:txBody>
          <a:bodyPr/>
          <a:lstStyle/>
          <a:p>
            <a:r>
              <a:rPr lang="en-US" dirty="0" err="1">
                <a:effectLst/>
                <a:latin typeface="Berlin Sans FB Demi" pitchFamily="34" charset="0"/>
              </a:rPr>
              <a:t>Betapa</a:t>
            </a:r>
            <a:r>
              <a:rPr lang="en-US" dirty="0">
                <a:effectLst/>
                <a:latin typeface="Berlin Sans FB Demi" pitchFamily="34" charset="0"/>
              </a:rPr>
              <a:t> </a:t>
            </a:r>
            <a:r>
              <a:rPr lang="en-US" dirty="0" err="1">
                <a:effectLst/>
                <a:latin typeface="Berlin Sans FB Demi" pitchFamily="34" charset="0"/>
              </a:rPr>
              <a:t>Rasul</a:t>
            </a:r>
            <a:r>
              <a:rPr lang="en-US" dirty="0">
                <a:effectLst/>
                <a:latin typeface="Berlin Sans FB Demi" pitchFamily="34" charset="0"/>
              </a:rPr>
              <a:t> </a:t>
            </a:r>
            <a:r>
              <a:rPr lang="en-US" dirty="0" err="1">
                <a:effectLst/>
                <a:latin typeface="Berlin Sans FB Demi" pitchFamily="34" charset="0"/>
              </a:rPr>
              <a:t>menyadari</a:t>
            </a:r>
            <a:r>
              <a:rPr lang="en-US" dirty="0">
                <a:effectLst/>
                <a:latin typeface="Berlin Sans FB Demi" pitchFamily="34" charset="0"/>
              </a:rPr>
              <a:t> </a:t>
            </a:r>
            <a:r>
              <a:rPr lang="en-US" dirty="0" err="1">
                <a:effectLst/>
                <a:latin typeface="Berlin Sans FB Demi" pitchFamily="34" charset="0"/>
              </a:rPr>
              <a:t>bahwa</a:t>
            </a:r>
            <a:r>
              <a:rPr lang="en-US" dirty="0">
                <a:effectLst/>
                <a:latin typeface="Berlin Sans FB Demi" pitchFamily="34" charset="0"/>
              </a:rPr>
              <a:t> </a:t>
            </a:r>
            <a:r>
              <a:rPr lang="en-US" dirty="0" smtClean="0">
                <a:effectLst/>
                <a:latin typeface="Berlin Sans FB Demi" pitchFamily="34" charset="0"/>
              </a:rPr>
              <a:t>MENYEMPURNAKAN AKHLAK </a:t>
            </a:r>
            <a:r>
              <a:rPr lang="en-US" dirty="0" err="1" smtClean="0">
                <a:effectLst/>
                <a:latin typeface="Berlin Sans FB Demi" pitchFamily="34" charset="0"/>
              </a:rPr>
              <a:t>pada</a:t>
            </a:r>
            <a:r>
              <a:rPr lang="en-US" dirty="0" smtClean="0">
                <a:effectLst/>
                <a:latin typeface="Berlin Sans FB Demi" pitchFamily="34" charset="0"/>
              </a:rPr>
              <a:t> </a:t>
            </a:r>
            <a:r>
              <a:rPr lang="en-US" dirty="0" err="1">
                <a:effectLst/>
                <a:latin typeface="Berlin Sans FB Demi" pitchFamily="34" charset="0"/>
              </a:rPr>
              <a:t>hakikatnya</a:t>
            </a:r>
            <a:r>
              <a:rPr lang="en-US" dirty="0">
                <a:effectLst/>
                <a:latin typeface="Berlin Sans FB Demi" pitchFamily="34" charset="0"/>
              </a:rPr>
              <a:t> </a:t>
            </a:r>
            <a:r>
              <a:rPr lang="en-US" dirty="0" err="1">
                <a:effectLst/>
                <a:latin typeface="Berlin Sans FB Demi" pitchFamily="34" charset="0"/>
              </a:rPr>
              <a:t>adalah</a:t>
            </a:r>
            <a:r>
              <a:rPr lang="en-US" dirty="0">
                <a:effectLst/>
                <a:latin typeface="Berlin Sans FB Demi" pitchFamily="34" charset="0"/>
              </a:rPr>
              <a:t> </a:t>
            </a:r>
            <a:r>
              <a:rPr lang="en-US" dirty="0" smtClean="0">
                <a:effectLst/>
                <a:latin typeface="Berlin Sans FB Demi" pitchFamily="34" charset="0"/>
              </a:rPr>
              <a:t>MENGUBAH KARAKTER DASAR MANUSIA. </a:t>
            </a:r>
            <a:endParaRPr lang="id-ID" dirty="0" smtClean="0">
              <a:effectLst/>
              <a:latin typeface="Berlin Sans FB Demi" pitchFamily="34" charset="0"/>
            </a:endParaRPr>
          </a:p>
          <a:p>
            <a:r>
              <a:rPr lang="en-US" dirty="0" err="1" smtClean="0">
                <a:effectLst/>
                <a:latin typeface="Berlin Sans FB Demi" pitchFamily="34" charset="0"/>
              </a:rPr>
              <a:t>Karakter</a:t>
            </a:r>
            <a:r>
              <a:rPr lang="en-US" dirty="0" smtClean="0">
                <a:effectLst/>
                <a:latin typeface="Berlin Sans FB Demi" pitchFamily="34" charset="0"/>
              </a:rPr>
              <a:t> </a:t>
            </a:r>
            <a:r>
              <a:rPr lang="en-US" dirty="0" err="1">
                <a:effectLst/>
                <a:latin typeface="Berlin Sans FB Demi" pitchFamily="34" charset="0"/>
              </a:rPr>
              <a:t>akan</a:t>
            </a:r>
            <a:r>
              <a:rPr lang="en-US" dirty="0">
                <a:effectLst/>
                <a:latin typeface="Berlin Sans FB Demi" pitchFamily="34" charset="0"/>
              </a:rPr>
              <a:t> </a:t>
            </a:r>
            <a:r>
              <a:rPr lang="en-US" dirty="0" err="1">
                <a:effectLst/>
                <a:latin typeface="Berlin Sans FB Demi" pitchFamily="34" charset="0"/>
              </a:rPr>
              <a:t>berubah</a:t>
            </a:r>
            <a:r>
              <a:rPr lang="en-US" dirty="0">
                <a:effectLst/>
                <a:latin typeface="Berlin Sans FB Demi" pitchFamily="34" charset="0"/>
              </a:rPr>
              <a:t> </a:t>
            </a:r>
            <a:r>
              <a:rPr lang="en-US" dirty="0" err="1">
                <a:effectLst/>
                <a:latin typeface="Berlin Sans FB Demi" pitchFamily="34" charset="0"/>
              </a:rPr>
              <a:t>seiring</a:t>
            </a:r>
            <a:r>
              <a:rPr lang="en-US" dirty="0">
                <a:effectLst/>
                <a:latin typeface="Berlin Sans FB Demi" pitchFamily="34" charset="0"/>
              </a:rPr>
              <a:t> </a:t>
            </a:r>
            <a:r>
              <a:rPr lang="en-US" dirty="0" err="1">
                <a:effectLst/>
                <a:latin typeface="Berlin Sans FB Demi" pitchFamily="34" charset="0"/>
              </a:rPr>
              <a:t>munculnya</a:t>
            </a:r>
            <a:r>
              <a:rPr lang="en-US" dirty="0">
                <a:effectLst/>
                <a:latin typeface="Berlin Sans FB Demi" pitchFamily="34" charset="0"/>
              </a:rPr>
              <a:t> </a:t>
            </a:r>
            <a:r>
              <a:rPr lang="en-US" dirty="0" err="1">
                <a:effectLst/>
                <a:latin typeface="Berlin Sans FB Demi" pitchFamily="34" charset="0"/>
              </a:rPr>
              <a:t>kesadaran</a:t>
            </a:r>
            <a:r>
              <a:rPr lang="en-US" dirty="0">
                <a:effectLst/>
                <a:latin typeface="Berlin Sans FB Demi" pitchFamily="34" charset="0"/>
              </a:rPr>
              <a:t> </a:t>
            </a:r>
            <a:r>
              <a:rPr lang="en-US" dirty="0" err="1">
                <a:effectLst/>
                <a:latin typeface="Berlin Sans FB Demi" pitchFamily="34" charset="0"/>
              </a:rPr>
              <a:t>setiap</a:t>
            </a:r>
            <a:r>
              <a:rPr lang="en-US" dirty="0">
                <a:effectLst/>
                <a:latin typeface="Berlin Sans FB Demi" pitchFamily="34" charset="0"/>
              </a:rPr>
              <a:t> orang </a:t>
            </a:r>
            <a:r>
              <a:rPr lang="en-US" dirty="0" err="1">
                <a:effectLst/>
                <a:latin typeface="Berlin Sans FB Demi" pitchFamily="34" charset="0"/>
              </a:rPr>
              <a:t>akan</a:t>
            </a:r>
            <a:r>
              <a:rPr lang="en-US" dirty="0">
                <a:effectLst/>
                <a:latin typeface="Berlin Sans FB Demi" pitchFamily="34" charset="0"/>
              </a:rPr>
              <a:t> </a:t>
            </a:r>
            <a:r>
              <a:rPr lang="en-US" dirty="0" err="1">
                <a:effectLst/>
                <a:latin typeface="Berlin Sans FB Demi" pitchFamily="34" charset="0"/>
              </a:rPr>
              <a:t>jati</a:t>
            </a:r>
            <a:r>
              <a:rPr lang="en-US" dirty="0">
                <a:effectLst/>
                <a:latin typeface="Berlin Sans FB Demi" pitchFamily="34" charset="0"/>
              </a:rPr>
              <a:t> </a:t>
            </a:r>
            <a:r>
              <a:rPr lang="en-US" dirty="0" err="1">
                <a:effectLst/>
                <a:latin typeface="Berlin Sans FB Demi" pitchFamily="34" charset="0"/>
              </a:rPr>
              <a:t>dirinya</a:t>
            </a:r>
            <a:r>
              <a:rPr lang="en-US" dirty="0">
                <a:effectLst/>
                <a:latin typeface="Berlin Sans FB Demi" pitchFamily="34" charset="0"/>
              </a:rPr>
              <a:t>. </a:t>
            </a:r>
            <a:endParaRPr lang="id-ID" dirty="0" smtClean="0">
              <a:effectLst/>
              <a:latin typeface="Berlin Sans FB Demi" pitchFamily="34" charset="0"/>
            </a:endParaRPr>
          </a:p>
          <a:p>
            <a:r>
              <a:rPr lang="en-US" dirty="0" err="1" smtClean="0">
                <a:effectLst/>
                <a:latin typeface="Berlin Sans FB Demi" pitchFamily="34" charset="0"/>
              </a:rPr>
              <a:t>Oleh</a:t>
            </a:r>
            <a:r>
              <a:rPr lang="en-US" dirty="0" smtClean="0">
                <a:effectLst/>
                <a:latin typeface="Berlin Sans FB Demi" pitchFamily="34" charset="0"/>
              </a:rPr>
              <a:t> </a:t>
            </a:r>
            <a:r>
              <a:rPr lang="en-US" dirty="0" err="1">
                <a:effectLst/>
                <a:latin typeface="Berlin Sans FB Demi" pitchFamily="34" charset="0"/>
              </a:rPr>
              <a:t>karena</a:t>
            </a:r>
            <a:r>
              <a:rPr lang="en-US" dirty="0">
                <a:effectLst/>
                <a:latin typeface="Berlin Sans FB Demi" pitchFamily="34" charset="0"/>
              </a:rPr>
              <a:t> </a:t>
            </a:r>
            <a:r>
              <a:rPr lang="en-US" dirty="0" err="1">
                <a:effectLst/>
                <a:latin typeface="Berlin Sans FB Demi" pitchFamily="34" charset="0"/>
              </a:rPr>
              <a:t>itu</a:t>
            </a:r>
            <a:r>
              <a:rPr lang="en-US" dirty="0">
                <a:effectLst/>
                <a:latin typeface="Berlin Sans FB Demi" pitchFamily="34" charset="0"/>
              </a:rPr>
              <a:t>, </a:t>
            </a:r>
            <a:r>
              <a:rPr lang="en-US" dirty="0" err="1">
                <a:effectLst/>
                <a:latin typeface="Berlin Sans FB Demi" pitchFamily="34" charset="0"/>
              </a:rPr>
              <a:t>menumbuhkan</a:t>
            </a:r>
            <a:r>
              <a:rPr lang="en-US" dirty="0">
                <a:effectLst/>
                <a:latin typeface="Berlin Sans FB Demi" pitchFamily="34" charset="0"/>
              </a:rPr>
              <a:t> </a:t>
            </a:r>
            <a:r>
              <a:rPr lang="en-US" dirty="0" err="1">
                <a:effectLst/>
                <a:latin typeface="Berlin Sans FB Demi" pitchFamily="34" charset="0"/>
              </a:rPr>
              <a:t>kesadaran</a:t>
            </a:r>
            <a:r>
              <a:rPr lang="en-US" dirty="0">
                <a:effectLst/>
                <a:latin typeface="Berlin Sans FB Demi" pitchFamily="34" charset="0"/>
              </a:rPr>
              <a:t> </a:t>
            </a:r>
            <a:r>
              <a:rPr lang="en-US" dirty="0" err="1">
                <a:effectLst/>
                <a:latin typeface="Berlin Sans FB Demi" pitchFamily="34" charset="0"/>
              </a:rPr>
              <a:t>adalah</a:t>
            </a:r>
            <a:r>
              <a:rPr lang="en-US" dirty="0">
                <a:effectLst/>
                <a:latin typeface="Berlin Sans FB Demi" pitchFamily="34" charset="0"/>
              </a:rPr>
              <a:t> jihad </a:t>
            </a:r>
            <a:r>
              <a:rPr lang="en-US" dirty="0" err="1">
                <a:effectLst/>
                <a:latin typeface="Berlin Sans FB Demi" pitchFamily="34" charset="0"/>
              </a:rPr>
              <a:t>karena</a:t>
            </a:r>
            <a:r>
              <a:rPr lang="en-US" dirty="0">
                <a:effectLst/>
                <a:latin typeface="Berlin Sans FB Demi" pitchFamily="34" charset="0"/>
              </a:rPr>
              <a:t> </a:t>
            </a:r>
            <a:r>
              <a:rPr lang="en-US" dirty="0" err="1">
                <a:effectLst/>
                <a:latin typeface="Berlin Sans FB Demi" pitchFamily="34" charset="0"/>
              </a:rPr>
              <a:t>kesadaran</a:t>
            </a:r>
            <a:r>
              <a:rPr lang="en-US" dirty="0">
                <a:effectLst/>
                <a:latin typeface="Berlin Sans FB Demi" pitchFamily="34" charset="0"/>
              </a:rPr>
              <a:t> </a:t>
            </a:r>
            <a:r>
              <a:rPr lang="en-US" dirty="0" err="1">
                <a:effectLst/>
                <a:latin typeface="Berlin Sans FB Demi" pitchFamily="34" charset="0"/>
              </a:rPr>
              <a:t>merupakan</a:t>
            </a:r>
            <a:r>
              <a:rPr lang="en-US" dirty="0">
                <a:effectLst/>
                <a:latin typeface="Berlin Sans FB Demi" pitchFamily="34" charset="0"/>
              </a:rPr>
              <a:t> </a:t>
            </a:r>
            <a:r>
              <a:rPr lang="en-US" dirty="0" err="1">
                <a:effectLst/>
                <a:latin typeface="Berlin Sans FB Demi" pitchFamily="34" charset="0"/>
              </a:rPr>
              <a:t>sebutir</a:t>
            </a:r>
            <a:r>
              <a:rPr lang="en-US" dirty="0">
                <a:effectLst/>
                <a:latin typeface="Berlin Sans FB Demi" pitchFamily="34" charset="0"/>
              </a:rPr>
              <a:t> </a:t>
            </a:r>
            <a:r>
              <a:rPr lang="en-US" dirty="0" err="1">
                <a:effectLst/>
                <a:latin typeface="Berlin Sans FB Demi" pitchFamily="34" charset="0"/>
              </a:rPr>
              <a:t>mutiara</a:t>
            </a:r>
            <a:r>
              <a:rPr lang="en-US" dirty="0">
                <a:effectLst/>
                <a:latin typeface="Berlin Sans FB Demi" pitchFamily="34" charset="0"/>
              </a:rPr>
              <a:t> yang </a:t>
            </a:r>
            <a:r>
              <a:rPr lang="en-US" dirty="0" err="1">
                <a:effectLst/>
                <a:latin typeface="Berlin Sans FB Demi" pitchFamily="34" charset="0"/>
              </a:rPr>
              <a:t>hilang</a:t>
            </a:r>
            <a:r>
              <a:rPr lang="en-US" dirty="0">
                <a:effectLst/>
                <a:latin typeface="Berlin Sans FB Demi" pitchFamily="34" charset="0"/>
              </a:rPr>
              <a:t> </a:t>
            </a:r>
            <a:r>
              <a:rPr lang="en-US" dirty="0" err="1">
                <a:effectLst/>
                <a:latin typeface="Berlin Sans FB Demi" pitchFamily="34" charset="0"/>
              </a:rPr>
              <a:t>tersapu</a:t>
            </a:r>
            <a:r>
              <a:rPr lang="en-US" dirty="0">
                <a:effectLst/>
                <a:latin typeface="Berlin Sans FB Demi" pitchFamily="34" charset="0"/>
              </a:rPr>
              <a:t> </a:t>
            </a:r>
            <a:r>
              <a:rPr lang="en-US" dirty="0" err="1">
                <a:effectLst/>
                <a:latin typeface="Berlin Sans FB Demi" pitchFamily="34" charset="0"/>
              </a:rPr>
              <a:t>berlapis</a:t>
            </a:r>
            <a:r>
              <a:rPr lang="en-US" dirty="0">
                <a:effectLst/>
                <a:latin typeface="Berlin Sans FB Demi" pitchFamily="34" charset="0"/>
              </a:rPr>
              <a:t>-lapis </a:t>
            </a:r>
            <a:r>
              <a:rPr lang="en-US" dirty="0" err="1">
                <a:effectLst/>
                <a:latin typeface="Berlin Sans FB Demi" pitchFamily="34" charset="0"/>
              </a:rPr>
              <a:t>hawa</a:t>
            </a:r>
            <a:r>
              <a:rPr lang="en-US" dirty="0">
                <a:effectLst/>
                <a:latin typeface="Berlin Sans FB Demi" pitchFamily="34" charset="0"/>
              </a:rPr>
              <a:t> </a:t>
            </a:r>
            <a:r>
              <a:rPr lang="en-US" dirty="0" err="1">
                <a:effectLst/>
                <a:latin typeface="Berlin Sans FB Demi" pitchFamily="34" charset="0"/>
              </a:rPr>
              <a:t>nafsu</a:t>
            </a:r>
            <a:r>
              <a:rPr lang="en-US" dirty="0">
                <a:effectLst/>
                <a:latin typeface="Berlin Sans FB Demi" pitchFamily="34" charset="0"/>
              </a:rPr>
              <a:t>.</a:t>
            </a:r>
            <a:endParaRPr lang="id-ID" dirty="0">
              <a:effectLst/>
              <a:latin typeface="Berlin Sans FB Demi" pitchFamily="34" charset="0"/>
            </a:endParaRPr>
          </a:p>
          <a:p>
            <a:endParaRPr lang="id-ID" dirty="0">
              <a:latin typeface="Berlin Sans FB Demi" pitchFamily="34" charset="0"/>
            </a:endParaRPr>
          </a:p>
        </p:txBody>
      </p:sp>
    </p:spTree>
    <p:extLst>
      <p:ext uri="{BB962C8B-B14F-4D97-AF65-F5344CB8AC3E}">
        <p14:creationId xmlns:p14="http://schemas.microsoft.com/office/powerpoint/2010/main" xmlns="" val="3400653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img.blogcu.com/uploads/hilalineglencesayfasi_hayvan_grup_1544.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 y="360040"/>
            <a:ext cx="9190387" cy="602128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457200" y="-99392"/>
            <a:ext cx="8229600" cy="558899"/>
          </a:xfrm>
        </p:spPr>
        <p:txBody>
          <a:bodyPr/>
          <a:lstStyle/>
          <a:p>
            <a:r>
              <a:rPr lang="id-ID" sz="2800" dirty="0" smtClean="0">
                <a:solidFill>
                  <a:srgbClr val="FFFF00"/>
                </a:solidFill>
                <a:latin typeface="Berlin Sans FB Demi" pitchFamily="34" charset="0"/>
              </a:rPr>
              <a:t>KEKUATAN UKHUWAH</a:t>
            </a:r>
            <a:endParaRPr lang="id-ID" sz="2800" dirty="0">
              <a:solidFill>
                <a:srgbClr val="FFFF00"/>
              </a:solidFill>
              <a:latin typeface="Berlin Sans FB Demi" pitchFamily="34" charset="0"/>
            </a:endParaRPr>
          </a:p>
        </p:txBody>
      </p:sp>
      <p:sp>
        <p:nvSpPr>
          <p:cNvPr id="3" name="Content Placeholder 2"/>
          <p:cNvSpPr>
            <a:spLocks noGrp="1"/>
          </p:cNvSpPr>
          <p:nvPr>
            <p:ph idx="1"/>
          </p:nvPr>
        </p:nvSpPr>
        <p:spPr>
          <a:xfrm>
            <a:off x="251520" y="764704"/>
            <a:ext cx="8568952" cy="5616624"/>
          </a:xfrm>
          <a:ln>
            <a:noFill/>
            <a:prstDash val="sysDot"/>
          </a:ln>
        </p:spPr>
        <p:txBody>
          <a:bodyPr/>
          <a:lstStyle/>
          <a:p>
            <a:r>
              <a:rPr lang="id-ID" sz="2700" dirty="0" smtClean="0">
                <a:solidFill>
                  <a:srgbClr val="C00000"/>
                </a:solidFill>
                <a:effectLst/>
                <a:latin typeface="Berlin Sans FB Demi" pitchFamily="34" charset="0"/>
              </a:rPr>
              <a:t>K</a:t>
            </a:r>
            <a:r>
              <a:rPr lang="en-US" sz="2700" dirty="0" smtClean="0">
                <a:solidFill>
                  <a:srgbClr val="C00000"/>
                </a:solidFill>
                <a:effectLst/>
                <a:latin typeface="Berlin Sans FB Demi" pitchFamily="34" charset="0"/>
              </a:rPr>
              <a:t>EKUATAN UKHUWAH </a:t>
            </a:r>
            <a:r>
              <a:rPr lang="en-US" sz="2700" dirty="0" err="1" smtClean="0">
                <a:solidFill>
                  <a:srgbClr val="C00000"/>
                </a:solidFill>
                <a:effectLst/>
                <a:latin typeface="Berlin Sans FB Demi" pitchFamily="34" charset="0"/>
              </a:rPr>
              <a:t>memang</a:t>
            </a:r>
            <a:r>
              <a:rPr lang="en-US" sz="2700" dirty="0" smtClean="0">
                <a:solidFill>
                  <a:srgbClr val="C00000"/>
                </a:solidFill>
                <a:effectLst/>
                <a:latin typeface="Berlin Sans FB Demi" pitchFamily="34" charset="0"/>
              </a:rPr>
              <a:t> </a:t>
            </a:r>
            <a:r>
              <a:rPr lang="en-US" sz="2700" dirty="0" err="1">
                <a:solidFill>
                  <a:srgbClr val="C00000"/>
                </a:solidFill>
                <a:effectLst/>
                <a:latin typeface="Berlin Sans FB Demi" pitchFamily="34" charset="0"/>
              </a:rPr>
              <a:t>hanya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dapat</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dibangkitkan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dengan</a:t>
            </a:r>
            <a:r>
              <a:rPr lang="en-US" sz="2700" dirty="0">
                <a:solidFill>
                  <a:srgbClr val="C00000"/>
                </a:solidFill>
                <a:effectLst/>
                <a:latin typeface="Berlin Sans FB Demi" pitchFamily="34" charset="0"/>
              </a:rPr>
              <a:t> </a:t>
            </a:r>
            <a:r>
              <a:rPr lang="en-US" sz="2700" dirty="0" smtClean="0">
                <a:solidFill>
                  <a:srgbClr val="C00000"/>
                </a:solidFill>
                <a:effectLst/>
                <a:latin typeface="Berlin Sans FB Demi" pitchFamily="34" charset="0"/>
              </a:rPr>
              <a:t>KEMULIAAN AKHLAK. </a:t>
            </a:r>
            <a:endParaRPr lang="id-ID" sz="2700" dirty="0" smtClean="0">
              <a:solidFill>
                <a:srgbClr val="C00000"/>
              </a:solidFill>
              <a:effectLst/>
              <a:latin typeface="Berlin Sans FB Demi" pitchFamily="34" charset="0"/>
            </a:endParaRPr>
          </a:p>
          <a:p>
            <a:r>
              <a:rPr lang="en-US" sz="2700" dirty="0" err="1" smtClean="0">
                <a:solidFill>
                  <a:srgbClr val="C00000"/>
                </a:solidFill>
                <a:effectLst/>
                <a:latin typeface="Berlin Sans FB Demi" pitchFamily="34" charset="0"/>
              </a:rPr>
              <a:t>Oleh</a:t>
            </a:r>
            <a:r>
              <a:rPr lang="en-US" sz="2700" dirty="0" smtClean="0">
                <a:solidFill>
                  <a:srgbClr val="C00000"/>
                </a:solidFill>
                <a:effectLst/>
                <a:latin typeface="Berlin Sans FB Demi" pitchFamily="34" charset="0"/>
              </a:rPr>
              <a:t> </a:t>
            </a:r>
            <a:r>
              <a:rPr lang="en-US" sz="2700" dirty="0" err="1">
                <a:solidFill>
                  <a:srgbClr val="C00000"/>
                </a:solidFill>
                <a:effectLst/>
                <a:latin typeface="Berlin Sans FB Demi" pitchFamily="34" charset="0"/>
              </a:rPr>
              <a:t>karena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itu</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tampaknya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kita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amat</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merindukan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pribadi-pribadi</a:t>
            </a:r>
            <a:r>
              <a:rPr lang="en-US" sz="2700" dirty="0">
                <a:solidFill>
                  <a:srgbClr val="C00000"/>
                </a:solidFill>
                <a:effectLst/>
                <a:latin typeface="Berlin Sans FB Demi" pitchFamily="34" charset="0"/>
              </a:rPr>
              <a:t> yang </a:t>
            </a:r>
            <a:r>
              <a:rPr lang="en-US" sz="2700" dirty="0" err="1">
                <a:solidFill>
                  <a:srgbClr val="C00000"/>
                </a:solidFill>
                <a:effectLst/>
                <a:latin typeface="Berlin Sans FB Demi" pitchFamily="34" charset="0"/>
              </a:rPr>
              <a:t>menorehkan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keluhuran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akhlak</a:t>
            </a:r>
            <a:r>
              <a:rPr lang="en-US" sz="2700" dirty="0">
                <a:solidFill>
                  <a:srgbClr val="C00000"/>
                </a:solidFill>
                <a:effectLst/>
                <a:latin typeface="Berlin Sans FB Demi" pitchFamily="34" charset="0"/>
              </a:rPr>
              <a:t>. </a:t>
            </a:r>
            <a:endParaRPr lang="id-ID" sz="2700" dirty="0" smtClean="0">
              <a:solidFill>
                <a:srgbClr val="C00000"/>
              </a:solidFill>
              <a:effectLst/>
              <a:latin typeface="Berlin Sans FB Demi" pitchFamily="34" charset="0"/>
            </a:endParaRPr>
          </a:p>
          <a:p>
            <a:r>
              <a:rPr lang="en-US" sz="2700" dirty="0" err="1" smtClean="0">
                <a:solidFill>
                  <a:srgbClr val="C00000"/>
                </a:solidFill>
                <a:effectLst/>
                <a:latin typeface="Berlin Sans FB Demi" pitchFamily="34" charset="0"/>
              </a:rPr>
              <a:t>Pribadi-pribadi</a:t>
            </a:r>
            <a:r>
              <a:rPr lang="en-US" sz="2700" dirty="0" smtClean="0">
                <a:solidFill>
                  <a:srgbClr val="C00000"/>
                </a:solidFill>
                <a:effectLst/>
                <a:latin typeface="Berlin Sans FB Demi" pitchFamily="34" charset="0"/>
              </a:rPr>
              <a:t> </a:t>
            </a:r>
            <a:r>
              <a:rPr lang="en-US" sz="2700" dirty="0">
                <a:solidFill>
                  <a:srgbClr val="C00000"/>
                </a:solidFill>
                <a:effectLst/>
                <a:latin typeface="Berlin Sans FB Demi" pitchFamily="34" charset="0"/>
              </a:rPr>
              <a:t>yang </a:t>
            </a:r>
            <a:r>
              <a:rPr lang="en-US" sz="2700" dirty="0" err="1">
                <a:solidFill>
                  <a:srgbClr val="C00000"/>
                </a:solidFill>
                <a:effectLst/>
                <a:latin typeface="Berlin Sans FB Demi" pitchFamily="34" charset="0"/>
              </a:rPr>
              <a:t>aneka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macam</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buah</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pikirannya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sesederhana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apa</a:t>
            </a:r>
            <a:r>
              <a:rPr lang="en-US" sz="2700" dirty="0">
                <a:solidFill>
                  <a:srgbClr val="C00000"/>
                </a:solidFill>
                <a:effectLst/>
                <a:latin typeface="Berlin Sans FB Demi" pitchFamily="34" charset="0"/>
              </a:rPr>
              <a:t> pun, </a:t>
            </a:r>
            <a:r>
              <a:rPr lang="en-US" sz="2700" dirty="0" err="1">
                <a:solidFill>
                  <a:srgbClr val="C00000"/>
                </a:solidFill>
                <a:effectLst/>
                <a:latin typeface="Berlin Sans FB Demi" pitchFamily="34" charset="0"/>
              </a:rPr>
              <a:t>adalah</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buah</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pikiran</a:t>
            </a:r>
            <a:r>
              <a:rPr lang="en-US" sz="2700" dirty="0">
                <a:solidFill>
                  <a:srgbClr val="C00000"/>
                </a:solidFill>
                <a:effectLst/>
                <a:latin typeface="Berlin Sans FB Demi" pitchFamily="34" charset="0"/>
              </a:rPr>
              <a:t> yang </a:t>
            </a:r>
            <a:r>
              <a:rPr lang="en-US" sz="2700" dirty="0" err="1">
                <a:solidFill>
                  <a:srgbClr val="C00000"/>
                </a:solidFill>
                <a:effectLst/>
                <a:latin typeface="Berlin Sans FB Demi" pitchFamily="34" charset="0"/>
              </a:rPr>
              <a:t>sekuat-kuatnya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dicurahkan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untuk</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meringankan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atau</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bahkan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memecahkan</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masalah-masalah</a:t>
            </a:r>
            <a:r>
              <a:rPr lang="en-US" sz="2700" dirty="0">
                <a:solidFill>
                  <a:srgbClr val="C00000"/>
                </a:solidFill>
                <a:effectLst/>
                <a:latin typeface="Berlin Sans FB Demi" pitchFamily="34" charset="0"/>
              </a:rPr>
              <a:t> yang </a:t>
            </a:r>
            <a:r>
              <a:rPr lang="en-US" sz="2700" dirty="0" err="1">
                <a:solidFill>
                  <a:srgbClr val="C00000"/>
                </a:solidFill>
                <a:effectLst/>
                <a:latin typeface="Berlin Sans FB Demi" pitchFamily="34" charset="0"/>
              </a:rPr>
              <a:t>menggelayut</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pada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dirinya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sendiri</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maupun</a:t>
            </a:r>
            <a:r>
              <a:rPr lang="en-US" sz="2700" dirty="0">
                <a:solidFill>
                  <a:srgbClr val="C00000"/>
                </a:solidFill>
                <a:effectLst/>
                <a:latin typeface="Berlin Sans FB Demi" pitchFamily="34" charset="0"/>
              </a:rPr>
              <a:t> orang-orang di </a:t>
            </a:r>
            <a:r>
              <a:rPr lang="en-US" sz="2700" dirty="0" err="1">
                <a:solidFill>
                  <a:srgbClr val="C00000"/>
                </a:solidFill>
                <a:effectLst/>
                <a:latin typeface="Berlin Sans FB Demi" pitchFamily="34" charset="0"/>
              </a:rPr>
              <a:t>sekelilingnya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sehingga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berdialog</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dengannya</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selalu</a:t>
            </a:r>
            <a:r>
              <a:rPr lang="en-US" sz="2700" dirty="0">
                <a:solidFill>
                  <a:srgbClr val="C00000"/>
                </a:solidFill>
                <a:effectLst/>
                <a:latin typeface="Berlin Sans FB Demi" pitchFamily="34" charset="0"/>
              </a:rPr>
              <a:t> </a:t>
            </a:r>
            <a:r>
              <a:rPr lang="en-US" sz="2700" dirty="0" err="1">
                <a:solidFill>
                  <a:srgbClr val="C00000"/>
                </a:solidFill>
                <a:effectLst/>
                <a:latin typeface="Berlin Sans FB Demi" pitchFamily="34" charset="0"/>
              </a:rPr>
              <a:t>membuahkan</a:t>
            </a:r>
            <a:r>
              <a:rPr lang="en-US" sz="2700" dirty="0">
                <a:solidFill>
                  <a:srgbClr val="C00000"/>
                </a:solidFill>
                <a:effectLst/>
                <a:latin typeface="Berlin Sans FB Demi" pitchFamily="34" charset="0"/>
              </a:rPr>
              <a:t> </a:t>
            </a:r>
            <a:r>
              <a:rPr lang="en-US" sz="2700" dirty="0" smtClean="0">
                <a:solidFill>
                  <a:srgbClr val="C00000"/>
                </a:solidFill>
                <a:effectLst/>
                <a:latin typeface="Berlin Sans FB Demi" pitchFamily="34" charset="0"/>
              </a:rPr>
              <a:t>KELAPANGAN. </a:t>
            </a:r>
            <a:endParaRPr lang="id-ID" sz="2700" dirty="0" smtClean="0">
              <a:solidFill>
                <a:srgbClr val="C00000"/>
              </a:solidFill>
              <a:effectLst/>
              <a:latin typeface="Berlin Sans FB Demi" pitchFamily="34" charset="0"/>
            </a:endParaRPr>
          </a:p>
          <a:p>
            <a:endParaRPr lang="id-ID" sz="2700" dirty="0">
              <a:solidFill>
                <a:srgbClr val="C00000"/>
              </a:solidFill>
              <a:latin typeface="Berlin Sans FB Demi" pitchFamily="34" charset="0"/>
            </a:endParaRPr>
          </a:p>
        </p:txBody>
      </p:sp>
    </p:spTree>
    <p:extLst>
      <p:ext uri="{BB962C8B-B14F-4D97-AF65-F5344CB8AC3E}">
        <p14:creationId xmlns:p14="http://schemas.microsoft.com/office/powerpoint/2010/main" xmlns="" val="1271122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3074" name="Picture 2" descr="http://1.bp.blogspot.com/-GArfHOUAOcY/UE_jUHH26xI/AAAAAAAADQ4/RPrh5xT_b48/s1600/5.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27384"/>
            <a:ext cx="9120568" cy="607657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51761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4098" name="Picture 2" descr="http://static.republika.co.id/uploads/images/detailnews/ilustrasi-_121211153535-36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30932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2" descr="http://www.hidupberkah.com/wp-content/uploads/2012/05/ukhuwah-islamiyah.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7505" y="2564904"/>
            <a:ext cx="2137738" cy="36004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AutoShape 2"/>
          <p:cNvSpPr>
            <a:spLocks noChangeArrowheads="1"/>
          </p:cNvSpPr>
          <p:nvPr/>
        </p:nvSpPr>
        <p:spPr bwMode="auto">
          <a:xfrm>
            <a:off x="3923928" y="44624"/>
            <a:ext cx="5112568" cy="1152127"/>
          </a:xfrm>
          <a:prstGeom prst="roundRect">
            <a:avLst>
              <a:gd name="adj" fmla="val 47370"/>
            </a:avLst>
          </a:prstGeom>
          <a:solidFill>
            <a:srgbClr val="C00000">
              <a:alpha val="25000"/>
            </a:srgbClr>
          </a:solidFill>
          <a:ln w="9525">
            <a:noFill/>
            <a:round/>
            <a:headEnd/>
            <a:tailEnd/>
          </a:ln>
          <a:effectLst/>
        </p:spPr>
        <p:txBody>
          <a:bodyPr wrap="none" anchor="ctr"/>
          <a:lstStyle/>
          <a:p>
            <a:pPr algn="ctr"/>
            <a:r>
              <a:rPr lang="id-ID" sz="2400" dirty="0" smtClean="0">
                <a:latin typeface="Berlin Sans FB Demi" pitchFamily="34" charset="0"/>
              </a:rPr>
              <a:t>MERAJUT UKHUWAH</a:t>
            </a:r>
          </a:p>
          <a:p>
            <a:pPr algn="ctr"/>
            <a:r>
              <a:rPr lang="id-ID" sz="2400" dirty="0" smtClean="0">
                <a:latin typeface="Berlin Sans FB Demi" pitchFamily="34" charset="0"/>
              </a:rPr>
              <a:t>pasti membawa BERKAH bagi </a:t>
            </a:r>
          </a:p>
          <a:p>
            <a:pPr algn="ctr"/>
            <a:r>
              <a:rPr lang="id-ID" sz="2400" dirty="0" smtClean="0">
                <a:latin typeface="Berlin Sans FB Demi" pitchFamily="34" charset="0"/>
              </a:rPr>
              <a:t>KEMENANGAN DAKWAH</a:t>
            </a:r>
            <a:endParaRPr lang="en-US" sz="2400" dirty="0">
              <a:latin typeface="Berlin Sans FB Demi" pitchFamily="34" charset="0"/>
            </a:endParaRPr>
          </a:p>
        </p:txBody>
      </p:sp>
      <p:pic>
        <p:nvPicPr>
          <p:cNvPr id="7" name="Picture 2" descr="http://www.hidupberkah.com/wp-content/uploads/2012/05/ukhuwah-islamiyah.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7504" y="2564904"/>
            <a:ext cx="2137738" cy="3600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86387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2" repeatCount="indefinite" fill="hold" nodeType="withEffect">
                                  <p:stCondLst>
                                    <p:cond delay="0"/>
                                  </p:stCondLst>
                                  <p:childTnLst>
                                    <p:anim calcmode="lin" valueType="num">
                                      <p:cBhvr additive="base">
                                        <p:cTn id="6" dur="5000"/>
                                        <p:tgtEl>
                                          <p:spTgt spid="7"/>
                                        </p:tgtEl>
                                        <p:attrNameLst>
                                          <p:attrName>ppt_x</p:attrName>
                                        </p:attrNameLst>
                                      </p:cBhvr>
                                      <p:tavLst>
                                        <p:tav tm="0">
                                          <p:val>
                                            <p:strVal val="ppt_x"/>
                                          </p:val>
                                        </p:tav>
                                        <p:tav tm="100000">
                                          <p:val>
                                            <p:strVal val="1+ppt_w/2"/>
                                          </p:val>
                                        </p:tav>
                                      </p:tavLst>
                                    </p:anim>
                                    <p:anim calcmode="lin" valueType="num">
                                      <p:cBhvr additive="base">
                                        <p:cTn id="7" dur="5000"/>
                                        <p:tgtEl>
                                          <p:spTgt spid="7"/>
                                        </p:tgtEl>
                                        <p:attrNameLst>
                                          <p:attrName>ppt_y</p:attrName>
                                        </p:attrNameLst>
                                      </p:cBhvr>
                                      <p:tavLst>
                                        <p:tav tm="0">
                                          <p:val>
                                            <p:strVal val="ppt_y"/>
                                          </p:val>
                                        </p:tav>
                                        <p:tav tm="100000">
                                          <p:val>
                                            <p:strVal val="ppt_y"/>
                                          </p:val>
                                        </p:tav>
                                      </p:tavLst>
                                    </p:anim>
                                    <p:set>
                                      <p:cBhvr>
                                        <p:cTn id="8" dur="1" fill="hold">
                                          <p:stCondLst>
                                            <p:cond delay="4999"/>
                                          </p:stCondLst>
                                        </p:cTn>
                                        <p:tgtEl>
                                          <p:spTgt spid="7"/>
                                        </p:tgtEl>
                                        <p:attrNameLst>
                                          <p:attrName>style.visibility</p:attrName>
                                        </p:attrNameLst>
                                      </p:cBhvr>
                                      <p:to>
                                        <p:strVal val="hidden"/>
                                      </p:to>
                                    </p:set>
                                  </p:childTnLst>
                                </p:cTn>
                              </p:par>
                              <p:par>
                                <p:cTn id="9" presetID="32" presetClass="emph" presetSubtype="0" repeatCount="indefinite" fill="hold" grpId="0" nodeType="withEffect">
                                  <p:stCondLst>
                                    <p:cond delay="0"/>
                                  </p:stCondLst>
                                  <p:childTnLst>
                                    <p:animRot by="120000">
                                      <p:cBhvr>
                                        <p:cTn id="10" dur="500" fill="hold">
                                          <p:stCondLst>
                                            <p:cond delay="0"/>
                                          </p:stCondLst>
                                        </p:cTn>
                                        <p:tgtEl>
                                          <p:spTgt spid="6"/>
                                        </p:tgtEl>
                                        <p:attrNameLst>
                                          <p:attrName>r</p:attrName>
                                        </p:attrNameLst>
                                      </p:cBhvr>
                                    </p:animRot>
                                    <p:animRot by="-240000">
                                      <p:cBhvr>
                                        <p:cTn id="11" dur="1000" fill="hold">
                                          <p:stCondLst>
                                            <p:cond delay="1000"/>
                                          </p:stCondLst>
                                        </p:cTn>
                                        <p:tgtEl>
                                          <p:spTgt spid="6"/>
                                        </p:tgtEl>
                                        <p:attrNameLst>
                                          <p:attrName>r</p:attrName>
                                        </p:attrNameLst>
                                      </p:cBhvr>
                                    </p:animRot>
                                    <p:animRot by="240000">
                                      <p:cBhvr>
                                        <p:cTn id="12" dur="1000" fill="hold">
                                          <p:stCondLst>
                                            <p:cond delay="2000"/>
                                          </p:stCondLst>
                                        </p:cTn>
                                        <p:tgtEl>
                                          <p:spTgt spid="6"/>
                                        </p:tgtEl>
                                        <p:attrNameLst>
                                          <p:attrName>r</p:attrName>
                                        </p:attrNameLst>
                                      </p:cBhvr>
                                    </p:animRot>
                                    <p:animRot by="-240000">
                                      <p:cBhvr>
                                        <p:cTn id="13" dur="1000" fill="hold">
                                          <p:stCondLst>
                                            <p:cond delay="3000"/>
                                          </p:stCondLst>
                                        </p:cTn>
                                        <p:tgtEl>
                                          <p:spTgt spid="6"/>
                                        </p:tgtEl>
                                        <p:attrNameLst>
                                          <p:attrName>r</p:attrName>
                                        </p:attrNameLst>
                                      </p:cBhvr>
                                    </p:animRot>
                                    <p:animRot by="120000">
                                      <p:cBhvr>
                                        <p:cTn id="14" dur="1000" fill="hold">
                                          <p:stCondLst>
                                            <p:cond delay="40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esensi.co.id/images/stories/1_a-melatih-anak-berpikir-lateral.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764704"/>
            <a:ext cx="9108504" cy="55692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457200" y="-99392"/>
            <a:ext cx="8229600" cy="774923"/>
          </a:xfrm>
        </p:spPr>
        <p:txBody>
          <a:bodyPr/>
          <a:lstStyle/>
          <a:p>
            <a:r>
              <a:rPr lang="id-ID" dirty="0" smtClean="0">
                <a:solidFill>
                  <a:srgbClr val="FFFF00"/>
                </a:solidFill>
                <a:latin typeface="Berlin Sans FB Demi" pitchFamily="34" charset="0"/>
              </a:rPr>
              <a:t>RENUNGKAN !!</a:t>
            </a:r>
            <a:endParaRPr lang="id-ID" dirty="0">
              <a:solidFill>
                <a:srgbClr val="FFFF00"/>
              </a:solidFill>
              <a:latin typeface="Berlin Sans FB Demi" pitchFamily="34" charset="0"/>
            </a:endParaRPr>
          </a:p>
        </p:txBody>
      </p:sp>
      <p:sp>
        <p:nvSpPr>
          <p:cNvPr id="3" name="Content Placeholder 2"/>
          <p:cNvSpPr>
            <a:spLocks noGrp="1"/>
          </p:cNvSpPr>
          <p:nvPr>
            <p:ph idx="1"/>
          </p:nvPr>
        </p:nvSpPr>
        <p:spPr>
          <a:xfrm>
            <a:off x="323528" y="3212976"/>
            <a:ext cx="8507288" cy="3168352"/>
          </a:xfrm>
          <a:solidFill>
            <a:srgbClr val="7030A0">
              <a:alpha val="23000"/>
            </a:srgbClr>
          </a:solidFill>
          <a:ln>
            <a:noFill/>
            <a:prstDash val="sysDot"/>
          </a:ln>
        </p:spPr>
        <p:txBody>
          <a:bodyPr/>
          <a:lstStyle/>
          <a:p>
            <a:r>
              <a:rPr lang="id-ID" sz="2800" dirty="0" smtClean="0">
                <a:latin typeface="Berlin Sans FB Demi" pitchFamily="34" charset="0"/>
              </a:rPr>
              <a:t>Masih ingat bagaimana sambutan dan pelayanan yang luar biasa dari kaum </a:t>
            </a:r>
            <a:r>
              <a:rPr lang="id-ID" sz="2800" dirty="0" smtClean="0">
                <a:solidFill>
                  <a:srgbClr val="00FFFF"/>
                </a:solidFill>
                <a:latin typeface="Berlin Sans FB Demi" pitchFamily="34" charset="0"/>
              </a:rPr>
              <a:t>ANSHAR </a:t>
            </a:r>
            <a:r>
              <a:rPr lang="id-ID" sz="2800" dirty="0" smtClean="0">
                <a:latin typeface="Berlin Sans FB Demi" pitchFamily="34" charset="0"/>
              </a:rPr>
              <a:t>di Madinah kepada para pendatang, kaum </a:t>
            </a:r>
            <a:r>
              <a:rPr lang="id-ID" sz="2800" dirty="0" smtClean="0">
                <a:solidFill>
                  <a:srgbClr val="00FFFF"/>
                </a:solidFill>
                <a:latin typeface="Berlin Sans FB Demi" pitchFamily="34" charset="0"/>
              </a:rPr>
              <a:t>MUHAJIRIN</a:t>
            </a:r>
            <a:r>
              <a:rPr lang="id-ID" sz="2800" dirty="0" smtClean="0">
                <a:latin typeface="Berlin Sans FB Demi" pitchFamily="34" charset="0"/>
              </a:rPr>
              <a:t> ?</a:t>
            </a:r>
          </a:p>
          <a:p>
            <a:r>
              <a:rPr lang="id-ID" sz="2800" dirty="0" smtClean="0">
                <a:latin typeface="Berlin Sans FB Demi" pitchFamily="34" charset="0"/>
              </a:rPr>
              <a:t>Masih ingat bagaimana sambutan dan pelayanan </a:t>
            </a:r>
            <a:r>
              <a:rPr lang="id-ID" sz="2800" dirty="0" smtClean="0">
                <a:solidFill>
                  <a:srgbClr val="00FF00"/>
                </a:solidFill>
                <a:latin typeface="Berlin Sans FB Demi" pitchFamily="34" charset="0"/>
              </a:rPr>
              <a:t>SAAD AR RABI’ </a:t>
            </a:r>
            <a:r>
              <a:rPr lang="id-ID" sz="2800" dirty="0" smtClean="0">
                <a:latin typeface="Berlin Sans FB Demi" pitchFamily="34" charset="0"/>
              </a:rPr>
              <a:t>(Anshar) terhadap </a:t>
            </a:r>
            <a:r>
              <a:rPr lang="id-ID" sz="2800" dirty="0" smtClean="0">
                <a:solidFill>
                  <a:srgbClr val="00FF00"/>
                </a:solidFill>
                <a:latin typeface="Berlin Sans FB Demi" pitchFamily="34" charset="0"/>
              </a:rPr>
              <a:t>ABDURRAHMAN BIN ‘AUF</a:t>
            </a:r>
            <a:r>
              <a:rPr lang="id-ID" sz="2800" dirty="0" smtClean="0">
                <a:latin typeface="Berlin Sans FB Demi" pitchFamily="34" charset="0"/>
              </a:rPr>
              <a:t> (Muhajirin) ?</a:t>
            </a:r>
            <a:endParaRPr lang="id-ID" sz="2800" dirty="0">
              <a:latin typeface="Berlin Sans FB Demi" pitchFamily="34" charset="0"/>
            </a:endParaRPr>
          </a:p>
        </p:txBody>
      </p:sp>
    </p:spTree>
    <p:extLst>
      <p:ext uri="{BB962C8B-B14F-4D97-AF65-F5344CB8AC3E}">
        <p14:creationId xmlns:p14="http://schemas.microsoft.com/office/powerpoint/2010/main" xmlns="" val="377701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8" repeatCount="indefinite" fill="hold" grpId="0" nodeType="withEffect">
                                  <p:stCondLst>
                                    <p:cond delay="0"/>
                                  </p:stCondLst>
                                  <p:childTnLst>
                                    <p:anim calcmode="lin" valueType="num">
                                      <p:cBhvr additive="base">
                                        <p:cTn id="6" dur="5000"/>
                                        <p:tgtEl>
                                          <p:spTgt spid="2"/>
                                        </p:tgtEl>
                                        <p:attrNameLst>
                                          <p:attrName>ppt_x</p:attrName>
                                        </p:attrNameLst>
                                      </p:cBhvr>
                                      <p:tavLst>
                                        <p:tav tm="0">
                                          <p:val>
                                            <p:strVal val="ppt_x"/>
                                          </p:val>
                                        </p:tav>
                                        <p:tav tm="100000">
                                          <p:val>
                                            <p:strVal val="0-ppt_w/2"/>
                                          </p:val>
                                        </p:tav>
                                      </p:tavLst>
                                    </p:anim>
                                    <p:anim calcmode="lin" valueType="num">
                                      <p:cBhvr additive="base">
                                        <p:cTn id="7" dur="5000"/>
                                        <p:tgtEl>
                                          <p:spTgt spid="2"/>
                                        </p:tgtEl>
                                        <p:attrNameLst>
                                          <p:attrName>ppt_y</p:attrName>
                                        </p:attrNameLst>
                                      </p:cBhvr>
                                      <p:tavLst>
                                        <p:tav tm="0">
                                          <p:val>
                                            <p:strVal val="ppt_y"/>
                                          </p:val>
                                        </p:tav>
                                        <p:tav tm="100000">
                                          <p:val>
                                            <p:strVal val="ppt_y"/>
                                          </p:val>
                                        </p:tav>
                                      </p:tavLst>
                                    </p:anim>
                                    <p:set>
                                      <p:cBhvr>
                                        <p:cTn id="8" dur="1" fill="hold">
                                          <p:stCondLst>
                                            <p:cond delay="49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arn(inVertical)">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arn(inVertical)">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arn(inVertical)">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789"/>
            <a:ext cx="8229600" cy="1711027"/>
          </a:xfrm>
        </p:spPr>
        <p:txBody>
          <a:bodyPr/>
          <a:lstStyle/>
          <a:p>
            <a:r>
              <a:rPr lang="ar-SA" sz="3200" dirty="0">
                <a:solidFill>
                  <a:schemeClr val="tx1"/>
                </a:solidFill>
                <a:effectLst/>
              </a:rPr>
              <a:t>وَالَّذِينَ تَبَوَّءُوا الدَّارَ وَاْلإِيمَانَ مِنْ قَبْلِهِمْ يُحِبُّونَ مَنْ هَاجَرَ إِلَيْهِمْ </a:t>
            </a:r>
            <a:r>
              <a:rPr lang="ar-SA" sz="3200" dirty="0">
                <a:solidFill>
                  <a:srgbClr val="FFFF00"/>
                </a:solidFill>
                <a:effectLst/>
              </a:rPr>
              <a:t>وَلاَ يَجِدُونَ فِي صُدُورِهِمْ حَاجَةً مِمَّا أُوتُوا وَيُؤْثِرُونَ عَلَى أَنْفُسِهِمْ وَلَوْ كَانَ بِهِمْ خَصَاصَةٌ </a:t>
            </a:r>
            <a:r>
              <a:rPr lang="ar-SA" sz="3200" dirty="0">
                <a:solidFill>
                  <a:schemeClr val="tx1"/>
                </a:solidFill>
                <a:effectLst/>
              </a:rPr>
              <a:t>وَمَنْ يُوقَ شُحَّ نَفْسِهِ فَأُولَئِكَ هُمُ الْمُفْلِحُونَ</a:t>
            </a:r>
            <a:endParaRPr lang="id-ID" sz="3200" dirty="0">
              <a:solidFill>
                <a:schemeClr val="tx1"/>
              </a:solidFill>
            </a:endParaRPr>
          </a:p>
        </p:txBody>
      </p:sp>
      <p:sp>
        <p:nvSpPr>
          <p:cNvPr id="3" name="Content Placeholder 2"/>
          <p:cNvSpPr>
            <a:spLocks noGrp="1"/>
          </p:cNvSpPr>
          <p:nvPr>
            <p:ph idx="1"/>
          </p:nvPr>
        </p:nvSpPr>
        <p:spPr>
          <a:xfrm>
            <a:off x="251520" y="1916832"/>
            <a:ext cx="8568952" cy="4248472"/>
          </a:xfrm>
          <a:ln>
            <a:solidFill>
              <a:srgbClr val="00FF00"/>
            </a:solidFill>
            <a:prstDash val="sysDot"/>
          </a:ln>
        </p:spPr>
        <p:txBody>
          <a:bodyPr/>
          <a:lstStyle/>
          <a:p>
            <a:pPr marL="0" indent="0" algn="ctr">
              <a:buNone/>
            </a:pPr>
            <a:r>
              <a:rPr lang="id-ID" sz="2400" dirty="0">
                <a:latin typeface="Berlin Sans FB Demi" pitchFamily="34" charset="0"/>
              </a:rPr>
              <a:t>Dan orang-orang yang telah menempati Kota Madinah dan telah beriman (Ansar) sebelum (kedatangan) mereka (Muhajirin), mereka mencintai orang yang berhijrah kepada mereka. </a:t>
            </a:r>
            <a:r>
              <a:rPr lang="id-ID" sz="2400" dirty="0">
                <a:solidFill>
                  <a:srgbClr val="FFFF00"/>
                </a:solidFill>
                <a:latin typeface="Berlin Sans FB Demi" pitchFamily="34" charset="0"/>
              </a:rPr>
              <a:t>Dan mereka </a:t>
            </a:r>
            <a:r>
              <a:rPr lang="id-ID" sz="2400" dirty="0" smtClean="0">
                <a:solidFill>
                  <a:srgbClr val="FFFF00"/>
                </a:solidFill>
                <a:latin typeface="Berlin Sans FB Demi" pitchFamily="34" charset="0"/>
              </a:rPr>
              <a:t>TIADA MENARUH KEINGINAN dalam </a:t>
            </a:r>
            <a:r>
              <a:rPr lang="id-ID" sz="2400" dirty="0">
                <a:solidFill>
                  <a:srgbClr val="FFFF00"/>
                </a:solidFill>
                <a:latin typeface="Berlin Sans FB Demi" pitchFamily="34" charset="0"/>
              </a:rPr>
              <a:t>hati mereka terhadap apa-apa yang diberikan kepada mereka (orang Muhajirin); dan mereka </a:t>
            </a:r>
            <a:r>
              <a:rPr lang="id-ID" sz="2400" dirty="0" smtClean="0">
                <a:solidFill>
                  <a:srgbClr val="FFFF00"/>
                </a:solidFill>
                <a:latin typeface="Berlin Sans FB Demi" pitchFamily="34" charset="0"/>
              </a:rPr>
              <a:t>MENGUTAMAKAN (ORANG-ORANG MUHAJIRIN), </a:t>
            </a:r>
            <a:r>
              <a:rPr lang="id-ID" sz="2400" dirty="0">
                <a:solidFill>
                  <a:srgbClr val="FFFF00"/>
                </a:solidFill>
                <a:latin typeface="Berlin Sans FB Demi" pitchFamily="34" charset="0"/>
              </a:rPr>
              <a:t>atas diri mereka sendiri. Sekalipun mereka memerlukan (apa yang mereka berikan itu). </a:t>
            </a:r>
            <a:r>
              <a:rPr lang="id-ID" sz="2400" dirty="0">
                <a:latin typeface="Berlin Sans FB Demi" pitchFamily="34" charset="0"/>
              </a:rPr>
              <a:t>Dan siapa yang dipelihara dari kekikiran dirinya, mereka itulah orang-orang yang beruntung</a:t>
            </a:r>
            <a:r>
              <a:rPr lang="id-ID" sz="2400" dirty="0" smtClean="0">
                <a:latin typeface="Berlin Sans FB Demi" pitchFamily="34" charset="0"/>
              </a:rPr>
              <a:t>.</a:t>
            </a:r>
          </a:p>
          <a:p>
            <a:pPr marL="0" indent="0" algn="ctr">
              <a:buNone/>
            </a:pPr>
            <a:r>
              <a:rPr lang="id-ID" sz="2400" dirty="0" smtClean="0">
                <a:latin typeface="Berlin Sans FB Demi" pitchFamily="34" charset="0"/>
              </a:rPr>
              <a:t>(Q.S. Al Hasyr, 59 : 9)</a:t>
            </a:r>
            <a:endParaRPr lang="id-ID" sz="2400" dirty="0">
              <a:latin typeface="Berlin Sans FB Demi" pitchFamily="34" charset="0"/>
            </a:endParaRPr>
          </a:p>
        </p:txBody>
      </p:sp>
    </p:spTree>
    <p:extLst>
      <p:ext uri="{BB962C8B-B14F-4D97-AF65-F5344CB8AC3E}">
        <p14:creationId xmlns:p14="http://schemas.microsoft.com/office/powerpoint/2010/main" xmlns="" val="119602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katenasser.com/wp-content/uploads/iStock_000016316080XSmall_TeamworkDefin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99592" y="96902"/>
            <a:ext cx="7375542" cy="6212418"/>
          </a:xfrm>
          <a:prstGeom prst="rect">
            <a:avLst/>
          </a:prstGeom>
          <a:noFill/>
          <a:extLst>
            <a:ext uri="{909E8E84-426E-40DD-AFC4-6F175D3DCCD1}">
              <a14:hiddenFill xmlns:a14="http://schemas.microsoft.com/office/drawing/2010/main" xmlns="">
                <a:solidFill>
                  <a:srgbClr val="FFFFFF"/>
                </a:solidFill>
              </a14:hiddenFill>
            </a:ext>
          </a:extLst>
        </p:spPr>
      </p:pic>
      <p:sp>
        <p:nvSpPr>
          <p:cNvPr id="3" name="Content Placeholder 2"/>
          <p:cNvSpPr>
            <a:spLocks noGrp="1"/>
          </p:cNvSpPr>
          <p:nvPr>
            <p:ph idx="1"/>
          </p:nvPr>
        </p:nvSpPr>
        <p:spPr>
          <a:xfrm>
            <a:off x="899592" y="3760441"/>
            <a:ext cx="7375542" cy="2404863"/>
          </a:xfrm>
          <a:ln>
            <a:solidFill>
              <a:srgbClr val="FF6699"/>
            </a:solidFill>
            <a:prstDash val="sysDot"/>
          </a:ln>
        </p:spPr>
        <p:txBody>
          <a:bodyPr/>
          <a:lstStyle/>
          <a:p>
            <a:pPr marL="0" indent="0" algn="ctr">
              <a:buNone/>
            </a:pPr>
            <a:r>
              <a:rPr lang="id-ID" sz="4800" dirty="0" smtClean="0">
                <a:solidFill>
                  <a:schemeClr val="bg1"/>
                </a:solidFill>
                <a:latin typeface="Berlin Sans FB Demi" pitchFamily="34" charset="0"/>
              </a:rPr>
              <a:t>Inilah PRAKTEK &amp; CONTOH REALISASI </a:t>
            </a:r>
          </a:p>
          <a:p>
            <a:pPr marL="0" indent="0" algn="ctr">
              <a:buNone/>
            </a:pPr>
            <a:r>
              <a:rPr lang="id-ID" sz="4800" dirty="0" smtClean="0">
                <a:solidFill>
                  <a:srgbClr val="010199"/>
                </a:solidFill>
                <a:latin typeface="Berlin Sans FB Demi" pitchFamily="34" charset="0"/>
              </a:rPr>
              <a:t>UKHUWAH ISLAMIYAH</a:t>
            </a:r>
            <a:endParaRPr lang="id-ID" sz="4800" dirty="0">
              <a:solidFill>
                <a:srgbClr val="010199"/>
              </a:solidFill>
              <a:latin typeface="Berlin Sans FB Demi" pitchFamily="34" charset="0"/>
            </a:endParaRPr>
          </a:p>
        </p:txBody>
      </p:sp>
    </p:spTree>
    <p:extLst>
      <p:ext uri="{BB962C8B-B14F-4D97-AF65-F5344CB8AC3E}">
        <p14:creationId xmlns:p14="http://schemas.microsoft.com/office/powerpoint/2010/main" xmlns="" val="2669898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fill="hold" grpId="0" nodeType="withEffect">
                                  <p:stCondLst>
                                    <p:cond delay="0"/>
                                  </p:stCondLst>
                                  <p:childTnLst>
                                    <p:animScale>
                                      <p:cBhvr>
                                        <p:cTn id="6" dur="5000" fill="hold"/>
                                        <p:tgtEl>
                                          <p:spTgt spid="3">
                                            <p:bg/>
                                          </p:spTgt>
                                        </p:tgtEl>
                                      </p:cBhvr>
                                      <p:by x="50000" y="50000"/>
                                    </p:animScale>
                                  </p:childTnLst>
                                </p:cTn>
                              </p:par>
                              <p:par>
                                <p:cTn id="7" presetID="6" presetClass="emph" presetSubtype="0" repeatCount="indefinite" fill="hold" grpId="0" nodeType="withEffect">
                                  <p:stCondLst>
                                    <p:cond delay="0"/>
                                  </p:stCondLst>
                                  <p:childTnLst>
                                    <p:animScale>
                                      <p:cBhvr>
                                        <p:cTn id="8" dur="5000" fill="hold"/>
                                        <p:tgtEl>
                                          <p:spTgt spid="3">
                                            <p:txEl>
                                              <p:pRg st="0" end="0"/>
                                            </p:txEl>
                                          </p:spTgt>
                                        </p:tgtEl>
                                      </p:cBhvr>
                                      <p:by x="50000" y="50000"/>
                                    </p:animScale>
                                  </p:childTnLst>
                                </p:cTn>
                              </p:par>
                              <p:par>
                                <p:cTn id="9" presetID="6" presetClass="emph" presetSubtype="0" repeatCount="indefinite" fill="hold" grpId="0" nodeType="withEffect">
                                  <p:stCondLst>
                                    <p:cond delay="0"/>
                                  </p:stCondLst>
                                  <p:childTnLst>
                                    <p:animScale>
                                      <p:cBhvr>
                                        <p:cTn id="10" dur="5000" fill="hold"/>
                                        <p:tgtEl>
                                          <p:spTgt spid="3">
                                            <p:txEl>
                                              <p:pRg st="1" end="1"/>
                                            </p:txEl>
                                          </p:spTgt>
                                        </p:tgtEl>
                                      </p:cBhvr>
                                      <p:by x="50000" y="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630907"/>
          </a:xfrm>
        </p:spPr>
        <p:txBody>
          <a:bodyPr/>
          <a:lstStyle/>
          <a:p>
            <a:r>
              <a:rPr lang="id-ID" sz="4000" dirty="0" smtClean="0">
                <a:solidFill>
                  <a:srgbClr val="FFFF00"/>
                </a:solidFill>
                <a:latin typeface="Berlin Sans FB Demi" pitchFamily="34" charset="0"/>
              </a:rPr>
              <a:t>Sabda Rasulullah saw</a:t>
            </a:r>
            <a:endParaRPr lang="id-ID" sz="4000" dirty="0">
              <a:solidFill>
                <a:srgbClr val="FFFF00"/>
              </a:solidFill>
              <a:latin typeface="Berlin Sans FB Demi" pitchFamily="34" charset="0"/>
            </a:endParaRPr>
          </a:p>
        </p:txBody>
      </p:sp>
      <p:sp>
        <p:nvSpPr>
          <p:cNvPr id="3" name="Content Placeholder 2"/>
          <p:cNvSpPr>
            <a:spLocks noGrp="1"/>
          </p:cNvSpPr>
          <p:nvPr>
            <p:ph idx="1"/>
          </p:nvPr>
        </p:nvSpPr>
        <p:spPr>
          <a:xfrm>
            <a:off x="251520" y="620688"/>
            <a:ext cx="8640960" cy="5688632"/>
          </a:xfrm>
          <a:ln>
            <a:solidFill>
              <a:srgbClr val="92D050"/>
            </a:solidFill>
            <a:prstDash val="sysDot"/>
          </a:ln>
        </p:spPr>
        <p:txBody>
          <a:bodyPr/>
          <a:lstStyle/>
          <a:p>
            <a:pPr marL="0" indent="0" algn="ctr">
              <a:buNone/>
            </a:pPr>
            <a:r>
              <a:rPr lang="ar-SA" b="1" smtClean="0">
                <a:effectLst/>
                <a:latin typeface="Berlin Sans FB Demi" pitchFamily="34" charset="0"/>
              </a:rPr>
              <a:t>قالَ </a:t>
            </a:r>
            <a:r>
              <a:rPr lang="ar-SA" b="1" dirty="0">
                <a:effectLst/>
                <a:latin typeface="Berlin Sans FB Demi" pitchFamily="34" charset="0"/>
              </a:rPr>
              <a:t>رَسُولُ اللَّهِ - صلى الله عليه وسلم - : أَلاَ أَدُلُّكُمْ عَلَى أَكْرَمِ أَخْلاَقِ الدُّنْيَا وَالآخِرَةِ؟ تَعْفُو عَمَّنْ ظَلَمَكَ وَتُعْطِى مَنْ حَرَمَكَ </a:t>
            </a:r>
            <a:r>
              <a:rPr lang="ar-SA" b="1" dirty="0">
                <a:solidFill>
                  <a:srgbClr val="FFFF00"/>
                </a:solidFill>
                <a:effectLst/>
                <a:latin typeface="Berlin Sans FB Demi" pitchFamily="34" charset="0"/>
              </a:rPr>
              <a:t>وَتَصِلُ مَنْ </a:t>
            </a:r>
            <a:r>
              <a:rPr lang="ar-SA" b="1" dirty="0" smtClean="0">
                <a:solidFill>
                  <a:srgbClr val="FFFF00"/>
                </a:solidFill>
                <a:effectLst/>
                <a:latin typeface="Berlin Sans FB Demi" pitchFamily="34" charset="0"/>
              </a:rPr>
              <a:t>قَطَعَكَ</a:t>
            </a:r>
            <a:endParaRPr lang="id-ID" b="1" dirty="0" smtClean="0">
              <a:solidFill>
                <a:srgbClr val="FFFF00"/>
              </a:solidFill>
              <a:effectLst/>
              <a:latin typeface="Berlin Sans FB Demi" pitchFamily="34" charset="0"/>
            </a:endParaRPr>
          </a:p>
          <a:p>
            <a:pPr marL="0" indent="0" algn="ctr">
              <a:buNone/>
            </a:pPr>
            <a:r>
              <a:rPr lang="en-US" dirty="0" err="1">
                <a:effectLst/>
                <a:latin typeface="Berlin Sans FB Demi" pitchFamily="34" charset="0"/>
              </a:rPr>
              <a:t>Nabi</a:t>
            </a:r>
            <a:r>
              <a:rPr lang="en-US" dirty="0">
                <a:effectLst/>
                <a:latin typeface="Berlin Sans FB Demi" pitchFamily="34" charset="0"/>
              </a:rPr>
              <a:t> saw </a:t>
            </a:r>
            <a:r>
              <a:rPr lang="en-US" dirty="0" err="1">
                <a:effectLst/>
                <a:latin typeface="Berlin Sans FB Demi" pitchFamily="34" charset="0"/>
              </a:rPr>
              <a:t>bersabda</a:t>
            </a:r>
            <a:r>
              <a:rPr lang="en-US" dirty="0">
                <a:effectLst/>
                <a:latin typeface="Berlin Sans FB Demi" pitchFamily="34" charset="0"/>
              </a:rPr>
              <a:t> : </a:t>
            </a:r>
            <a:r>
              <a:rPr lang="en-US" dirty="0" err="1">
                <a:effectLst/>
                <a:latin typeface="Berlin Sans FB Demi" pitchFamily="34" charset="0"/>
              </a:rPr>
              <a:t>Maukah</a:t>
            </a:r>
            <a:r>
              <a:rPr lang="en-US" dirty="0">
                <a:effectLst/>
                <a:latin typeface="Berlin Sans FB Demi" pitchFamily="34" charset="0"/>
              </a:rPr>
              <a:t> kalian </a:t>
            </a:r>
            <a:r>
              <a:rPr lang="en-US" dirty="0" err="1">
                <a:effectLst/>
                <a:latin typeface="Berlin Sans FB Demi" pitchFamily="34" charset="0"/>
              </a:rPr>
              <a:t>aku</a:t>
            </a:r>
            <a:r>
              <a:rPr lang="en-US" dirty="0">
                <a:effectLst/>
                <a:latin typeface="Berlin Sans FB Demi" pitchFamily="34" charset="0"/>
              </a:rPr>
              <a:t> </a:t>
            </a:r>
            <a:r>
              <a:rPr lang="en-US" dirty="0" err="1">
                <a:effectLst/>
                <a:latin typeface="Berlin Sans FB Demi" pitchFamily="34" charset="0"/>
              </a:rPr>
              <a:t>tunjukkan</a:t>
            </a:r>
            <a:r>
              <a:rPr lang="en-US" dirty="0">
                <a:effectLst/>
                <a:latin typeface="Berlin Sans FB Demi" pitchFamily="34" charset="0"/>
              </a:rPr>
              <a:t> </a:t>
            </a:r>
            <a:r>
              <a:rPr lang="en-US" dirty="0" err="1">
                <a:effectLst/>
                <a:latin typeface="Berlin Sans FB Demi" pitchFamily="34" charset="0"/>
              </a:rPr>
              <a:t>akhlak</a:t>
            </a:r>
            <a:r>
              <a:rPr lang="en-US" dirty="0">
                <a:effectLst/>
                <a:latin typeface="Berlin Sans FB Demi" pitchFamily="34" charset="0"/>
              </a:rPr>
              <a:t> yang paling </a:t>
            </a:r>
            <a:r>
              <a:rPr lang="en-US" dirty="0" err="1">
                <a:effectLst/>
                <a:latin typeface="Berlin Sans FB Demi" pitchFamily="34" charset="0"/>
              </a:rPr>
              <a:t>mulia</a:t>
            </a:r>
            <a:r>
              <a:rPr lang="en-US" dirty="0">
                <a:effectLst/>
                <a:latin typeface="Berlin Sans FB Demi" pitchFamily="34" charset="0"/>
              </a:rPr>
              <a:t> di </a:t>
            </a:r>
            <a:r>
              <a:rPr lang="en-US" dirty="0" err="1">
                <a:effectLst/>
                <a:latin typeface="Berlin Sans FB Demi" pitchFamily="34" charset="0"/>
              </a:rPr>
              <a:t>dunia</a:t>
            </a:r>
            <a:r>
              <a:rPr lang="en-US" dirty="0">
                <a:effectLst/>
                <a:latin typeface="Berlin Sans FB Demi" pitchFamily="34" charset="0"/>
              </a:rPr>
              <a:t> </a:t>
            </a:r>
            <a:r>
              <a:rPr lang="en-US" dirty="0" err="1">
                <a:effectLst/>
                <a:latin typeface="Berlin Sans FB Demi" pitchFamily="34" charset="0"/>
              </a:rPr>
              <a:t>dan</a:t>
            </a:r>
            <a:r>
              <a:rPr lang="en-US" dirty="0">
                <a:effectLst/>
                <a:latin typeface="Berlin Sans FB Demi" pitchFamily="34" charset="0"/>
              </a:rPr>
              <a:t> </a:t>
            </a:r>
            <a:r>
              <a:rPr lang="en-US" dirty="0" smtClean="0">
                <a:effectLst/>
                <a:latin typeface="Berlin Sans FB Demi" pitchFamily="34" charset="0"/>
              </a:rPr>
              <a:t>di</a:t>
            </a:r>
            <a:r>
              <a:rPr lang="id-ID" dirty="0" smtClean="0">
                <a:effectLst/>
                <a:latin typeface="Berlin Sans FB Demi" pitchFamily="34" charset="0"/>
              </a:rPr>
              <a:t> </a:t>
            </a:r>
            <a:r>
              <a:rPr lang="en-US" dirty="0" err="1" smtClean="0">
                <a:effectLst/>
                <a:latin typeface="Berlin Sans FB Demi" pitchFamily="34" charset="0"/>
              </a:rPr>
              <a:t>akhirat</a:t>
            </a:r>
            <a:r>
              <a:rPr lang="id-ID" dirty="0" smtClean="0">
                <a:effectLst/>
                <a:latin typeface="Berlin Sans FB Demi" pitchFamily="34" charset="0"/>
              </a:rPr>
              <a:t> </a:t>
            </a:r>
            <a:r>
              <a:rPr lang="en-US" dirty="0" smtClean="0">
                <a:effectLst/>
                <a:latin typeface="Berlin Sans FB Demi" pitchFamily="34" charset="0"/>
              </a:rPr>
              <a:t>? </a:t>
            </a:r>
            <a:endParaRPr lang="id-ID" dirty="0" smtClean="0">
              <a:effectLst/>
              <a:latin typeface="Berlin Sans FB Demi" pitchFamily="34" charset="0"/>
            </a:endParaRPr>
          </a:p>
          <a:p>
            <a:pPr marL="0" indent="0" algn="ctr">
              <a:buNone/>
            </a:pPr>
            <a:r>
              <a:rPr lang="en-US" dirty="0" err="1" smtClean="0">
                <a:effectLst/>
                <a:latin typeface="Berlin Sans FB Demi" pitchFamily="34" charset="0"/>
              </a:rPr>
              <a:t>Memberi</a:t>
            </a:r>
            <a:r>
              <a:rPr lang="en-US" dirty="0" smtClean="0">
                <a:effectLst/>
                <a:latin typeface="Berlin Sans FB Demi" pitchFamily="34" charset="0"/>
              </a:rPr>
              <a:t> </a:t>
            </a:r>
            <a:r>
              <a:rPr lang="en-US" dirty="0" err="1">
                <a:effectLst/>
                <a:latin typeface="Berlin Sans FB Demi" pitchFamily="34" charset="0"/>
              </a:rPr>
              <a:t>maaf</a:t>
            </a:r>
            <a:r>
              <a:rPr lang="en-US" dirty="0">
                <a:effectLst/>
                <a:latin typeface="Berlin Sans FB Demi" pitchFamily="34" charset="0"/>
              </a:rPr>
              <a:t> orang yang </a:t>
            </a:r>
            <a:r>
              <a:rPr lang="en-US" dirty="0" err="1">
                <a:effectLst/>
                <a:latin typeface="Berlin Sans FB Demi" pitchFamily="34" charset="0"/>
              </a:rPr>
              <a:t>mendzalimimu</a:t>
            </a:r>
            <a:r>
              <a:rPr lang="en-US" dirty="0">
                <a:effectLst/>
                <a:latin typeface="Berlin Sans FB Demi" pitchFamily="34" charset="0"/>
              </a:rPr>
              <a:t>, </a:t>
            </a:r>
            <a:r>
              <a:rPr lang="en-US" dirty="0" err="1">
                <a:effectLst/>
                <a:latin typeface="Berlin Sans FB Demi" pitchFamily="34" charset="0"/>
              </a:rPr>
              <a:t>memberi</a:t>
            </a:r>
            <a:r>
              <a:rPr lang="en-US" dirty="0">
                <a:effectLst/>
                <a:latin typeface="Berlin Sans FB Demi" pitchFamily="34" charset="0"/>
              </a:rPr>
              <a:t> orang yang </a:t>
            </a:r>
            <a:r>
              <a:rPr lang="en-US" dirty="0" err="1">
                <a:effectLst/>
                <a:latin typeface="Berlin Sans FB Demi" pitchFamily="34" charset="0"/>
              </a:rPr>
              <a:t>menghalangimu</a:t>
            </a:r>
            <a:r>
              <a:rPr lang="en-US" dirty="0">
                <a:effectLst/>
                <a:latin typeface="Berlin Sans FB Demi" pitchFamily="34" charset="0"/>
              </a:rPr>
              <a:t> </a:t>
            </a:r>
            <a:r>
              <a:rPr lang="en-US" dirty="0" err="1">
                <a:effectLst/>
                <a:latin typeface="Berlin Sans FB Demi" pitchFamily="34" charset="0"/>
              </a:rPr>
              <a:t>dan</a:t>
            </a:r>
            <a:r>
              <a:rPr lang="en-US" dirty="0">
                <a:effectLst/>
                <a:latin typeface="Berlin Sans FB Demi" pitchFamily="34" charset="0"/>
              </a:rPr>
              <a:t> </a:t>
            </a:r>
            <a:r>
              <a:rPr lang="en-US" dirty="0" err="1">
                <a:solidFill>
                  <a:srgbClr val="FFFF00"/>
                </a:solidFill>
                <a:effectLst/>
                <a:latin typeface="Berlin Sans FB Demi" pitchFamily="34" charset="0"/>
              </a:rPr>
              <a:t>menyambung</a:t>
            </a:r>
            <a:r>
              <a:rPr lang="en-US" dirty="0">
                <a:solidFill>
                  <a:srgbClr val="FFFF00"/>
                </a:solidFill>
                <a:effectLst/>
                <a:latin typeface="Berlin Sans FB Demi" pitchFamily="34" charset="0"/>
              </a:rPr>
              <a:t> </a:t>
            </a:r>
            <a:r>
              <a:rPr lang="en-US" dirty="0" err="1">
                <a:solidFill>
                  <a:srgbClr val="FFFF00"/>
                </a:solidFill>
                <a:effectLst/>
                <a:latin typeface="Berlin Sans FB Demi" pitchFamily="34" charset="0"/>
              </a:rPr>
              <a:t>silaturrahim</a:t>
            </a:r>
            <a:r>
              <a:rPr lang="en-US" dirty="0">
                <a:solidFill>
                  <a:srgbClr val="FFFF00"/>
                </a:solidFill>
                <a:effectLst/>
                <a:latin typeface="Berlin Sans FB Demi" pitchFamily="34" charset="0"/>
              </a:rPr>
              <a:t> orang yang </a:t>
            </a:r>
            <a:r>
              <a:rPr lang="en-US" dirty="0" err="1">
                <a:solidFill>
                  <a:srgbClr val="FFFF00"/>
                </a:solidFill>
                <a:effectLst/>
                <a:latin typeface="Berlin Sans FB Demi" pitchFamily="34" charset="0"/>
              </a:rPr>
              <a:t>memutuskanmu</a:t>
            </a:r>
            <a:r>
              <a:rPr lang="en-US" dirty="0" smtClean="0">
                <a:effectLst/>
                <a:latin typeface="Berlin Sans FB Demi" pitchFamily="34" charset="0"/>
              </a:rPr>
              <a:t>”</a:t>
            </a:r>
            <a:endParaRPr lang="id-ID" dirty="0" smtClean="0">
              <a:effectLst/>
              <a:latin typeface="Berlin Sans FB Demi" pitchFamily="34" charset="0"/>
            </a:endParaRPr>
          </a:p>
          <a:p>
            <a:pPr marL="0" indent="0" algn="ctr">
              <a:buNone/>
            </a:pPr>
            <a:r>
              <a:rPr lang="en-US" sz="2400" dirty="0" smtClean="0">
                <a:effectLst/>
                <a:latin typeface="Berlin Sans FB Demi" pitchFamily="34" charset="0"/>
              </a:rPr>
              <a:t>(</a:t>
            </a:r>
            <a:r>
              <a:rPr lang="en-US" sz="2400" dirty="0">
                <a:effectLst/>
                <a:latin typeface="Berlin Sans FB Demi" pitchFamily="34" charset="0"/>
              </a:rPr>
              <a:t>HR. </a:t>
            </a:r>
            <a:r>
              <a:rPr lang="en-US" sz="2400" dirty="0" err="1">
                <a:effectLst/>
                <a:latin typeface="Berlin Sans FB Demi" pitchFamily="34" charset="0"/>
              </a:rPr>
              <a:t>Baihaqi</a:t>
            </a:r>
            <a:r>
              <a:rPr lang="en-US" sz="2400" dirty="0">
                <a:effectLst/>
                <a:latin typeface="Berlin Sans FB Demi" pitchFamily="34" charset="0"/>
              </a:rPr>
              <a:t>)</a:t>
            </a:r>
            <a:endParaRPr lang="id-ID" sz="2400" dirty="0">
              <a:effectLst/>
              <a:latin typeface="Berlin Sans FB Demi" pitchFamily="34" charset="0"/>
            </a:endParaRPr>
          </a:p>
          <a:p>
            <a:pPr marL="0" indent="0" algn="ctr">
              <a:buNone/>
            </a:pPr>
            <a:endParaRPr lang="id-ID" dirty="0">
              <a:latin typeface="Berlin Sans FB Demi" pitchFamily="34" charset="0"/>
            </a:endParaRPr>
          </a:p>
        </p:txBody>
      </p:sp>
    </p:spTree>
    <p:extLst>
      <p:ext uri="{BB962C8B-B14F-4D97-AF65-F5344CB8AC3E}">
        <p14:creationId xmlns:p14="http://schemas.microsoft.com/office/powerpoint/2010/main" xmlns="" val="1558604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789"/>
            <a:ext cx="8229600" cy="630907"/>
          </a:xfrm>
        </p:spPr>
        <p:txBody>
          <a:bodyPr/>
          <a:lstStyle/>
          <a:p>
            <a:r>
              <a:rPr lang="id-ID" sz="4000" dirty="0" smtClean="0">
                <a:solidFill>
                  <a:srgbClr val="00FFFF"/>
                </a:solidFill>
                <a:latin typeface="Berlin Sans FB Demi" pitchFamily="34" charset="0"/>
              </a:rPr>
              <a:t>Sabda Rasulullah saw</a:t>
            </a:r>
            <a:endParaRPr lang="id-ID" sz="4000" dirty="0">
              <a:solidFill>
                <a:srgbClr val="00FFFF"/>
              </a:solidFill>
              <a:latin typeface="Berlin Sans FB Demi" pitchFamily="34" charset="0"/>
            </a:endParaRPr>
          </a:p>
        </p:txBody>
      </p:sp>
      <p:sp>
        <p:nvSpPr>
          <p:cNvPr id="3" name="Content Placeholder 2"/>
          <p:cNvSpPr>
            <a:spLocks noGrp="1"/>
          </p:cNvSpPr>
          <p:nvPr>
            <p:ph idx="1"/>
          </p:nvPr>
        </p:nvSpPr>
        <p:spPr>
          <a:xfrm>
            <a:off x="251520" y="908720"/>
            <a:ext cx="8640960" cy="5328592"/>
          </a:xfrm>
          <a:ln>
            <a:solidFill>
              <a:srgbClr val="92D050"/>
            </a:solidFill>
            <a:prstDash val="sysDot"/>
          </a:ln>
        </p:spPr>
        <p:txBody>
          <a:bodyPr/>
          <a:lstStyle/>
          <a:p>
            <a:pPr marL="0" indent="0" algn="ctr" rtl="1">
              <a:buNone/>
            </a:pPr>
            <a:r>
              <a:rPr lang="ar-SA" sz="4000" b="1" dirty="0">
                <a:effectLst/>
                <a:latin typeface="Berlin Sans FB Demi" pitchFamily="34" charset="0"/>
              </a:rPr>
              <a:t>أَنَّ رَسُولَ اللَّهِ صَلَّى اللَّهُ عَلَيْهِ وَسَلَّمَ قَالَ مَنْ أَحَبَّ أَنْ يُبْسَطَ لَهُ فِي رِزْقِهِ وَيُنْسَأَ لَهُ فِي أَثَرِهِ </a:t>
            </a:r>
            <a:r>
              <a:rPr lang="ar-SA" sz="4000" b="1" dirty="0">
                <a:solidFill>
                  <a:srgbClr val="00FFFF"/>
                </a:solidFill>
                <a:effectLst/>
                <a:latin typeface="Berlin Sans FB Demi" pitchFamily="34" charset="0"/>
              </a:rPr>
              <a:t>فَلْيَصِلْ رَحِمَهُ</a:t>
            </a:r>
            <a:endParaRPr lang="id-ID" sz="4000" dirty="0">
              <a:solidFill>
                <a:srgbClr val="00FFFF"/>
              </a:solidFill>
              <a:effectLst/>
              <a:latin typeface="Berlin Sans FB Demi" pitchFamily="34" charset="0"/>
            </a:endParaRPr>
          </a:p>
          <a:p>
            <a:pPr marL="0" indent="0" algn="ctr">
              <a:buNone/>
            </a:pPr>
            <a:r>
              <a:rPr lang="en-US" sz="4000" dirty="0" err="1">
                <a:effectLst/>
                <a:latin typeface="Berlin Sans FB Demi" pitchFamily="34" charset="0"/>
              </a:rPr>
              <a:t>Barangsiapa</a:t>
            </a:r>
            <a:r>
              <a:rPr lang="en-US" sz="4000" dirty="0">
                <a:effectLst/>
                <a:latin typeface="Berlin Sans FB Demi" pitchFamily="34" charset="0"/>
              </a:rPr>
              <a:t> yang </a:t>
            </a:r>
            <a:r>
              <a:rPr lang="en-US" sz="4000" dirty="0" err="1">
                <a:effectLst/>
                <a:latin typeface="Berlin Sans FB Demi" pitchFamily="34" charset="0"/>
              </a:rPr>
              <a:t>ingin</a:t>
            </a:r>
            <a:r>
              <a:rPr lang="en-US" sz="4000" dirty="0">
                <a:effectLst/>
                <a:latin typeface="Berlin Sans FB Demi" pitchFamily="34" charset="0"/>
              </a:rPr>
              <a:t> </a:t>
            </a:r>
            <a:r>
              <a:rPr lang="en-US" sz="4000" dirty="0" err="1">
                <a:effectLst/>
                <a:latin typeface="Berlin Sans FB Demi" pitchFamily="34" charset="0"/>
              </a:rPr>
              <a:t>dipanjangkan</a:t>
            </a:r>
            <a:r>
              <a:rPr lang="en-US" sz="4000" dirty="0">
                <a:effectLst/>
                <a:latin typeface="Berlin Sans FB Demi" pitchFamily="34" charset="0"/>
              </a:rPr>
              <a:t> </a:t>
            </a:r>
            <a:r>
              <a:rPr lang="en-US" sz="4000" dirty="0" err="1">
                <a:effectLst/>
                <a:latin typeface="Berlin Sans FB Demi" pitchFamily="34" charset="0"/>
              </a:rPr>
              <a:t>usianya</a:t>
            </a:r>
            <a:r>
              <a:rPr lang="en-US" sz="4000" dirty="0">
                <a:effectLst/>
                <a:latin typeface="Berlin Sans FB Demi" pitchFamily="34" charset="0"/>
              </a:rPr>
              <a:t> </a:t>
            </a:r>
            <a:r>
              <a:rPr lang="en-US" sz="4000" dirty="0" err="1">
                <a:effectLst/>
                <a:latin typeface="Berlin Sans FB Demi" pitchFamily="34" charset="0"/>
              </a:rPr>
              <a:t>dan</a:t>
            </a:r>
            <a:r>
              <a:rPr lang="en-US" sz="4000" dirty="0">
                <a:effectLst/>
                <a:latin typeface="Berlin Sans FB Demi" pitchFamily="34" charset="0"/>
              </a:rPr>
              <a:t> </a:t>
            </a:r>
            <a:r>
              <a:rPr lang="en-US" sz="4000" dirty="0" err="1">
                <a:effectLst/>
                <a:latin typeface="Berlin Sans FB Demi" pitchFamily="34" charset="0"/>
              </a:rPr>
              <a:t>dibanyakkan</a:t>
            </a:r>
            <a:r>
              <a:rPr lang="en-US" sz="4000" dirty="0">
                <a:effectLst/>
                <a:latin typeface="Berlin Sans FB Demi" pitchFamily="34" charset="0"/>
              </a:rPr>
              <a:t> </a:t>
            </a:r>
            <a:r>
              <a:rPr lang="en-US" sz="4000" dirty="0" err="1">
                <a:effectLst/>
                <a:latin typeface="Berlin Sans FB Demi" pitchFamily="34" charset="0"/>
              </a:rPr>
              <a:t>rezekinya</a:t>
            </a:r>
            <a:r>
              <a:rPr lang="en-US" sz="4000" dirty="0">
                <a:effectLst/>
                <a:latin typeface="Berlin Sans FB Demi" pitchFamily="34" charset="0"/>
              </a:rPr>
              <a:t>, </a:t>
            </a:r>
            <a:r>
              <a:rPr lang="en-US" sz="4000" dirty="0" err="1">
                <a:solidFill>
                  <a:srgbClr val="00FFFF"/>
                </a:solidFill>
                <a:effectLst/>
                <a:latin typeface="Berlin Sans FB Demi" pitchFamily="34" charset="0"/>
              </a:rPr>
              <a:t>hendaklah</a:t>
            </a:r>
            <a:r>
              <a:rPr lang="en-US" sz="4000" dirty="0">
                <a:solidFill>
                  <a:srgbClr val="00FFFF"/>
                </a:solidFill>
                <a:effectLst/>
                <a:latin typeface="Berlin Sans FB Demi" pitchFamily="34" charset="0"/>
              </a:rPr>
              <a:t> </a:t>
            </a:r>
            <a:r>
              <a:rPr lang="en-US" sz="4000" dirty="0" err="1">
                <a:solidFill>
                  <a:srgbClr val="00FFFF"/>
                </a:solidFill>
                <a:effectLst/>
                <a:latin typeface="Berlin Sans FB Demi" pitchFamily="34" charset="0"/>
              </a:rPr>
              <a:t>ia</a:t>
            </a:r>
            <a:r>
              <a:rPr lang="en-US" sz="4000" dirty="0">
                <a:solidFill>
                  <a:srgbClr val="00FFFF"/>
                </a:solidFill>
                <a:effectLst/>
                <a:latin typeface="Berlin Sans FB Demi" pitchFamily="34" charset="0"/>
              </a:rPr>
              <a:t> </a:t>
            </a:r>
            <a:r>
              <a:rPr lang="en-US" sz="4000" dirty="0" err="1">
                <a:solidFill>
                  <a:srgbClr val="00FFFF"/>
                </a:solidFill>
                <a:effectLst/>
                <a:latin typeface="Berlin Sans FB Demi" pitchFamily="34" charset="0"/>
              </a:rPr>
              <a:t>menyambungkan</a:t>
            </a:r>
            <a:r>
              <a:rPr lang="en-US" sz="4000" dirty="0">
                <a:solidFill>
                  <a:srgbClr val="00FFFF"/>
                </a:solidFill>
                <a:effectLst/>
                <a:latin typeface="Berlin Sans FB Demi" pitchFamily="34" charset="0"/>
              </a:rPr>
              <a:t> </a:t>
            </a:r>
            <a:r>
              <a:rPr lang="en-US" sz="4000" dirty="0" err="1">
                <a:solidFill>
                  <a:srgbClr val="00FFFF"/>
                </a:solidFill>
                <a:effectLst/>
                <a:latin typeface="Berlin Sans FB Demi" pitchFamily="34" charset="0"/>
              </a:rPr>
              <a:t>tali</a:t>
            </a:r>
            <a:r>
              <a:rPr lang="en-US" sz="4000" dirty="0">
                <a:solidFill>
                  <a:srgbClr val="00FFFF"/>
                </a:solidFill>
                <a:effectLst/>
                <a:latin typeface="Berlin Sans FB Demi" pitchFamily="34" charset="0"/>
              </a:rPr>
              <a:t> </a:t>
            </a:r>
            <a:r>
              <a:rPr lang="en-US" sz="4000" dirty="0" err="1">
                <a:solidFill>
                  <a:srgbClr val="00FFFF"/>
                </a:solidFill>
                <a:effectLst/>
                <a:latin typeface="Berlin Sans FB Demi" pitchFamily="34" charset="0"/>
              </a:rPr>
              <a:t>persaudaraan</a:t>
            </a:r>
            <a:r>
              <a:rPr lang="en-US" sz="4000" dirty="0">
                <a:effectLst/>
                <a:latin typeface="Berlin Sans FB Demi" pitchFamily="34" charset="0"/>
              </a:rPr>
              <a:t>" </a:t>
            </a:r>
            <a:endParaRPr lang="id-ID" sz="4000" dirty="0" smtClean="0">
              <a:effectLst/>
              <a:latin typeface="Berlin Sans FB Demi" pitchFamily="34" charset="0"/>
            </a:endParaRPr>
          </a:p>
          <a:p>
            <a:pPr marL="0" indent="0" algn="ctr">
              <a:buNone/>
            </a:pPr>
            <a:r>
              <a:rPr lang="en-US" sz="4000" dirty="0" smtClean="0">
                <a:effectLst/>
                <a:latin typeface="Berlin Sans FB Demi" pitchFamily="34" charset="0"/>
              </a:rPr>
              <a:t>(</a:t>
            </a:r>
            <a:r>
              <a:rPr lang="en-US" sz="4000" dirty="0">
                <a:effectLst/>
                <a:latin typeface="Berlin Sans FB Demi" pitchFamily="34" charset="0"/>
              </a:rPr>
              <a:t>H.R. </a:t>
            </a:r>
            <a:r>
              <a:rPr lang="en-US" sz="4000" dirty="0" err="1">
                <a:effectLst/>
                <a:latin typeface="Berlin Sans FB Demi" pitchFamily="34" charset="0"/>
              </a:rPr>
              <a:t>Bukhari</a:t>
            </a:r>
            <a:r>
              <a:rPr lang="en-US" sz="4000" dirty="0">
                <a:effectLst/>
                <a:latin typeface="Berlin Sans FB Demi" pitchFamily="34" charset="0"/>
              </a:rPr>
              <a:t>-Muslim</a:t>
            </a:r>
            <a:r>
              <a:rPr lang="en-US" sz="4000" dirty="0" smtClean="0">
                <a:effectLst/>
                <a:latin typeface="Berlin Sans FB Demi" pitchFamily="34" charset="0"/>
              </a:rPr>
              <a:t>)</a:t>
            </a:r>
            <a:endParaRPr lang="id-ID" sz="4000" dirty="0">
              <a:effectLst/>
              <a:latin typeface="Berlin Sans FB Demi" pitchFamily="34" charset="0"/>
            </a:endParaRPr>
          </a:p>
          <a:p>
            <a:pPr marL="0" indent="0" algn="ctr">
              <a:buNone/>
            </a:pPr>
            <a:endParaRPr lang="id-ID" sz="4000" dirty="0">
              <a:latin typeface="Berlin Sans FB Demi" pitchFamily="34" charset="0"/>
            </a:endParaRPr>
          </a:p>
        </p:txBody>
      </p:sp>
    </p:spTree>
    <p:extLst>
      <p:ext uri="{BB962C8B-B14F-4D97-AF65-F5344CB8AC3E}">
        <p14:creationId xmlns:p14="http://schemas.microsoft.com/office/powerpoint/2010/main" xmlns="" val="47769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055366">
            <a:off x="1242595" y="609250"/>
            <a:ext cx="5868527" cy="1139825"/>
          </a:xfrm>
          <a:ln>
            <a:solidFill>
              <a:srgbClr val="00FFFF"/>
            </a:solidFill>
          </a:ln>
        </p:spPr>
        <p:txBody>
          <a:bodyPr/>
          <a:lstStyle/>
          <a:p>
            <a:r>
              <a:rPr lang="id-ID" sz="3200" dirty="0" smtClean="0">
                <a:solidFill>
                  <a:srgbClr val="00FF00"/>
                </a:solidFill>
                <a:latin typeface="Berlin Sans FB Demi" pitchFamily="34" charset="0"/>
              </a:rPr>
              <a:t>Dari 2 hadits tersebut </a:t>
            </a:r>
            <a:r>
              <a:rPr lang="en-US" sz="3200" dirty="0" err="1">
                <a:solidFill>
                  <a:srgbClr val="00FF00"/>
                </a:solidFill>
                <a:effectLst/>
                <a:latin typeface="Berlin Sans FB Demi" pitchFamily="34" charset="0"/>
              </a:rPr>
              <a:t>dapat</a:t>
            </a:r>
            <a:r>
              <a:rPr lang="en-US" sz="3200" dirty="0">
                <a:solidFill>
                  <a:srgbClr val="00FF00"/>
                </a:solidFill>
                <a:effectLst/>
                <a:latin typeface="Berlin Sans FB Demi" pitchFamily="34" charset="0"/>
              </a:rPr>
              <a:t> </a:t>
            </a:r>
            <a:r>
              <a:rPr lang="en-US" sz="3200" dirty="0" err="1">
                <a:solidFill>
                  <a:srgbClr val="00FF00"/>
                </a:solidFill>
                <a:effectLst/>
                <a:latin typeface="Berlin Sans FB Demi" pitchFamily="34" charset="0"/>
              </a:rPr>
              <a:t>kita</a:t>
            </a:r>
            <a:r>
              <a:rPr lang="en-US" sz="3200" dirty="0">
                <a:solidFill>
                  <a:srgbClr val="00FF00"/>
                </a:solidFill>
                <a:effectLst/>
                <a:latin typeface="Berlin Sans FB Demi" pitchFamily="34" charset="0"/>
              </a:rPr>
              <a:t> </a:t>
            </a:r>
            <a:r>
              <a:rPr lang="en-US" sz="3200" dirty="0" err="1">
                <a:solidFill>
                  <a:srgbClr val="00FF00"/>
                </a:solidFill>
                <a:effectLst/>
                <a:latin typeface="Berlin Sans FB Demi" pitchFamily="34" charset="0"/>
              </a:rPr>
              <a:t>renungkan</a:t>
            </a:r>
            <a:r>
              <a:rPr lang="en-US" sz="3200" dirty="0">
                <a:solidFill>
                  <a:srgbClr val="00FF00"/>
                </a:solidFill>
                <a:effectLst/>
                <a:latin typeface="Berlin Sans FB Demi" pitchFamily="34" charset="0"/>
              </a:rPr>
              <a:t> </a:t>
            </a:r>
            <a:r>
              <a:rPr lang="en-US" sz="3200" dirty="0" err="1">
                <a:solidFill>
                  <a:srgbClr val="00FF00"/>
                </a:solidFill>
                <a:effectLst/>
                <a:latin typeface="Berlin Sans FB Demi" pitchFamily="34" charset="0"/>
              </a:rPr>
              <a:t>bahwa</a:t>
            </a:r>
            <a:endParaRPr lang="id-ID" sz="3200" dirty="0">
              <a:solidFill>
                <a:srgbClr val="00FF00"/>
              </a:solidFill>
              <a:latin typeface="Berlin Sans FB Demi" pitchFamily="34" charset="0"/>
            </a:endParaRPr>
          </a:p>
        </p:txBody>
      </p:sp>
      <p:sp>
        <p:nvSpPr>
          <p:cNvPr id="3" name="Content Placeholder 2"/>
          <p:cNvSpPr>
            <a:spLocks noGrp="1"/>
          </p:cNvSpPr>
          <p:nvPr>
            <p:ph idx="1"/>
          </p:nvPr>
        </p:nvSpPr>
        <p:spPr>
          <a:xfrm rot="21055366">
            <a:off x="704567" y="1780856"/>
            <a:ext cx="7781883" cy="3939273"/>
          </a:xfrm>
          <a:ln>
            <a:solidFill>
              <a:srgbClr val="00FF00"/>
            </a:solidFill>
            <a:prstDash val="sysDot"/>
          </a:ln>
        </p:spPr>
        <p:txBody>
          <a:bodyPr/>
          <a:lstStyle/>
          <a:p>
            <a:pPr marL="0" indent="0" algn="ctr">
              <a:buNone/>
            </a:pPr>
            <a:r>
              <a:rPr lang="id-ID" sz="4000" dirty="0" err="1">
                <a:solidFill>
                  <a:srgbClr val="FFFF00"/>
                </a:solidFill>
                <a:effectLst/>
                <a:latin typeface="Berlin Sans FB Demi" pitchFamily="34" charset="0"/>
              </a:rPr>
              <a:t>B</a:t>
            </a:r>
            <a:r>
              <a:rPr lang="en-US" sz="4000" dirty="0" err="1" smtClean="0">
                <a:solidFill>
                  <a:srgbClr val="FFFF00"/>
                </a:solidFill>
                <a:effectLst/>
                <a:latin typeface="Berlin Sans FB Demi" pitchFamily="34" charset="0"/>
              </a:rPr>
              <a:t>etapa</a:t>
            </a:r>
            <a:r>
              <a:rPr lang="en-US" sz="4000" dirty="0" smtClean="0">
                <a:solidFill>
                  <a:srgbClr val="FFFF00"/>
                </a:solidFill>
                <a:effectLst/>
                <a:latin typeface="Berlin Sans FB Demi" pitchFamily="34" charset="0"/>
              </a:rPr>
              <a:t> </a:t>
            </a:r>
            <a:r>
              <a:rPr lang="en-US" sz="4000" dirty="0" err="1">
                <a:solidFill>
                  <a:srgbClr val="FFFF00"/>
                </a:solidFill>
                <a:effectLst/>
                <a:latin typeface="Berlin Sans FB Demi" pitchFamily="34" charset="0"/>
              </a:rPr>
              <a:t>besar</a:t>
            </a:r>
            <a:r>
              <a:rPr lang="en-US" sz="4000" dirty="0">
                <a:solidFill>
                  <a:srgbClr val="FFFF00"/>
                </a:solidFill>
                <a:effectLst/>
                <a:latin typeface="Berlin Sans FB Demi" pitchFamily="34" charset="0"/>
              </a:rPr>
              <a:t> </a:t>
            </a:r>
            <a:r>
              <a:rPr lang="en-US" sz="4000" dirty="0" err="1">
                <a:solidFill>
                  <a:srgbClr val="FFFF00"/>
                </a:solidFill>
                <a:effectLst/>
                <a:latin typeface="Berlin Sans FB Demi" pitchFamily="34" charset="0"/>
              </a:rPr>
              <a:t>nilai</a:t>
            </a:r>
            <a:r>
              <a:rPr lang="en-US" sz="4000" dirty="0">
                <a:solidFill>
                  <a:srgbClr val="FFFF00"/>
                </a:solidFill>
                <a:effectLst/>
                <a:latin typeface="Berlin Sans FB Demi" pitchFamily="34" charset="0"/>
              </a:rPr>
              <a:t> </a:t>
            </a:r>
            <a:r>
              <a:rPr lang="en-US" sz="4000" dirty="0" err="1">
                <a:solidFill>
                  <a:srgbClr val="FFFF00"/>
                </a:solidFill>
                <a:effectLst/>
                <a:latin typeface="Berlin Sans FB Demi" pitchFamily="34" charset="0"/>
              </a:rPr>
              <a:t>sebuah</a:t>
            </a:r>
            <a:r>
              <a:rPr lang="en-US" sz="4000" dirty="0">
                <a:solidFill>
                  <a:srgbClr val="FFFF00"/>
                </a:solidFill>
                <a:effectLst/>
                <a:latin typeface="Berlin Sans FB Demi" pitchFamily="34" charset="0"/>
              </a:rPr>
              <a:t> </a:t>
            </a:r>
            <a:r>
              <a:rPr lang="en-US" sz="4000" dirty="0" smtClean="0">
                <a:solidFill>
                  <a:srgbClr val="FFFF00"/>
                </a:solidFill>
                <a:effectLst/>
                <a:latin typeface="Berlin Sans FB Demi" pitchFamily="34" charset="0"/>
              </a:rPr>
              <a:t>JALINAN PERSAUDARAAN. </a:t>
            </a:r>
            <a:endParaRPr lang="id-ID" sz="4000" dirty="0" smtClean="0">
              <a:solidFill>
                <a:srgbClr val="FFFF00"/>
              </a:solidFill>
              <a:effectLst/>
              <a:latin typeface="Berlin Sans FB Demi" pitchFamily="34" charset="0"/>
            </a:endParaRPr>
          </a:p>
          <a:p>
            <a:pPr marL="0" indent="0" algn="ctr">
              <a:buNone/>
            </a:pPr>
            <a:r>
              <a:rPr lang="en-US" sz="4000" dirty="0" err="1" smtClean="0">
                <a:effectLst/>
                <a:latin typeface="Berlin Sans FB Demi" pitchFamily="34" charset="0"/>
              </a:rPr>
              <a:t>Oleh</a:t>
            </a:r>
            <a:r>
              <a:rPr lang="en-US" sz="4000" dirty="0" smtClean="0">
                <a:effectLst/>
                <a:latin typeface="Berlin Sans FB Demi" pitchFamily="34" charset="0"/>
              </a:rPr>
              <a:t> </a:t>
            </a:r>
            <a:r>
              <a:rPr lang="en-US" sz="4000" dirty="0" err="1">
                <a:effectLst/>
                <a:latin typeface="Berlin Sans FB Demi" pitchFamily="34" charset="0"/>
              </a:rPr>
              <a:t>karena</a:t>
            </a:r>
            <a:r>
              <a:rPr lang="en-US" sz="4000" dirty="0">
                <a:effectLst/>
                <a:latin typeface="Berlin Sans FB Demi" pitchFamily="34" charset="0"/>
              </a:rPr>
              <a:t> </a:t>
            </a:r>
            <a:r>
              <a:rPr lang="en-US" sz="4000" dirty="0" err="1">
                <a:effectLst/>
                <a:latin typeface="Berlin Sans FB Demi" pitchFamily="34" charset="0"/>
              </a:rPr>
              <a:t>itu</a:t>
            </a:r>
            <a:r>
              <a:rPr lang="en-US" sz="4000" dirty="0">
                <a:effectLst/>
                <a:latin typeface="Berlin Sans FB Demi" pitchFamily="34" charset="0"/>
              </a:rPr>
              <a:t>, </a:t>
            </a:r>
            <a:r>
              <a:rPr lang="en-US" sz="4000" dirty="0" err="1">
                <a:effectLst/>
                <a:latin typeface="Berlin Sans FB Demi" pitchFamily="34" charset="0"/>
              </a:rPr>
              <a:t>memperkokoh</a:t>
            </a:r>
            <a:r>
              <a:rPr lang="en-US" sz="4000" dirty="0">
                <a:effectLst/>
                <a:latin typeface="Berlin Sans FB Demi" pitchFamily="34" charset="0"/>
              </a:rPr>
              <a:t> </a:t>
            </a:r>
            <a:r>
              <a:rPr lang="en-US" sz="4000" dirty="0" err="1">
                <a:effectLst/>
                <a:latin typeface="Berlin Sans FB Demi" pitchFamily="34" charset="0"/>
              </a:rPr>
              <a:t>pilar-pilar</a:t>
            </a:r>
            <a:r>
              <a:rPr lang="en-US" sz="4000" dirty="0">
                <a:effectLst/>
                <a:latin typeface="Berlin Sans FB Demi" pitchFamily="34" charset="0"/>
              </a:rPr>
              <a:t> </a:t>
            </a:r>
            <a:r>
              <a:rPr lang="en-US" sz="4000" dirty="0" err="1" smtClean="0">
                <a:effectLst/>
                <a:latin typeface="Berlin Sans FB Demi" pitchFamily="34" charset="0"/>
              </a:rPr>
              <a:t>ukhu</a:t>
            </a:r>
            <a:r>
              <a:rPr lang="id-ID" sz="4000" dirty="0" smtClean="0">
                <a:effectLst/>
                <a:latin typeface="Berlin Sans FB Demi" pitchFamily="34" charset="0"/>
              </a:rPr>
              <a:t>w</a:t>
            </a:r>
            <a:r>
              <a:rPr lang="en-US" sz="4000" dirty="0" smtClean="0">
                <a:effectLst/>
                <a:latin typeface="Berlin Sans FB Demi" pitchFamily="34" charset="0"/>
              </a:rPr>
              <a:t>ah </a:t>
            </a:r>
            <a:r>
              <a:rPr lang="en-US" sz="4000" dirty="0" err="1">
                <a:effectLst/>
                <a:latin typeface="Berlin Sans FB Demi" pitchFamily="34" charset="0"/>
              </a:rPr>
              <a:t>islamiyah</a:t>
            </a:r>
            <a:r>
              <a:rPr lang="en-US" sz="4000" dirty="0">
                <a:effectLst/>
                <a:latin typeface="Berlin Sans FB Demi" pitchFamily="34" charset="0"/>
              </a:rPr>
              <a:t> </a:t>
            </a:r>
            <a:r>
              <a:rPr lang="en-US" sz="4000" dirty="0" err="1">
                <a:effectLst/>
                <a:latin typeface="Berlin Sans FB Demi" pitchFamily="34" charset="0"/>
              </a:rPr>
              <a:t>merupakan</a:t>
            </a:r>
            <a:r>
              <a:rPr lang="en-US" sz="4000" dirty="0">
                <a:effectLst/>
                <a:latin typeface="Berlin Sans FB Demi" pitchFamily="34" charset="0"/>
              </a:rPr>
              <a:t> </a:t>
            </a:r>
            <a:r>
              <a:rPr lang="en-US" sz="4000" dirty="0" err="1">
                <a:effectLst/>
                <a:latin typeface="Berlin Sans FB Demi" pitchFamily="34" charset="0"/>
              </a:rPr>
              <a:t>salah</a:t>
            </a:r>
            <a:r>
              <a:rPr lang="en-US" sz="4000" dirty="0">
                <a:effectLst/>
                <a:latin typeface="Berlin Sans FB Demi" pitchFamily="34" charset="0"/>
              </a:rPr>
              <a:t> </a:t>
            </a:r>
            <a:r>
              <a:rPr lang="en-US" sz="4000" dirty="0" err="1">
                <a:effectLst/>
                <a:latin typeface="Berlin Sans FB Demi" pitchFamily="34" charset="0"/>
              </a:rPr>
              <a:t>satu</a:t>
            </a:r>
            <a:r>
              <a:rPr lang="en-US" sz="4000" dirty="0">
                <a:effectLst/>
                <a:latin typeface="Berlin Sans FB Demi" pitchFamily="34" charset="0"/>
              </a:rPr>
              <a:t> </a:t>
            </a:r>
            <a:r>
              <a:rPr lang="en-US" sz="4000" dirty="0" err="1">
                <a:effectLst/>
                <a:latin typeface="Berlin Sans FB Demi" pitchFamily="34" charset="0"/>
              </a:rPr>
              <a:t>tugas</a:t>
            </a:r>
            <a:r>
              <a:rPr lang="en-US" sz="4000" dirty="0">
                <a:effectLst/>
                <a:latin typeface="Berlin Sans FB Demi" pitchFamily="34" charset="0"/>
              </a:rPr>
              <a:t> </a:t>
            </a:r>
            <a:r>
              <a:rPr lang="en-US" sz="4000" dirty="0" err="1">
                <a:effectLst/>
                <a:latin typeface="Berlin Sans FB Demi" pitchFamily="34" charset="0"/>
              </a:rPr>
              <a:t>penting</a:t>
            </a:r>
            <a:r>
              <a:rPr lang="en-US" sz="4000" dirty="0">
                <a:effectLst/>
                <a:latin typeface="Berlin Sans FB Demi" pitchFamily="34" charset="0"/>
              </a:rPr>
              <a:t> </a:t>
            </a:r>
            <a:r>
              <a:rPr lang="en-US" sz="4000" dirty="0" err="1">
                <a:effectLst/>
                <a:latin typeface="Berlin Sans FB Demi" pitchFamily="34" charset="0"/>
              </a:rPr>
              <a:t>bagi</a:t>
            </a:r>
            <a:r>
              <a:rPr lang="en-US" sz="4000" dirty="0">
                <a:effectLst/>
                <a:latin typeface="Berlin Sans FB Demi" pitchFamily="34" charset="0"/>
              </a:rPr>
              <a:t> </a:t>
            </a:r>
            <a:r>
              <a:rPr lang="en-US" sz="4000" dirty="0" err="1">
                <a:effectLst/>
                <a:latin typeface="Berlin Sans FB Demi" pitchFamily="34" charset="0"/>
              </a:rPr>
              <a:t>kita</a:t>
            </a:r>
            <a:endParaRPr lang="id-ID" sz="4000" dirty="0">
              <a:latin typeface="Berlin Sans FB Demi" pitchFamily="34" charset="0"/>
            </a:endParaRPr>
          </a:p>
        </p:txBody>
      </p:sp>
    </p:spTree>
    <p:extLst>
      <p:ext uri="{BB962C8B-B14F-4D97-AF65-F5344CB8AC3E}">
        <p14:creationId xmlns:p14="http://schemas.microsoft.com/office/powerpoint/2010/main" xmlns="" val="242204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xit" presetSubtype="0" repeatCount="indefinite" fill="hold" grpId="0" nodeType="withEffect">
                                  <p:stCondLst>
                                    <p:cond delay="0"/>
                                  </p:stCondLst>
                                  <p:childTnLst>
                                    <p:anim calcmode="lin" valueType="num">
                                      <p:cBhvr>
                                        <p:cTn id="6" dur="5000"/>
                                        <p:tgtEl>
                                          <p:spTgt spid="2"/>
                                        </p:tgtEl>
                                        <p:attrNameLst>
                                          <p:attrName>ppt_w</p:attrName>
                                        </p:attrNameLst>
                                      </p:cBhvr>
                                      <p:tavLst>
                                        <p:tav tm="0">
                                          <p:val>
                                            <p:strVal val="ppt_w"/>
                                          </p:val>
                                        </p:tav>
                                        <p:tav tm="100000">
                                          <p:val>
                                            <p:fltVal val="0"/>
                                          </p:val>
                                        </p:tav>
                                      </p:tavLst>
                                    </p:anim>
                                    <p:anim calcmode="lin" valueType="num">
                                      <p:cBhvr>
                                        <p:cTn id="7" dur="5000"/>
                                        <p:tgtEl>
                                          <p:spTgt spid="2"/>
                                        </p:tgtEl>
                                        <p:attrNameLst>
                                          <p:attrName>ppt_h</p:attrName>
                                        </p:attrNameLst>
                                      </p:cBhvr>
                                      <p:tavLst>
                                        <p:tav tm="0">
                                          <p:val>
                                            <p:strVal val="ppt_h"/>
                                          </p:val>
                                        </p:tav>
                                        <p:tav tm="100000">
                                          <p:val>
                                            <p:fltVal val="0"/>
                                          </p:val>
                                        </p:tav>
                                      </p:tavLst>
                                    </p:anim>
                                    <p:anim calcmode="lin" valueType="num">
                                      <p:cBhvr>
                                        <p:cTn id="8" dur="5000"/>
                                        <p:tgtEl>
                                          <p:spTgt spid="2"/>
                                        </p:tgtEl>
                                        <p:attrNameLst>
                                          <p:attrName>style.rotation</p:attrName>
                                        </p:attrNameLst>
                                      </p:cBhvr>
                                      <p:tavLst>
                                        <p:tav tm="0">
                                          <p:val>
                                            <p:fltVal val="0"/>
                                          </p:val>
                                        </p:tav>
                                        <p:tav tm="100000">
                                          <p:val>
                                            <p:fltVal val="90"/>
                                          </p:val>
                                        </p:tav>
                                      </p:tavLst>
                                    </p:anim>
                                    <p:animEffect transition="out" filter="fade">
                                      <p:cBhvr>
                                        <p:cTn id="9" dur="5000"/>
                                        <p:tgtEl>
                                          <p:spTgt spid="2"/>
                                        </p:tgtEl>
                                      </p:cBhvr>
                                    </p:animEffect>
                                    <p:set>
                                      <p:cBhvr>
                                        <p:cTn id="10" dur="1" fill="hold">
                                          <p:stCondLst>
                                            <p:cond delay="4999"/>
                                          </p:stCondLst>
                                        </p:cTn>
                                        <p:tgtEl>
                                          <p:spTgt spid="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barn(inVertical)">
                                      <p:cBhvr>
                                        <p:cTn id="15" dur="5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barn(inVertical)">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arn(inVertical)">
                                      <p:cBhvr>
                                        <p:cTn id="2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olourbox.com/preview/3098384-265803-symbolic-teamwork-hands-connection-illustration.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7504" y="476671"/>
            <a:ext cx="5675137" cy="5675137"/>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itle 1"/>
          <p:cNvSpPr txBox="1">
            <a:spLocks/>
          </p:cNvSpPr>
          <p:nvPr/>
        </p:nvSpPr>
        <p:spPr bwMode="auto">
          <a:xfrm>
            <a:off x="5940152" y="1556792"/>
            <a:ext cx="3106688" cy="3600400"/>
          </a:xfrm>
          <a:prstGeom prst="rect">
            <a:avLst/>
          </a:prstGeom>
          <a:noFill/>
          <a:ln w="9525">
            <a:solidFill>
              <a:srgbClr val="00FFFF"/>
            </a:solidFill>
            <a:prstDash val="sysDot"/>
            <a:miter lim="800000"/>
            <a:headEnd/>
            <a:tailEnd/>
          </a:ln>
          <a:effec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9pPr>
          </a:lstStyle>
          <a:p>
            <a:r>
              <a:rPr lang="id-ID" smtClean="0">
                <a:solidFill>
                  <a:srgbClr val="FFFF00"/>
                </a:solidFill>
                <a:latin typeface="Berlin Sans FB Demi" pitchFamily="34" charset="0"/>
              </a:rPr>
              <a:t>RAHASIA agar UKHUWAH tetap KOKOH</a:t>
            </a:r>
            <a:endParaRPr lang="id-ID" dirty="0">
              <a:solidFill>
                <a:srgbClr val="FFFF00"/>
              </a:solidFill>
              <a:latin typeface="Berlin Sans FB Demi" pitchFamily="34" charset="0"/>
            </a:endParaRPr>
          </a:p>
        </p:txBody>
      </p:sp>
      <p:sp>
        <p:nvSpPr>
          <p:cNvPr id="5" name="Title 1"/>
          <p:cNvSpPr txBox="1">
            <a:spLocks/>
          </p:cNvSpPr>
          <p:nvPr/>
        </p:nvSpPr>
        <p:spPr bwMode="auto">
          <a:xfrm>
            <a:off x="5940152" y="1556792"/>
            <a:ext cx="3106688" cy="3600400"/>
          </a:xfrm>
          <a:prstGeom prst="rect">
            <a:avLst/>
          </a:prstGeom>
          <a:noFill/>
          <a:ln w="9525">
            <a:solidFill>
              <a:srgbClr val="00FFFF"/>
            </a:solidFill>
            <a:prstDash val="sysDot"/>
            <a:miter lim="800000"/>
            <a:headEnd/>
            <a:tailEnd/>
          </a:ln>
          <a:effec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9pPr>
          </a:lstStyle>
          <a:p>
            <a:r>
              <a:rPr lang="id-ID" smtClean="0">
                <a:solidFill>
                  <a:srgbClr val="FFFF00"/>
                </a:solidFill>
                <a:latin typeface="Berlin Sans FB Demi" pitchFamily="34" charset="0"/>
              </a:rPr>
              <a:t>RAHASIA agar UKHUWAH tetap KOKOH</a:t>
            </a:r>
            <a:endParaRPr lang="id-ID" dirty="0">
              <a:solidFill>
                <a:srgbClr val="FFFF00"/>
              </a:solidFill>
              <a:latin typeface="Berlin Sans FB Demi" pitchFamily="34" charset="0"/>
            </a:endParaRPr>
          </a:p>
        </p:txBody>
      </p:sp>
      <p:pic>
        <p:nvPicPr>
          <p:cNvPr id="7" name="Picture 2" descr="http://www.colourbox.com/preview/3098384-265803-symbolic-teamwork-hands-connection-illustration.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7504" y="476672"/>
            <a:ext cx="5675137" cy="567513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851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xit" presetSubtype="0" repeatCount="indefinite" fill="hold" nodeType="withEffect">
                                  <p:stCondLst>
                                    <p:cond delay="0"/>
                                  </p:stCondLst>
                                  <p:childTnLst>
                                    <p:animEffect transition="out" filter="fade">
                                      <p:cBhvr>
                                        <p:cTn id="6" dur="5000"/>
                                        <p:tgtEl>
                                          <p:spTgt spid="7"/>
                                        </p:tgtEl>
                                      </p:cBhvr>
                                    </p:animEffect>
                                    <p:anim calcmode="lin" valueType="num">
                                      <p:cBhvr>
                                        <p:cTn id="7" dur="5000"/>
                                        <p:tgtEl>
                                          <p:spTgt spid="7"/>
                                        </p:tgtEl>
                                        <p:attrNameLst>
                                          <p:attrName>ppt_x</p:attrName>
                                        </p:attrNameLst>
                                      </p:cBhvr>
                                      <p:tavLst>
                                        <p:tav tm="0">
                                          <p:val>
                                            <p:strVal val="ppt_x"/>
                                          </p:val>
                                        </p:tav>
                                        <p:tav tm="100000">
                                          <p:val>
                                            <p:strVal val="ppt_x"/>
                                          </p:val>
                                        </p:tav>
                                      </p:tavLst>
                                    </p:anim>
                                    <p:anim calcmode="lin" valueType="num">
                                      <p:cBhvr>
                                        <p:cTn id="8" dur="5000"/>
                                        <p:tgtEl>
                                          <p:spTgt spid="7"/>
                                        </p:tgtEl>
                                        <p:attrNameLst>
                                          <p:attrName>ppt_y</p:attrName>
                                        </p:attrNameLst>
                                      </p:cBhvr>
                                      <p:tavLst>
                                        <p:tav tm="0">
                                          <p:val>
                                            <p:strVal val="ppt_y"/>
                                          </p:val>
                                        </p:tav>
                                        <p:tav tm="100000">
                                          <p:val>
                                            <p:strVal val="ppt_y+.1"/>
                                          </p:val>
                                        </p:tav>
                                      </p:tavLst>
                                    </p:anim>
                                    <p:set>
                                      <p:cBhvr>
                                        <p:cTn id="9" dur="1" fill="hold">
                                          <p:stCondLst>
                                            <p:cond delay="4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1.bp.blogspot.com/-bFaOw6BlYTU/TpSUKFzBz8I/AAAAAAAAADY/OdZGuZAMz74/s1600/band-of-ikhwah.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457200" y="144016"/>
            <a:ext cx="8229600" cy="1196752"/>
          </a:xfrm>
        </p:spPr>
        <p:txBody>
          <a:bodyPr/>
          <a:lstStyle/>
          <a:p>
            <a:r>
              <a:rPr lang="id-ID" sz="4000" dirty="0">
                <a:solidFill>
                  <a:schemeClr val="bg2"/>
                </a:solidFill>
                <a:latin typeface="Berlin Sans FB Demi" pitchFamily="34" charset="0"/>
              </a:rPr>
              <a:t>RAHASIA agar UKHUWAH </a:t>
            </a:r>
            <a:r>
              <a:rPr lang="id-ID" sz="4000" dirty="0" smtClean="0">
                <a:solidFill>
                  <a:schemeClr val="bg2"/>
                </a:solidFill>
                <a:latin typeface="Berlin Sans FB Demi" pitchFamily="34" charset="0"/>
              </a:rPr>
              <a:t/>
            </a:r>
            <a:br>
              <a:rPr lang="id-ID" sz="4000" dirty="0" smtClean="0">
                <a:solidFill>
                  <a:schemeClr val="bg2"/>
                </a:solidFill>
                <a:latin typeface="Berlin Sans FB Demi" pitchFamily="34" charset="0"/>
              </a:rPr>
            </a:br>
            <a:r>
              <a:rPr lang="id-ID" sz="4000" dirty="0" smtClean="0">
                <a:solidFill>
                  <a:schemeClr val="bg2"/>
                </a:solidFill>
                <a:latin typeface="Berlin Sans FB Demi" pitchFamily="34" charset="0"/>
              </a:rPr>
              <a:t>tetap </a:t>
            </a:r>
            <a:r>
              <a:rPr lang="id-ID" sz="4000" dirty="0">
                <a:solidFill>
                  <a:schemeClr val="bg2"/>
                </a:solidFill>
                <a:latin typeface="Berlin Sans FB Demi" pitchFamily="34" charset="0"/>
              </a:rPr>
              <a:t>KOKOH</a:t>
            </a:r>
            <a:endParaRPr lang="id-ID" sz="4000" dirty="0">
              <a:solidFill>
                <a:schemeClr val="bg2"/>
              </a:solidFill>
            </a:endParaRPr>
          </a:p>
        </p:txBody>
      </p:sp>
      <p:sp>
        <p:nvSpPr>
          <p:cNvPr id="3" name="Content Placeholder 2"/>
          <p:cNvSpPr>
            <a:spLocks noGrp="1"/>
          </p:cNvSpPr>
          <p:nvPr>
            <p:ph idx="1"/>
          </p:nvPr>
        </p:nvSpPr>
        <p:spPr>
          <a:xfrm>
            <a:off x="251520" y="1556792"/>
            <a:ext cx="8640960" cy="4536504"/>
          </a:xfrm>
          <a:ln>
            <a:solidFill>
              <a:srgbClr val="00FF00"/>
            </a:solidFill>
            <a:prstDash val="sysDot"/>
          </a:ln>
        </p:spPr>
        <p:txBody>
          <a:bodyPr/>
          <a:lstStyle/>
          <a:p>
            <a:pPr marL="0" indent="0" algn="ctr">
              <a:buNone/>
            </a:pPr>
            <a:r>
              <a:rPr lang="en-US" sz="4800" dirty="0" err="1">
                <a:solidFill>
                  <a:schemeClr val="bg1"/>
                </a:solidFill>
                <a:effectLst/>
                <a:latin typeface="Berlin Sans FB Demi" pitchFamily="34" charset="0"/>
              </a:rPr>
              <a:t>Rahasianya</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ternyata</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terletak</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pada</a:t>
            </a:r>
            <a:r>
              <a:rPr lang="en-US" sz="4800" dirty="0">
                <a:solidFill>
                  <a:schemeClr val="bg1"/>
                </a:solidFill>
                <a:effectLst/>
                <a:latin typeface="Berlin Sans FB Demi" pitchFamily="34" charset="0"/>
              </a:rPr>
              <a:t> </a:t>
            </a:r>
            <a:r>
              <a:rPr lang="en-US" sz="4800" dirty="0" err="1" smtClean="0">
                <a:solidFill>
                  <a:schemeClr val="bg1"/>
                </a:solidFill>
                <a:effectLst/>
                <a:latin typeface="Berlin Sans FB Demi" pitchFamily="34" charset="0"/>
              </a:rPr>
              <a:t>sejauh</a:t>
            </a:r>
            <a:r>
              <a:rPr lang="id-ID" sz="4800" dirty="0" smtClean="0">
                <a:solidFill>
                  <a:schemeClr val="bg1"/>
                </a:solidFill>
                <a:effectLst/>
                <a:latin typeface="Berlin Sans FB Demi" pitchFamily="34" charset="0"/>
              </a:rPr>
              <a:t> </a:t>
            </a:r>
            <a:r>
              <a:rPr lang="en-US" sz="4800" dirty="0" err="1" smtClean="0">
                <a:solidFill>
                  <a:schemeClr val="bg1"/>
                </a:solidFill>
                <a:effectLst/>
                <a:latin typeface="Berlin Sans FB Demi" pitchFamily="34" charset="0"/>
              </a:rPr>
              <a:t>mana</a:t>
            </a:r>
            <a:r>
              <a:rPr lang="en-US" sz="4800" dirty="0" smtClean="0">
                <a:solidFill>
                  <a:schemeClr val="bg1"/>
                </a:solidFill>
                <a:effectLst/>
                <a:latin typeface="Berlin Sans FB Demi" pitchFamily="34" charset="0"/>
              </a:rPr>
              <a:t> </a:t>
            </a:r>
            <a:r>
              <a:rPr lang="en-US" sz="4800" dirty="0" err="1">
                <a:solidFill>
                  <a:schemeClr val="bg1"/>
                </a:solidFill>
                <a:effectLst/>
                <a:latin typeface="Berlin Sans FB Demi" pitchFamily="34" charset="0"/>
              </a:rPr>
              <a:t>kita</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mampu</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bersungguh-sungguh</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menata</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kesadaran</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untuk</a:t>
            </a:r>
            <a:r>
              <a:rPr lang="en-US" sz="4800" dirty="0">
                <a:solidFill>
                  <a:schemeClr val="bg1"/>
                </a:solidFill>
                <a:effectLst/>
                <a:latin typeface="Berlin Sans FB Demi" pitchFamily="34" charset="0"/>
              </a:rPr>
              <a:t> </a:t>
            </a:r>
            <a:r>
              <a:rPr lang="en-US" sz="4800" dirty="0" err="1">
                <a:solidFill>
                  <a:schemeClr val="bg1"/>
                </a:solidFill>
                <a:effectLst/>
                <a:latin typeface="Berlin Sans FB Demi" pitchFamily="34" charset="0"/>
              </a:rPr>
              <a:t>memiliki</a:t>
            </a:r>
            <a:r>
              <a:rPr lang="en-US" sz="4800" dirty="0">
                <a:solidFill>
                  <a:schemeClr val="bg1"/>
                </a:solidFill>
                <a:effectLst/>
                <a:latin typeface="Berlin Sans FB Demi" pitchFamily="34" charset="0"/>
              </a:rPr>
              <a:t> </a:t>
            </a:r>
            <a:r>
              <a:rPr lang="id-ID" sz="4800" dirty="0" smtClean="0">
                <a:solidFill>
                  <a:schemeClr val="bg1"/>
                </a:solidFill>
                <a:effectLst/>
                <a:latin typeface="Berlin Sans FB Demi" pitchFamily="34" charset="0"/>
              </a:rPr>
              <a:t>HATI</a:t>
            </a:r>
            <a:r>
              <a:rPr lang="en-US" sz="4800" dirty="0" smtClean="0">
                <a:solidFill>
                  <a:schemeClr val="bg1"/>
                </a:solidFill>
                <a:effectLst/>
                <a:latin typeface="Berlin Sans FB Demi" pitchFamily="34" charset="0"/>
              </a:rPr>
              <a:t> </a:t>
            </a:r>
            <a:r>
              <a:rPr lang="en-US" sz="4800" dirty="0">
                <a:solidFill>
                  <a:schemeClr val="bg1"/>
                </a:solidFill>
                <a:effectLst/>
                <a:latin typeface="Berlin Sans FB Demi" pitchFamily="34" charset="0"/>
              </a:rPr>
              <a:t>yang </a:t>
            </a:r>
            <a:r>
              <a:rPr lang="en-US" sz="4800" dirty="0" smtClean="0">
                <a:solidFill>
                  <a:schemeClr val="bg1"/>
                </a:solidFill>
                <a:effectLst/>
                <a:latin typeface="Berlin Sans FB Demi" pitchFamily="34" charset="0"/>
              </a:rPr>
              <a:t>BENING</a:t>
            </a:r>
            <a:r>
              <a:rPr lang="id-ID" sz="4800" dirty="0" smtClean="0">
                <a:solidFill>
                  <a:schemeClr val="bg1"/>
                </a:solidFill>
                <a:effectLst/>
                <a:latin typeface="Berlin Sans FB Demi" pitchFamily="34" charset="0"/>
              </a:rPr>
              <a:t>,</a:t>
            </a:r>
            <a:r>
              <a:rPr lang="en-US" sz="4800" dirty="0" smtClean="0">
                <a:solidFill>
                  <a:schemeClr val="bg1"/>
                </a:solidFill>
                <a:effectLst/>
                <a:latin typeface="Berlin Sans FB Demi" pitchFamily="34" charset="0"/>
              </a:rPr>
              <a:t> BERSIH </a:t>
            </a:r>
            <a:r>
              <a:rPr lang="en-US" sz="4800" dirty="0" err="1" smtClean="0">
                <a:solidFill>
                  <a:schemeClr val="bg1"/>
                </a:solidFill>
                <a:effectLst/>
                <a:latin typeface="Berlin Sans FB Demi" pitchFamily="34" charset="0"/>
              </a:rPr>
              <a:t>dan</a:t>
            </a:r>
            <a:r>
              <a:rPr lang="en-US" sz="4800" dirty="0" smtClean="0">
                <a:solidFill>
                  <a:schemeClr val="bg1"/>
                </a:solidFill>
                <a:effectLst/>
                <a:latin typeface="Berlin Sans FB Demi" pitchFamily="34" charset="0"/>
              </a:rPr>
              <a:t> SELAMAT </a:t>
            </a:r>
          </a:p>
        </p:txBody>
      </p:sp>
    </p:spTree>
    <p:extLst>
      <p:ext uri="{BB962C8B-B14F-4D97-AF65-F5344CB8AC3E}">
        <p14:creationId xmlns:p14="http://schemas.microsoft.com/office/powerpoint/2010/main" xmlns="" val="3207048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2" repeatCount="indefinite" fill="hold" grpId="0" nodeType="withEffect">
                                  <p:stCondLst>
                                    <p:cond delay="0"/>
                                  </p:stCondLst>
                                  <p:childTnLst>
                                    <p:anim calcmode="lin" valueType="num">
                                      <p:cBhvr additive="base">
                                        <p:cTn id="6" dur="5000"/>
                                        <p:tgtEl>
                                          <p:spTgt spid="2"/>
                                        </p:tgtEl>
                                        <p:attrNameLst>
                                          <p:attrName>ppt_x</p:attrName>
                                        </p:attrNameLst>
                                      </p:cBhvr>
                                      <p:tavLst>
                                        <p:tav tm="0">
                                          <p:val>
                                            <p:strVal val="ppt_x"/>
                                          </p:val>
                                        </p:tav>
                                        <p:tav tm="100000">
                                          <p:val>
                                            <p:strVal val="1+ppt_w/2"/>
                                          </p:val>
                                        </p:tav>
                                      </p:tavLst>
                                    </p:anim>
                                    <p:anim calcmode="lin" valueType="num">
                                      <p:cBhvr additive="base">
                                        <p:cTn id="7" dur="5000"/>
                                        <p:tgtEl>
                                          <p:spTgt spid="2"/>
                                        </p:tgtEl>
                                        <p:attrNameLst>
                                          <p:attrName>ppt_y</p:attrName>
                                        </p:attrNameLst>
                                      </p:cBhvr>
                                      <p:tavLst>
                                        <p:tav tm="0">
                                          <p:val>
                                            <p:strVal val="ppt_y"/>
                                          </p:val>
                                        </p:tav>
                                        <p:tav tm="100000">
                                          <p:val>
                                            <p:strVal val="ppt_y"/>
                                          </p:val>
                                        </p:tav>
                                      </p:tavLst>
                                    </p:anim>
                                    <p:set>
                                      <p:cBhvr>
                                        <p:cTn id="8" dur="1" fill="hold">
                                          <p:stCondLst>
                                            <p:cond delay="49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arn(inVertical)">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arn(inVertical)">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Orbit</Template>
  <TotalTime>7778</TotalTime>
  <Words>674</Words>
  <Application>Microsoft Office PowerPoint</Application>
  <PresentationFormat>On-screen Show (4:3)</PresentationFormat>
  <Paragraphs>50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Orbit</vt:lpstr>
      <vt:lpstr>Slide 1</vt:lpstr>
      <vt:lpstr>RENUNGKAN !!</vt:lpstr>
      <vt:lpstr>وَالَّذِينَ تَبَوَّءُوا الدَّارَ وَاْلإِيمَانَ مِنْ قَبْلِهِمْ يُحِبُّونَ مَنْ هَاجَرَ إِلَيْهِمْ وَلاَ يَجِدُونَ فِي صُدُورِهِمْ حَاجَةً مِمَّا أُوتُوا وَيُؤْثِرُونَ عَلَى أَنْفُسِهِمْ وَلَوْ كَانَ بِهِمْ خَصَاصَةٌ وَمَنْ يُوقَ شُحَّ نَفْسِهِ فَأُولَئِكَ هُمُ الْمُفْلِحُونَ</vt:lpstr>
      <vt:lpstr>Slide 4</vt:lpstr>
      <vt:lpstr>Sabda Rasulullah saw</vt:lpstr>
      <vt:lpstr>Sabda Rasulullah saw</vt:lpstr>
      <vt:lpstr>Dari 2 hadits tersebut dapat kita renungkan bahwa</vt:lpstr>
      <vt:lpstr>Slide 8</vt:lpstr>
      <vt:lpstr>RAHASIA agar UKHUWAH  tetap KOKOH</vt:lpstr>
      <vt:lpstr>HATI  JENDERAL</vt:lpstr>
      <vt:lpstr>RAHASIA agar UKHUWAH tetap KOKOH</vt:lpstr>
      <vt:lpstr>PIKIRKAN !!</vt:lpstr>
      <vt:lpstr>MENELADANI RASULULLAH</vt:lpstr>
      <vt:lpstr>KEKUATAN UKHUWAH</vt:lpstr>
      <vt:lpstr>Slide 15</vt:lpstr>
      <vt:lpstr>Slide 16</vt:lpstr>
    </vt:vector>
  </TitlesOfParts>
  <Company>Trustco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Trustco</dc:creator>
  <cp:lastModifiedBy>My-Computer</cp:lastModifiedBy>
  <cp:revision>1948</cp:revision>
  <dcterms:created xsi:type="dcterms:W3CDTF">2005-08-27T12:59:27Z</dcterms:created>
  <dcterms:modified xsi:type="dcterms:W3CDTF">2020-03-21T10:39:07Z</dcterms:modified>
</cp:coreProperties>
</file>