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313" r:id="rId3"/>
    <p:sldId id="324" r:id="rId4"/>
    <p:sldId id="321" r:id="rId5"/>
    <p:sldId id="325" r:id="rId6"/>
    <p:sldId id="319" r:id="rId7"/>
    <p:sldId id="315" r:id="rId8"/>
  </p:sldIdLst>
  <p:sldSz cx="9144000" cy="6858000" type="screen4x3"/>
  <p:notesSz cx="7102475" cy="9388475"/>
  <p:custDataLst>
    <p:tags r:id="rId1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9" d="100"/>
          <a:sy n="59" d="100"/>
        </p:scale>
        <p:origin x="-816" y="4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79330D8B-8EA1-45CF-9183-9594B80C1DA8}" type="datetimeFigureOut">
              <a:rPr lang="en-US" smtClean="0"/>
              <a:pPr/>
              <a:t>1/6/2016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92C6062E-E781-4E51-9736-53AAC5326C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102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7F9411FD-F43C-4FF7-B995-F1761E0439FC}" type="datetimeFigureOut">
              <a:rPr lang="en-US" smtClean="0"/>
              <a:pPr/>
              <a:t>1/6/2016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700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2D390-A997-413E-83D0-0A9077B116C3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399BB-9052-41EF-B5D2-604BA7D4CA70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BDF95-E5D6-4995-88FF-540364653627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48C5C-EFA5-467E-9628-AA153EC84A1B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0DF9E-1127-48EC-8547-B8F154FB9E5F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17D80-168D-4B8B-9350-DA0C9604BE06}" type="datetime1">
              <a:rPr lang="id-ID" smtClean="0"/>
              <a:t>06/01/2016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AF410-B6F3-421B-BC5F-5B8FC1E1819C}" type="datetime1">
              <a:rPr lang="id-ID" smtClean="0"/>
              <a:t>06/01/2016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13C50-EC05-46FE-9EA4-21A9EB68F327}" type="datetime1">
              <a:rPr lang="id-ID" smtClean="0"/>
              <a:t>06/01/2016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B6543-B001-4640-9BE0-3ECC3DEA20F9}" type="datetime1">
              <a:rPr lang="id-ID" smtClean="0"/>
              <a:t>06/01/2016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30FFC-12CD-47C7-AA64-72C481539657}" type="datetime1">
              <a:rPr lang="id-ID" smtClean="0"/>
              <a:t>06/01/2016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8F938-C9E9-44F5-844D-CF9D98EDC194}" type="datetime1">
              <a:rPr lang="id-ID" smtClean="0"/>
              <a:t>06/01/2016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31B26-759F-4658-AB71-791C0E4C528E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2910" y="642918"/>
            <a:ext cx="7215238" cy="646331"/>
          </a:xfrm>
          <a:prstGeom prst="rect">
            <a:avLst/>
          </a:prstGeom>
          <a:ln>
            <a:solidFill>
              <a:schemeClr val="accent1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/>
            <a:r>
              <a:rPr lang="id-ID" sz="3600" dirty="0" smtClean="0">
                <a:latin typeface="Times New Roman" pitchFamily="18" charset="0"/>
                <a:cs typeface="Times New Roman" pitchFamily="18" charset="0"/>
              </a:rPr>
              <a:t>14.1 RAHASIA </a:t>
            </a:r>
            <a:r>
              <a:rPr lang="id-ID" sz="3600" dirty="0" smtClean="0">
                <a:latin typeface="Times New Roman" pitchFamily="18" charset="0"/>
                <a:cs typeface="Times New Roman" pitchFamily="18" charset="0"/>
              </a:rPr>
              <a:t>DAGANG</a:t>
            </a:r>
            <a:endParaRPr lang="en-US" sz="360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72200" y="4500570"/>
            <a:ext cx="1866900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27483" y="1735270"/>
            <a:ext cx="1244319" cy="1244320"/>
          </a:xfrm>
          <a:prstGeom prst="rect">
            <a:avLst/>
          </a:prstGeom>
          <a:noFill/>
        </p:spPr>
      </p:pic>
      <p:sp>
        <p:nvSpPr>
          <p:cNvPr id="9" name="Date Placeholder 1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fld id="{A9F80489-CF14-44DA-BF35-D30C72AA9D84}" type="datetime1">
              <a:rPr lang="id-ID" smtClean="0"/>
              <a:t>06/01/2016</a:t>
            </a:fld>
            <a:endParaRPr lang="en-US" dirty="0"/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DA80A70C-902A-499B-8946-FDFF5F57561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n-US" dirty="0" err="1" smtClean="0"/>
              <a:t>Revisi</a:t>
            </a:r>
            <a:r>
              <a:rPr lang="en-US" dirty="0" smtClean="0"/>
              <a:t> 01 </a:t>
            </a:r>
            <a:r>
              <a:rPr lang="id-ID" dirty="0" smtClean="0"/>
              <a:t>Paten dan Hak Cipta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331640" y="2204864"/>
            <a:ext cx="563600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id-ID" sz="2400" b="1" dirty="0" smtClean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id-ID" sz="2400" b="1" dirty="0" smtClean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id-ID" sz="2400" b="1" dirty="0" smtClean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id-ID" sz="2400" b="1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Matakuliah PATEN dan HAK CIPTA</a:t>
            </a:r>
          </a:p>
          <a:p>
            <a:pPr algn="ctr"/>
            <a:r>
              <a:rPr lang="en-US" sz="24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IBI000207</a:t>
            </a:r>
            <a:endParaRPr lang="id-ID" sz="2400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id-ID" sz="24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Pertemuan Ke 14</a:t>
            </a:r>
            <a:endParaRPr lang="en-US" sz="2400" dirty="0" smtClean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400" b="1" dirty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Click="0">
    <p:fade thruBlk="1"/>
    <p:sndAc>
      <p:stSnd>
        <p:snd r:embed="rId2" name="bomb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57233"/>
            <a:ext cx="7772400" cy="1214445"/>
          </a:xfrm>
        </p:spPr>
        <p:txBody>
          <a:bodyPr>
            <a:normAutofit/>
          </a:bodyPr>
          <a:lstStyle/>
          <a:p>
            <a:r>
              <a:rPr lang="id-ID" sz="3600" b="1" dirty="0" smtClean="0">
                <a:latin typeface="Times New Roman" pitchFamily="18" charset="0"/>
                <a:cs typeface="Times New Roman" pitchFamily="18" charset="0"/>
              </a:rPr>
              <a:t>Apakah Rahasia Dagang Perlu Didaftarkan ?</a:t>
            </a:r>
            <a:endParaRPr lang="id-ID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371600" y="2564904"/>
            <a:ext cx="6400800" cy="3073896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id-ID" sz="2400" dirty="0" smtClean="0">
                <a:solidFill>
                  <a:schemeClr val="tx1"/>
                </a:solidFill>
              </a:rPr>
              <a:t>Tidak ------</a:t>
            </a:r>
            <a:r>
              <a:rPr lang="id-ID" sz="2400" dirty="0" smtClean="0">
                <a:solidFill>
                  <a:schemeClr val="tx1"/>
                </a:solidFill>
                <a:sym typeface="Wingdings" pitchFamily="2" charset="2"/>
              </a:rPr>
              <a:t> DOKUMEN HAKI</a:t>
            </a:r>
            <a:endParaRPr lang="en-US" sz="2400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endParaRPr lang="en-US" sz="2400" dirty="0" smtClean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endParaRPr lang="id-ID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33CBA-1A88-42B9-AA0E-E2844ABF98E9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Autofit/>
          </a:bodyPr>
          <a:lstStyle/>
          <a:p>
            <a:r>
              <a:rPr lang="id-ID" sz="3600" b="1" dirty="0" smtClean="0">
                <a:latin typeface="Times New Roman" pitchFamily="18" charset="0"/>
                <a:cs typeface="Times New Roman" pitchFamily="18" charset="0"/>
              </a:rPr>
              <a:t>Hal yang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dianggap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pelanggaran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rahasia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dagang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apabila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id-ID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id-ID" sz="3600" b="1" dirty="0" smtClean="0">
                <a:latin typeface="Times New Roman" pitchFamily="18" charset="0"/>
                <a:cs typeface="Times New Roman" pitchFamily="18" charset="0"/>
              </a:rPr>
            </a:br>
            <a:endParaRPr lang="id-ID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Mengungkap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kepentingan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hankam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kesehatan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keselamatan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50000"/>
              </a:lnSpc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Rekayasa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ulang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produk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dihasilkan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id-ID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8CA6D-1BAB-4434-B834-CC6B73C6F441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Pengalihan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Hak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Lisensi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Rahasia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Dagang</a:t>
            </a:r>
            <a:endParaRPr lang="id-ID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609600" indent="-609600">
              <a:lnSpc>
                <a:spcPct val="150000"/>
              </a:lnSpc>
              <a:buNone/>
              <a:defRPr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lnSpc>
                <a:spcPct val="150000"/>
              </a:lnSpc>
              <a:buNone/>
              <a:defRPr/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Rahasia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Dagang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beralih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:</a:t>
            </a:r>
          </a:p>
          <a:p>
            <a:pPr marL="609600" indent="-609600">
              <a:lnSpc>
                <a:spcPct val="150000"/>
              </a:lnSpc>
              <a:buNone/>
              <a:defRPr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lnSpc>
                <a:spcPct val="150000"/>
              </a:lnSpc>
              <a:buFont typeface="Wingdings" pitchFamily="2" charset="2"/>
              <a:buAutoNum type="alphaLcPeriod"/>
              <a:defRPr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pewarisan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609600" indent="-609600">
              <a:lnSpc>
                <a:spcPct val="150000"/>
              </a:lnSpc>
              <a:buFont typeface="Wingdings" pitchFamily="2" charset="2"/>
              <a:buAutoNum type="alphaLcPeriod"/>
              <a:defRPr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hibah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609600" indent="-609600">
              <a:lnSpc>
                <a:spcPct val="150000"/>
              </a:lnSpc>
              <a:buFont typeface="Wingdings" pitchFamily="2" charset="2"/>
              <a:buAutoNum type="alphaLcPeriod"/>
              <a:defRPr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Wasiat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609600" indent="-609600">
              <a:lnSpc>
                <a:spcPct val="150000"/>
              </a:lnSpc>
              <a:buFont typeface="Wingdings" pitchFamily="2" charset="2"/>
              <a:buAutoNum type="alphaLcPeriod"/>
              <a:defRPr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Perjanjian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tertulis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609600" indent="-609600">
              <a:lnSpc>
                <a:spcPct val="150000"/>
              </a:lnSpc>
              <a:buFont typeface="Wingdings" pitchFamily="2" charset="2"/>
              <a:buAutoNum type="alphaLcPeriod"/>
              <a:defRPr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Sebab-sebab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lain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dibenarkan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undang-undang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09600" indent="-609600">
              <a:lnSpc>
                <a:spcPct val="150000"/>
              </a:lnSpc>
              <a:buFont typeface="Wingdings" pitchFamily="2" charset="2"/>
              <a:buAutoNum type="alphaLcPeriod"/>
              <a:defRPr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id-ID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8D1E6-6C4D-407F-BFA2-CA0FBE5E8587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3600" b="1" dirty="0" smtClean="0">
                <a:latin typeface="Times New Roman" pitchFamily="18" charset="0"/>
                <a:cs typeface="Times New Roman" pitchFamily="18" charset="0"/>
              </a:rPr>
              <a:t>LISENSI</a:t>
            </a:r>
            <a:endParaRPr lang="id-ID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lisensi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izin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waktu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tertentu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syarat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tertentu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lnSpc>
                <a:spcPct val="200000"/>
              </a:lnSpc>
            </a:pPr>
            <a:endParaRPr lang="id-ID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</a:pPr>
            <a:endParaRPr lang="id-ID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51C4C-890D-4BBF-B842-9B5ABEC54F8F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d-ID" sz="3600" b="1" dirty="0" smtClean="0">
                <a:latin typeface="Times New Roman" pitchFamily="18" charset="0"/>
                <a:cs typeface="Times New Roman" pitchFamily="18" charset="0"/>
              </a:rPr>
              <a:t>Berapa lama Jangka Waktu Perlindungan RAHASIA DAGANG</a:t>
            </a:r>
            <a:endParaRPr lang="id-ID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  <a:defRPr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Jangka waktu untuk hak rahasia dagang tidak terbatas, sepanjang rahasia itu dipegang oleh pemiliknya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id-ID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2E59C-C0F8-4BBF-A8BA-3BFF0B99EAEF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420888"/>
            <a:ext cx="8229600" cy="1143000"/>
          </a:xfrm>
        </p:spPr>
        <p:txBody>
          <a:bodyPr/>
          <a:lstStyle/>
          <a:p>
            <a:r>
              <a:rPr lang="id-ID" dirty="0" smtClean="0"/>
              <a:t>TERIMA KASIH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E1309-6984-43D1-9A5B-0DD75AB2D44D}" type="datetime1">
              <a:rPr lang="id-ID" smtClean="0"/>
              <a:t>06/01/2016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Revisi 01 Paten dan Hak Cipta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696</TotalTime>
  <Words>166</Words>
  <Application>Microsoft Office PowerPoint</Application>
  <PresentationFormat>On-screen Show (4:3)</PresentationFormat>
  <Paragraphs>48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Apakah Rahasia Dagang Perlu Didaftarkan ?</vt:lpstr>
      <vt:lpstr>Hal yang Tidak dianggap sebagai pelanggaran rahasia dagang apabila: </vt:lpstr>
      <vt:lpstr>Pengalihan Hak &amp; Lisensi  Rahasia Dagang</vt:lpstr>
      <vt:lpstr>LISENSI</vt:lpstr>
      <vt:lpstr>Berapa lama Jangka Waktu Perlindungan RAHASIA DAGANG</vt:lpstr>
      <vt:lpstr>TERIMA KASIH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Ochi Marshella Fa</cp:lastModifiedBy>
  <cp:revision>125</cp:revision>
  <dcterms:created xsi:type="dcterms:W3CDTF">2010-04-18T12:06:30Z</dcterms:created>
  <dcterms:modified xsi:type="dcterms:W3CDTF">2016-01-06T01:51:12Z</dcterms:modified>
</cp:coreProperties>
</file>