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9C7A470-6721-47BF-B522-842251A330E8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0B548D-4339-4CD2-A033-5A1D8F23C5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4SK-P1, P2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½ Semester </a:t>
            </a:r>
            <a:r>
              <a:rPr lang="en-US" dirty="0" err="1" smtClean="0"/>
              <a:t>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     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mahasiswa</a:t>
            </a:r>
            <a:r>
              <a:rPr lang="en-US" sz="3200" dirty="0" smtClean="0"/>
              <a:t> yang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menyelesaikan</a:t>
            </a:r>
            <a:r>
              <a:rPr lang="en-US" sz="3200" dirty="0" smtClean="0"/>
              <a:t> </a:t>
            </a:r>
            <a:r>
              <a:rPr lang="en-US" sz="3200" dirty="0" err="1" smtClean="0"/>
              <a:t>tugasnya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menginformasikan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ibu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presentasi</a:t>
            </a:r>
            <a:r>
              <a:rPr lang="en-US" sz="3200" dirty="0" smtClean="0"/>
              <a:t> </a:t>
            </a:r>
            <a:r>
              <a:rPr lang="en-US" sz="3200" dirty="0" err="1" smtClean="0"/>
              <a:t>duluan</a:t>
            </a:r>
            <a:r>
              <a:rPr lang="en-US" sz="3200" dirty="0" smtClean="0"/>
              <a:t> </a:t>
            </a:r>
            <a:r>
              <a:rPr lang="en-US" sz="3200" dirty="0" err="1" smtClean="0"/>
              <a:t>ya</a:t>
            </a:r>
            <a:r>
              <a:rPr lang="en-US" sz="3200" dirty="0" smtClean="0"/>
              <a:t>…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2707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600200"/>
          </a:xfrm>
        </p:spPr>
        <p:txBody>
          <a:bodyPr/>
          <a:lstStyle/>
          <a:p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683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</TotalTime>
  <Words>30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Angles</vt:lpstr>
      <vt:lpstr>Pancasila</vt:lpstr>
      <vt:lpstr>Materi ½ Semester kedua</vt:lpstr>
      <vt:lpstr>Sampai minggu depan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7</cp:revision>
  <dcterms:created xsi:type="dcterms:W3CDTF">2021-06-05T13:29:55Z</dcterms:created>
  <dcterms:modified xsi:type="dcterms:W3CDTF">2021-06-28T14:28:06Z</dcterms:modified>
</cp:coreProperties>
</file>