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013" y="484479"/>
            <a:ext cx="6911974" cy="2954655"/>
          </a:xfrm>
        </p:spPr>
        <p:txBody>
          <a:bodyPr anchor="b">
            <a:normAutofit/>
          </a:bodyPr>
          <a:lstStyle>
            <a:lvl1pPr algn="ctr">
              <a:defRPr sz="5600" spc="-1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013" y="3799133"/>
            <a:ext cx="6911974" cy="1969841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395C5C9-164C-46B3-A87E-7660D39D3106}" type="datetime2">
              <a:rPr lang="en-US" smtClean="0"/>
              <a:t>Friday, December 2, 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02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00" y="2636838"/>
            <a:ext cx="10728325" cy="3132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5B75179A-1E2B-41AB-B400-4F1B4022FAEE}" type="datetime2">
              <a:rPr lang="en-US" smtClean="0"/>
              <a:t>Friday, December 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63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40486" y="720000"/>
            <a:ext cx="1477328" cy="5048975"/>
          </a:xfrm>
        </p:spPr>
        <p:txBody>
          <a:bodyPr vert="eaVert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8" y="720000"/>
            <a:ext cx="8929614" cy="5048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5681D0F-6595-4F14-8EF3-954CD87C797B}" type="datetime2">
              <a:rPr lang="en-US" smtClean="0"/>
              <a:t>Friday, December 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41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2541600"/>
            <a:ext cx="10728325" cy="322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4DDCFF8A-AAF8-4A12-8A91-9CA0EAF6CBB9}" type="datetime2">
              <a:rPr lang="en-US" smtClean="0"/>
              <a:t>Friday, December 2, 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30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6" cy="2879724"/>
          </a:xfrm>
        </p:spPr>
        <p:txBody>
          <a:bodyPr anchor="b">
            <a:normAutofit/>
          </a:bodyPr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10" y="3858924"/>
            <a:ext cx="10728326" cy="1919076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ABCC25C3-021A-4B0B-8F70-0C181FE1CF45}" type="datetime2">
              <a:rPr lang="en-US" smtClean="0"/>
              <a:t>Friday, December 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457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8400" y="2541600"/>
            <a:ext cx="5003801" cy="3234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C23D88D-8CEC-4ED9-A53B-5596187D9A16}" type="datetime2">
              <a:rPr lang="en-US" smtClean="0"/>
              <a:t>Friday, December 2,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99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5" cy="673005"/>
          </a:xfr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40698"/>
            <a:ext cx="5015638" cy="565796"/>
          </a:xfrm>
        </p:spPr>
        <p:txBody>
          <a:bodyPr wrap="square"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41600"/>
            <a:ext cx="5003801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400" y="1840698"/>
            <a:ext cx="5015638" cy="565796"/>
          </a:xfr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4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D2CCD382-DFDA-4722-A27A-59C21AD112F2}" type="datetime2">
              <a:rPr lang="en-US" smtClean="0"/>
              <a:t>Friday, December 2, 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42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2F2A30D-1C09-413F-AAB1-38F366000715}" type="datetime2">
              <a:rPr lang="en-US" smtClean="0"/>
              <a:t>Friday, December 2, 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400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6DB82B9C-D65E-4F64-95C3-B10F3B00F0D9}" type="datetime2">
              <a:rPr lang="en-US" smtClean="0"/>
              <a:t>Friday, December 2,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412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1477328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188" y="584662"/>
            <a:ext cx="6911974" cy="51843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4800"/>
            </a:lvl1pPr>
            <a:lvl2pPr marL="914400" indent="-457200"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107463" cy="32318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B7F5FDCC-6AAC-4A08-B9E0-3793AB5E64C3}" type="datetime2">
              <a:rPr lang="en-US" smtClean="0"/>
              <a:t>Friday, December 2,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61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095626" cy="14760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8188" y="728664"/>
            <a:ext cx="6923812" cy="504031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095625" cy="3232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349FE94D-439C-40F1-900E-BC07940E3988}" type="datetime2">
              <a:rPr lang="en-US" smtClean="0"/>
              <a:t>Friday, December 2,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3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646535-AEF6-4883-A4F9-EEC1F8B43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541600"/>
            <a:ext cx="10728325" cy="3227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l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DEA2CF1-0EB2-4673-802D-3371233E4A77}" type="datetime2">
              <a:rPr lang="en-US" smtClean="0"/>
              <a:t>Friday, December 2, 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ct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2929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1F4D251-B7D8-402D-950A-F9D15396E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2EE65A-90D1-40EC-8506-AE944A1CA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0000" y="728663"/>
            <a:ext cx="5015638" cy="2795737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KENYAKINAN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E169BB-3435-45BB-9B61-4C5D44D92B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80000" y="3830399"/>
            <a:ext cx="5015638" cy="2298938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JAYATI,S.AG,M.M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A168A6-6600-2A44-9390-7C4B0A67545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090" r="33623"/>
          <a:stretch/>
        </p:blipFill>
        <p:spPr>
          <a:xfrm>
            <a:off x="1" y="10"/>
            <a:ext cx="5662934" cy="6857990"/>
          </a:xfrm>
          <a:custGeom>
            <a:avLst/>
            <a:gdLst/>
            <a:ahLst/>
            <a:cxnLst/>
            <a:rect l="l" t="t" r="r" b="b"/>
            <a:pathLst>
              <a:path w="5662934" h="6858000">
                <a:moveTo>
                  <a:pt x="0" y="0"/>
                </a:moveTo>
                <a:lnTo>
                  <a:pt x="5064602" y="0"/>
                </a:lnTo>
                <a:lnTo>
                  <a:pt x="4889880" y="279455"/>
                </a:lnTo>
                <a:cubicBezTo>
                  <a:pt x="4472355" y="1021447"/>
                  <a:pt x="4263593" y="1948936"/>
                  <a:pt x="4263593" y="3061922"/>
                </a:cubicBezTo>
                <a:cubicBezTo>
                  <a:pt x="4263593" y="3516203"/>
                  <a:pt x="4324186" y="3970483"/>
                  <a:pt x="4445372" y="4515619"/>
                </a:cubicBezTo>
                <a:cubicBezTo>
                  <a:pt x="4596855" y="5030470"/>
                  <a:pt x="4748338" y="5515036"/>
                  <a:pt x="4990710" y="5969316"/>
                </a:cubicBezTo>
                <a:cubicBezTo>
                  <a:pt x="5172489" y="6275955"/>
                  <a:pt x="5371310" y="6544265"/>
                  <a:pt x="5583977" y="6777438"/>
                </a:cubicBezTo>
                <a:lnTo>
                  <a:pt x="566293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8" name="Freeform 10">
            <a:extLst>
              <a:ext uri="{FF2B5EF4-FFF2-40B4-BE49-F238E27FC236}">
                <a16:creationId xmlns:a16="http://schemas.microsoft.com/office/drawing/2014/main" id="{E67870A8-BE17-461C-AD58-035AD7FA02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7291575">
            <a:off x="3479502" y="491434"/>
            <a:ext cx="2397877" cy="2244442"/>
          </a:xfrm>
          <a:custGeom>
            <a:avLst/>
            <a:gdLst>
              <a:gd name="T0" fmla="*/ 43 w 250"/>
              <a:gd name="T1" fmla="*/ 167 h 234"/>
              <a:gd name="T2" fmla="*/ 70 w 250"/>
              <a:gd name="T3" fmla="*/ 133 h 234"/>
              <a:gd name="T4" fmla="*/ 48 w 250"/>
              <a:gd name="T5" fmla="*/ 134 h 234"/>
              <a:gd name="T6" fmla="*/ 19 w 250"/>
              <a:gd name="T7" fmla="*/ 130 h 234"/>
              <a:gd name="T8" fmla="*/ 6 w 250"/>
              <a:gd name="T9" fmla="*/ 123 h 234"/>
              <a:gd name="T10" fmla="*/ 1 w 250"/>
              <a:gd name="T11" fmla="*/ 103 h 234"/>
              <a:gd name="T12" fmla="*/ 11 w 250"/>
              <a:gd name="T13" fmla="*/ 81 h 234"/>
              <a:gd name="T14" fmla="*/ 23 w 250"/>
              <a:gd name="T15" fmla="*/ 76 h 234"/>
              <a:gd name="T16" fmla="*/ 81 w 250"/>
              <a:gd name="T17" fmla="*/ 78 h 234"/>
              <a:gd name="T18" fmla="*/ 65 w 250"/>
              <a:gd name="T19" fmla="*/ 49 h 234"/>
              <a:gd name="T20" fmla="*/ 57 w 250"/>
              <a:gd name="T21" fmla="*/ 27 h 234"/>
              <a:gd name="T22" fmla="*/ 67 w 250"/>
              <a:gd name="T23" fmla="*/ 12 h 234"/>
              <a:gd name="T24" fmla="*/ 85 w 250"/>
              <a:gd name="T25" fmla="*/ 1 h 234"/>
              <a:gd name="T26" fmla="*/ 101 w 250"/>
              <a:gd name="T27" fmla="*/ 8 h 234"/>
              <a:gd name="T28" fmla="*/ 107 w 250"/>
              <a:gd name="T29" fmla="*/ 15 h 234"/>
              <a:gd name="T30" fmla="*/ 120 w 250"/>
              <a:gd name="T31" fmla="*/ 37 h 234"/>
              <a:gd name="T32" fmla="*/ 131 w 250"/>
              <a:gd name="T33" fmla="*/ 60 h 234"/>
              <a:gd name="T34" fmla="*/ 164 w 250"/>
              <a:gd name="T35" fmla="*/ 25 h 234"/>
              <a:gd name="T36" fmla="*/ 187 w 250"/>
              <a:gd name="T37" fmla="*/ 11 h 234"/>
              <a:gd name="T38" fmla="*/ 205 w 250"/>
              <a:gd name="T39" fmla="*/ 19 h 234"/>
              <a:gd name="T40" fmla="*/ 214 w 250"/>
              <a:gd name="T41" fmla="*/ 34 h 234"/>
              <a:gd name="T42" fmla="*/ 203 w 250"/>
              <a:gd name="T43" fmla="*/ 57 h 234"/>
              <a:gd name="T44" fmla="*/ 166 w 250"/>
              <a:gd name="T45" fmla="*/ 100 h 234"/>
              <a:gd name="T46" fmla="*/ 217 w 250"/>
              <a:gd name="T47" fmla="*/ 98 h 234"/>
              <a:gd name="T48" fmla="*/ 244 w 250"/>
              <a:gd name="T49" fmla="*/ 104 h 234"/>
              <a:gd name="T50" fmla="*/ 249 w 250"/>
              <a:gd name="T51" fmla="*/ 115 h 234"/>
              <a:gd name="T52" fmla="*/ 247 w 250"/>
              <a:gd name="T53" fmla="*/ 129 h 234"/>
              <a:gd name="T54" fmla="*/ 245 w 250"/>
              <a:gd name="T55" fmla="*/ 134 h 234"/>
              <a:gd name="T56" fmla="*/ 241 w 250"/>
              <a:gd name="T57" fmla="*/ 141 h 234"/>
              <a:gd name="T58" fmla="*/ 227 w 250"/>
              <a:gd name="T59" fmla="*/ 147 h 234"/>
              <a:gd name="T60" fmla="*/ 187 w 250"/>
              <a:gd name="T61" fmla="*/ 151 h 234"/>
              <a:gd name="T62" fmla="*/ 160 w 250"/>
              <a:gd name="T63" fmla="*/ 148 h 234"/>
              <a:gd name="T64" fmla="*/ 168 w 250"/>
              <a:gd name="T65" fmla="*/ 168 h 234"/>
              <a:gd name="T66" fmla="*/ 176 w 250"/>
              <a:gd name="T67" fmla="*/ 194 h 234"/>
              <a:gd name="T68" fmla="*/ 176 w 250"/>
              <a:gd name="T69" fmla="*/ 211 h 234"/>
              <a:gd name="T70" fmla="*/ 170 w 250"/>
              <a:gd name="T71" fmla="*/ 221 h 234"/>
              <a:gd name="T72" fmla="*/ 156 w 250"/>
              <a:gd name="T73" fmla="*/ 230 h 234"/>
              <a:gd name="T74" fmla="*/ 130 w 250"/>
              <a:gd name="T75" fmla="*/ 226 h 234"/>
              <a:gd name="T76" fmla="*/ 122 w 250"/>
              <a:gd name="T77" fmla="*/ 213 h 234"/>
              <a:gd name="T78" fmla="*/ 110 w 250"/>
              <a:gd name="T79" fmla="*/ 169 h 234"/>
              <a:gd name="T80" fmla="*/ 92 w 250"/>
              <a:gd name="T81" fmla="*/ 192 h 234"/>
              <a:gd name="T82" fmla="*/ 87 w 250"/>
              <a:gd name="T83" fmla="*/ 197 h 234"/>
              <a:gd name="T84" fmla="*/ 84 w 250"/>
              <a:gd name="T85" fmla="*/ 201 h 234"/>
              <a:gd name="T86" fmla="*/ 65 w 250"/>
              <a:gd name="T87" fmla="*/ 212 h 234"/>
              <a:gd name="T88" fmla="*/ 50 w 250"/>
              <a:gd name="T89" fmla="*/ 204 h 234"/>
              <a:gd name="T90" fmla="*/ 44 w 250"/>
              <a:gd name="T91" fmla="*/ 198 h 234"/>
              <a:gd name="T92" fmla="*/ 38 w 250"/>
              <a:gd name="T93" fmla="*/ 185 h 234"/>
              <a:gd name="T94" fmla="*/ 43 w 250"/>
              <a:gd name="T95" fmla="*/ 167 h 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50" h="234">
                <a:moveTo>
                  <a:pt x="43" y="167"/>
                </a:moveTo>
                <a:cubicBezTo>
                  <a:pt x="70" y="133"/>
                  <a:pt x="70" y="133"/>
                  <a:pt x="70" y="133"/>
                </a:cubicBezTo>
                <a:cubicBezTo>
                  <a:pt x="60" y="134"/>
                  <a:pt x="61" y="134"/>
                  <a:pt x="48" y="134"/>
                </a:cubicBezTo>
                <a:cubicBezTo>
                  <a:pt x="34" y="133"/>
                  <a:pt x="24" y="132"/>
                  <a:pt x="19" y="130"/>
                </a:cubicBezTo>
                <a:cubicBezTo>
                  <a:pt x="13" y="128"/>
                  <a:pt x="9" y="126"/>
                  <a:pt x="6" y="123"/>
                </a:cubicBezTo>
                <a:cubicBezTo>
                  <a:pt x="1" y="119"/>
                  <a:pt x="0" y="112"/>
                  <a:pt x="1" y="103"/>
                </a:cubicBezTo>
                <a:cubicBezTo>
                  <a:pt x="2" y="93"/>
                  <a:pt x="6" y="86"/>
                  <a:pt x="11" y="81"/>
                </a:cubicBezTo>
                <a:cubicBezTo>
                  <a:pt x="15" y="77"/>
                  <a:pt x="18" y="76"/>
                  <a:pt x="23" y="76"/>
                </a:cubicBezTo>
                <a:cubicBezTo>
                  <a:pt x="81" y="78"/>
                  <a:pt x="81" y="78"/>
                  <a:pt x="81" y="78"/>
                </a:cubicBezTo>
                <a:cubicBezTo>
                  <a:pt x="65" y="49"/>
                  <a:pt x="65" y="49"/>
                  <a:pt x="65" y="49"/>
                </a:cubicBezTo>
                <a:cubicBezTo>
                  <a:pt x="58" y="40"/>
                  <a:pt x="56" y="33"/>
                  <a:pt x="57" y="27"/>
                </a:cubicBezTo>
                <a:cubicBezTo>
                  <a:pt x="58" y="21"/>
                  <a:pt x="62" y="16"/>
                  <a:pt x="67" y="12"/>
                </a:cubicBezTo>
                <a:cubicBezTo>
                  <a:pt x="74" y="6"/>
                  <a:pt x="80" y="2"/>
                  <a:pt x="85" y="1"/>
                </a:cubicBezTo>
                <a:cubicBezTo>
                  <a:pt x="90" y="0"/>
                  <a:pt x="95" y="2"/>
                  <a:pt x="101" y="8"/>
                </a:cubicBezTo>
                <a:cubicBezTo>
                  <a:pt x="104" y="11"/>
                  <a:pt x="106" y="13"/>
                  <a:pt x="107" y="15"/>
                </a:cubicBezTo>
                <a:cubicBezTo>
                  <a:pt x="110" y="19"/>
                  <a:pt x="112" y="20"/>
                  <a:pt x="120" y="37"/>
                </a:cubicBezTo>
                <a:cubicBezTo>
                  <a:pt x="129" y="55"/>
                  <a:pt x="128" y="51"/>
                  <a:pt x="131" y="60"/>
                </a:cubicBezTo>
                <a:cubicBezTo>
                  <a:pt x="164" y="25"/>
                  <a:pt x="164" y="25"/>
                  <a:pt x="164" y="25"/>
                </a:cubicBezTo>
                <a:cubicBezTo>
                  <a:pt x="173" y="16"/>
                  <a:pt x="180" y="11"/>
                  <a:pt x="187" y="11"/>
                </a:cubicBezTo>
                <a:cubicBezTo>
                  <a:pt x="193" y="10"/>
                  <a:pt x="200" y="13"/>
                  <a:pt x="205" y="19"/>
                </a:cubicBezTo>
                <a:cubicBezTo>
                  <a:pt x="210" y="24"/>
                  <a:pt x="213" y="29"/>
                  <a:pt x="214" y="34"/>
                </a:cubicBezTo>
                <a:cubicBezTo>
                  <a:pt x="214" y="39"/>
                  <a:pt x="211" y="47"/>
                  <a:pt x="203" y="57"/>
                </a:cubicBezTo>
                <a:cubicBezTo>
                  <a:pt x="166" y="100"/>
                  <a:pt x="166" y="100"/>
                  <a:pt x="166" y="100"/>
                </a:cubicBezTo>
                <a:cubicBezTo>
                  <a:pt x="217" y="98"/>
                  <a:pt x="217" y="98"/>
                  <a:pt x="217" y="98"/>
                </a:cubicBezTo>
                <a:cubicBezTo>
                  <a:pt x="229" y="96"/>
                  <a:pt x="238" y="98"/>
                  <a:pt x="244" y="104"/>
                </a:cubicBezTo>
                <a:cubicBezTo>
                  <a:pt x="247" y="107"/>
                  <a:pt x="249" y="111"/>
                  <a:pt x="249" y="115"/>
                </a:cubicBezTo>
                <a:cubicBezTo>
                  <a:pt x="250" y="120"/>
                  <a:pt x="249" y="124"/>
                  <a:pt x="247" y="129"/>
                </a:cubicBezTo>
                <a:cubicBezTo>
                  <a:pt x="247" y="130"/>
                  <a:pt x="246" y="132"/>
                  <a:pt x="245" y="134"/>
                </a:cubicBezTo>
                <a:cubicBezTo>
                  <a:pt x="244" y="137"/>
                  <a:pt x="243" y="140"/>
                  <a:pt x="241" y="141"/>
                </a:cubicBezTo>
                <a:cubicBezTo>
                  <a:pt x="239" y="144"/>
                  <a:pt x="234" y="146"/>
                  <a:pt x="227" y="147"/>
                </a:cubicBezTo>
                <a:cubicBezTo>
                  <a:pt x="221" y="149"/>
                  <a:pt x="207" y="150"/>
                  <a:pt x="187" y="151"/>
                </a:cubicBezTo>
                <a:cubicBezTo>
                  <a:pt x="175" y="152"/>
                  <a:pt x="161" y="148"/>
                  <a:pt x="160" y="148"/>
                </a:cubicBezTo>
                <a:cubicBezTo>
                  <a:pt x="161" y="151"/>
                  <a:pt x="165" y="161"/>
                  <a:pt x="168" y="168"/>
                </a:cubicBezTo>
                <a:cubicBezTo>
                  <a:pt x="168" y="171"/>
                  <a:pt x="173" y="181"/>
                  <a:pt x="176" y="194"/>
                </a:cubicBezTo>
                <a:cubicBezTo>
                  <a:pt x="179" y="206"/>
                  <a:pt x="176" y="203"/>
                  <a:pt x="176" y="211"/>
                </a:cubicBezTo>
                <a:cubicBezTo>
                  <a:pt x="176" y="214"/>
                  <a:pt x="174" y="217"/>
                  <a:pt x="170" y="221"/>
                </a:cubicBezTo>
                <a:cubicBezTo>
                  <a:pt x="166" y="226"/>
                  <a:pt x="161" y="228"/>
                  <a:pt x="156" y="230"/>
                </a:cubicBezTo>
                <a:cubicBezTo>
                  <a:pt x="147" y="234"/>
                  <a:pt x="137" y="233"/>
                  <a:pt x="130" y="226"/>
                </a:cubicBezTo>
                <a:cubicBezTo>
                  <a:pt x="127" y="223"/>
                  <a:pt x="125" y="219"/>
                  <a:pt x="122" y="213"/>
                </a:cubicBezTo>
                <a:cubicBezTo>
                  <a:pt x="118" y="188"/>
                  <a:pt x="117" y="189"/>
                  <a:pt x="110" y="169"/>
                </a:cubicBezTo>
                <a:cubicBezTo>
                  <a:pt x="92" y="192"/>
                  <a:pt x="92" y="192"/>
                  <a:pt x="92" y="192"/>
                </a:cubicBezTo>
                <a:cubicBezTo>
                  <a:pt x="90" y="193"/>
                  <a:pt x="88" y="195"/>
                  <a:pt x="87" y="197"/>
                </a:cubicBezTo>
                <a:cubicBezTo>
                  <a:pt x="86" y="198"/>
                  <a:pt x="85" y="200"/>
                  <a:pt x="84" y="201"/>
                </a:cubicBezTo>
                <a:cubicBezTo>
                  <a:pt x="76" y="209"/>
                  <a:pt x="70" y="212"/>
                  <a:pt x="65" y="212"/>
                </a:cubicBezTo>
                <a:cubicBezTo>
                  <a:pt x="60" y="211"/>
                  <a:pt x="55" y="209"/>
                  <a:pt x="50" y="204"/>
                </a:cubicBezTo>
                <a:cubicBezTo>
                  <a:pt x="50" y="203"/>
                  <a:pt x="48" y="202"/>
                  <a:pt x="44" y="198"/>
                </a:cubicBezTo>
                <a:cubicBezTo>
                  <a:pt x="41" y="195"/>
                  <a:pt x="39" y="191"/>
                  <a:pt x="38" y="185"/>
                </a:cubicBezTo>
                <a:cubicBezTo>
                  <a:pt x="37" y="179"/>
                  <a:pt x="39" y="173"/>
                  <a:pt x="43" y="16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365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4519E-8B39-4986-A5BA-D80829C6AC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40013" y="484480"/>
            <a:ext cx="6911974" cy="933504"/>
          </a:xfrm>
        </p:spPr>
        <p:txBody>
          <a:bodyPr/>
          <a:lstStyle/>
          <a:p>
            <a:r>
              <a:rPr lang="en-US" dirty="0"/>
              <a:t>PENGERTIAN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5B4D27-36E1-43D5-B0DD-9742883031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3096" y="1311965"/>
            <a:ext cx="10508974" cy="4457010"/>
          </a:xfrm>
        </p:spPr>
        <p:txBody>
          <a:bodyPr/>
          <a:lstStyle/>
          <a:p>
            <a:pPr algn="l"/>
            <a:r>
              <a:rPr lang="en-US" dirty="0"/>
              <a:t>Dh.303</a:t>
            </a:r>
          </a:p>
          <a:p>
            <a:pPr algn="l"/>
            <a:r>
              <a:rPr lang="en-US" dirty="0" err="1"/>
              <a:t>saddho</a:t>
            </a:r>
            <a:r>
              <a:rPr lang="en-US" dirty="0"/>
              <a:t> </a:t>
            </a:r>
            <a:r>
              <a:rPr lang="en-US" dirty="0" err="1"/>
              <a:t>sīlena</a:t>
            </a:r>
            <a:r>
              <a:rPr lang="en-US" dirty="0"/>
              <a:t> </a:t>
            </a:r>
            <a:r>
              <a:rPr lang="en-US" dirty="0" err="1"/>
              <a:t>sampanno</a:t>
            </a:r>
            <a:r>
              <a:rPr lang="en-US" dirty="0"/>
              <a:t>    </a:t>
            </a:r>
            <a:r>
              <a:rPr lang="en-US" dirty="0" err="1"/>
              <a:t>yasobhogasamappito</a:t>
            </a:r>
            <a:endParaRPr lang="en-US" dirty="0"/>
          </a:p>
          <a:p>
            <a:pPr algn="l"/>
            <a:r>
              <a:rPr lang="en-US" dirty="0" err="1"/>
              <a:t>yaṁ</a:t>
            </a:r>
            <a:r>
              <a:rPr lang="en-US" dirty="0"/>
              <a:t> </a:t>
            </a:r>
            <a:r>
              <a:rPr lang="en-US" dirty="0" err="1"/>
              <a:t>yaṁ</a:t>
            </a:r>
            <a:r>
              <a:rPr lang="en-US" dirty="0"/>
              <a:t> </a:t>
            </a:r>
            <a:r>
              <a:rPr lang="en-US" dirty="0" err="1"/>
              <a:t>padesaṁ</a:t>
            </a:r>
            <a:r>
              <a:rPr lang="en-US" dirty="0"/>
              <a:t> </a:t>
            </a:r>
            <a:r>
              <a:rPr lang="en-US" dirty="0" err="1"/>
              <a:t>bhajati</a:t>
            </a:r>
            <a:r>
              <a:rPr lang="en-US" dirty="0"/>
              <a:t>    </a:t>
            </a:r>
            <a:r>
              <a:rPr lang="en-US" dirty="0" err="1"/>
              <a:t>tattha</a:t>
            </a:r>
            <a:r>
              <a:rPr lang="en-US" dirty="0"/>
              <a:t> </a:t>
            </a:r>
            <a:r>
              <a:rPr lang="en-US" dirty="0" err="1"/>
              <a:t>tattheva</a:t>
            </a:r>
            <a:r>
              <a:rPr lang="en-US" dirty="0"/>
              <a:t> </a:t>
            </a:r>
            <a:r>
              <a:rPr lang="en-US" dirty="0" err="1"/>
              <a:t>pūjito</a:t>
            </a:r>
            <a:r>
              <a:rPr lang="en-US" dirty="0"/>
              <a:t>. </a:t>
            </a:r>
          </a:p>
          <a:p>
            <a:pPr algn="l"/>
            <a:endParaRPr lang="en-US" dirty="0"/>
          </a:p>
          <a:p>
            <a:pPr algn="l"/>
            <a:r>
              <a:rPr lang="en-US" dirty="0" err="1"/>
              <a:t>Bagi</a:t>
            </a:r>
            <a:r>
              <a:rPr lang="en-US" dirty="0"/>
              <a:t> orang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keyakinan</a:t>
            </a:r>
            <a:r>
              <a:rPr lang="en-US" dirty="0"/>
              <a:t> dan </a:t>
            </a:r>
            <a:r>
              <a:rPr lang="en-US" dirty="0" err="1"/>
              <a:t>sila</a:t>
            </a:r>
            <a:r>
              <a:rPr lang="en-US" dirty="0"/>
              <a:t> yang </a:t>
            </a:r>
            <a:r>
              <a:rPr lang="en-US" dirty="0" err="1"/>
              <a:t>sempurna</a:t>
            </a:r>
            <a:r>
              <a:rPr lang="en-US" dirty="0"/>
              <a:t>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harum</a:t>
            </a:r>
            <a:r>
              <a:rPr lang="en-US" dirty="0"/>
              <a:t> dan </a:t>
            </a:r>
            <a:r>
              <a:rPr lang="en-US" dirty="0" err="1"/>
              <a:t>kekayaan</a:t>
            </a:r>
            <a:r>
              <a:rPr lang="en-US" dirty="0"/>
              <a:t>, </a:t>
            </a:r>
            <a:r>
              <a:rPr lang="en-US" dirty="0" err="1"/>
              <a:t>pergi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manapun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dihormati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0745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9A19C-941A-41AD-8BF7-DD30A2464C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4313" y="484479"/>
            <a:ext cx="11423374" cy="231173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/>
              <a:t>Sadha</a:t>
            </a:r>
            <a:r>
              <a:rPr lang="en-US" dirty="0"/>
              <a:t> (</a:t>
            </a:r>
            <a:r>
              <a:rPr lang="en-US" dirty="0" err="1"/>
              <a:t>Kenyakinan</a:t>
            </a:r>
            <a:r>
              <a:rPr lang="en-US" dirty="0"/>
              <a:t>)</a:t>
            </a:r>
            <a:br>
              <a:rPr lang="en-US" dirty="0"/>
            </a:br>
            <a:r>
              <a:rPr lang="en-US" b="0" i="0" dirty="0">
                <a:solidFill>
                  <a:srgbClr val="4B4F58"/>
                </a:solidFill>
                <a:effectLst/>
                <a:latin typeface="-apple-system"/>
              </a:rPr>
              <a:t> </a:t>
            </a:r>
            <a:r>
              <a:rPr lang="en-US" sz="27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US" sz="2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US" sz="2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2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700" b="0" i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saddha</a:t>
            </a:r>
            <a:r>
              <a:rPr lang="en-US" sz="2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7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2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2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2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keyakinan</a:t>
            </a:r>
            <a:r>
              <a:rPr lang="en-US" sz="2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2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ajaran</a:t>
            </a:r>
            <a:r>
              <a:rPr lang="en-US" sz="2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Buddha, yang </a:t>
            </a:r>
            <a:r>
              <a:rPr lang="en-US" sz="27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diawali</a:t>
            </a:r>
            <a:r>
              <a:rPr lang="en-US" sz="2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penyelidikan</a:t>
            </a:r>
            <a:r>
              <a:rPr lang="en-US" sz="2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7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sz="2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7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datang</a:t>
            </a:r>
            <a:r>
              <a:rPr lang="en-US" sz="2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7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lihatlah</a:t>
            </a:r>
            <a:r>
              <a:rPr lang="en-US" sz="2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 (</a:t>
            </a:r>
            <a:r>
              <a:rPr lang="en-US" sz="2700" b="0" i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ehipassiko</a:t>
            </a:r>
            <a:r>
              <a:rPr lang="en-US" sz="2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7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2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menimbulkan</a:t>
            </a:r>
            <a:r>
              <a:rPr lang="en-US" sz="2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keyakinan</a:t>
            </a:r>
            <a:r>
              <a:rPr lang="en-US" sz="2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7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membuta</a:t>
            </a:r>
            <a:r>
              <a:rPr lang="en-US" sz="2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5F12BB-2318-4C2C-AD41-9A7B3A66C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4313" y="3061253"/>
            <a:ext cx="10681252" cy="270772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Pada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Dhamma </a:t>
            </a:r>
            <a:r>
              <a:rPr lang="en-US" dirty="0" err="1"/>
              <a:t>itulah</a:t>
            </a:r>
            <a:r>
              <a:rPr lang="en-US" dirty="0"/>
              <a:t>, </a:t>
            </a:r>
            <a:r>
              <a:rPr lang="en-US" dirty="0" err="1"/>
              <a:t>keyakinan</a:t>
            </a:r>
            <a:r>
              <a:rPr lang="en-US" dirty="0"/>
              <a:t> (</a:t>
            </a:r>
            <a:r>
              <a:rPr lang="en-US" dirty="0" err="1"/>
              <a:t>saddhā</a:t>
            </a:r>
            <a:r>
              <a:rPr lang="en-US" dirty="0"/>
              <a:t>)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batin</a:t>
            </a:r>
            <a:r>
              <a:rPr lang="en-US" dirty="0"/>
              <a:t>, yang </a:t>
            </a:r>
            <a:r>
              <a:rPr lang="en-US" dirty="0" err="1"/>
              <a:t>dibarengi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perasaan</a:t>
            </a:r>
            <a:r>
              <a:rPr lang="en-US" dirty="0"/>
              <a:t> </a:t>
            </a:r>
            <a:r>
              <a:rPr lang="en-US" dirty="0" err="1"/>
              <a:t>bahagia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684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B7A82-C1CA-4E89-A5BC-4B7657F0B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6250643" cy="457565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Bentuk</a:t>
            </a:r>
            <a:r>
              <a:rPr lang="en-US" dirty="0"/>
              <a:t> , </a:t>
            </a:r>
            <a:r>
              <a:rPr lang="en-US" dirty="0" err="1"/>
              <a:t>Karakteristik</a:t>
            </a:r>
            <a:r>
              <a:rPr lang="en-US" dirty="0"/>
              <a:t> dan </a:t>
            </a:r>
            <a:r>
              <a:rPr lang="en-US" dirty="0" err="1"/>
              <a:t>Fungsi</a:t>
            </a:r>
            <a:br>
              <a:rPr lang="en-US" dirty="0"/>
            </a:br>
            <a:r>
              <a:rPr lang="en-US" dirty="0"/>
              <a:t> </a:t>
            </a:r>
            <a:r>
              <a:rPr lang="en-US" sz="4400" dirty="0" err="1">
                <a:solidFill>
                  <a:srgbClr val="FFC000"/>
                </a:solidFill>
              </a:rPr>
              <a:t>kenyakinan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</a:t>
            </a:r>
            <a:r>
              <a:rPr lang="en-US" sz="3600" dirty="0" err="1">
                <a:solidFill>
                  <a:srgbClr val="FFC000"/>
                </a:solidFill>
              </a:rPr>
              <a:t>Kenyakinan</a:t>
            </a:r>
            <a:r>
              <a:rPr lang="en-US" sz="3600" dirty="0">
                <a:solidFill>
                  <a:srgbClr val="FFC000"/>
                </a:solidFill>
              </a:rPr>
              <a:t> </a:t>
            </a:r>
            <a:r>
              <a:rPr lang="en-US" sz="3600" dirty="0" err="1">
                <a:solidFill>
                  <a:srgbClr val="FFC000"/>
                </a:solidFill>
              </a:rPr>
              <a:t>merupakan</a:t>
            </a:r>
            <a:r>
              <a:rPr lang="en-US" sz="3600" dirty="0">
                <a:solidFill>
                  <a:srgbClr val="FFC000"/>
                </a:solidFill>
              </a:rPr>
              <a:t> </a:t>
            </a:r>
            <a:r>
              <a:rPr lang="en-US" dirty="0"/>
              <a:t>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yang  </a:t>
            </a:r>
            <a:r>
              <a:rPr lang="en-US" dirty="0" err="1"/>
              <a:t>indah</a:t>
            </a:r>
            <a:br>
              <a:rPr lang="en-US" dirty="0"/>
            </a:b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kenyakinan</a:t>
            </a:r>
            <a:r>
              <a:rPr lang="en-US" dirty="0"/>
              <a:t> </a:t>
            </a:r>
            <a:r>
              <a:rPr lang="en-US" dirty="0">
                <a:solidFill>
                  <a:srgbClr val="FFC000"/>
                </a:solidFill>
              </a:rPr>
              <a:t>;</a:t>
            </a:r>
            <a:r>
              <a:rPr lang="en-US" dirty="0" err="1">
                <a:solidFill>
                  <a:srgbClr val="FFC000"/>
                </a:solidFill>
              </a:rPr>
              <a:t>lenyapnya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keraguan</a:t>
            </a:r>
            <a:r>
              <a:rPr lang="en-US" dirty="0">
                <a:solidFill>
                  <a:srgbClr val="FFC000"/>
                </a:solidFill>
              </a:rPr>
              <a:t> dan </a:t>
            </a:r>
            <a:r>
              <a:rPr lang="en-US" dirty="0" err="1">
                <a:solidFill>
                  <a:srgbClr val="FFC000"/>
                </a:solidFill>
              </a:rPr>
              <a:t>keteguhan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batin</a:t>
            </a:r>
            <a:br>
              <a:rPr lang="en-US" dirty="0">
                <a:solidFill>
                  <a:srgbClr val="FFC000"/>
                </a:solidFill>
              </a:rPr>
            </a:br>
            <a:r>
              <a:rPr lang="en-US" dirty="0" err="1"/>
              <a:t>Karakteristik</a:t>
            </a:r>
            <a:r>
              <a:rPr lang="en-US" dirty="0">
                <a:solidFill>
                  <a:srgbClr val="FFC000"/>
                </a:solidFill>
              </a:rPr>
              <a:t> , </a:t>
            </a:r>
            <a:r>
              <a:rPr lang="en-US" dirty="0" err="1">
                <a:solidFill>
                  <a:srgbClr val="FFC000"/>
                </a:solidFill>
              </a:rPr>
              <a:t>percaya</a:t>
            </a:r>
            <a:br>
              <a:rPr lang="en-US" dirty="0">
                <a:solidFill>
                  <a:srgbClr val="FFC000"/>
                </a:solidFill>
              </a:rPr>
            </a:b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/>
              <a:t>fungsi,Sebagai</a:t>
            </a:r>
            <a:r>
              <a:rPr lang="en-US" dirty="0"/>
              <a:t> </a:t>
            </a:r>
            <a:r>
              <a:rPr lang="en-US" dirty="0" err="1"/>
              <a:t>Penjernih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E8D137-0F64-4545-90A9-21F5515BF4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2349" y="619200"/>
            <a:ext cx="4993170" cy="481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201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04054DE-55B4-433B-909B-09AA5B962C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678" y="410817"/>
            <a:ext cx="10704644" cy="5827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286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5E8125B-291F-4AA5-8B1B-07CBD5E1C4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313" y="251790"/>
            <a:ext cx="11661913" cy="6506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844251"/>
      </p:ext>
    </p:extLst>
  </p:cSld>
  <p:clrMapOvr>
    <a:masterClrMapping/>
  </p:clrMapOvr>
</p:sld>
</file>

<file path=ppt/theme/theme1.xml><?xml version="1.0" encoding="utf-8"?>
<a:theme xmlns:a="http://schemas.openxmlformats.org/drawingml/2006/main" name="BlobVTI">
  <a:themeElements>
    <a:clrScheme name="Blob V2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B495C2"/>
      </a:accent1>
      <a:accent2>
        <a:srgbClr val="767E37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Blob">
      <a:majorFont>
        <a:latin typeface="Sagona Book"/>
        <a:ea typeface=""/>
        <a:cs typeface=""/>
      </a:majorFont>
      <a:minorFont>
        <a:latin typeface="Avenir Next LT Pr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bVTI" id="{06D3AACF-B619-4265-899F-5E2FB3A445D5}" vid="{F5918863-BA1A-4735-81A8-3E7BFBDA847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170</Words>
  <Application>Microsoft Office PowerPoint</Application>
  <PresentationFormat>Widescreen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-apple-system</vt:lpstr>
      <vt:lpstr>Arial</vt:lpstr>
      <vt:lpstr>Avenir Next LT Pro</vt:lpstr>
      <vt:lpstr>Sagona Book</vt:lpstr>
      <vt:lpstr>The Hand Extrablack</vt:lpstr>
      <vt:lpstr>BlobVTI</vt:lpstr>
      <vt:lpstr> KENYAKINAN</vt:lpstr>
      <vt:lpstr>PENGERTIAN</vt:lpstr>
      <vt:lpstr>Sadha (Kenyakinan)  Tetapi secara konsep, bahwa saddha merupakan suatu bentuk keyakinan terhadap ajaran Buddha, yang diawali dengan penyelidikan/penelitian atau “datang dan lihatlah” (ehipassiko) sehingga tidak akan menimbulkan keyakinan yang membuta.</vt:lpstr>
      <vt:lpstr>Bentuk , Karakteristik dan Fungsi  kenyakinan   Kenyakinan merupakan salah satu bentuk pikiran yang  indah Bentuk kenyakinan ;lenyapnya keraguan dan keteguhan batin Karakteristik , percaya  fungsi,Sebagai Penjernih 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KENYAKINAN</dc:title>
  <dc:creator>JAYATI</dc:creator>
  <cp:lastModifiedBy>JAYATI</cp:lastModifiedBy>
  <cp:revision>3</cp:revision>
  <dcterms:created xsi:type="dcterms:W3CDTF">2022-12-02T03:04:02Z</dcterms:created>
  <dcterms:modified xsi:type="dcterms:W3CDTF">2022-12-02T03:36:33Z</dcterms:modified>
</cp:coreProperties>
</file>