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8" r:id="rId3"/>
    <p:sldId id="279" r:id="rId4"/>
    <p:sldId id="280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BB0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1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3A13-7954-48EA-B35E-647B952ED53B}" type="datetimeFigureOut">
              <a:rPr lang="en-US" smtClean="0"/>
              <a:pPr/>
              <a:t>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4EA0-3660-46F5-90F0-C19B35245C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868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246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</a:rPr>
              <a:t>PEMOGRAMAN BERORIENTASI OBJEK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smtClean="0"/>
              <a:t>14/2/2011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it-IT" smtClean="0"/>
              <a:t>Revisi 01 Pemograman Berorientasi Objek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Overload </a:t>
            </a:r>
            <a:r>
              <a:rPr lang="en-ID" dirty="0" err="1"/>
              <a:t>Pada</a:t>
            </a:r>
            <a:r>
              <a:rPr lang="en-ID" dirty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 smtClean="0"/>
              <a:t>Perhatikan</a:t>
            </a:r>
            <a:r>
              <a:rPr lang="en-ID" dirty="0" smtClean="0"/>
              <a:t> </a:t>
            </a:r>
            <a:r>
              <a:rPr lang="en-ID" dirty="0" err="1" smtClean="0"/>
              <a:t>contoh</a:t>
            </a:r>
            <a:r>
              <a:rPr lang="en-ID" dirty="0" smtClean="0"/>
              <a:t> </a:t>
            </a:r>
            <a:r>
              <a:rPr lang="en-ID" dirty="0" err="1" smtClean="0"/>
              <a:t>kode</a:t>
            </a:r>
            <a:r>
              <a:rPr lang="en-ID" dirty="0" smtClean="0"/>
              <a:t> method yang </a:t>
            </a:r>
            <a:r>
              <a:rPr lang="en-ID" b="1" dirty="0" err="1" smtClean="0"/>
              <a:t>tidak</a:t>
            </a:r>
            <a:r>
              <a:rPr lang="en-ID" b="1" dirty="0" smtClean="0"/>
              <a:t> </a:t>
            </a:r>
            <a:r>
              <a:rPr lang="en-ID" b="1" dirty="0" err="1" smtClean="0"/>
              <a:t>diizinkan</a:t>
            </a:r>
            <a:r>
              <a:rPr lang="en-ID" dirty="0" smtClean="0"/>
              <a:t> </a:t>
            </a:r>
            <a:r>
              <a:rPr lang="en-ID" dirty="0" err="1" smtClean="0"/>
              <a:t>oleh</a:t>
            </a:r>
            <a:r>
              <a:rPr lang="en-ID" dirty="0" smtClean="0"/>
              <a:t> JAVA,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berikut</a:t>
            </a:r>
            <a:r>
              <a:rPr lang="en-ID" dirty="0" smtClean="0"/>
              <a:t>:</a:t>
            </a:r>
          </a:p>
          <a:p>
            <a:pPr marL="0" indent="0">
              <a:buNone/>
            </a:pPr>
            <a:endParaRPr lang="en-ID" dirty="0"/>
          </a:p>
          <a:p>
            <a:pPr marL="400050" lvl="1" indent="0">
              <a:buNone/>
            </a:pPr>
            <a:r>
              <a:rPr lang="en-ID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b) {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a/b;</a:t>
            </a:r>
          </a:p>
          <a:p>
            <a:pPr marL="400050" lvl="1" indent="0">
              <a:buNone/>
            </a:pP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00050" lvl="1" indent="0">
              <a:buNone/>
            </a:pPr>
            <a:endParaRPr lang="en-ID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b) {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a/b;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516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Overload </a:t>
            </a:r>
            <a:r>
              <a:rPr lang="en-ID" dirty="0" err="1"/>
              <a:t>Pada</a:t>
            </a:r>
            <a:r>
              <a:rPr lang="en-ID" dirty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Pembagian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b) {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a/b;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buNone/>
            </a:pPr>
            <a:endParaRPr lang="en-ID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double </a:t>
            </a:r>
            <a:r>
              <a:rPr lang="en-ID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(double a, double b) {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a/b;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pPr marL="0" indent="0">
              <a:buNone/>
            </a:pPr>
            <a:r>
              <a:rPr lang="en-ID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058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Overload </a:t>
            </a:r>
            <a:r>
              <a:rPr lang="en-ID" dirty="0" err="1"/>
              <a:t>Pada</a:t>
            </a:r>
            <a:r>
              <a:rPr lang="en-ID" dirty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DemoOverload1 {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static void main (string[]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endParaRPr lang="en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Pembagian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new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Pembagian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	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=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b.bagi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4);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 y =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b.bagi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(10.0, 4.0);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ID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Hasil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tipe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“ + x);</a:t>
            </a: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(“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Hasil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tipe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“ + </a:t>
            </a:r>
            <a:r>
              <a:rPr lang="en-ID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Y);</a:t>
            </a:r>
            <a:endParaRPr lang="en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ID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30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Overload </a:t>
            </a:r>
            <a:r>
              <a:rPr lang="en-ID" dirty="0" err="1"/>
              <a:t>Pada</a:t>
            </a:r>
            <a:r>
              <a:rPr lang="en-ID" dirty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Dari </a:t>
            </a:r>
            <a:r>
              <a:rPr lang="en-ID" dirty="0" err="1" smtClean="0"/>
              <a:t>koding</a:t>
            </a:r>
            <a:r>
              <a:rPr lang="en-ID" dirty="0" smtClean="0"/>
              <a:t> program </a:t>
            </a:r>
            <a:r>
              <a:rPr lang="en-ID" dirty="0" err="1" smtClean="0"/>
              <a:t>diatas</a:t>
            </a:r>
            <a:r>
              <a:rPr lang="en-ID" dirty="0" smtClean="0"/>
              <a:t>, program </a:t>
            </a:r>
            <a:r>
              <a:rPr lang="en-ID" dirty="0" err="1" smtClean="0"/>
              <a:t>akan</a:t>
            </a:r>
            <a:r>
              <a:rPr lang="en-ID" dirty="0" smtClean="0"/>
              <a:t> </a:t>
            </a:r>
            <a:r>
              <a:rPr lang="en-ID" dirty="0" err="1" smtClean="0"/>
              <a:t>memeriksa</a:t>
            </a:r>
            <a:r>
              <a:rPr lang="en-ID" dirty="0" smtClean="0"/>
              <a:t> argument yang </a:t>
            </a:r>
            <a:r>
              <a:rPr lang="en-ID" dirty="0" err="1" smtClean="0"/>
              <a:t>dilewatkan</a:t>
            </a:r>
            <a:r>
              <a:rPr lang="en-ID" dirty="0" smtClean="0"/>
              <a:t> </a:t>
            </a:r>
            <a:r>
              <a:rPr lang="en-ID" dirty="0" err="1" smtClean="0"/>
              <a:t>terlebih</a:t>
            </a:r>
            <a:r>
              <a:rPr lang="en-ID" dirty="0" smtClean="0"/>
              <a:t> </a:t>
            </a:r>
            <a:r>
              <a:rPr lang="en-ID" dirty="0" err="1" smtClean="0"/>
              <a:t>dahulu</a:t>
            </a:r>
            <a:r>
              <a:rPr lang="en-ID" dirty="0" smtClean="0"/>
              <a:t>. Method yang </a:t>
            </a:r>
            <a:r>
              <a:rPr lang="en-ID" dirty="0" err="1" smtClean="0"/>
              <a:t>dipanggil</a:t>
            </a:r>
            <a:r>
              <a:rPr lang="en-ID" dirty="0" smtClean="0"/>
              <a:t> </a:t>
            </a:r>
            <a:r>
              <a:rPr lang="en-ID" dirty="0" err="1" smtClean="0"/>
              <a:t>adalah</a:t>
            </a:r>
            <a:r>
              <a:rPr lang="en-ID" dirty="0" smtClean="0"/>
              <a:t> method yang </a:t>
            </a:r>
            <a:r>
              <a:rPr lang="en-ID" dirty="0" err="1" smtClean="0"/>
              <a:t>daftar</a:t>
            </a:r>
            <a:r>
              <a:rPr lang="en-ID" dirty="0" smtClean="0"/>
              <a:t> </a:t>
            </a:r>
            <a:r>
              <a:rPr lang="en-ID" dirty="0" err="1" smtClean="0"/>
              <a:t>parameternya</a:t>
            </a:r>
            <a:r>
              <a:rPr lang="en-ID" dirty="0" smtClean="0"/>
              <a:t> paling </a:t>
            </a:r>
            <a:r>
              <a:rPr lang="en-ID" dirty="0" err="1" smtClean="0"/>
              <a:t>sesuai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tipe</a:t>
            </a:r>
            <a:r>
              <a:rPr lang="en-ID" dirty="0" smtClean="0"/>
              <a:t> </a:t>
            </a:r>
            <a:r>
              <a:rPr lang="en-ID" dirty="0" err="1" smtClean="0"/>
              <a:t>argumen</a:t>
            </a:r>
            <a:r>
              <a:rPr lang="en-ID" dirty="0" smtClean="0"/>
              <a:t> yang </a:t>
            </a:r>
            <a:r>
              <a:rPr lang="en-ID" dirty="0" err="1" smtClean="0"/>
              <a:t>dilewatkan</a:t>
            </a:r>
            <a:r>
              <a:rPr lang="en-ID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596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 smtClean="0"/>
              <a:t>Buat</a:t>
            </a:r>
            <a:r>
              <a:rPr lang="en-ID" dirty="0" smtClean="0"/>
              <a:t> Program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rumus</a:t>
            </a:r>
            <a:r>
              <a:rPr lang="en-ID" dirty="0" smtClean="0"/>
              <a:t> </a:t>
            </a:r>
            <a:r>
              <a:rPr lang="en-ID" dirty="0" err="1" smtClean="0"/>
              <a:t>matematika</a:t>
            </a:r>
            <a:r>
              <a:rPr lang="en-ID" dirty="0" smtClean="0"/>
              <a:t> </a:t>
            </a:r>
            <a:r>
              <a:rPr lang="en-ID" dirty="0" err="1" smtClean="0"/>
              <a:t>sederhana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penggunaan</a:t>
            </a:r>
            <a:r>
              <a:rPr lang="en-ID" smtClean="0"/>
              <a:t> 3 method.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957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Kata </a:t>
            </a:r>
            <a:r>
              <a:rPr lang="en-ID" dirty="0" err="1" smtClean="0"/>
              <a:t>Kunci</a:t>
            </a:r>
            <a:r>
              <a:rPr lang="en-ID" dirty="0" smtClean="0"/>
              <a:t> This</a:t>
            </a:r>
          </a:p>
          <a:p>
            <a:r>
              <a:rPr lang="en-ID" dirty="0" smtClean="0"/>
              <a:t>Overload </a:t>
            </a:r>
            <a:r>
              <a:rPr lang="en-ID" dirty="0" err="1" smtClean="0"/>
              <a:t>pada</a:t>
            </a:r>
            <a:r>
              <a:rPr lang="en-ID" dirty="0" smtClean="0"/>
              <a:t> Method</a:t>
            </a:r>
            <a:endParaRPr lang="en-ID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021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Kelas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1484784"/>
            <a:ext cx="5765800" cy="41529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994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kasus</a:t>
            </a:r>
            <a:r>
              <a:rPr lang="en-ID" dirty="0" smtClean="0"/>
              <a:t> </a:t>
            </a:r>
            <a:r>
              <a:rPr lang="en-ID" dirty="0" err="1" smtClean="0"/>
              <a:t>kasus</a:t>
            </a:r>
            <a:r>
              <a:rPr lang="en-ID" dirty="0" smtClean="0"/>
              <a:t> </a:t>
            </a:r>
            <a:r>
              <a:rPr lang="en-ID" dirty="0" err="1" smtClean="0"/>
              <a:t>tertentu</a:t>
            </a:r>
            <a:r>
              <a:rPr lang="en-ID" dirty="0" smtClean="0"/>
              <a:t>, </a:t>
            </a:r>
            <a:r>
              <a:rPr lang="en-ID" dirty="0" err="1" smtClean="0"/>
              <a:t>terkadang</a:t>
            </a:r>
            <a:r>
              <a:rPr lang="en-ID" dirty="0" smtClean="0"/>
              <a:t> </a:t>
            </a:r>
            <a:r>
              <a:rPr lang="en-ID" i="1" dirty="0" smtClean="0"/>
              <a:t>method </a:t>
            </a:r>
            <a:r>
              <a:rPr lang="en-ID" dirty="0" err="1" smtClean="0"/>
              <a:t>perlu</a:t>
            </a:r>
            <a:r>
              <a:rPr lang="en-ID" dirty="0" smtClean="0"/>
              <a:t> </a:t>
            </a:r>
            <a:r>
              <a:rPr lang="en-ID" dirty="0" err="1" smtClean="0"/>
              <a:t>mengacu</a:t>
            </a:r>
            <a:r>
              <a:rPr lang="en-ID" dirty="0" smtClean="0"/>
              <a:t> </a:t>
            </a:r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yang </a:t>
            </a:r>
            <a:r>
              <a:rPr lang="en-ID" dirty="0" err="1" smtClean="0"/>
              <a:t>memilikinya</a:t>
            </a:r>
            <a:r>
              <a:rPr lang="en-ID" dirty="0" smtClean="0"/>
              <a:t>.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mengizinkan</a:t>
            </a:r>
            <a:r>
              <a:rPr lang="en-ID" dirty="0" smtClean="0"/>
              <a:t> </a:t>
            </a:r>
            <a:r>
              <a:rPr lang="en-ID" dirty="0" err="1" smtClean="0"/>
              <a:t>hal</a:t>
            </a:r>
            <a:r>
              <a:rPr lang="en-ID" dirty="0" smtClean="0"/>
              <a:t> </a:t>
            </a:r>
            <a:r>
              <a:rPr lang="en-ID" dirty="0" err="1" smtClean="0"/>
              <a:t>ini</a:t>
            </a:r>
            <a:r>
              <a:rPr lang="en-ID" dirty="0" smtClean="0"/>
              <a:t>, Java </a:t>
            </a:r>
            <a:r>
              <a:rPr lang="en-ID" dirty="0" err="1" smtClean="0"/>
              <a:t>menyediakan</a:t>
            </a:r>
            <a:r>
              <a:rPr lang="en-ID" dirty="0" smtClean="0"/>
              <a:t> kata </a:t>
            </a:r>
            <a:r>
              <a:rPr lang="en-ID" dirty="0" err="1" smtClean="0"/>
              <a:t>kunci</a:t>
            </a:r>
            <a:r>
              <a:rPr lang="en-ID" dirty="0" smtClean="0"/>
              <a:t> </a:t>
            </a:r>
            <a:r>
              <a:rPr lang="en-ID" b="1" dirty="0" smtClean="0"/>
              <a:t>this</a:t>
            </a:r>
            <a:r>
              <a:rPr lang="en-ID" dirty="0" smtClean="0"/>
              <a:t>. </a:t>
            </a:r>
          </a:p>
          <a:p>
            <a:endParaRPr lang="en-ID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263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smtClean="0"/>
              <a:t>This</a:t>
            </a:r>
            <a:r>
              <a:rPr lang="en-ID" dirty="0" smtClean="0"/>
              <a:t> </a:t>
            </a:r>
            <a:r>
              <a:rPr lang="en-ID" dirty="0" err="1" smtClean="0"/>
              <a:t>sebenarnya</a:t>
            </a:r>
            <a:r>
              <a:rPr lang="en-ID" dirty="0" smtClean="0"/>
              <a:t> </a:t>
            </a:r>
            <a:r>
              <a:rPr lang="en-ID" dirty="0" err="1" smtClean="0"/>
              <a:t>merupakan</a:t>
            </a:r>
            <a:r>
              <a:rPr lang="en-ID" dirty="0" smtClean="0"/>
              <a:t> </a:t>
            </a:r>
            <a:r>
              <a:rPr lang="en-ID" dirty="0" err="1" smtClean="0"/>
              <a:t>referensi</a:t>
            </a:r>
            <a:r>
              <a:rPr lang="en-ID" dirty="0" smtClean="0"/>
              <a:t> </a:t>
            </a:r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objek</a:t>
            </a:r>
            <a:r>
              <a:rPr lang="en-ID" dirty="0" smtClean="0"/>
              <a:t> yang </a:t>
            </a:r>
            <a:r>
              <a:rPr lang="en-ID" dirty="0" err="1" smtClean="0"/>
              <a:t>sedang</a:t>
            </a:r>
            <a:r>
              <a:rPr lang="en-ID" dirty="0" smtClean="0"/>
              <a:t> </a:t>
            </a:r>
            <a:r>
              <a:rPr lang="en-ID" dirty="0" err="1" smtClean="0"/>
              <a:t>aktif</a:t>
            </a:r>
            <a:r>
              <a:rPr lang="en-ID" dirty="0" smtClean="0"/>
              <a:t>. </a:t>
            </a:r>
            <a:r>
              <a:rPr lang="en-ID" b="1" dirty="0" smtClean="0"/>
              <a:t>This </a:t>
            </a:r>
            <a:r>
              <a:rPr lang="en-ID" dirty="0" err="1" smtClean="0"/>
              <a:t>digunakan</a:t>
            </a:r>
            <a:r>
              <a:rPr lang="en-ID" dirty="0" smtClean="0"/>
              <a:t> di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i="1" dirty="0" smtClean="0"/>
              <a:t>method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mewakili</a:t>
            </a:r>
            <a:r>
              <a:rPr lang="en-ID" dirty="0" smtClean="0"/>
              <a:t> </a:t>
            </a:r>
            <a:r>
              <a:rPr lang="en-ID" dirty="0" err="1" smtClean="0"/>
              <a:t>nama</a:t>
            </a:r>
            <a:r>
              <a:rPr lang="en-ID" dirty="0" smtClean="0"/>
              <a:t> </a:t>
            </a:r>
            <a:r>
              <a:rPr lang="en-ID" dirty="0" err="1" smtClean="0"/>
              <a:t>kelas</a:t>
            </a:r>
            <a:r>
              <a:rPr lang="en-ID" dirty="0" smtClean="0"/>
              <a:t> </a:t>
            </a:r>
            <a:r>
              <a:rPr lang="en-ID" dirty="0" err="1" smtClean="0"/>
              <a:t>bersangkutan</a:t>
            </a:r>
            <a:r>
              <a:rPr lang="en-ID" dirty="0" smtClean="0"/>
              <a:t>. 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8279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Contoh</a:t>
            </a:r>
            <a:r>
              <a:rPr lang="en-ID" dirty="0" smtClean="0"/>
              <a:t> </a:t>
            </a:r>
            <a:r>
              <a:rPr lang="en-ID" dirty="0" err="1" smtClean="0"/>
              <a:t>Penggunaan</a:t>
            </a:r>
            <a:r>
              <a:rPr lang="en-ID" dirty="0" smtClean="0"/>
              <a:t> 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dirty="0" smtClean="0"/>
              <a:t>Class Kotak {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 smtClean="0"/>
              <a:t>//constructor</a:t>
            </a:r>
          </a:p>
          <a:p>
            <a:pPr marL="0" indent="0">
              <a:buNone/>
            </a:pPr>
            <a:r>
              <a:rPr lang="en-ID" dirty="0" smtClean="0"/>
              <a:t>Kotak (double p, double l, double t) {</a:t>
            </a:r>
          </a:p>
          <a:p>
            <a:pPr marL="0" indent="0">
              <a:buNone/>
            </a:pPr>
            <a:r>
              <a:rPr lang="en-ID" dirty="0"/>
              <a:t>	</a:t>
            </a:r>
            <a:r>
              <a:rPr lang="en-ID" dirty="0" err="1" smtClean="0"/>
              <a:t>this.panjang</a:t>
            </a:r>
            <a:r>
              <a:rPr lang="en-ID" dirty="0" smtClean="0"/>
              <a:t> = p;</a:t>
            </a:r>
          </a:p>
          <a:p>
            <a:pPr marL="0" indent="0">
              <a:buNone/>
            </a:pPr>
            <a:r>
              <a:rPr lang="en-ID" dirty="0"/>
              <a:t>	</a:t>
            </a:r>
            <a:r>
              <a:rPr lang="en-ID" dirty="0" err="1" smtClean="0"/>
              <a:t>this.lebar</a:t>
            </a:r>
            <a:r>
              <a:rPr lang="en-ID" dirty="0" smtClean="0"/>
              <a:t> = l;</a:t>
            </a:r>
          </a:p>
          <a:p>
            <a:pPr marL="0" indent="0">
              <a:buNone/>
            </a:pPr>
            <a:r>
              <a:rPr lang="en-ID" dirty="0"/>
              <a:t>	</a:t>
            </a:r>
            <a:r>
              <a:rPr lang="en-ID" dirty="0" err="1" smtClean="0"/>
              <a:t>this.tinggi</a:t>
            </a:r>
            <a:r>
              <a:rPr lang="en-ID" dirty="0" smtClean="0"/>
              <a:t> = t;</a:t>
            </a:r>
          </a:p>
          <a:p>
            <a:pPr marL="0" indent="0">
              <a:buNone/>
            </a:pPr>
            <a:r>
              <a:rPr lang="en-ID" dirty="0"/>
              <a:t> </a:t>
            </a:r>
            <a:r>
              <a:rPr lang="en-ID" dirty="0" smtClean="0"/>
              <a:t> }</a:t>
            </a:r>
          </a:p>
          <a:p>
            <a:pPr marL="0" indent="0">
              <a:buNone/>
            </a:pPr>
            <a:r>
              <a:rPr lang="en-ID" dirty="0"/>
              <a:t>}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806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Overload </a:t>
            </a:r>
            <a:r>
              <a:rPr lang="en-ID" dirty="0" err="1" smtClean="0"/>
              <a:t>Pada</a:t>
            </a:r>
            <a:r>
              <a:rPr lang="en-ID" dirty="0" smtClean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suatu</a:t>
            </a:r>
            <a:r>
              <a:rPr lang="en-ID" dirty="0" smtClean="0"/>
              <a:t> </a:t>
            </a:r>
            <a:r>
              <a:rPr lang="en-ID" dirty="0" err="1" smtClean="0"/>
              <a:t>kelas</a:t>
            </a:r>
            <a:r>
              <a:rPr lang="en-ID" dirty="0" smtClean="0"/>
              <a:t>, </a:t>
            </a:r>
            <a:r>
              <a:rPr lang="en-ID" dirty="0" err="1" smtClean="0"/>
              <a:t>kita</a:t>
            </a:r>
            <a:r>
              <a:rPr lang="en-ID" dirty="0" smtClean="0"/>
              <a:t>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mendefinisikan</a:t>
            </a:r>
            <a:r>
              <a:rPr lang="en-ID" dirty="0" smtClean="0"/>
              <a:t> </a:t>
            </a:r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satu</a:t>
            </a:r>
            <a:r>
              <a:rPr lang="en-ID" dirty="0" smtClean="0"/>
              <a:t> </a:t>
            </a:r>
            <a:r>
              <a:rPr lang="en-ID" i="1" dirty="0" smtClean="0"/>
              <a:t>method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nama</a:t>
            </a:r>
            <a:r>
              <a:rPr lang="en-ID" dirty="0" smtClean="0"/>
              <a:t> yang </a:t>
            </a:r>
            <a:r>
              <a:rPr lang="en-ID" dirty="0" err="1" smtClean="0"/>
              <a:t>sama</a:t>
            </a:r>
            <a:r>
              <a:rPr lang="en-ID" dirty="0" smtClean="0"/>
              <a:t>, </a:t>
            </a:r>
            <a:r>
              <a:rPr lang="en-ID" dirty="0" err="1" smtClean="0"/>
              <a:t>selama</a:t>
            </a:r>
            <a:r>
              <a:rPr lang="en-ID" dirty="0" smtClean="0"/>
              <a:t> parameter yang </a:t>
            </a:r>
            <a:r>
              <a:rPr lang="en-ID" dirty="0" err="1" smtClean="0"/>
              <a:t>terdapat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i="1" dirty="0" smtClean="0"/>
              <a:t>method-method </a:t>
            </a:r>
            <a:r>
              <a:rPr lang="en-ID" dirty="0" err="1" smtClean="0"/>
              <a:t>tersebut</a:t>
            </a:r>
            <a:r>
              <a:rPr lang="en-ID" dirty="0" smtClean="0"/>
              <a:t> </a:t>
            </a:r>
            <a:r>
              <a:rPr lang="en-ID" dirty="0" err="1" smtClean="0"/>
              <a:t>berbeda</a:t>
            </a:r>
            <a:r>
              <a:rPr lang="en-ID" dirty="0" smtClean="0"/>
              <a:t>. </a:t>
            </a:r>
          </a:p>
          <a:p>
            <a:endParaRPr lang="en-ID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44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Overload </a:t>
            </a:r>
            <a:r>
              <a:rPr lang="en-ID" dirty="0" err="1" smtClean="0"/>
              <a:t>Pada</a:t>
            </a:r>
            <a:r>
              <a:rPr lang="en-ID" dirty="0" smtClean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Parameter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suatu</a:t>
            </a:r>
            <a:r>
              <a:rPr lang="en-ID" dirty="0" smtClean="0"/>
              <a:t> </a:t>
            </a:r>
            <a:r>
              <a:rPr lang="en-ID" i="1" dirty="0" smtClean="0"/>
              <a:t>method </a:t>
            </a:r>
            <a:r>
              <a:rPr lang="en-ID" dirty="0" err="1" smtClean="0"/>
              <a:t>dikatakan</a:t>
            </a:r>
            <a:r>
              <a:rPr lang="en-ID" dirty="0" smtClean="0"/>
              <a:t> </a:t>
            </a:r>
            <a:r>
              <a:rPr lang="en-ID" dirty="0" err="1" smtClean="0"/>
              <a:t>berbeda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i="1" dirty="0" smtClean="0"/>
              <a:t>method </a:t>
            </a:r>
            <a:r>
              <a:rPr lang="en-ID" dirty="0" err="1" smtClean="0"/>
              <a:t>lainnya</a:t>
            </a:r>
            <a:r>
              <a:rPr lang="en-ID" dirty="0" smtClean="0"/>
              <a:t> </a:t>
            </a:r>
            <a:r>
              <a:rPr lang="en-ID" dirty="0" err="1" smtClean="0"/>
              <a:t>apabila</a:t>
            </a:r>
            <a:r>
              <a:rPr lang="en-ID" dirty="0" smtClean="0"/>
              <a:t>:</a:t>
            </a:r>
          </a:p>
          <a:p>
            <a:endParaRPr lang="en-ID" dirty="0"/>
          </a:p>
          <a:p>
            <a:pPr lvl="1"/>
            <a:r>
              <a:rPr lang="en-ID" dirty="0" err="1" smtClean="0"/>
              <a:t>Jumlahnya</a:t>
            </a:r>
            <a:r>
              <a:rPr lang="en-ID" dirty="0" smtClean="0"/>
              <a:t> </a:t>
            </a:r>
            <a:r>
              <a:rPr lang="en-ID" dirty="0" err="1" smtClean="0"/>
              <a:t>berbeda</a:t>
            </a:r>
            <a:r>
              <a:rPr lang="en-ID" dirty="0" smtClean="0"/>
              <a:t>, </a:t>
            </a:r>
            <a:r>
              <a:rPr lang="en-ID" dirty="0" err="1" smtClean="0"/>
              <a:t>meskipun</a:t>
            </a:r>
            <a:r>
              <a:rPr lang="en-ID" dirty="0" smtClean="0"/>
              <a:t> </a:t>
            </a:r>
            <a:r>
              <a:rPr lang="en-ID" dirty="0" err="1" smtClean="0"/>
              <a:t>tipe</a:t>
            </a:r>
            <a:r>
              <a:rPr lang="en-ID" dirty="0" smtClean="0"/>
              <a:t> </a:t>
            </a:r>
            <a:r>
              <a:rPr lang="en-ID" dirty="0" err="1" smtClean="0"/>
              <a:t>datanya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endParaRPr lang="en-ID" dirty="0" smtClean="0"/>
          </a:p>
          <a:p>
            <a:pPr lvl="1"/>
            <a:r>
              <a:rPr lang="en-ID" dirty="0" err="1" smtClean="0"/>
              <a:t>Tipe</a:t>
            </a:r>
            <a:r>
              <a:rPr lang="en-ID" dirty="0" smtClean="0"/>
              <a:t> </a:t>
            </a:r>
            <a:r>
              <a:rPr lang="en-ID" dirty="0" err="1" smtClean="0"/>
              <a:t>datanya</a:t>
            </a:r>
            <a:r>
              <a:rPr lang="en-ID" dirty="0" smtClean="0"/>
              <a:t> </a:t>
            </a:r>
            <a:r>
              <a:rPr lang="en-ID" dirty="0" err="1" smtClean="0"/>
              <a:t>berbeda</a:t>
            </a:r>
            <a:r>
              <a:rPr lang="en-ID" dirty="0" smtClean="0"/>
              <a:t>, </a:t>
            </a:r>
            <a:r>
              <a:rPr lang="en-ID" dirty="0" err="1" smtClean="0"/>
              <a:t>meskipun</a:t>
            </a:r>
            <a:r>
              <a:rPr lang="en-ID" dirty="0" smtClean="0"/>
              <a:t> </a:t>
            </a:r>
            <a:r>
              <a:rPr lang="en-ID" dirty="0" err="1" smtClean="0"/>
              <a:t>jumlahnya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endParaRPr lang="en-ID" dirty="0" smtClean="0"/>
          </a:p>
          <a:p>
            <a:pPr lvl="1"/>
            <a:r>
              <a:rPr lang="en-ID" dirty="0" err="1" smtClean="0"/>
              <a:t>Jumlah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tipe</a:t>
            </a:r>
            <a:r>
              <a:rPr lang="en-ID" dirty="0" smtClean="0"/>
              <a:t> </a:t>
            </a:r>
            <a:r>
              <a:rPr lang="en-ID" dirty="0" err="1" smtClean="0"/>
              <a:t>datanya</a:t>
            </a:r>
            <a:r>
              <a:rPr lang="en-ID" dirty="0" smtClean="0"/>
              <a:t> </a:t>
            </a:r>
            <a:r>
              <a:rPr lang="en-ID" dirty="0" err="1" smtClean="0"/>
              <a:t>berbeda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16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Overload </a:t>
            </a:r>
            <a:r>
              <a:rPr lang="en-ID" dirty="0" err="1"/>
              <a:t>Pada</a:t>
            </a:r>
            <a:r>
              <a:rPr lang="en-ID" dirty="0"/>
              <a:t>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 smtClean="0"/>
              <a:t>Perhatikan</a:t>
            </a:r>
            <a:r>
              <a:rPr lang="en-ID" dirty="0" smtClean="0"/>
              <a:t> </a:t>
            </a:r>
            <a:r>
              <a:rPr lang="en-ID" dirty="0" err="1" smtClean="0"/>
              <a:t>contoh</a:t>
            </a:r>
            <a:r>
              <a:rPr lang="en-ID" dirty="0" smtClean="0"/>
              <a:t> </a:t>
            </a:r>
            <a:r>
              <a:rPr lang="en-ID" dirty="0" err="1" smtClean="0"/>
              <a:t>kode</a:t>
            </a:r>
            <a:r>
              <a:rPr lang="en-ID" dirty="0" smtClean="0"/>
              <a:t> method yang </a:t>
            </a:r>
            <a:r>
              <a:rPr lang="en-ID" dirty="0" err="1" smtClean="0"/>
              <a:t>diizinkan</a:t>
            </a:r>
            <a:r>
              <a:rPr lang="en-ID" dirty="0" smtClean="0"/>
              <a:t> </a:t>
            </a:r>
            <a:r>
              <a:rPr lang="en-ID" dirty="0" err="1" smtClean="0"/>
              <a:t>oleh</a:t>
            </a:r>
            <a:r>
              <a:rPr lang="en-ID" dirty="0" smtClean="0"/>
              <a:t> JAVA </a:t>
            </a:r>
            <a:r>
              <a:rPr lang="en-ID" dirty="0" err="1" smtClean="0"/>
              <a:t>sebagai</a:t>
            </a:r>
            <a:r>
              <a:rPr lang="en-ID" dirty="0" smtClean="0"/>
              <a:t> </a:t>
            </a:r>
            <a:r>
              <a:rPr lang="en-ID" dirty="0" err="1" smtClean="0"/>
              <a:t>berikut</a:t>
            </a:r>
            <a:r>
              <a:rPr lang="en-ID" dirty="0" smtClean="0"/>
              <a:t>:</a:t>
            </a:r>
          </a:p>
          <a:p>
            <a:pPr marL="0" indent="0">
              <a:buNone/>
            </a:pPr>
            <a:endParaRPr lang="en-ID" dirty="0"/>
          </a:p>
          <a:p>
            <a:pPr marL="400050" lvl="1" indent="0">
              <a:buNone/>
            </a:pPr>
            <a:r>
              <a:rPr lang="en-ID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b) {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a/b;</a:t>
            </a:r>
          </a:p>
          <a:p>
            <a:pPr marL="400050" lvl="1" indent="0">
              <a:buNone/>
            </a:pP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00050" lvl="1" indent="0">
              <a:buNone/>
            </a:pPr>
            <a:endParaRPr lang="en-ID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ID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bagi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(double a, double b) {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ID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a/b;</a:t>
            </a:r>
          </a:p>
          <a:p>
            <a:pPr marL="400050" lvl="1" indent="0">
              <a:buNone/>
            </a:pPr>
            <a:r>
              <a:rPr lang="en-ID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Revisi 01 Pemograman Berorientasi Objek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575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2994</TotalTime>
  <Words>345</Words>
  <Application>Microsoft Office PowerPoint</Application>
  <PresentationFormat>On-screen Show (4:3)</PresentationFormat>
  <Paragraphs>116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Office Theme</vt:lpstr>
      <vt:lpstr>PowerPoint Presentation</vt:lpstr>
      <vt:lpstr>Outline</vt:lpstr>
      <vt:lpstr>Kelas</vt:lpstr>
      <vt:lpstr>THIS</vt:lpstr>
      <vt:lpstr>THIS</vt:lpstr>
      <vt:lpstr>Contoh Penggunaan THIS</vt:lpstr>
      <vt:lpstr>Overload Pada Method</vt:lpstr>
      <vt:lpstr>Overload Pada Method</vt:lpstr>
      <vt:lpstr>Overload Pada Method</vt:lpstr>
      <vt:lpstr>Overload Pada Method</vt:lpstr>
      <vt:lpstr>Overload Pada Method</vt:lpstr>
      <vt:lpstr>Overload Pada Method</vt:lpstr>
      <vt:lpstr>Overload Pada Method</vt:lpstr>
      <vt:lpstr>Latihan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357</cp:revision>
  <dcterms:created xsi:type="dcterms:W3CDTF">2010-04-18T12:06:30Z</dcterms:created>
  <dcterms:modified xsi:type="dcterms:W3CDTF">2019-01-04T09:09:33Z</dcterms:modified>
</cp:coreProperties>
</file>