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78" r:id="rId3"/>
    <p:sldId id="279" r:id="rId4"/>
    <p:sldId id="280" r:id="rId5"/>
    <p:sldId id="310" r:id="rId6"/>
    <p:sldId id="311" r:id="rId7"/>
    <p:sldId id="312" r:id="rId8"/>
    <p:sldId id="313" r:id="rId9"/>
    <p:sldId id="314" r:id="rId10"/>
    <p:sldId id="315" r:id="rId11"/>
    <p:sldId id="316" r:id="rId12"/>
    <p:sldId id="317" r:id="rId13"/>
    <p:sldId id="318" r:id="rId14"/>
    <p:sldId id="319" r:id="rId15"/>
  </p:sldIdLst>
  <p:sldSz cx="9144000" cy="6858000" type="screen4x3"/>
  <p:notesSz cx="6858000" cy="9144000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CC"/>
    <a:srgbClr val="BB01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12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6E3A13-7954-48EA-B35E-647B952ED53B}" type="datetimeFigureOut">
              <a:rPr lang="en-US" smtClean="0"/>
              <a:pPr/>
              <a:t>1/4/2019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534EA0-3660-46F5-90F0-C19B35245C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8681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9411FD-F43C-4FF7-B995-F1761E0439FC}" type="datetimeFigureOut">
              <a:rPr lang="en-US" smtClean="0"/>
              <a:pPr/>
              <a:t>1/4/2019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32466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Revisi 01 Pemograman Berorientasi Objek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Revisi 01 Pemograman Berorientasi Objek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Revisi 01 Pemograman Berorientasi Objek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Revisi 01 Pemograman Berorientasi Objek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Revisi 01 Pemograman Berorientasi Objek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Revisi 01 Pemograman Berorientasi Objek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Revisi 01 Pemograman Berorientasi Objek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Revisi 01 Pemograman Berorientasi Objek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Revisi 01 Pemograman Berorientasi Objek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Revisi 01 Pemograman Berorientasi Objek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Revisi 01 Pemograman Berorientasi Objek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smtClean="0"/>
              <a:t>Revisi 01 Pemograman Berorientasi Objek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  <a:reflection blurRad="6350" stA="60000" endA="900" endPos="60000" dist="29997" dir="5400000" sy="-100000" algn="bl" rotWithShape="0"/>
                </a:effectLst>
                <a:latin typeface="Cambria" pitchFamily="18" charset="0"/>
              </a:rPr>
              <a:t>PEMOGRAMAN BERORIENTASI OBJEK</a:t>
            </a:r>
            <a:endParaRPr lang="en-US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  <a:reflection blurRad="6350" stA="60000" endA="900" endPos="60000" dist="29997" dir="5400000" sy="-100000" algn="bl" rotWithShape="0"/>
              </a:effectLst>
              <a:latin typeface="Cambria" pitchFamily="18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 lang="en-US" smtClean="0"/>
              <a:t>14/2/2011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7958"/>
            <a:ext cx="2133600" cy="365125"/>
          </a:xfrm>
        </p:spPr>
        <p:txBody>
          <a:bodyPr/>
          <a:lstStyle/>
          <a:p>
            <a:fld id="{DA80A70C-902A-499B-8946-FDFF5F575613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it-IT" smtClean="0"/>
              <a:t>Revisi 01 Pemograman Berorientasi Objek</a:t>
            </a:r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Overload </a:t>
            </a:r>
            <a:r>
              <a:rPr lang="en-ID" dirty="0" err="1"/>
              <a:t>Pada</a:t>
            </a:r>
            <a:r>
              <a:rPr lang="en-ID" dirty="0"/>
              <a:t>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dirty="0" err="1" smtClean="0"/>
              <a:t>Perhatikan</a:t>
            </a:r>
            <a:r>
              <a:rPr lang="en-ID" dirty="0" smtClean="0"/>
              <a:t> </a:t>
            </a:r>
            <a:r>
              <a:rPr lang="en-ID" dirty="0" err="1" smtClean="0"/>
              <a:t>contoh</a:t>
            </a:r>
            <a:r>
              <a:rPr lang="en-ID" dirty="0" smtClean="0"/>
              <a:t> </a:t>
            </a:r>
            <a:r>
              <a:rPr lang="en-ID" dirty="0" err="1" smtClean="0"/>
              <a:t>kode</a:t>
            </a:r>
            <a:r>
              <a:rPr lang="en-ID" dirty="0" smtClean="0"/>
              <a:t> method yang </a:t>
            </a:r>
            <a:r>
              <a:rPr lang="en-ID" b="1" dirty="0" err="1" smtClean="0"/>
              <a:t>tidak</a:t>
            </a:r>
            <a:r>
              <a:rPr lang="en-ID" b="1" dirty="0" smtClean="0"/>
              <a:t> </a:t>
            </a:r>
            <a:r>
              <a:rPr lang="en-ID" b="1" dirty="0" err="1" smtClean="0"/>
              <a:t>diizinkan</a:t>
            </a:r>
            <a:r>
              <a:rPr lang="en-ID" dirty="0" smtClean="0"/>
              <a:t> </a:t>
            </a:r>
            <a:r>
              <a:rPr lang="en-ID" dirty="0" err="1" smtClean="0"/>
              <a:t>oleh</a:t>
            </a:r>
            <a:r>
              <a:rPr lang="en-ID" dirty="0" smtClean="0"/>
              <a:t> JAVA, </a:t>
            </a:r>
            <a:r>
              <a:rPr lang="en-ID" dirty="0" err="1" smtClean="0"/>
              <a:t>sebagai</a:t>
            </a:r>
            <a:r>
              <a:rPr lang="en-ID" dirty="0" smtClean="0"/>
              <a:t> </a:t>
            </a:r>
            <a:r>
              <a:rPr lang="en-ID" dirty="0" err="1" smtClean="0"/>
              <a:t>berikut</a:t>
            </a:r>
            <a:r>
              <a:rPr lang="en-ID" dirty="0" smtClean="0"/>
              <a:t>:</a:t>
            </a:r>
          </a:p>
          <a:p>
            <a:pPr marL="0" indent="0">
              <a:buNone/>
            </a:pPr>
            <a:endParaRPr lang="en-ID" dirty="0"/>
          </a:p>
          <a:p>
            <a:pPr marL="400050" lvl="1" indent="0">
              <a:buNone/>
            </a:pPr>
            <a:r>
              <a:rPr lang="en-ID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ID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nt</a:t>
            </a:r>
            <a:r>
              <a:rPr lang="en-ID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ID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bagi</a:t>
            </a:r>
            <a:r>
              <a:rPr lang="en-ID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ID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ID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a, </a:t>
            </a:r>
            <a:r>
              <a:rPr lang="en-ID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ID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b) {</a:t>
            </a:r>
          </a:p>
          <a:p>
            <a:pPr marL="400050" lvl="1" indent="0">
              <a:buNone/>
            </a:pPr>
            <a:r>
              <a:rPr lang="en-ID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ID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return a/b;</a:t>
            </a:r>
          </a:p>
          <a:p>
            <a:pPr marL="400050" lvl="1" indent="0">
              <a:buNone/>
            </a:pPr>
            <a:r>
              <a:rPr lang="en-ID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400050" lvl="1" indent="0">
              <a:buNone/>
            </a:pPr>
            <a:endParaRPr lang="en-ID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00050" lvl="1" indent="0">
              <a:buNone/>
            </a:pPr>
            <a:r>
              <a:rPr lang="en-ID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double </a:t>
            </a:r>
            <a:r>
              <a:rPr lang="en-ID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bagi</a:t>
            </a:r>
            <a:r>
              <a:rPr lang="en-ID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ID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ID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a, </a:t>
            </a:r>
            <a:r>
              <a:rPr lang="en-ID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ID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b) {</a:t>
            </a:r>
          </a:p>
          <a:p>
            <a:pPr marL="400050" lvl="1" indent="0">
              <a:buNone/>
            </a:pPr>
            <a:r>
              <a:rPr lang="en-ID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ID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return a/b;</a:t>
            </a:r>
          </a:p>
          <a:p>
            <a:pPr marL="400050" lvl="1" indent="0">
              <a:buNone/>
            </a:pPr>
            <a:r>
              <a:rPr lang="en-ID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Revisi 01 Pemograman Berorientasi Objek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75166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Overload </a:t>
            </a:r>
            <a:r>
              <a:rPr lang="en-ID" dirty="0" err="1"/>
              <a:t>Pada</a:t>
            </a:r>
            <a:r>
              <a:rPr lang="en-ID" dirty="0"/>
              <a:t>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ID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ID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Pembagian</a:t>
            </a:r>
            <a:r>
              <a:rPr lang="en-ID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indent="0">
              <a:buNone/>
            </a:pPr>
            <a:r>
              <a:rPr lang="en-ID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ID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ID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ID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bagi</a:t>
            </a:r>
            <a:r>
              <a:rPr lang="en-ID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ID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ID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a, </a:t>
            </a:r>
            <a:r>
              <a:rPr lang="en-ID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ID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b) {</a:t>
            </a:r>
          </a:p>
          <a:p>
            <a:pPr marL="0" indent="0">
              <a:buNone/>
            </a:pPr>
            <a:r>
              <a:rPr lang="en-ID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ID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return a/b;</a:t>
            </a:r>
          </a:p>
          <a:p>
            <a:pPr marL="0" indent="0">
              <a:buNone/>
            </a:pPr>
            <a:r>
              <a:rPr lang="en-ID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ID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buNone/>
            </a:pPr>
            <a:endParaRPr lang="en-ID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ID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double </a:t>
            </a:r>
            <a:r>
              <a:rPr lang="en-ID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bagi</a:t>
            </a:r>
            <a:r>
              <a:rPr lang="en-ID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(double a, double b) {</a:t>
            </a:r>
          </a:p>
          <a:p>
            <a:pPr marL="0" indent="0">
              <a:buNone/>
            </a:pPr>
            <a:r>
              <a:rPr lang="en-ID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ID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return a/b;</a:t>
            </a:r>
          </a:p>
          <a:p>
            <a:pPr marL="0" indent="0">
              <a:buNone/>
            </a:pPr>
            <a:r>
              <a:rPr lang="en-ID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ID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buNone/>
            </a:pPr>
            <a:r>
              <a:rPr lang="en-ID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Revisi 01 Pemograman Berorientasi Objek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00582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Overload </a:t>
            </a:r>
            <a:r>
              <a:rPr lang="en-ID" dirty="0" err="1"/>
              <a:t>Pada</a:t>
            </a:r>
            <a:r>
              <a:rPr lang="en-ID" dirty="0"/>
              <a:t>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ID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class DemoOverload1 {</a:t>
            </a:r>
          </a:p>
          <a:p>
            <a:pPr marL="0" indent="0">
              <a:buNone/>
            </a:pPr>
            <a:r>
              <a:rPr lang="en-ID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ID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public static void main (string[] </a:t>
            </a:r>
            <a:r>
              <a:rPr lang="en-ID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r>
              <a:rPr lang="en-ID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0" indent="0">
              <a:buNone/>
            </a:pPr>
            <a:endParaRPr lang="en-ID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ID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ID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Pembagian</a:t>
            </a:r>
            <a:r>
              <a:rPr lang="en-ID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b = new </a:t>
            </a:r>
            <a:r>
              <a:rPr lang="en-ID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Pembagian</a:t>
            </a:r>
            <a:r>
              <a:rPr lang="en-ID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r>
              <a:rPr lang="en-ID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ID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	</a:t>
            </a:r>
          </a:p>
          <a:p>
            <a:pPr marL="0" indent="0">
              <a:buNone/>
            </a:pPr>
            <a:r>
              <a:rPr lang="en-ID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ID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ID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x = </a:t>
            </a:r>
            <a:r>
              <a:rPr lang="en-ID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b.bagi</a:t>
            </a:r>
            <a:r>
              <a:rPr lang="en-ID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(10, 4);</a:t>
            </a:r>
          </a:p>
          <a:p>
            <a:pPr marL="0" indent="0">
              <a:buNone/>
            </a:pPr>
            <a:r>
              <a:rPr lang="en-ID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ID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double y = </a:t>
            </a:r>
            <a:r>
              <a:rPr lang="en-ID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b.bagi</a:t>
            </a:r>
            <a:r>
              <a:rPr lang="en-ID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(10.0, 4.0);</a:t>
            </a:r>
          </a:p>
          <a:p>
            <a:pPr marL="0" indent="0">
              <a:buNone/>
            </a:pPr>
            <a:r>
              <a:rPr lang="en-ID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endParaRPr lang="en-ID" sz="1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ID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ID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ID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(“</a:t>
            </a:r>
            <a:r>
              <a:rPr lang="en-ID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Hasil</a:t>
            </a:r>
            <a:r>
              <a:rPr lang="en-ID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ID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bagi</a:t>
            </a:r>
            <a:r>
              <a:rPr lang="en-ID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ID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tipe</a:t>
            </a:r>
            <a:r>
              <a:rPr lang="en-ID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ID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ID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“ + x);</a:t>
            </a:r>
          </a:p>
          <a:p>
            <a:pPr marL="0" indent="0">
              <a:buNone/>
            </a:pPr>
            <a:r>
              <a:rPr lang="en-ID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ID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ID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(“</a:t>
            </a:r>
            <a:r>
              <a:rPr lang="en-ID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Hasil</a:t>
            </a:r>
            <a:r>
              <a:rPr lang="en-ID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ID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bagi</a:t>
            </a:r>
            <a:r>
              <a:rPr lang="en-ID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ID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tipe</a:t>
            </a:r>
            <a:r>
              <a:rPr lang="en-ID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ID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ID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= “ + </a:t>
            </a:r>
            <a:r>
              <a:rPr lang="en-ID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Y);</a:t>
            </a:r>
            <a:endParaRPr lang="en-ID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ID" sz="1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ID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Revisi 01 Pemograman Berorientasi Objek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9301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Overload </a:t>
            </a:r>
            <a:r>
              <a:rPr lang="en-ID" dirty="0" err="1"/>
              <a:t>Pada</a:t>
            </a:r>
            <a:r>
              <a:rPr lang="en-ID" dirty="0"/>
              <a:t>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smtClean="0"/>
              <a:t>Dari </a:t>
            </a:r>
            <a:r>
              <a:rPr lang="en-ID" dirty="0" err="1" smtClean="0"/>
              <a:t>koding</a:t>
            </a:r>
            <a:r>
              <a:rPr lang="en-ID" dirty="0" smtClean="0"/>
              <a:t> program </a:t>
            </a:r>
            <a:r>
              <a:rPr lang="en-ID" dirty="0" err="1" smtClean="0"/>
              <a:t>diatas</a:t>
            </a:r>
            <a:r>
              <a:rPr lang="en-ID" dirty="0" smtClean="0"/>
              <a:t>, program </a:t>
            </a:r>
            <a:r>
              <a:rPr lang="en-ID" dirty="0" err="1" smtClean="0"/>
              <a:t>akan</a:t>
            </a:r>
            <a:r>
              <a:rPr lang="en-ID" dirty="0" smtClean="0"/>
              <a:t> </a:t>
            </a:r>
            <a:r>
              <a:rPr lang="en-ID" dirty="0" err="1" smtClean="0"/>
              <a:t>memeriksa</a:t>
            </a:r>
            <a:r>
              <a:rPr lang="en-ID" dirty="0" smtClean="0"/>
              <a:t> argument yang </a:t>
            </a:r>
            <a:r>
              <a:rPr lang="en-ID" dirty="0" err="1" smtClean="0"/>
              <a:t>dilewatkan</a:t>
            </a:r>
            <a:r>
              <a:rPr lang="en-ID" dirty="0" smtClean="0"/>
              <a:t> </a:t>
            </a:r>
            <a:r>
              <a:rPr lang="en-ID" dirty="0" err="1" smtClean="0"/>
              <a:t>terlebih</a:t>
            </a:r>
            <a:r>
              <a:rPr lang="en-ID" dirty="0" smtClean="0"/>
              <a:t> </a:t>
            </a:r>
            <a:r>
              <a:rPr lang="en-ID" dirty="0" err="1" smtClean="0"/>
              <a:t>dahulu</a:t>
            </a:r>
            <a:r>
              <a:rPr lang="en-ID" dirty="0" smtClean="0"/>
              <a:t>. Method yang </a:t>
            </a:r>
            <a:r>
              <a:rPr lang="en-ID" dirty="0" err="1" smtClean="0"/>
              <a:t>dipanggil</a:t>
            </a:r>
            <a:r>
              <a:rPr lang="en-ID" dirty="0" smtClean="0"/>
              <a:t> </a:t>
            </a:r>
            <a:r>
              <a:rPr lang="en-ID" dirty="0" err="1" smtClean="0"/>
              <a:t>adalah</a:t>
            </a:r>
            <a:r>
              <a:rPr lang="en-ID" dirty="0" smtClean="0"/>
              <a:t> method yang </a:t>
            </a:r>
            <a:r>
              <a:rPr lang="en-ID" dirty="0" err="1" smtClean="0"/>
              <a:t>daftar</a:t>
            </a:r>
            <a:r>
              <a:rPr lang="en-ID" dirty="0" smtClean="0"/>
              <a:t> </a:t>
            </a:r>
            <a:r>
              <a:rPr lang="en-ID" dirty="0" err="1" smtClean="0"/>
              <a:t>parameternya</a:t>
            </a:r>
            <a:r>
              <a:rPr lang="en-ID" dirty="0" smtClean="0"/>
              <a:t> paling </a:t>
            </a:r>
            <a:r>
              <a:rPr lang="en-ID" dirty="0" err="1" smtClean="0"/>
              <a:t>sesuai</a:t>
            </a:r>
            <a:r>
              <a:rPr lang="en-ID" dirty="0" smtClean="0"/>
              <a:t> </a:t>
            </a:r>
            <a:r>
              <a:rPr lang="en-ID" dirty="0" err="1" smtClean="0"/>
              <a:t>dengan</a:t>
            </a:r>
            <a:r>
              <a:rPr lang="en-ID" dirty="0" smtClean="0"/>
              <a:t> </a:t>
            </a:r>
            <a:r>
              <a:rPr lang="en-ID" dirty="0" err="1" smtClean="0"/>
              <a:t>tipe</a:t>
            </a:r>
            <a:r>
              <a:rPr lang="en-ID" dirty="0" smtClean="0"/>
              <a:t> </a:t>
            </a:r>
            <a:r>
              <a:rPr lang="en-ID" dirty="0" err="1" smtClean="0"/>
              <a:t>argumen</a:t>
            </a:r>
            <a:r>
              <a:rPr lang="en-ID" dirty="0" smtClean="0"/>
              <a:t> yang </a:t>
            </a:r>
            <a:r>
              <a:rPr lang="en-ID" dirty="0" err="1" smtClean="0"/>
              <a:t>dilewatkan</a:t>
            </a:r>
            <a:r>
              <a:rPr lang="en-ID" dirty="0" smtClean="0"/>
              <a:t>.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Revisi 01 Pemograman Berorientasi Objek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55966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 smtClean="0"/>
              <a:t>Latihan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 smtClean="0"/>
              <a:t>Buat</a:t>
            </a:r>
            <a:r>
              <a:rPr lang="en-ID" dirty="0" smtClean="0"/>
              <a:t> Program </a:t>
            </a:r>
            <a:r>
              <a:rPr lang="en-ID" dirty="0" err="1" smtClean="0"/>
              <a:t>dari</a:t>
            </a:r>
            <a:r>
              <a:rPr lang="en-ID" dirty="0" smtClean="0"/>
              <a:t> </a:t>
            </a:r>
            <a:r>
              <a:rPr lang="en-ID" dirty="0" err="1" smtClean="0"/>
              <a:t>rumus</a:t>
            </a:r>
            <a:r>
              <a:rPr lang="en-ID" dirty="0" smtClean="0"/>
              <a:t> </a:t>
            </a:r>
            <a:r>
              <a:rPr lang="en-ID" dirty="0" err="1" smtClean="0"/>
              <a:t>matematika</a:t>
            </a:r>
            <a:r>
              <a:rPr lang="en-ID" dirty="0" smtClean="0"/>
              <a:t> </a:t>
            </a:r>
            <a:r>
              <a:rPr lang="en-ID" dirty="0" err="1" smtClean="0"/>
              <a:t>sederhana</a:t>
            </a:r>
            <a:r>
              <a:rPr lang="en-ID" dirty="0" smtClean="0"/>
              <a:t> </a:t>
            </a:r>
            <a:r>
              <a:rPr lang="en-ID" dirty="0" err="1" smtClean="0"/>
              <a:t>dengan</a:t>
            </a:r>
            <a:r>
              <a:rPr lang="en-ID" dirty="0" smtClean="0"/>
              <a:t> </a:t>
            </a:r>
            <a:r>
              <a:rPr lang="en-ID" dirty="0" err="1" smtClean="0"/>
              <a:t>penggunaan</a:t>
            </a:r>
            <a:r>
              <a:rPr lang="en-ID" smtClean="0"/>
              <a:t> 3 method. 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Revisi 01 Pemograman Berorientasi Objek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59579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smtClean="0"/>
              <a:t>Kata </a:t>
            </a:r>
            <a:r>
              <a:rPr lang="en-ID" dirty="0" err="1" smtClean="0"/>
              <a:t>Kunci</a:t>
            </a:r>
            <a:r>
              <a:rPr lang="en-ID" dirty="0" smtClean="0"/>
              <a:t> This</a:t>
            </a:r>
          </a:p>
          <a:p>
            <a:r>
              <a:rPr lang="en-ID" dirty="0" smtClean="0"/>
              <a:t>Overload </a:t>
            </a:r>
            <a:r>
              <a:rPr lang="en-ID" dirty="0" err="1" smtClean="0"/>
              <a:t>pada</a:t>
            </a:r>
            <a:r>
              <a:rPr lang="en-ID" dirty="0" smtClean="0"/>
              <a:t> Method</a:t>
            </a:r>
            <a:endParaRPr lang="en-ID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Revisi 01 Pemograman Berorientasi Objek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00212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 smtClean="0"/>
              <a:t>Kelas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9100" y="1484784"/>
            <a:ext cx="5765800" cy="4152900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Revisi 01 Pemograman Berorientasi Objek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89942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smtClean="0"/>
              <a:t>THIS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 smtClean="0"/>
              <a:t>Pada</a:t>
            </a:r>
            <a:r>
              <a:rPr lang="en-ID" dirty="0" smtClean="0"/>
              <a:t> </a:t>
            </a:r>
            <a:r>
              <a:rPr lang="en-ID" dirty="0" err="1" smtClean="0"/>
              <a:t>kasus</a:t>
            </a:r>
            <a:r>
              <a:rPr lang="en-ID" dirty="0" smtClean="0"/>
              <a:t> </a:t>
            </a:r>
            <a:r>
              <a:rPr lang="en-ID" dirty="0" err="1" smtClean="0"/>
              <a:t>kasus</a:t>
            </a:r>
            <a:r>
              <a:rPr lang="en-ID" dirty="0" smtClean="0"/>
              <a:t> </a:t>
            </a:r>
            <a:r>
              <a:rPr lang="en-ID" dirty="0" err="1" smtClean="0"/>
              <a:t>tertentu</a:t>
            </a:r>
            <a:r>
              <a:rPr lang="en-ID" dirty="0" smtClean="0"/>
              <a:t>, </a:t>
            </a:r>
            <a:r>
              <a:rPr lang="en-ID" dirty="0" err="1" smtClean="0"/>
              <a:t>terkadang</a:t>
            </a:r>
            <a:r>
              <a:rPr lang="en-ID" dirty="0" smtClean="0"/>
              <a:t> </a:t>
            </a:r>
            <a:r>
              <a:rPr lang="en-ID" i="1" dirty="0" smtClean="0"/>
              <a:t>method </a:t>
            </a:r>
            <a:r>
              <a:rPr lang="en-ID" dirty="0" err="1" smtClean="0"/>
              <a:t>perlu</a:t>
            </a:r>
            <a:r>
              <a:rPr lang="en-ID" dirty="0" smtClean="0"/>
              <a:t> </a:t>
            </a:r>
            <a:r>
              <a:rPr lang="en-ID" dirty="0" err="1" smtClean="0"/>
              <a:t>mengacu</a:t>
            </a:r>
            <a:r>
              <a:rPr lang="en-ID" dirty="0" smtClean="0"/>
              <a:t> </a:t>
            </a:r>
            <a:r>
              <a:rPr lang="en-ID" dirty="0" err="1" smtClean="0"/>
              <a:t>ke</a:t>
            </a:r>
            <a:r>
              <a:rPr lang="en-ID" dirty="0" smtClean="0"/>
              <a:t> </a:t>
            </a:r>
            <a:r>
              <a:rPr lang="en-ID" dirty="0" err="1" smtClean="0"/>
              <a:t>objek</a:t>
            </a:r>
            <a:r>
              <a:rPr lang="en-ID" dirty="0" smtClean="0"/>
              <a:t> yang </a:t>
            </a:r>
            <a:r>
              <a:rPr lang="en-ID" dirty="0" err="1" smtClean="0"/>
              <a:t>memilikinya</a:t>
            </a:r>
            <a:r>
              <a:rPr lang="en-ID" dirty="0" smtClean="0"/>
              <a:t>. </a:t>
            </a:r>
            <a:r>
              <a:rPr lang="en-ID" dirty="0" err="1" smtClean="0"/>
              <a:t>Untuk</a:t>
            </a:r>
            <a:r>
              <a:rPr lang="en-ID" dirty="0" smtClean="0"/>
              <a:t> </a:t>
            </a:r>
            <a:r>
              <a:rPr lang="en-ID" dirty="0" err="1" smtClean="0"/>
              <a:t>mengizinkan</a:t>
            </a:r>
            <a:r>
              <a:rPr lang="en-ID" dirty="0" smtClean="0"/>
              <a:t> </a:t>
            </a:r>
            <a:r>
              <a:rPr lang="en-ID" dirty="0" err="1" smtClean="0"/>
              <a:t>hal</a:t>
            </a:r>
            <a:r>
              <a:rPr lang="en-ID" dirty="0" smtClean="0"/>
              <a:t> </a:t>
            </a:r>
            <a:r>
              <a:rPr lang="en-ID" dirty="0" err="1" smtClean="0"/>
              <a:t>ini</a:t>
            </a:r>
            <a:r>
              <a:rPr lang="en-ID" dirty="0" smtClean="0"/>
              <a:t>, Java </a:t>
            </a:r>
            <a:r>
              <a:rPr lang="en-ID" dirty="0" err="1" smtClean="0"/>
              <a:t>menyediakan</a:t>
            </a:r>
            <a:r>
              <a:rPr lang="en-ID" dirty="0" smtClean="0"/>
              <a:t> kata </a:t>
            </a:r>
            <a:r>
              <a:rPr lang="en-ID" dirty="0" err="1" smtClean="0"/>
              <a:t>kunci</a:t>
            </a:r>
            <a:r>
              <a:rPr lang="en-ID" dirty="0" smtClean="0"/>
              <a:t> </a:t>
            </a:r>
            <a:r>
              <a:rPr lang="en-ID" b="1" dirty="0" smtClean="0"/>
              <a:t>this</a:t>
            </a:r>
            <a:r>
              <a:rPr lang="en-ID" dirty="0" smtClean="0"/>
              <a:t>. </a:t>
            </a:r>
          </a:p>
          <a:p>
            <a:endParaRPr lang="en-ID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Revisi 01 Pemograman Berorientasi Objek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92637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smtClean="0"/>
              <a:t>THIS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b="1" dirty="0" smtClean="0"/>
              <a:t>This</a:t>
            </a:r>
            <a:r>
              <a:rPr lang="en-ID" dirty="0" smtClean="0"/>
              <a:t> </a:t>
            </a:r>
            <a:r>
              <a:rPr lang="en-ID" dirty="0" err="1" smtClean="0"/>
              <a:t>sebenarnya</a:t>
            </a:r>
            <a:r>
              <a:rPr lang="en-ID" dirty="0" smtClean="0"/>
              <a:t> </a:t>
            </a:r>
            <a:r>
              <a:rPr lang="en-ID" dirty="0" err="1" smtClean="0"/>
              <a:t>merupakan</a:t>
            </a:r>
            <a:r>
              <a:rPr lang="en-ID" dirty="0" smtClean="0"/>
              <a:t> </a:t>
            </a:r>
            <a:r>
              <a:rPr lang="en-ID" dirty="0" err="1" smtClean="0"/>
              <a:t>referensi</a:t>
            </a:r>
            <a:r>
              <a:rPr lang="en-ID" dirty="0" smtClean="0"/>
              <a:t> </a:t>
            </a:r>
            <a:r>
              <a:rPr lang="en-ID" dirty="0" err="1" smtClean="0"/>
              <a:t>ke</a:t>
            </a:r>
            <a:r>
              <a:rPr lang="en-ID" dirty="0" smtClean="0"/>
              <a:t> </a:t>
            </a:r>
            <a:r>
              <a:rPr lang="en-ID" dirty="0" err="1" smtClean="0"/>
              <a:t>objek</a:t>
            </a:r>
            <a:r>
              <a:rPr lang="en-ID" dirty="0" smtClean="0"/>
              <a:t> yang </a:t>
            </a:r>
            <a:r>
              <a:rPr lang="en-ID" dirty="0" err="1" smtClean="0"/>
              <a:t>sedang</a:t>
            </a:r>
            <a:r>
              <a:rPr lang="en-ID" dirty="0" smtClean="0"/>
              <a:t> </a:t>
            </a:r>
            <a:r>
              <a:rPr lang="en-ID" dirty="0" err="1" smtClean="0"/>
              <a:t>aktif</a:t>
            </a:r>
            <a:r>
              <a:rPr lang="en-ID" dirty="0" smtClean="0"/>
              <a:t>. </a:t>
            </a:r>
            <a:r>
              <a:rPr lang="en-ID" b="1" dirty="0" smtClean="0"/>
              <a:t>This </a:t>
            </a:r>
            <a:r>
              <a:rPr lang="en-ID" dirty="0" err="1" smtClean="0"/>
              <a:t>digunakan</a:t>
            </a:r>
            <a:r>
              <a:rPr lang="en-ID" dirty="0" smtClean="0"/>
              <a:t> di </a:t>
            </a:r>
            <a:r>
              <a:rPr lang="en-ID" dirty="0" err="1" smtClean="0"/>
              <a:t>dalam</a:t>
            </a:r>
            <a:r>
              <a:rPr lang="en-ID" dirty="0" smtClean="0"/>
              <a:t> </a:t>
            </a:r>
            <a:r>
              <a:rPr lang="en-ID" i="1" dirty="0" smtClean="0"/>
              <a:t>method</a:t>
            </a:r>
            <a:r>
              <a:rPr lang="en-ID" dirty="0" smtClean="0"/>
              <a:t> </a:t>
            </a:r>
            <a:r>
              <a:rPr lang="en-ID" dirty="0" err="1" smtClean="0"/>
              <a:t>untuk</a:t>
            </a:r>
            <a:r>
              <a:rPr lang="en-ID" dirty="0" smtClean="0"/>
              <a:t> </a:t>
            </a:r>
            <a:r>
              <a:rPr lang="en-ID" dirty="0" err="1" smtClean="0"/>
              <a:t>mewakili</a:t>
            </a:r>
            <a:r>
              <a:rPr lang="en-ID" dirty="0" smtClean="0"/>
              <a:t> </a:t>
            </a:r>
            <a:r>
              <a:rPr lang="en-ID" dirty="0" err="1" smtClean="0"/>
              <a:t>nama</a:t>
            </a:r>
            <a:r>
              <a:rPr lang="en-ID" dirty="0" smtClean="0"/>
              <a:t> </a:t>
            </a:r>
            <a:r>
              <a:rPr lang="en-ID" dirty="0" err="1" smtClean="0"/>
              <a:t>kelas</a:t>
            </a:r>
            <a:r>
              <a:rPr lang="en-ID" dirty="0" smtClean="0"/>
              <a:t> </a:t>
            </a:r>
            <a:r>
              <a:rPr lang="en-ID" dirty="0" err="1" smtClean="0"/>
              <a:t>bersangkutan</a:t>
            </a:r>
            <a:r>
              <a:rPr lang="en-ID" dirty="0" smtClean="0"/>
              <a:t>. </a:t>
            </a:r>
            <a:endParaRPr lang="en-US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Revisi 01 Pemograman Berorientasi Objek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98279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 smtClean="0"/>
              <a:t>Contoh</a:t>
            </a:r>
            <a:r>
              <a:rPr lang="en-ID" dirty="0" smtClean="0"/>
              <a:t> </a:t>
            </a:r>
            <a:r>
              <a:rPr lang="en-ID" dirty="0" err="1" smtClean="0"/>
              <a:t>Penggunaan</a:t>
            </a:r>
            <a:r>
              <a:rPr lang="en-ID" dirty="0" smtClean="0"/>
              <a:t> THIS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ID" dirty="0" smtClean="0"/>
              <a:t>Class Kotak {</a:t>
            </a:r>
          </a:p>
          <a:p>
            <a:pPr marL="0" indent="0">
              <a:buNone/>
            </a:pPr>
            <a:endParaRPr lang="en-ID" dirty="0"/>
          </a:p>
          <a:p>
            <a:pPr marL="0" indent="0">
              <a:buNone/>
            </a:pPr>
            <a:r>
              <a:rPr lang="en-ID" dirty="0" smtClean="0"/>
              <a:t>//constructor</a:t>
            </a:r>
          </a:p>
          <a:p>
            <a:pPr marL="0" indent="0">
              <a:buNone/>
            </a:pPr>
            <a:r>
              <a:rPr lang="en-ID" dirty="0" smtClean="0"/>
              <a:t>Kotak (double p, double l, double t) {</a:t>
            </a:r>
          </a:p>
          <a:p>
            <a:pPr marL="0" indent="0">
              <a:buNone/>
            </a:pPr>
            <a:r>
              <a:rPr lang="en-ID" dirty="0"/>
              <a:t>	</a:t>
            </a:r>
            <a:r>
              <a:rPr lang="en-ID" dirty="0" err="1" smtClean="0"/>
              <a:t>this.panjang</a:t>
            </a:r>
            <a:r>
              <a:rPr lang="en-ID" dirty="0" smtClean="0"/>
              <a:t> = p;</a:t>
            </a:r>
          </a:p>
          <a:p>
            <a:pPr marL="0" indent="0">
              <a:buNone/>
            </a:pPr>
            <a:r>
              <a:rPr lang="en-ID" dirty="0"/>
              <a:t>	</a:t>
            </a:r>
            <a:r>
              <a:rPr lang="en-ID" dirty="0" err="1" smtClean="0"/>
              <a:t>this.lebar</a:t>
            </a:r>
            <a:r>
              <a:rPr lang="en-ID" dirty="0" smtClean="0"/>
              <a:t> = l;</a:t>
            </a:r>
          </a:p>
          <a:p>
            <a:pPr marL="0" indent="0">
              <a:buNone/>
            </a:pPr>
            <a:r>
              <a:rPr lang="en-ID" dirty="0"/>
              <a:t>	</a:t>
            </a:r>
            <a:r>
              <a:rPr lang="en-ID" dirty="0" err="1" smtClean="0"/>
              <a:t>this.tinggi</a:t>
            </a:r>
            <a:r>
              <a:rPr lang="en-ID" dirty="0" smtClean="0"/>
              <a:t> = t;</a:t>
            </a:r>
          </a:p>
          <a:p>
            <a:pPr marL="0" indent="0">
              <a:buNone/>
            </a:pPr>
            <a:r>
              <a:rPr lang="en-ID" dirty="0"/>
              <a:t> </a:t>
            </a:r>
            <a:r>
              <a:rPr lang="en-ID" dirty="0" smtClean="0"/>
              <a:t> }</a:t>
            </a:r>
          </a:p>
          <a:p>
            <a:pPr marL="0" indent="0">
              <a:buNone/>
            </a:pPr>
            <a:r>
              <a:rPr lang="en-ID" dirty="0"/>
              <a:t>}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Revisi 01 Pemograman Berorientasi Objek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28060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smtClean="0"/>
              <a:t>Overload </a:t>
            </a:r>
            <a:r>
              <a:rPr lang="en-ID" dirty="0" err="1" smtClean="0"/>
              <a:t>Pada</a:t>
            </a:r>
            <a:r>
              <a:rPr lang="en-ID" dirty="0" smtClean="0"/>
              <a:t>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 smtClean="0"/>
              <a:t>Dalam</a:t>
            </a:r>
            <a:r>
              <a:rPr lang="en-ID" dirty="0" smtClean="0"/>
              <a:t> </a:t>
            </a:r>
            <a:r>
              <a:rPr lang="en-ID" dirty="0" err="1" smtClean="0"/>
              <a:t>suatu</a:t>
            </a:r>
            <a:r>
              <a:rPr lang="en-ID" dirty="0" smtClean="0"/>
              <a:t> </a:t>
            </a:r>
            <a:r>
              <a:rPr lang="en-ID" dirty="0" err="1" smtClean="0"/>
              <a:t>kelas</a:t>
            </a:r>
            <a:r>
              <a:rPr lang="en-ID" dirty="0" smtClean="0"/>
              <a:t>, </a:t>
            </a:r>
            <a:r>
              <a:rPr lang="en-ID" dirty="0" err="1" smtClean="0"/>
              <a:t>kita</a:t>
            </a:r>
            <a:r>
              <a:rPr lang="en-ID" dirty="0" smtClean="0"/>
              <a:t> </a:t>
            </a:r>
            <a:r>
              <a:rPr lang="en-ID" dirty="0" err="1" smtClean="0"/>
              <a:t>dapat</a:t>
            </a:r>
            <a:r>
              <a:rPr lang="en-ID" dirty="0" smtClean="0"/>
              <a:t> </a:t>
            </a:r>
            <a:r>
              <a:rPr lang="en-ID" dirty="0" err="1" smtClean="0"/>
              <a:t>mendefinisikan</a:t>
            </a:r>
            <a:r>
              <a:rPr lang="en-ID" dirty="0" smtClean="0"/>
              <a:t> </a:t>
            </a:r>
            <a:r>
              <a:rPr lang="en-ID" dirty="0" err="1" smtClean="0"/>
              <a:t>lebih</a:t>
            </a:r>
            <a:r>
              <a:rPr lang="en-ID" dirty="0" smtClean="0"/>
              <a:t> </a:t>
            </a:r>
            <a:r>
              <a:rPr lang="en-ID" dirty="0" err="1" smtClean="0"/>
              <a:t>dari</a:t>
            </a:r>
            <a:r>
              <a:rPr lang="en-ID" dirty="0" smtClean="0"/>
              <a:t> </a:t>
            </a:r>
            <a:r>
              <a:rPr lang="en-ID" dirty="0" err="1" smtClean="0"/>
              <a:t>satu</a:t>
            </a:r>
            <a:r>
              <a:rPr lang="en-ID" dirty="0" smtClean="0"/>
              <a:t> </a:t>
            </a:r>
            <a:r>
              <a:rPr lang="en-ID" i="1" dirty="0" smtClean="0"/>
              <a:t>method</a:t>
            </a:r>
            <a:r>
              <a:rPr lang="en-ID" dirty="0" smtClean="0"/>
              <a:t> </a:t>
            </a:r>
            <a:r>
              <a:rPr lang="en-ID" dirty="0" err="1" smtClean="0"/>
              <a:t>dengan</a:t>
            </a:r>
            <a:r>
              <a:rPr lang="en-ID" dirty="0" smtClean="0"/>
              <a:t> </a:t>
            </a:r>
            <a:r>
              <a:rPr lang="en-ID" dirty="0" err="1" smtClean="0"/>
              <a:t>nama</a:t>
            </a:r>
            <a:r>
              <a:rPr lang="en-ID" dirty="0" smtClean="0"/>
              <a:t> yang </a:t>
            </a:r>
            <a:r>
              <a:rPr lang="en-ID" dirty="0" err="1" smtClean="0"/>
              <a:t>sama</a:t>
            </a:r>
            <a:r>
              <a:rPr lang="en-ID" dirty="0" smtClean="0"/>
              <a:t>, </a:t>
            </a:r>
            <a:r>
              <a:rPr lang="en-ID" dirty="0" err="1" smtClean="0"/>
              <a:t>selama</a:t>
            </a:r>
            <a:r>
              <a:rPr lang="en-ID" dirty="0" smtClean="0"/>
              <a:t> parameter yang </a:t>
            </a:r>
            <a:r>
              <a:rPr lang="en-ID" dirty="0" err="1" smtClean="0"/>
              <a:t>terdapat</a:t>
            </a:r>
            <a:r>
              <a:rPr lang="en-ID" dirty="0" smtClean="0"/>
              <a:t> </a:t>
            </a:r>
            <a:r>
              <a:rPr lang="en-ID" dirty="0" err="1" smtClean="0"/>
              <a:t>pada</a:t>
            </a:r>
            <a:r>
              <a:rPr lang="en-ID" dirty="0" smtClean="0"/>
              <a:t> </a:t>
            </a:r>
            <a:r>
              <a:rPr lang="en-ID" i="1" dirty="0" smtClean="0"/>
              <a:t>method-method </a:t>
            </a:r>
            <a:r>
              <a:rPr lang="en-ID" dirty="0" err="1" smtClean="0"/>
              <a:t>tersebut</a:t>
            </a:r>
            <a:r>
              <a:rPr lang="en-ID" dirty="0" smtClean="0"/>
              <a:t> </a:t>
            </a:r>
            <a:r>
              <a:rPr lang="en-ID" dirty="0" err="1" smtClean="0"/>
              <a:t>berbeda</a:t>
            </a:r>
            <a:r>
              <a:rPr lang="en-ID" dirty="0" smtClean="0"/>
              <a:t>. </a:t>
            </a:r>
          </a:p>
          <a:p>
            <a:endParaRPr lang="en-ID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Revisi 01 Pemograman Berorientasi Objek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6447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smtClean="0"/>
              <a:t>Overload </a:t>
            </a:r>
            <a:r>
              <a:rPr lang="en-ID" dirty="0" err="1" smtClean="0"/>
              <a:t>Pada</a:t>
            </a:r>
            <a:r>
              <a:rPr lang="en-ID" dirty="0" smtClean="0"/>
              <a:t>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smtClean="0"/>
              <a:t>Parameter </a:t>
            </a:r>
            <a:r>
              <a:rPr lang="en-ID" dirty="0" err="1" smtClean="0"/>
              <a:t>dalam</a:t>
            </a:r>
            <a:r>
              <a:rPr lang="en-ID" dirty="0" smtClean="0"/>
              <a:t> </a:t>
            </a:r>
            <a:r>
              <a:rPr lang="en-ID" dirty="0" err="1" smtClean="0"/>
              <a:t>suatu</a:t>
            </a:r>
            <a:r>
              <a:rPr lang="en-ID" dirty="0" smtClean="0"/>
              <a:t> </a:t>
            </a:r>
            <a:r>
              <a:rPr lang="en-ID" i="1" dirty="0" smtClean="0"/>
              <a:t>method </a:t>
            </a:r>
            <a:r>
              <a:rPr lang="en-ID" dirty="0" err="1" smtClean="0"/>
              <a:t>dikatakan</a:t>
            </a:r>
            <a:r>
              <a:rPr lang="en-ID" dirty="0" smtClean="0"/>
              <a:t> </a:t>
            </a:r>
            <a:r>
              <a:rPr lang="en-ID" dirty="0" err="1" smtClean="0"/>
              <a:t>berbeda</a:t>
            </a:r>
            <a:r>
              <a:rPr lang="en-ID" dirty="0" smtClean="0"/>
              <a:t> </a:t>
            </a:r>
            <a:r>
              <a:rPr lang="en-ID" dirty="0" err="1" smtClean="0"/>
              <a:t>dari</a:t>
            </a:r>
            <a:r>
              <a:rPr lang="en-ID" dirty="0" smtClean="0"/>
              <a:t> </a:t>
            </a:r>
            <a:r>
              <a:rPr lang="en-ID" i="1" dirty="0" smtClean="0"/>
              <a:t>method </a:t>
            </a:r>
            <a:r>
              <a:rPr lang="en-ID" dirty="0" err="1" smtClean="0"/>
              <a:t>lainnya</a:t>
            </a:r>
            <a:r>
              <a:rPr lang="en-ID" dirty="0" smtClean="0"/>
              <a:t> </a:t>
            </a:r>
            <a:r>
              <a:rPr lang="en-ID" dirty="0" err="1" smtClean="0"/>
              <a:t>apabila</a:t>
            </a:r>
            <a:r>
              <a:rPr lang="en-ID" dirty="0" smtClean="0"/>
              <a:t>:</a:t>
            </a:r>
          </a:p>
          <a:p>
            <a:endParaRPr lang="en-ID" dirty="0"/>
          </a:p>
          <a:p>
            <a:pPr lvl="1"/>
            <a:r>
              <a:rPr lang="en-ID" dirty="0" err="1" smtClean="0"/>
              <a:t>Jumlahnya</a:t>
            </a:r>
            <a:r>
              <a:rPr lang="en-ID" dirty="0" smtClean="0"/>
              <a:t> </a:t>
            </a:r>
            <a:r>
              <a:rPr lang="en-ID" dirty="0" err="1" smtClean="0"/>
              <a:t>berbeda</a:t>
            </a:r>
            <a:r>
              <a:rPr lang="en-ID" dirty="0" smtClean="0"/>
              <a:t>, </a:t>
            </a:r>
            <a:r>
              <a:rPr lang="en-ID" dirty="0" err="1" smtClean="0"/>
              <a:t>meskipun</a:t>
            </a:r>
            <a:r>
              <a:rPr lang="en-ID" dirty="0" smtClean="0"/>
              <a:t> </a:t>
            </a:r>
            <a:r>
              <a:rPr lang="en-ID" dirty="0" err="1" smtClean="0"/>
              <a:t>tipe</a:t>
            </a:r>
            <a:r>
              <a:rPr lang="en-ID" dirty="0" smtClean="0"/>
              <a:t> </a:t>
            </a:r>
            <a:r>
              <a:rPr lang="en-ID" dirty="0" err="1" smtClean="0"/>
              <a:t>datanya</a:t>
            </a:r>
            <a:r>
              <a:rPr lang="en-ID" dirty="0" smtClean="0"/>
              <a:t> </a:t>
            </a:r>
            <a:r>
              <a:rPr lang="en-ID" dirty="0" err="1" smtClean="0"/>
              <a:t>sama</a:t>
            </a:r>
            <a:endParaRPr lang="en-ID" dirty="0" smtClean="0"/>
          </a:p>
          <a:p>
            <a:pPr lvl="1"/>
            <a:r>
              <a:rPr lang="en-ID" dirty="0" err="1" smtClean="0"/>
              <a:t>Tipe</a:t>
            </a:r>
            <a:r>
              <a:rPr lang="en-ID" dirty="0" smtClean="0"/>
              <a:t> </a:t>
            </a:r>
            <a:r>
              <a:rPr lang="en-ID" dirty="0" err="1" smtClean="0"/>
              <a:t>datanya</a:t>
            </a:r>
            <a:r>
              <a:rPr lang="en-ID" dirty="0" smtClean="0"/>
              <a:t> </a:t>
            </a:r>
            <a:r>
              <a:rPr lang="en-ID" dirty="0" err="1" smtClean="0"/>
              <a:t>berbeda</a:t>
            </a:r>
            <a:r>
              <a:rPr lang="en-ID" dirty="0" smtClean="0"/>
              <a:t>, </a:t>
            </a:r>
            <a:r>
              <a:rPr lang="en-ID" dirty="0" err="1" smtClean="0"/>
              <a:t>meskipun</a:t>
            </a:r>
            <a:r>
              <a:rPr lang="en-ID" dirty="0" smtClean="0"/>
              <a:t> </a:t>
            </a:r>
            <a:r>
              <a:rPr lang="en-ID" dirty="0" err="1" smtClean="0"/>
              <a:t>jumlahnya</a:t>
            </a:r>
            <a:r>
              <a:rPr lang="en-ID" dirty="0" smtClean="0"/>
              <a:t> </a:t>
            </a:r>
            <a:r>
              <a:rPr lang="en-ID" dirty="0" err="1" smtClean="0"/>
              <a:t>sama</a:t>
            </a:r>
            <a:endParaRPr lang="en-ID" dirty="0" smtClean="0"/>
          </a:p>
          <a:p>
            <a:pPr lvl="1"/>
            <a:r>
              <a:rPr lang="en-ID" dirty="0" err="1" smtClean="0"/>
              <a:t>Jumlah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tipe</a:t>
            </a:r>
            <a:r>
              <a:rPr lang="en-ID" dirty="0" smtClean="0"/>
              <a:t> </a:t>
            </a:r>
            <a:r>
              <a:rPr lang="en-ID" dirty="0" err="1" smtClean="0"/>
              <a:t>datanya</a:t>
            </a:r>
            <a:r>
              <a:rPr lang="en-ID" dirty="0" smtClean="0"/>
              <a:t> </a:t>
            </a:r>
            <a:r>
              <a:rPr lang="en-ID" dirty="0" err="1" smtClean="0"/>
              <a:t>berbeda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Revisi 01 Pemograman Berorientasi Objek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31638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Overload </a:t>
            </a:r>
            <a:r>
              <a:rPr lang="en-ID" dirty="0" err="1"/>
              <a:t>Pada</a:t>
            </a:r>
            <a:r>
              <a:rPr lang="en-ID" dirty="0"/>
              <a:t>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dirty="0" err="1" smtClean="0"/>
              <a:t>Perhatikan</a:t>
            </a:r>
            <a:r>
              <a:rPr lang="en-ID" dirty="0" smtClean="0"/>
              <a:t> </a:t>
            </a:r>
            <a:r>
              <a:rPr lang="en-ID" dirty="0" err="1" smtClean="0"/>
              <a:t>contoh</a:t>
            </a:r>
            <a:r>
              <a:rPr lang="en-ID" dirty="0" smtClean="0"/>
              <a:t> </a:t>
            </a:r>
            <a:r>
              <a:rPr lang="en-ID" dirty="0" err="1" smtClean="0"/>
              <a:t>kode</a:t>
            </a:r>
            <a:r>
              <a:rPr lang="en-ID" dirty="0" smtClean="0"/>
              <a:t> method yang </a:t>
            </a:r>
            <a:r>
              <a:rPr lang="en-ID" dirty="0" err="1" smtClean="0"/>
              <a:t>diizinkan</a:t>
            </a:r>
            <a:r>
              <a:rPr lang="en-ID" dirty="0" smtClean="0"/>
              <a:t> </a:t>
            </a:r>
            <a:r>
              <a:rPr lang="en-ID" dirty="0" err="1" smtClean="0"/>
              <a:t>oleh</a:t>
            </a:r>
            <a:r>
              <a:rPr lang="en-ID" dirty="0" smtClean="0"/>
              <a:t> JAVA </a:t>
            </a:r>
            <a:r>
              <a:rPr lang="en-ID" dirty="0" err="1" smtClean="0"/>
              <a:t>sebagai</a:t>
            </a:r>
            <a:r>
              <a:rPr lang="en-ID" dirty="0" smtClean="0"/>
              <a:t> </a:t>
            </a:r>
            <a:r>
              <a:rPr lang="en-ID" dirty="0" err="1" smtClean="0"/>
              <a:t>berikut</a:t>
            </a:r>
            <a:r>
              <a:rPr lang="en-ID" dirty="0" smtClean="0"/>
              <a:t>:</a:t>
            </a:r>
          </a:p>
          <a:p>
            <a:pPr marL="0" indent="0">
              <a:buNone/>
            </a:pPr>
            <a:endParaRPr lang="en-ID" dirty="0"/>
          </a:p>
          <a:p>
            <a:pPr marL="400050" lvl="1" indent="0">
              <a:buNone/>
            </a:pPr>
            <a:r>
              <a:rPr lang="en-ID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ID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nt</a:t>
            </a:r>
            <a:r>
              <a:rPr lang="en-ID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ID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bagi</a:t>
            </a:r>
            <a:r>
              <a:rPr lang="en-ID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ID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ID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a, </a:t>
            </a:r>
            <a:r>
              <a:rPr lang="en-ID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ID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b) {</a:t>
            </a:r>
          </a:p>
          <a:p>
            <a:pPr marL="400050" lvl="1" indent="0">
              <a:buNone/>
            </a:pPr>
            <a:r>
              <a:rPr lang="en-ID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ID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return a/b;</a:t>
            </a:r>
          </a:p>
          <a:p>
            <a:pPr marL="400050" lvl="1" indent="0">
              <a:buNone/>
            </a:pPr>
            <a:r>
              <a:rPr lang="en-ID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400050" lvl="1" indent="0">
              <a:buNone/>
            </a:pPr>
            <a:endParaRPr lang="en-ID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00050" lvl="1" indent="0">
              <a:buNone/>
            </a:pPr>
            <a:r>
              <a:rPr lang="en-ID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double </a:t>
            </a:r>
            <a:r>
              <a:rPr lang="en-ID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bagi</a:t>
            </a:r>
            <a:r>
              <a:rPr lang="en-ID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(double a, double b) {</a:t>
            </a:r>
          </a:p>
          <a:p>
            <a:pPr marL="400050" lvl="1" indent="0">
              <a:buNone/>
            </a:pPr>
            <a:r>
              <a:rPr lang="en-ID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ID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return a/b;</a:t>
            </a:r>
          </a:p>
          <a:p>
            <a:pPr marL="400050" lvl="1" indent="0">
              <a:buNone/>
            </a:pPr>
            <a:r>
              <a:rPr lang="en-ID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14/2/2011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Revisi 01 Pemograman Berorientasi Objek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35752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2994</TotalTime>
  <Words>345</Words>
  <Application>Microsoft Office PowerPoint</Application>
  <PresentationFormat>On-screen Show (4:3)</PresentationFormat>
  <Paragraphs>116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Cambria</vt:lpstr>
      <vt:lpstr>Courier New</vt:lpstr>
      <vt:lpstr>Office Theme</vt:lpstr>
      <vt:lpstr>PowerPoint Presentation</vt:lpstr>
      <vt:lpstr>Outline</vt:lpstr>
      <vt:lpstr>Kelas</vt:lpstr>
      <vt:lpstr>THIS</vt:lpstr>
      <vt:lpstr>THIS</vt:lpstr>
      <vt:lpstr>Contoh Penggunaan THIS</vt:lpstr>
      <vt:lpstr>Overload Pada Method</vt:lpstr>
      <vt:lpstr>Overload Pada Method</vt:lpstr>
      <vt:lpstr>Overload Pada Method</vt:lpstr>
      <vt:lpstr>Overload Pada Method</vt:lpstr>
      <vt:lpstr>Overload Pada Method</vt:lpstr>
      <vt:lpstr>Overload Pada Method</vt:lpstr>
      <vt:lpstr>Overload Pada Method</vt:lpstr>
      <vt:lpstr>Latihan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Windows User</cp:lastModifiedBy>
  <cp:revision>357</cp:revision>
  <dcterms:created xsi:type="dcterms:W3CDTF">2010-04-18T12:06:30Z</dcterms:created>
  <dcterms:modified xsi:type="dcterms:W3CDTF">2019-01-04T09:09:33Z</dcterms:modified>
</cp:coreProperties>
</file>