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4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0FA1F-AF80-4BB7-8337-7144FF18E5FA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8940-CF37-40E9-8B6C-E4E7FCC18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https://unsplash.com/photos/m5P0c6ABWDs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EA89-15FB-4856-B5A4-4562BC60FF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25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1DA9-BFF7-4135-ABF5-4192700C12B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BE95-065C-4225-9ECF-4FD93F197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18" b="31103"/>
          <a:stretch/>
        </p:blipFill>
        <p:spPr>
          <a:xfrm>
            <a:off x="-594" y="0"/>
            <a:ext cx="9144000" cy="447900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83330" y="3571876"/>
            <a:ext cx="1577340" cy="15716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1572232" y="2247897"/>
            <a:ext cx="6105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spc="-300" dirty="0" err="1" smtClean="0">
                <a:solidFill>
                  <a:schemeClr val="accent6">
                    <a:lumMod val="75000"/>
                  </a:schemeClr>
                </a:solidFill>
              </a:rPr>
              <a:t>Karya</a:t>
            </a:r>
            <a:r>
              <a:rPr lang="en-US" sz="5400" spc="-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spc="-300" dirty="0" err="1" smtClean="0">
                <a:solidFill>
                  <a:schemeClr val="accent6">
                    <a:lumMod val="75000"/>
                  </a:schemeClr>
                </a:solidFill>
              </a:rPr>
              <a:t>Tulis</a:t>
            </a:r>
            <a:r>
              <a:rPr lang="en-US" sz="5400" spc="-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spc="-300" dirty="0" err="1" smtClean="0">
                <a:solidFill>
                  <a:schemeClr val="accent6">
                    <a:lumMod val="75000"/>
                  </a:schemeClr>
                </a:solidFill>
              </a:rPr>
              <a:t>Ilmiah</a:t>
            </a:r>
            <a:endParaRPr lang="en-US" sz="5400" spc="-3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048127" y="3780805"/>
            <a:ext cx="1046560" cy="1392238"/>
            <a:chOff x="3400" y="1913"/>
            <a:chExt cx="879" cy="877"/>
          </a:xfrm>
          <a:solidFill>
            <a:schemeClr val="accent2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400" y="1913"/>
              <a:ext cx="879" cy="877"/>
            </a:xfrm>
            <a:custGeom>
              <a:avLst/>
              <a:gdLst>
                <a:gd name="T0" fmla="*/ 1958 w 3518"/>
                <a:gd name="T1" fmla="*/ 11 h 3511"/>
                <a:gd name="T2" fmla="*/ 2342 w 3518"/>
                <a:gd name="T3" fmla="*/ 98 h 3511"/>
                <a:gd name="T4" fmla="*/ 2693 w 3518"/>
                <a:gd name="T5" fmla="*/ 267 h 3511"/>
                <a:gd name="T6" fmla="*/ 3003 w 3518"/>
                <a:gd name="T7" fmla="*/ 514 h 3511"/>
                <a:gd name="T8" fmla="*/ 3250 w 3518"/>
                <a:gd name="T9" fmla="*/ 823 h 3511"/>
                <a:gd name="T10" fmla="*/ 3420 w 3518"/>
                <a:gd name="T11" fmla="*/ 1175 h 3511"/>
                <a:gd name="T12" fmla="*/ 3507 w 3518"/>
                <a:gd name="T13" fmla="*/ 1557 h 3511"/>
                <a:gd name="T14" fmla="*/ 3505 w 3518"/>
                <a:gd name="T15" fmla="*/ 1967 h 3511"/>
                <a:gd name="T16" fmla="*/ 3408 w 3518"/>
                <a:gd name="T17" fmla="*/ 2367 h 3511"/>
                <a:gd name="T18" fmla="*/ 3224 w 3518"/>
                <a:gd name="T19" fmla="*/ 2726 h 3511"/>
                <a:gd name="T20" fmla="*/ 2966 w 3518"/>
                <a:gd name="T21" fmla="*/ 3031 h 3511"/>
                <a:gd name="T22" fmla="*/ 2646 w 3518"/>
                <a:gd name="T23" fmla="*/ 3272 h 3511"/>
                <a:gd name="T24" fmla="*/ 2275 w 3518"/>
                <a:gd name="T25" fmla="*/ 3434 h 3511"/>
                <a:gd name="T26" fmla="*/ 1866 w 3518"/>
                <a:gd name="T27" fmla="*/ 3508 h 3511"/>
                <a:gd name="T28" fmla="*/ 1444 w 3518"/>
                <a:gd name="T29" fmla="*/ 3483 h 3511"/>
                <a:gd name="T30" fmla="*/ 1052 w 3518"/>
                <a:gd name="T31" fmla="*/ 3362 h 3511"/>
                <a:gd name="T32" fmla="*/ 706 w 3518"/>
                <a:gd name="T33" fmla="*/ 3160 h 3511"/>
                <a:gd name="T34" fmla="*/ 415 w 3518"/>
                <a:gd name="T35" fmla="*/ 2886 h 3511"/>
                <a:gd name="T36" fmla="*/ 193 w 3518"/>
                <a:gd name="T37" fmla="*/ 2553 h 3511"/>
                <a:gd name="T38" fmla="*/ 50 w 3518"/>
                <a:gd name="T39" fmla="*/ 2171 h 3511"/>
                <a:gd name="T40" fmla="*/ 0 w 3518"/>
                <a:gd name="T41" fmla="*/ 1756 h 3511"/>
                <a:gd name="T42" fmla="*/ 46 w 3518"/>
                <a:gd name="T43" fmla="*/ 1354 h 3511"/>
                <a:gd name="T44" fmla="*/ 124 w 3518"/>
                <a:gd name="T45" fmla="*/ 1129 h 3511"/>
                <a:gd name="T46" fmla="*/ 195 w 3518"/>
                <a:gd name="T47" fmla="*/ 1116 h 3511"/>
                <a:gd name="T48" fmla="*/ 241 w 3518"/>
                <a:gd name="T49" fmla="*/ 1171 h 3511"/>
                <a:gd name="T50" fmla="*/ 185 w 3518"/>
                <a:gd name="T51" fmla="*/ 1386 h 3511"/>
                <a:gd name="T52" fmla="*/ 144 w 3518"/>
                <a:gd name="T53" fmla="*/ 1756 h 3511"/>
                <a:gd name="T54" fmla="*/ 197 w 3518"/>
                <a:gd name="T55" fmla="*/ 2167 h 3511"/>
                <a:gd name="T56" fmla="*/ 348 w 3518"/>
                <a:gd name="T57" fmla="*/ 2540 h 3511"/>
                <a:gd name="T58" fmla="*/ 583 w 3518"/>
                <a:gd name="T59" fmla="*/ 2860 h 3511"/>
                <a:gd name="T60" fmla="*/ 888 w 3518"/>
                <a:gd name="T61" fmla="*/ 3113 h 3511"/>
                <a:gd name="T62" fmla="*/ 1249 w 3518"/>
                <a:gd name="T63" fmla="*/ 3285 h 3511"/>
                <a:gd name="T64" fmla="*/ 1653 w 3518"/>
                <a:gd name="T65" fmla="*/ 3365 h 3511"/>
                <a:gd name="T66" fmla="*/ 2072 w 3518"/>
                <a:gd name="T67" fmla="*/ 3338 h 3511"/>
                <a:gd name="T68" fmla="*/ 2456 w 3518"/>
                <a:gd name="T69" fmla="*/ 3211 h 3511"/>
                <a:gd name="T70" fmla="*/ 2792 w 3518"/>
                <a:gd name="T71" fmla="*/ 2996 h 3511"/>
                <a:gd name="T72" fmla="*/ 3063 w 3518"/>
                <a:gd name="T73" fmla="*/ 2707 h 3511"/>
                <a:gd name="T74" fmla="*/ 3258 w 3518"/>
                <a:gd name="T75" fmla="*/ 2360 h 3511"/>
                <a:gd name="T76" fmla="*/ 3361 w 3518"/>
                <a:gd name="T77" fmla="*/ 1965 h 3511"/>
                <a:gd name="T78" fmla="*/ 3361 w 3518"/>
                <a:gd name="T79" fmla="*/ 1546 h 3511"/>
                <a:gd name="T80" fmla="*/ 3258 w 3518"/>
                <a:gd name="T81" fmla="*/ 1153 h 3511"/>
                <a:gd name="T82" fmla="*/ 3063 w 3518"/>
                <a:gd name="T83" fmla="*/ 805 h 3511"/>
                <a:gd name="T84" fmla="*/ 2792 w 3518"/>
                <a:gd name="T85" fmla="*/ 517 h 3511"/>
                <a:gd name="T86" fmla="*/ 2456 w 3518"/>
                <a:gd name="T87" fmla="*/ 302 h 3511"/>
                <a:gd name="T88" fmla="*/ 2072 w 3518"/>
                <a:gd name="T89" fmla="*/ 173 h 3511"/>
                <a:gd name="T90" fmla="*/ 1757 w 3518"/>
                <a:gd name="T91" fmla="*/ 142 h 3511"/>
                <a:gd name="T92" fmla="*/ 1388 w 3518"/>
                <a:gd name="T93" fmla="*/ 185 h 3511"/>
                <a:gd name="T94" fmla="*/ 1041 w 3518"/>
                <a:gd name="T95" fmla="*/ 309 h 3511"/>
                <a:gd name="T96" fmla="*/ 731 w 3518"/>
                <a:gd name="T97" fmla="*/ 510 h 3511"/>
                <a:gd name="T98" fmla="*/ 661 w 3518"/>
                <a:gd name="T99" fmla="*/ 522 h 3511"/>
                <a:gd name="T100" fmla="*/ 615 w 3518"/>
                <a:gd name="T101" fmla="*/ 466 h 3511"/>
                <a:gd name="T102" fmla="*/ 640 w 3518"/>
                <a:gd name="T103" fmla="*/ 400 h 3511"/>
                <a:gd name="T104" fmla="*/ 978 w 3518"/>
                <a:gd name="T105" fmla="*/ 181 h 3511"/>
                <a:gd name="T106" fmla="*/ 1355 w 3518"/>
                <a:gd name="T107" fmla="*/ 46 h 3511"/>
                <a:gd name="T108" fmla="*/ 1757 w 3518"/>
                <a:gd name="T109" fmla="*/ 0 h 3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8" h="3511">
                  <a:moveTo>
                    <a:pt x="1757" y="0"/>
                  </a:moveTo>
                  <a:lnTo>
                    <a:pt x="1759" y="0"/>
                  </a:lnTo>
                  <a:lnTo>
                    <a:pt x="1860" y="2"/>
                  </a:lnTo>
                  <a:lnTo>
                    <a:pt x="1958" y="11"/>
                  </a:lnTo>
                  <a:lnTo>
                    <a:pt x="2057" y="25"/>
                  </a:lnTo>
                  <a:lnTo>
                    <a:pt x="2153" y="44"/>
                  </a:lnTo>
                  <a:lnTo>
                    <a:pt x="2248" y="69"/>
                  </a:lnTo>
                  <a:lnTo>
                    <a:pt x="2342" y="98"/>
                  </a:lnTo>
                  <a:lnTo>
                    <a:pt x="2433" y="134"/>
                  </a:lnTo>
                  <a:lnTo>
                    <a:pt x="2522" y="173"/>
                  </a:lnTo>
                  <a:lnTo>
                    <a:pt x="2608" y="218"/>
                  </a:lnTo>
                  <a:lnTo>
                    <a:pt x="2693" y="267"/>
                  </a:lnTo>
                  <a:lnTo>
                    <a:pt x="2776" y="323"/>
                  </a:lnTo>
                  <a:lnTo>
                    <a:pt x="2854" y="382"/>
                  </a:lnTo>
                  <a:lnTo>
                    <a:pt x="2930" y="446"/>
                  </a:lnTo>
                  <a:lnTo>
                    <a:pt x="3003" y="514"/>
                  </a:lnTo>
                  <a:lnTo>
                    <a:pt x="3072" y="587"/>
                  </a:lnTo>
                  <a:lnTo>
                    <a:pt x="3137" y="663"/>
                  </a:lnTo>
                  <a:lnTo>
                    <a:pt x="3195" y="742"/>
                  </a:lnTo>
                  <a:lnTo>
                    <a:pt x="3250" y="823"/>
                  </a:lnTo>
                  <a:lnTo>
                    <a:pt x="3300" y="908"/>
                  </a:lnTo>
                  <a:lnTo>
                    <a:pt x="3345" y="994"/>
                  </a:lnTo>
                  <a:lnTo>
                    <a:pt x="3385" y="1083"/>
                  </a:lnTo>
                  <a:lnTo>
                    <a:pt x="3420" y="1175"/>
                  </a:lnTo>
                  <a:lnTo>
                    <a:pt x="3449" y="1268"/>
                  </a:lnTo>
                  <a:lnTo>
                    <a:pt x="3474" y="1362"/>
                  </a:lnTo>
                  <a:lnTo>
                    <a:pt x="3493" y="1458"/>
                  </a:lnTo>
                  <a:lnTo>
                    <a:pt x="3507" y="1557"/>
                  </a:lnTo>
                  <a:lnTo>
                    <a:pt x="3516" y="1655"/>
                  </a:lnTo>
                  <a:lnTo>
                    <a:pt x="3518" y="1756"/>
                  </a:lnTo>
                  <a:lnTo>
                    <a:pt x="3515" y="1862"/>
                  </a:lnTo>
                  <a:lnTo>
                    <a:pt x="3505" y="1967"/>
                  </a:lnTo>
                  <a:lnTo>
                    <a:pt x="3490" y="2071"/>
                  </a:lnTo>
                  <a:lnTo>
                    <a:pt x="3469" y="2171"/>
                  </a:lnTo>
                  <a:lnTo>
                    <a:pt x="3441" y="2271"/>
                  </a:lnTo>
                  <a:lnTo>
                    <a:pt x="3408" y="2367"/>
                  </a:lnTo>
                  <a:lnTo>
                    <a:pt x="3370" y="2461"/>
                  </a:lnTo>
                  <a:lnTo>
                    <a:pt x="3326" y="2553"/>
                  </a:lnTo>
                  <a:lnTo>
                    <a:pt x="3278" y="2641"/>
                  </a:lnTo>
                  <a:lnTo>
                    <a:pt x="3224" y="2726"/>
                  </a:lnTo>
                  <a:lnTo>
                    <a:pt x="3167" y="2808"/>
                  </a:lnTo>
                  <a:lnTo>
                    <a:pt x="3104" y="2886"/>
                  </a:lnTo>
                  <a:lnTo>
                    <a:pt x="3037" y="2960"/>
                  </a:lnTo>
                  <a:lnTo>
                    <a:pt x="2966" y="3031"/>
                  </a:lnTo>
                  <a:lnTo>
                    <a:pt x="2892" y="3097"/>
                  </a:lnTo>
                  <a:lnTo>
                    <a:pt x="2813" y="3160"/>
                  </a:lnTo>
                  <a:lnTo>
                    <a:pt x="2732" y="3218"/>
                  </a:lnTo>
                  <a:lnTo>
                    <a:pt x="2646" y="3272"/>
                  </a:lnTo>
                  <a:lnTo>
                    <a:pt x="2558" y="3320"/>
                  </a:lnTo>
                  <a:lnTo>
                    <a:pt x="2466" y="3362"/>
                  </a:lnTo>
                  <a:lnTo>
                    <a:pt x="2373" y="3401"/>
                  </a:lnTo>
                  <a:lnTo>
                    <a:pt x="2275" y="3434"/>
                  </a:lnTo>
                  <a:lnTo>
                    <a:pt x="2177" y="3461"/>
                  </a:lnTo>
                  <a:lnTo>
                    <a:pt x="2075" y="3483"/>
                  </a:lnTo>
                  <a:lnTo>
                    <a:pt x="1971" y="3498"/>
                  </a:lnTo>
                  <a:lnTo>
                    <a:pt x="1866" y="3508"/>
                  </a:lnTo>
                  <a:lnTo>
                    <a:pt x="1759" y="3511"/>
                  </a:lnTo>
                  <a:lnTo>
                    <a:pt x="1652" y="3508"/>
                  </a:lnTo>
                  <a:lnTo>
                    <a:pt x="1547" y="3498"/>
                  </a:lnTo>
                  <a:lnTo>
                    <a:pt x="1444" y="3483"/>
                  </a:lnTo>
                  <a:lnTo>
                    <a:pt x="1342" y="3461"/>
                  </a:lnTo>
                  <a:lnTo>
                    <a:pt x="1243" y="3434"/>
                  </a:lnTo>
                  <a:lnTo>
                    <a:pt x="1146" y="3401"/>
                  </a:lnTo>
                  <a:lnTo>
                    <a:pt x="1052" y="3362"/>
                  </a:lnTo>
                  <a:lnTo>
                    <a:pt x="961" y="3320"/>
                  </a:lnTo>
                  <a:lnTo>
                    <a:pt x="873" y="3272"/>
                  </a:lnTo>
                  <a:lnTo>
                    <a:pt x="787" y="3218"/>
                  </a:lnTo>
                  <a:lnTo>
                    <a:pt x="706" y="3160"/>
                  </a:lnTo>
                  <a:lnTo>
                    <a:pt x="627" y="3097"/>
                  </a:lnTo>
                  <a:lnTo>
                    <a:pt x="553" y="3031"/>
                  </a:lnTo>
                  <a:lnTo>
                    <a:pt x="482" y="2960"/>
                  </a:lnTo>
                  <a:lnTo>
                    <a:pt x="415" y="2886"/>
                  </a:lnTo>
                  <a:lnTo>
                    <a:pt x="352" y="2808"/>
                  </a:lnTo>
                  <a:lnTo>
                    <a:pt x="295" y="2726"/>
                  </a:lnTo>
                  <a:lnTo>
                    <a:pt x="241" y="2641"/>
                  </a:lnTo>
                  <a:lnTo>
                    <a:pt x="193" y="2553"/>
                  </a:lnTo>
                  <a:lnTo>
                    <a:pt x="149" y="2461"/>
                  </a:lnTo>
                  <a:lnTo>
                    <a:pt x="110" y="2367"/>
                  </a:lnTo>
                  <a:lnTo>
                    <a:pt x="78" y="2271"/>
                  </a:lnTo>
                  <a:lnTo>
                    <a:pt x="50" y="2171"/>
                  </a:lnTo>
                  <a:lnTo>
                    <a:pt x="29" y="2071"/>
                  </a:lnTo>
                  <a:lnTo>
                    <a:pt x="13" y="1967"/>
                  </a:lnTo>
                  <a:lnTo>
                    <a:pt x="3" y="1862"/>
                  </a:lnTo>
                  <a:lnTo>
                    <a:pt x="0" y="1756"/>
                  </a:lnTo>
                  <a:lnTo>
                    <a:pt x="3" y="1654"/>
                  </a:lnTo>
                  <a:lnTo>
                    <a:pt x="12" y="1552"/>
                  </a:lnTo>
                  <a:lnTo>
                    <a:pt x="26" y="1452"/>
                  </a:lnTo>
                  <a:lnTo>
                    <a:pt x="46" y="1354"/>
                  </a:lnTo>
                  <a:lnTo>
                    <a:pt x="72" y="1256"/>
                  </a:lnTo>
                  <a:lnTo>
                    <a:pt x="103" y="1160"/>
                  </a:lnTo>
                  <a:lnTo>
                    <a:pt x="111" y="1143"/>
                  </a:lnTo>
                  <a:lnTo>
                    <a:pt x="124" y="1129"/>
                  </a:lnTo>
                  <a:lnTo>
                    <a:pt x="140" y="1119"/>
                  </a:lnTo>
                  <a:lnTo>
                    <a:pt x="157" y="1114"/>
                  </a:lnTo>
                  <a:lnTo>
                    <a:pt x="176" y="1113"/>
                  </a:lnTo>
                  <a:lnTo>
                    <a:pt x="195" y="1116"/>
                  </a:lnTo>
                  <a:lnTo>
                    <a:pt x="212" y="1126"/>
                  </a:lnTo>
                  <a:lnTo>
                    <a:pt x="225" y="1138"/>
                  </a:lnTo>
                  <a:lnTo>
                    <a:pt x="236" y="1154"/>
                  </a:lnTo>
                  <a:lnTo>
                    <a:pt x="241" y="1171"/>
                  </a:lnTo>
                  <a:lnTo>
                    <a:pt x="242" y="1189"/>
                  </a:lnTo>
                  <a:lnTo>
                    <a:pt x="238" y="1208"/>
                  </a:lnTo>
                  <a:lnTo>
                    <a:pt x="209" y="1296"/>
                  </a:lnTo>
                  <a:lnTo>
                    <a:pt x="185" y="1386"/>
                  </a:lnTo>
                  <a:lnTo>
                    <a:pt x="167" y="1477"/>
                  </a:lnTo>
                  <a:lnTo>
                    <a:pt x="153" y="1568"/>
                  </a:lnTo>
                  <a:lnTo>
                    <a:pt x="146" y="1662"/>
                  </a:lnTo>
                  <a:lnTo>
                    <a:pt x="144" y="1756"/>
                  </a:lnTo>
                  <a:lnTo>
                    <a:pt x="147" y="1861"/>
                  </a:lnTo>
                  <a:lnTo>
                    <a:pt x="157" y="1965"/>
                  </a:lnTo>
                  <a:lnTo>
                    <a:pt x="174" y="2068"/>
                  </a:lnTo>
                  <a:lnTo>
                    <a:pt x="197" y="2167"/>
                  </a:lnTo>
                  <a:lnTo>
                    <a:pt x="226" y="2264"/>
                  </a:lnTo>
                  <a:lnTo>
                    <a:pt x="261" y="2360"/>
                  </a:lnTo>
                  <a:lnTo>
                    <a:pt x="302" y="2452"/>
                  </a:lnTo>
                  <a:lnTo>
                    <a:pt x="348" y="2540"/>
                  </a:lnTo>
                  <a:lnTo>
                    <a:pt x="400" y="2626"/>
                  </a:lnTo>
                  <a:lnTo>
                    <a:pt x="456" y="2707"/>
                  </a:lnTo>
                  <a:lnTo>
                    <a:pt x="517" y="2785"/>
                  </a:lnTo>
                  <a:lnTo>
                    <a:pt x="583" y="2860"/>
                  </a:lnTo>
                  <a:lnTo>
                    <a:pt x="653" y="2929"/>
                  </a:lnTo>
                  <a:lnTo>
                    <a:pt x="727" y="2996"/>
                  </a:lnTo>
                  <a:lnTo>
                    <a:pt x="806" y="3057"/>
                  </a:lnTo>
                  <a:lnTo>
                    <a:pt x="888" y="3113"/>
                  </a:lnTo>
                  <a:lnTo>
                    <a:pt x="974" y="3165"/>
                  </a:lnTo>
                  <a:lnTo>
                    <a:pt x="1063" y="3211"/>
                  </a:lnTo>
                  <a:lnTo>
                    <a:pt x="1155" y="3251"/>
                  </a:lnTo>
                  <a:lnTo>
                    <a:pt x="1249" y="3285"/>
                  </a:lnTo>
                  <a:lnTo>
                    <a:pt x="1347" y="3315"/>
                  </a:lnTo>
                  <a:lnTo>
                    <a:pt x="1447" y="3338"/>
                  </a:lnTo>
                  <a:lnTo>
                    <a:pt x="1549" y="3355"/>
                  </a:lnTo>
                  <a:lnTo>
                    <a:pt x="1653" y="3365"/>
                  </a:lnTo>
                  <a:lnTo>
                    <a:pt x="1759" y="3368"/>
                  </a:lnTo>
                  <a:lnTo>
                    <a:pt x="1865" y="3365"/>
                  </a:lnTo>
                  <a:lnTo>
                    <a:pt x="1970" y="3355"/>
                  </a:lnTo>
                  <a:lnTo>
                    <a:pt x="2072" y="3338"/>
                  </a:lnTo>
                  <a:lnTo>
                    <a:pt x="2171" y="3315"/>
                  </a:lnTo>
                  <a:lnTo>
                    <a:pt x="2269" y="3285"/>
                  </a:lnTo>
                  <a:lnTo>
                    <a:pt x="2364" y="3251"/>
                  </a:lnTo>
                  <a:lnTo>
                    <a:pt x="2456" y="3211"/>
                  </a:lnTo>
                  <a:lnTo>
                    <a:pt x="2545" y="3165"/>
                  </a:lnTo>
                  <a:lnTo>
                    <a:pt x="2631" y="3113"/>
                  </a:lnTo>
                  <a:lnTo>
                    <a:pt x="2712" y="3057"/>
                  </a:lnTo>
                  <a:lnTo>
                    <a:pt x="2792" y="2996"/>
                  </a:lnTo>
                  <a:lnTo>
                    <a:pt x="2865" y="2929"/>
                  </a:lnTo>
                  <a:lnTo>
                    <a:pt x="2936" y="2860"/>
                  </a:lnTo>
                  <a:lnTo>
                    <a:pt x="3002" y="2785"/>
                  </a:lnTo>
                  <a:lnTo>
                    <a:pt x="3063" y="2707"/>
                  </a:lnTo>
                  <a:lnTo>
                    <a:pt x="3119" y="2626"/>
                  </a:lnTo>
                  <a:lnTo>
                    <a:pt x="3171" y="2540"/>
                  </a:lnTo>
                  <a:lnTo>
                    <a:pt x="3217" y="2452"/>
                  </a:lnTo>
                  <a:lnTo>
                    <a:pt x="3258" y="2360"/>
                  </a:lnTo>
                  <a:lnTo>
                    <a:pt x="3293" y="2264"/>
                  </a:lnTo>
                  <a:lnTo>
                    <a:pt x="3322" y="2167"/>
                  </a:lnTo>
                  <a:lnTo>
                    <a:pt x="3344" y="2068"/>
                  </a:lnTo>
                  <a:lnTo>
                    <a:pt x="3361" y="1965"/>
                  </a:lnTo>
                  <a:lnTo>
                    <a:pt x="3371" y="1861"/>
                  </a:lnTo>
                  <a:lnTo>
                    <a:pt x="3375" y="1756"/>
                  </a:lnTo>
                  <a:lnTo>
                    <a:pt x="3371" y="1650"/>
                  </a:lnTo>
                  <a:lnTo>
                    <a:pt x="3361" y="1546"/>
                  </a:lnTo>
                  <a:lnTo>
                    <a:pt x="3344" y="1443"/>
                  </a:lnTo>
                  <a:lnTo>
                    <a:pt x="3322" y="1344"/>
                  </a:lnTo>
                  <a:lnTo>
                    <a:pt x="3293" y="1247"/>
                  </a:lnTo>
                  <a:lnTo>
                    <a:pt x="3258" y="1153"/>
                  </a:lnTo>
                  <a:lnTo>
                    <a:pt x="3217" y="1061"/>
                  </a:lnTo>
                  <a:lnTo>
                    <a:pt x="3171" y="972"/>
                  </a:lnTo>
                  <a:lnTo>
                    <a:pt x="3119" y="886"/>
                  </a:lnTo>
                  <a:lnTo>
                    <a:pt x="3063" y="805"/>
                  </a:lnTo>
                  <a:lnTo>
                    <a:pt x="3002" y="726"/>
                  </a:lnTo>
                  <a:lnTo>
                    <a:pt x="2936" y="652"/>
                  </a:lnTo>
                  <a:lnTo>
                    <a:pt x="2865" y="582"/>
                  </a:lnTo>
                  <a:lnTo>
                    <a:pt x="2792" y="517"/>
                  </a:lnTo>
                  <a:lnTo>
                    <a:pt x="2712" y="456"/>
                  </a:lnTo>
                  <a:lnTo>
                    <a:pt x="2631" y="399"/>
                  </a:lnTo>
                  <a:lnTo>
                    <a:pt x="2545" y="348"/>
                  </a:lnTo>
                  <a:lnTo>
                    <a:pt x="2456" y="302"/>
                  </a:lnTo>
                  <a:lnTo>
                    <a:pt x="2364" y="261"/>
                  </a:lnTo>
                  <a:lnTo>
                    <a:pt x="2269" y="226"/>
                  </a:lnTo>
                  <a:lnTo>
                    <a:pt x="2171" y="197"/>
                  </a:lnTo>
                  <a:lnTo>
                    <a:pt x="2072" y="173"/>
                  </a:lnTo>
                  <a:lnTo>
                    <a:pt x="1969" y="156"/>
                  </a:lnTo>
                  <a:lnTo>
                    <a:pt x="1865" y="147"/>
                  </a:lnTo>
                  <a:lnTo>
                    <a:pt x="1759" y="142"/>
                  </a:lnTo>
                  <a:lnTo>
                    <a:pt x="1757" y="142"/>
                  </a:lnTo>
                  <a:lnTo>
                    <a:pt x="1664" y="146"/>
                  </a:lnTo>
                  <a:lnTo>
                    <a:pt x="1570" y="153"/>
                  </a:lnTo>
                  <a:lnTo>
                    <a:pt x="1479" y="167"/>
                  </a:lnTo>
                  <a:lnTo>
                    <a:pt x="1388" y="185"/>
                  </a:lnTo>
                  <a:lnTo>
                    <a:pt x="1299" y="209"/>
                  </a:lnTo>
                  <a:lnTo>
                    <a:pt x="1212" y="237"/>
                  </a:lnTo>
                  <a:lnTo>
                    <a:pt x="1125" y="271"/>
                  </a:lnTo>
                  <a:lnTo>
                    <a:pt x="1041" y="309"/>
                  </a:lnTo>
                  <a:lnTo>
                    <a:pt x="960" y="353"/>
                  </a:lnTo>
                  <a:lnTo>
                    <a:pt x="881" y="400"/>
                  </a:lnTo>
                  <a:lnTo>
                    <a:pt x="804" y="452"/>
                  </a:lnTo>
                  <a:lnTo>
                    <a:pt x="731" y="510"/>
                  </a:lnTo>
                  <a:lnTo>
                    <a:pt x="714" y="520"/>
                  </a:lnTo>
                  <a:lnTo>
                    <a:pt x="696" y="525"/>
                  </a:lnTo>
                  <a:lnTo>
                    <a:pt x="678" y="526"/>
                  </a:lnTo>
                  <a:lnTo>
                    <a:pt x="661" y="522"/>
                  </a:lnTo>
                  <a:lnTo>
                    <a:pt x="644" y="513"/>
                  </a:lnTo>
                  <a:lnTo>
                    <a:pt x="630" y="500"/>
                  </a:lnTo>
                  <a:lnTo>
                    <a:pt x="620" y="483"/>
                  </a:lnTo>
                  <a:lnTo>
                    <a:pt x="615" y="466"/>
                  </a:lnTo>
                  <a:lnTo>
                    <a:pt x="614" y="448"/>
                  </a:lnTo>
                  <a:lnTo>
                    <a:pt x="618" y="430"/>
                  </a:lnTo>
                  <a:lnTo>
                    <a:pt x="627" y="414"/>
                  </a:lnTo>
                  <a:lnTo>
                    <a:pt x="640" y="400"/>
                  </a:lnTo>
                  <a:lnTo>
                    <a:pt x="720" y="338"/>
                  </a:lnTo>
                  <a:lnTo>
                    <a:pt x="802" y="280"/>
                  </a:lnTo>
                  <a:lnTo>
                    <a:pt x="889" y="228"/>
                  </a:lnTo>
                  <a:lnTo>
                    <a:pt x="978" y="181"/>
                  </a:lnTo>
                  <a:lnTo>
                    <a:pt x="1069" y="139"/>
                  </a:lnTo>
                  <a:lnTo>
                    <a:pt x="1162" y="103"/>
                  </a:lnTo>
                  <a:lnTo>
                    <a:pt x="1259" y="72"/>
                  </a:lnTo>
                  <a:lnTo>
                    <a:pt x="1355" y="46"/>
                  </a:lnTo>
                  <a:lnTo>
                    <a:pt x="1455" y="26"/>
                  </a:lnTo>
                  <a:lnTo>
                    <a:pt x="1554" y="12"/>
                  </a:lnTo>
                  <a:lnTo>
                    <a:pt x="1655" y="3"/>
                  </a:lnTo>
                  <a:lnTo>
                    <a:pt x="175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514" y="2026"/>
              <a:ext cx="652" cy="651"/>
            </a:xfrm>
            <a:custGeom>
              <a:avLst/>
              <a:gdLst>
                <a:gd name="T0" fmla="*/ 1570 w 2610"/>
                <a:gd name="T1" fmla="*/ 27 h 2605"/>
                <a:gd name="T2" fmla="*/ 1839 w 2610"/>
                <a:gd name="T3" fmla="*/ 117 h 2605"/>
                <a:gd name="T4" fmla="*/ 1865 w 2610"/>
                <a:gd name="T5" fmla="*/ 182 h 2605"/>
                <a:gd name="T6" fmla="*/ 1820 w 2610"/>
                <a:gd name="T7" fmla="*/ 239 h 2605"/>
                <a:gd name="T8" fmla="*/ 1691 w 2610"/>
                <a:gd name="T9" fmla="*/ 208 h 2605"/>
                <a:gd name="T10" fmla="*/ 1377 w 2610"/>
                <a:gd name="T11" fmla="*/ 145 h 2605"/>
                <a:gd name="T12" fmla="*/ 1355 w 2610"/>
                <a:gd name="T13" fmla="*/ 383 h 2605"/>
                <a:gd name="T14" fmla="*/ 1286 w 2610"/>
                <a:gd name="T15" fmla="*/ 401 h 2605"/>
                <a:gd name="T16" fmla="*/ 1236 w 2610"/>
                <a:gd name="T17" fmla="*/ 352 h 2605"/>
                <a:gd name="T18" fmla="*/ 1062 w 2610"/>
                <a:gd name="T19" fmla="*/ 168 h 2605"/>
                <a:gd name="T20" fmla="*/ 748 w 2610"/>
                <a:gd name="T21" fmla="*/ 285 h 2605"/>
                <a:gd name="T22" fmla="*/ 484 w 2610"/>
                <a:gd name="T23" fmla="*/ 483 h 2605"/>
                <a:gd name="T24" fmla="*/ 286 w 2610"/>
                <a:gd name="T25" fmla="*/ 747 h 2605"/>
                <a:gd name="T26" fmla="*/ 168 w 2610"/>
                <a:gd name="T27" fmla="*/ 1060 h 2605"/>
                <a:gd name="T28" fmla="*/ 353 w 2610"/>
                <a:gd name="T29" fmla="*/ 1233 h 2605"/>
                <a:gd name="T30" fmla="*/ 403 w 2610"/>
                <a:gd name="T31" fmla="*/ 1283 h 2605"/>
                <a:gd name="T32" fmla="*/ 384 w 2610"/>
                <a:gd name="T33" fmla="*/ 1353 h 2605"/>
                <a:gd name="T34" fmla="*/ 146 w 2610"/>
                <a:gd name="T35" fmla="*/ 1374 h 2605"/>
                <a:gd name="T36" fmla="*/ 217 w 2610"/>
                <a:gd name="T37" fmla="*/ 1707 h 2605"/>
                <a:gd name="T38" fmla="*/ 376 w 2610"/>
                <a:gd name="T39" fmla="*/ 1997 h 2605"/>
                <a:gd name="T40" fmla="*/ 609 w 2610"/>
                <a:gd name="T41" fmla="*/ 2229 h 2605"/>
                <a:gd name="T42" fmla="*/ 900 w 2610"/>
                <a:gd name="T43" fmla="*/ 2389 h 2605"/>
                <a:gd name="T44" fmla="*/ 1233 w 2610"/>
                <a:gd name="T45" fmla="*/ 2459 h 2605"/>
                <a:gd name="T46" fmla="*/ 1255 w 2610"/>
                <a:gd name="T47" fmla="*/ 2222 h 2605"/>
                <a:gd name="T48" fmla="*/ 1324 w 2610"/>
                <a:gd name="T49" fmla="*/ 2203 h 2605"/>
                <a:gd name="T50" fmla="*/ 1375 w 2610"/>
                <a:gd name="T51" fmla="*/ 2253 h 2605"/>
                <a:gd name="T52" fmla="*/ 1548 w 2610"/>
                <a:gd name="T53" fmla="*/ 2437 h 2605"/>
                <a:gd name="T54" fmla="*/ 1862 w 2610"/>
                <a:gd name="T55" fmla="*/ 2319 h 2605"/>
                <a:gd name="T56" fmla="*/ 2127 w 2610"/>
                <a:gd name="T57" fmla="*/ 2122 h 2605"/>
                <a:gd name="T58" fmla="*/ 2325 w 2610"/>
                <a:gd name="T59" fmla="*/ 1859 h 2605"/>
                <a:gd name="T60" fmla="*/ 2441 w 2610"/>
                <a:gd name="T61" fmla="*/ 1545 h 2605"/>
                <a:gd name="T62" fmla="*/ 2257 w 2610"/>
                <a:gd name="T63" fmla="*/ 1371 h 2605"/>
                <a:gd name="T64" fmla="*/ 2208 w 2610"/>
                <a:gd name="T65" fmla="*/ 1322 h 2605"/>
                <a:gd name="T66" fmla="*/ 2226 w 2610"/>
                <a:gd name="T67" fmla="*/ 1252 h 2605"/>
                <a:gd name="T68" fmla="*/ 2539 w 2610"/>
                <a:gd name="T69" fmla="*/ 1231 h 2605"/>
                <a:gd name="T70" fmla="*/ 2600 w 2610"/>
                <a:gd name="T71" fmla="*/ 1266 h 2605"/>
                <a:gd name="T72" fmla="*/ 2597 w 2610"/>
                <a:gd name="T73" fmla="*/ 1486 h 2605"/>
                <a:gd name="T74" fmla="*/ 2498 w 2610"/>
                <a:gd name="T75" fmla="*/ 1830 h 2605"/>
                <a:gd name="T76" fmla="*/ 2315 w 2610"/>
                <a:gd name="T77" fmla="*/ 2126 h 2605"/>
                <a:gd name="T78" fmla="*/ 2061 w 2610"/>
                <a:gd name="T79" fmla="*/ 2363 h 2605"/>
                <a:gd name="T80" fmla="*/ 1751 w 2610"/>
                <a:gd name="T81" fmla="*/ 2527 h 2605"/>
                <a:gd name="T82" fmla="*/ 1398 w 2610"/>
                <a:gd name="T83" fmla="*/ 2602 h 2605"/>
                <a:gd name="T84" fmla="*/ 1032 w 2610"/>
                <a:gd name="T85" fmla="*/ 2576 h 2605"/>
                <a:gd name="T86" fmla="*/ 698 w 2610"/>
                <a:gd name="T87" fmla="*/ 2455 h 2605"/>
                <a:gd name="T88" fmla="*/ 414 w 2610"/>
                <a:gd name="T89" fmla="*/ 2253 h 2605"/>
                <a:gd name="T90" fmla="*/ 193 w 2610"/>
                <a:gd name="T91" fmla="*/ 1985 h 2605"/>
                <a:gd name="T92" fmla="*/ 51 w 2610"/>
                <a:gd name="T93" fmla="*/ 1663 h 2605"/>
                <a:gd name="T94" fmla="*/ 0 w 2610"/>
                <a:gd name="T95" fmla="*/ 1303 h 2605"/>
                <a:gd name="T96" fmla="*/ 51 w 2610"/>
                <a:gd name="T97" fmla="*/ 942 h 2605"/>
                <a:gd name="T98" fmla="*/ 193 w 2610"/>
                <a:gd name="T99" fmla="*/ 621 h 2605"/>
                <a:gd name="T100" fmla="*/ 414 w 2610"/>
                <a:gd name="T101" fmla="*/ 352 h 2605"/>
                <a:gd name="T102" fmla="*/ 698 w 2610"/>
                <a:gd name="T103" fmla="*/ 150 h 2605"/>
                <a:gd name="T104" fmla="*/ 1032 w 2610"/>
                <a:gd name="T105" fmla="*/ 29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0" h="2605">
                  <a:moveTo>
                    <a:pt x="1305" y="0"/>
                  </a:moveTo>
                  <a:lnTo>
                    <a:pt x="1395" y="3"/>
                  </a:lnTo>
                  <a:lnTo>
                    <a:pt x="1483" y="12"/>
                  </a:lnTo>
                  <a:lnTo>
                    <a:pt x="1570" y="27"/>
                  </a:lnTo>
                  <a:lnTo>
                    <a:pt x="1655" y="47"/>
                  </a:lnTo>
                  <a:lnTo>
                    <a:pt x="1740" y="74"/>
                  </a:lnTo>
                  <a:lnTo>
                    <a:pt x="1822" y="106"/>
                  </a:lnTo>
                  <a:lnTo>
                    <a:pt x="1839" y="117"/>
                  </a:lnTo>
                  <a:lnTo>
                    <a:pt x="1852" y="130"/>
                  </a:lnTo>
                  <a:lnTo>
                    <a:pt x="1861" y="146"/>
                  </a:lnTo>
                  <a:lnTo>
                    <a:pt x="1865" y="164"/>
                  </a:lnTo>
                  <a:lnTo>
                    <a:pt x="1865" y="182"/>
                  </a:lnTo>
                  <a:lnTo>
                    <a:pt x="1860" y="200"/>
                  </a:lnTo>
                  <a:lnTo>
                    <a:pt x="1850" y="217"/>
                  </a:lnTo>
                  <a:lnTo>
                    <a:pt x="1836" y="229"/>
                  </a:lnTo>
                  <a:lnTo>
                    <a:pt x="1820" y="239"/>
                  </a:lnTo>
                  <a:lnTo>
                    <a:pt x="1803" y="243"/>
                  </a:lnTo>
                  <a:lnTo>
                    <a:pt x="1785" y="243"/>
                  </a:lnTo>
                  <a:lnTo>
                    <a:pt x="1766" y="238"/>
                  </a:lnTo>
                  <a:lnTo>
                    <a:pt x="1691" y="208"/>
                  </a:lnTo>
                  <a:lnTo>
                    <a:pt x="1615" y="184"/>
                  </a:lnTo>
                  <a:lnTo>
                    <a:pt x="1536" y="166"/>
                  </a:lnTo>
                  <a:lnTo>
                    <a:pt x="1457" y="153"/>
                  </a:lnTo>
                  <a:lnTo>
                    <a:pt x="1377" y="145"/>
                  </a:lnTo>
                  <a:lnTo>
                    <a:pt x="1377" y="333"/>
                  </a:lnTo>
                  <a:lnTo>
                    <a:pt x="1375" y="352"/>
                  </a:lnTo>
                  <a:lnTo>
                    <a:pt x="1367" y="369"/>
                  </a:lnTo>
                  <a:lnTo>
                    <a:pt x="1355" y="383"/>
                  </a:lnTo>
                  <a:lnTo>
                    <a:pt x="1341" y="395"/>
                  </a:lnTo>
                  <a:lnTo>
                    <a:pt x="1324" y="401"/>
                  </a:lnTo>
                  <a:lnTo>
                    <a:pt x="1305" y="405"/>
                  </a:lnTo>
                  <a:lnTo>
                    <a:pt x="1286" y="401"/>
                  </a:lnTo>
                  <a:lnTo>
                    <a:pt x="1269" y="395"/>
                  </a:lnTo>
                  <a:lnTo>
                    <a:pt x="1255" y="383"/>
                  </a:lnTo>
                  <a:lnTo>
                    <a:pt x="1243" y="369"/>
                  </a:lnTo>
                  <a:lnTo>
                    <a:pt x="1236" y="352"/>
                  </a:lnTo>
                  <a:lnTo>
                    <a:pt x="1233" y="333"/>
                  </a:lnTo>
                  <a:lnTo>
                    <a:pt x="1233" y="145"/>
                  </a:lnTo>
                  <a:lnTo>
                    <a:pt x="1146" y="153"/>
                  </a:lnTo>
                  <a:lnTo>
                    <a:pt x="1062" y="168"/>
                  </a:lnTo>
                  <a:lnTo>
                    <a:pt x="979" y="190"/>
                  </a:lnTo>
                  <a:lnTo>
                    <a:pt x="900" y="216"/>
                  </a:lnTo>
                  <a:lnTo>
                    <a:pt x="822" y="248"/>
                  </a:lnTo>
                  <a:lnTo>
                    <a:pt x="748" y="285"/>
                  </a:lnTo>
                  <a:lnTo>
                    <a:pt x="676" y="328"/>
                  </a:lnTo>
                  <a:lnTo>
                    <a:pt x="609" y="375"/>
                  </a:lnTo>
                  <a:lnTo>
                    <a:pt x="544" y="427"/>
                  </a:lnTo>
                  <a:lnTo>
                    <a:pt x="484" y="483"/>
                  </a:lnTo>
                  <a:lnTo>
                    <a:pt x="428" y="544"/>
                  </a:lnTo>
                  <a:lnTo>
                    <a:pt x="376" y="608"/>
                  </a:lnTo>
                  <a:lnTo>
                    <a:pt x="328" y="675"/>
                  </a:lnTo>
                  <a:lnTo>
                    <a:pt x="286" y="747"/>
                  </a:lnTo>
                  <a:lnTo>
                    <a:pt x="249" y="820"/>
                  </a:lnTo>
                  <a:lnTo>
                    <a:pt x="217" y="897"/>
                  </a:lnTo>
                  <a:lnTo>
                    <a:pt x="190" y="978"/>
                  </a:lnTo>
                  <a:lnTo>
                    <a:pt x="168" y="1060"/>
                  </a:lnTo>
                  <a:lnTo>
                    <a:pt x="154" y="1144"/>
                  </a:lnTo>
                  <a:lnTo>
                    <a:pt x="146" y="1231"/>
                  </a:lnTo>
                  <a:lnTo>
                    <a:pt x="333" y="1231"/>
                  </a:lnTo>
                  <a:lnTo>
                    <a:pt x="353" y="1233"/>
                  </a:lnTo>
                  <a:lnTo>
                    <a:pt x="370" y="1241"/>
                  </a:lnTo>
                  <a:lnTo>
                    <a:pt x="384" y="1252"/>
                  </a:lnTo>
                  <a:lnTo>
                    <a:pt x="395" y="1266"/>
                  </a:lnTo>
                  <a:lnTo>
                    <a:pt x="403" y="1283"/>
                  </a:lnTo>
                  <a:lnTo>
                    <a:pt x="405" y="1303"/>
                  </a:lnTo>
                  <a:lnTo>
                    <a:pt x="403" y="1322"/>
                  </a:lnTo>
                  <a:lnTo>
                    <a:pt x="395" y="1339"/>
                  </a:lnTo>
                  <a:lnTo>
                    <a:pt x="384" y="1353"/>
                  </a:lnTo>
                  <a:lnTo>
                    <a:pt x="370" y="1365"/>
                  </a:lnTo>
                  <a:lnTo>
                    <a:pt x="353" y="1371"/>
                  </a:lnTo>
                  <a:lnTo>
                    <a:pt x="333" y="1374"/>
                  </a:lnTo>
                  <a:lnTo>
                    <a:pt x="146" y="1374"/>
                  </a:lnTo>
                  <a:lnTo>
                    <a:pt x="154" y="1461"/>
                  </a:lnTo>
                  <a:lnTo>
                    <a:pt x="168" y="1545"/>
                  </a:lnTo>
                  <a:lnTo>
                    <a:pt x="190" y="1628"/>
                  </a:lnTo>
                  <a:lnTo>
                    <a:pt x="217" y="1707"/>
                  </a:lnTo>
                  <a:lnTo>
                    <a:pt x="249" y="1785"/>
                  </a:lnTo>
                  <a:lnTo>
                    <a:pt x="286" y="1859"/>
                  </a:lnTo>
                  <a:lnTo>
                    <a:pt x="328" y="1930"/>
                  </a:lnTo>
                  <a:lnTo>
                    <a:pt x="376" y="1997"/>
                  </a:lnTo>
                  <a:lnTo>
                    <a:pt x="428" y="2062"/>
                  </a:lnTo>
                  <a:lnTo>
                    <a:pt x="484" y="2122"/>
                  </a:lnTo>
                  <a:lnTo>
                    <a:pt x="544" y="2178"/>
                  </a:lnTo>
                  <a:lnTo>
                    <a:pt x="609" y="2229"/>
                  </a:lnTo>
                  <a:lnTo>
                    <a:pt x="676" y="2278"/>
                  </a:lnTo>
                  <a:lnTo>
                    <a:pt x="748" y="2319"/>
                  </a:lnTo>
                  <a:lnTo>
                    <a:pt x="822" y="2357"/>
                  </a:lnTo>
                  <a:lnTo>
                    <a:pt x="900" y="2389"/>
                  </a:lnTo>
                  <a:lnTo>
                    <a:pt x="979" y="2416"/>
                  </a:lnTo>
                  <a:lnTo>
                    <a:pt x="1062" y="2437"/>
                  </a:lnTo>
                  <a:lnTo>
                    <a:pt x="1146" y="2451"/>
                  </a:lnTo>
                  <a:lnTo>
                    <a:pt x="1233" y="2459"/>
                  </a:lnTo>
                  <a:lnTo>
                    <a:pt x="1233" y="2272"/>
                  </a:lnTo>
                  <a:lnTo>
                    <a:pt x="1236" y="2253"/>
                  </a:lnTo>
                  <a:lnTo>
                    <a:pt x="1243" y="2236"/>
                  </a:lnTo>
                  <a:lnTo>
                    <a:pt x="1255" y="2222"/>
                  </a:lnTo>
                  <a:lnTo>
                    <a:pt x="1269" y="2210"/>
                  </a:lnTo>
                  <a:lnTo>
                    <a:pt x="1286" y="2203"/>
                  </a:lnTo>
                  <a:lnTo>
                    <a:pt x="1305" y="2201"/>
                  </a:lnTo>
                  <a:lnTo>
                    <a:pt x="1324" y="2203"/>
                  </a:lnTo>
                  <a:lnTo>
                    <a:pt x="1341" y="2210"/>
                  </a:lnTo>
                  <a:lnTo>
                    <a:pt x="1355" y="2222"/>
                  </a:lnTo>
                  <a:lnTo>
                    <a:pt x="1367" y="2236"/>
                  </a:lnTo>
                  <a:lnTo>
                    <a:pt x="1375" y="2253"/>
                  </a:lnTo>
                  <a:lnTo>
                    <a:pt x="1377" y="2272"/>
                  </a:lnTo>
                  <a:lnTo>
                    <a:pt x="1377" y="2459"/>
                  </a:lnTo>
                  <a:lnTo>
                    <a:pt x="1463" y="2451"/>
                  </a:lnTo>
                  <a:lnTo>
                    <a:pt x="1548" y="2437"/>
                  </a:lnTo>
                  <a:lnTo>
                    <a:pt x="1631" y="2416"/>
                  </a:lnTo>
                  <a:lnTo>
                    <a:pt x="1711" y="2389"/>
                  </a:lnTo>
                  <a:lnTo>
                    <a:pt x="1788" y="2357"/>
                  </a:lnTo>
                  <a:lnTo>
                    <a:pt x="1862" y="2319"/>
                  </a:lnTo>
                  <a:lnTo>
                    <a:pt x="1934" y="2278"/>
                  </a:lnTo>
                  <a:lnTo>
                    <a:pt x="2001" y="2229"/>
                  </a:lnTo>
                  <a:lnTo>
                    <a:pt x="2065" y="2178"/>
                  </a:lnTo>
                  <a:lnTo>
                    <a:pt x="2127" y="2122"/>
                  </a:lnTo>
                  <a:lnTo>
                    <a:pt x="2182" y="2062"/>
                  </a:lnTo>
                  <a:lnTo>
                    <a:pt x="2235" y="1997"/>
                  </a:lnTo>
                  <a:lnTo>
                    <a:pt x="2282" y="1930"/>
                  </a:lnTo>
                  <a:lnTo>
                    <a:pt x="2325" y="1859"/>
                  </a:lnTo>
                  <a:lnTo>
                    <a:pt x="2362" y="1785"/>
                  </a:lnTo>
                  <a:lnTo>
                    <a:pt x="2394" y="1707"/>
                  </a:lnTo>
                  <a:lnTo>
                    <a:pt x="2420" y="1628"/>
                  </a:lnTo>
                  <a:lnTo>
                    <a:pt x="2441" y="1545"/>
                  </a:lnTo>
                  <a:lnTo>
                    <a:pt x="2456" y="1461"/>
                  </a:lnTo>
                  <a:lnTo>
                    <a:pt x="2465" y="1374"/>
                  </a:lnTo>
                  <a:lnTo>
                    <a:pt x="2277" y="1374"/>
                  </a:lnTo>
                  <a:lnTo>
                    <a:pt x="2257" y="1371"/>
                  </a:lnTo>
                  <a:lnTo>
                    <a:pt x="2240" y="1365"/>
                  </a:lnTo>
                  <a:lnTo>
                    <a:pt x="2226" y="1353"/>
                  </a:lnTo>
                  <a:lnTo>
                    <a:pt x="2214" y="1339"/>
                  </a:lnTo>
                  <a:lnTo>
                    <a:pt x="2208" y="1322"/>
                  </a:lnTo>
                  <a:lnTo>
                    <a:pt x="2205" y="1303"/>
                  </a:lnTo>
                  <a:lnTo>
                    <a:pt x="2208" y="1283"/>
                  </a:lnTo>
                  <a:lnTo>
                    <a:pt x="2214" y="1266"/>
                  </a:lnTo>
                  <a:lnTo>
                    <a:pt x="2226" y="1252"/>
                  </a:lnTo>
                  <a:lnTo>
                    <a:pt x="2240" y="1241"/>
                  </a:lnTo>
                  <a:lnTo>
                    <a:pt x="2257" y="1233"/>
                  </a:lnTo>
                  <a:lnTo>
                    <a:pt x="2277" y="1231"/>
                  </a:lnTo>
                  <a:lnTo>
                    <a:pt x="2539" y="1231"/>
                  </a:lnTo>
                  <a:lnTo>
                    <a:pt x="2557" y="1233"/>
                  </a:lnTo>
                  <a:lnTo>
                    <a:pt x="2574" y="1241"/>
                  </a:lnTo>
                  <a:lnTo>
                    <a:pt x="2589" y="1252"/>
                  </a:lnTo>
                  <a:lnTo>
                    <a:pt x="2600" y="1266"/>
                  </a:lnTo>
                  <a:lnTo>
                    <a:pt x="2608" y="1283"/>
                  </a:lnTo>
                  <a:lnTo>
                    <a:pt x="2610" y="1303"/>
                  </a:lnTo>
                  <a:lnTo>
                    <a:pt x="2606" y="1396"/>
                  </a:lnTo>
                  <a:lnTo>
                    <a:pt x="2597" y="1486"/>
                  </a:lnTo>
                  <a:lnTo>
                    <a:pt x="2581" y="1575"/>
                  </a:lnTo>
                  <a:lnTo>
                    <a:pt x="2559" y="1663"/>
                  </a:lnTo>
                  <a:lnTo>
                    <a:pt x="2531" y="1747"/>
                  </a:lnTo>
                  <a:lnTo>
                    <a:pt x="2498" y="1830"/>
                  </a:lnTo>
                  <a:lnTo>
                    <a:pt x="2460" y="1909"/>
                  </a:lnTo>
                  <a:lnTo>
                    <a:pt x="2417" y="1985"/>
                  </a:lnTo>
                  <a:lnTo>
                    <a:pt x="2369" y="2057"/>
                  </a:lnTo>
                  <a:lnTo>
                    <a:pt x="2315" y="2126"/>
                  </a:lnTo>
                  <a:lnTo>
                    <a:pt x="2257" y="2192"/>
                  </a:lnTo>
                  <a:lnTo>
                    <a:pt x="2196" y="2253"/>
                  </a:lnTo>
                  <a:lnTo>
                    <a:pt x="2131" y="2311"/>
                  </a:lnTo>
                  <a:lnTo>
                    <a:pt x="2061" y="2363"/>
                  </a:lnTo>
                  <a:lnTo>
                    <a:pt x="1988" y="2412"/>
                  </a:lnTo>
                  <a:lnTo>
                    <a:pt x="1912" y="2455"/>
                  </a:lnTo>
                  <a:lnTo>
                    <a:pt x="1833" y="2494"/>
                  </a:lnTo>
                  <a:lnTo>
                    <a:pt x="1751" y="2527"/>
                  </a:lnTo>
                  <a:lnTo>
                    <a:pt x="1666" y="2554"/>
                  </a:lnTo>
                  <a:lnTo>
                    <a:pt x="1579" y="2576"/>
                  </a:lnTo>
                  <a:lnTo>
                    <a:pt x="1489" y="2592"/>
                  </a:lnTo>
                  <a:lnTo>
                    <a:pt x="1398" y="2602"/>
                  </a:lnTo>
                  <a:lnTo>
                    <a:pt x="1305" y="2605"/>
                  </a:lnTo>
                  <a:lnTo>
                    <a:pt x="1212" y="2602"/>
                  </a:lnTo>
                  <a:lnTo>
                    <a:pt x="1121" y="2592"/>
                  </a:lnTo>
                  <a:lnTo>
                    <a:pt x="1032" y="2576"/>
                  </a:lnTo>
                  <a:lnTo>
                    <a:pt x="944" y="2554"/>
                  </a:lnTo>
                  <a:lnTo>
                    <a:pt x="859" y="2527"/>
                  </a:lnTo>
                  <a:lnTo>
                    <a:pt x="777" y="2494"/>
                  </a:lnTo>
                  <a:lnTo>
                    <a:pt x="698" y="2455"/>
                  </a:lnTo>
                  <a:lnTo>
                    <a:pt x="621" y="2412"/>
                  </a:lnTo>
                  <a:lnTo>
                    <a:pt x="549" y="2363"/>
                  </a:lnTo>
                  <a:lnTo>
                    <a:pt x="480" y="2311"/>
                  </a:lnTo>
                  <a:lnTo>
                    <a:pt x="414" y="2253"/>
                  </a:lnTo>
                  <a:lnTo>
                    <a:pt x="353" y="2192"/>
                  </a:lnTo>
                  <a:lnTo>
                    <a:pt x="295" y="2126"/>
                  </a:lnTo>
                  <a:lnTo>
                    <a:pt x="242" y="2057"/>
                  </a:lnTo>
                  <a:lnTo>
                    <a:pt x="193" y="1985"/>
                  </a:lnTo>
                  <a:lnTo>
                    <a:pt x="150" y="1909"/>
                  </a:lnTo>
                  <a:lnTo>
                    <a:pt x="112" y="1830"/>
                  </a:lnTo>
                  <a:lnTo>
                    <a:pt x="78" y="1747"/>
                  </a:lnTo>
                  <a:lnTo>
                    <a:pt x="51" y="1663"/>
                  </a:lnTo>
                  <a:lnTo>
                    <a:pt x="29" y="1575"/>
                  </a:lnTo>
                  <a:lnTo>
                    <a:pt x="13" y="1486"/>
                  </a:lnTo>
                  <a:lnTo>
                    <a:pt x="3" y="1396"/>
                  </a:lnTo>
                  <a:lnTo>
                    <a:pt x="0" y="1303"/>
                  </a:lnTo>
                  <a:lnTo>
                    <a:pt x="3" y="1210"/>
                  </a:lnTo>
                  <a:lnTo>
                    <a:pt x="13" y="1119"/>
                  </a:lnTo>
                  <a:lnTo>
                    <a:pt x="29" y="1029"/>
                  </a:lnTo>
                  <a:lnTo>
                    <a:pt x="51" y="942"/>
                  </a:lnTo>
                  <a:lnTo>
                    <a:pt x="78" y="858"/>
                  </a:lnTo>
                  <a:lnTo>
                    <a:pt x="112" y="776"/>
                  </a:lnTo>
                  <a:lnTo>
                    <a:pt x="150" y="696"/>
                  </a:lnTo>
                  <a:lnTo>
                    <a:pt x="193" y="621"/>
                  </a:lnTo>
                  <a:lnTo>
                    <a:pt x="242" y="548"/>
                  </a:lnTo>
                  <a:lnTo>
                    <a:pt x="295" y="478"/>
                  </a:lnTo>
                  <a:lnTo>
                    <a:pt x="353" y="413"/>
                  </a:lnTo>
                  <a:lnTo>
                    <a:pt x="414" y="352"/>
                  </a:lnTo>
                  <a:lnTo>
                    <a:pt x="480" y="294"/>
                  </a:lnTo>
                  <a:lnTo>
                    <a:pt x="549" y="241"/>
                  </a:lnTo>
                  <a:lnTo>
                    <a:pt x="621" y="193"/>
                  </a:lnTo>
                  <a:lnTo>
                    <a:pt x="698" y="150"/>
                  </a:lnTo>
                  <a:lnTo>
                    <a:pt x="777" y="112"/>
                  </a:lnTo>
                  <a:lnTo>
                    <a:pt x="859" y="78"/>
                  </a:lnTo>
                  <a:lnTo>
                    <a:pt x="944" y="51"/>
                  </a:lnTo>
                  <a:lnTo>
                    <a:pt x="1032" y="29"/>
                  </a:lnTo>
                  <a:lnTo>
                    <a:pt x="1121" y="13"/>
                  </a:lnTo>
                  <a:lnTo>
                    <a:pt x="1212" y="4"/>
                  </a:lnTo>
                  <a:lnTo>
                    <a:pt x="130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688" y="2200"/>
              <a:ext cx="303" cy="303"/>
            </a:xfrm>
            <a:custGeom>
              <a:avLst/>
              <a:gdLst>
                <a:gd name="T0" fmla="*/ 201 w 1212"/>
                <a:gd name="T1" fmla="*/ 1009 h 1210"/>
                <a:gd name="T2" fmla="*/ 396 w 1212"/>
                <a:gd name="T3" fmla="*/ 903 h 1210"/>
                <a:gd name="T4" fmla="*/ 348 w 1212"/>
                <a:gd name="T5" fmla="*/ 862 h 1210"/>
                <a:gd name="T6" fmla="*/ 307 w 1212"/>
                <a:gd name="T7" fmla="*/ 814 h 1210"/>
                <a:gd name="T8" fmla="*/ 606 w 1212"/>
                <a:gd name="T9" fmla="*/ 381 h 1210"/>
                <a:gd name="T10" fmla="*/ 551 w 1212"/>
                <a:gd name="T11" fmla="*/ 388 h 1210"/>
                <a:gd name="T12" fmla="*/ 520 w 1212"/>
                <a:gd name="T13" fmla="*/ 398 h 1210"/>
                <a:gd name="T14" fmla="*/ 495 w 1212"/>
                <a:gd name="T15" fmla="*/ 411 h 1210"/>
                <a:gd name="T16" fmla="*/ 448 w 1212"/>
                <a:gd name="T17" fmla="*/ 446 h 1210"/>
                <a:gd name="T18" fmla="*/ 407 w 1212"/>
                <a:gd name="T19" fmla="*/ 504 h 1210"/>
                <a:gd name="T20" fmla="*/ 386 w 1212"/>
                <a:gd name="T21" fmla="*/ 569 h 1210"/>
                <a:gd name="T22" fmla="*/ 386 w 1212"/>
                <a:gd name="T23" fmla="*/ 638 h 1210"/>
                <a:gd name="T24" fmla="*/ 407 w 1212"/>
                <a:gd name="T25" fmla="*/ 703 h 1210"/>
                <a:gd name="T26" fmla="*/ 448 w 1212"/>
                <a:gd name="T27" fmla="*/ 761 h 1210"/>
                <a:gd name="T28" fmla="*/ 505 w 1212"/>
                <a:gd name="T29" fmla="*/ 802 h 1210"/>
                <a:gd name="T30" fmla="*/ 572 w 1212"/>
                <a:gd name="T31" fmla="*/ 824 h 1210"/>
                <a:gd name="T32" fmla="*/ 642 w 1212"/>
                <a:gd name="T33" fmla="*/ 824 h 1210"/>
                <a:gd name="T34" fmla="*/ 708 w 1212"/>
                <a:gd name="T35" fmla="*/ 802 h 1210"/>
                <a:gd name="T36" fmla="*/ 764 w 1212"/>
                <a:gd name="T37" fmla="*/ 761 h 1210"/>
                <a:gd name="T38" fmla="*/ 806 w 1212"/>
                <a:gd name="T39" fmla="*/ 703 h 1210"/>
                <a:gd name="T40" fmla="*/ 827 w 1212"/>
                <a:gd name="T41" fmla="*/ 638 h 1210"/>
                <a:gd name="T42" fmla="*/ 827 w 1212"/>
                <a:gd name="T43" fmla="*/ 569 h 1210"/>
                <a:gd name="T44" fmla="*/ 806 w 1212"/>
                <a:gd name="T45" fmla="*/ 504 h 1210"/>
                <a:gd name="T46" fmla="*/ 764 w 1212"/>
                <a:gd name="T47" fmla="*/ 446 h 1210"/>
                <a:gd name="T48" fmla="*/ 708 w 1212"/>
                <a:gd name="T49" fmla="*/ 405 h 1210"/>
                <a:gd name="T50" fmla="*/ 642 w 1212"/>
                <a:gd name="T51" fmla="*/ 383 h 1210"/>
                <a:gd name="T52" fmla="*/ 1011 w 1212"/>
                <a:gd name="T53" fmla="*/ 201 h 1210"/>
                <a:gd name="T54" fmla="*/ 831 w 1212"/>
                <a:gd name="T55" fmla="*/ 314 h 1210"/>
                <a:gd name="T56" fmla="*/ 887 w 1212"/>
                <a:gd name="T57" fmla="*/ 368 h 1210"/>
                <a:gd name="T58" fmla="*/ 923 w 1212"/>
                <a:gd name="T59" fmla="*/ 419 h 1210"/>
                <a:gd name="T60" fmla="*/ 1147 w 1212"/>
                <a:gd name="T61" fmla="*/ 0 h 1210"/>
                <a:gd name="T62" fmla="*/ 1178 w 1212"/>
                <a:gd name="T63" fmla="*/ 9 h 1210"/>
                <a:gd name="T64" fmla="*/ 1203 w 1212"/>
                <a:gd name="T65" fmla="*/ 33 h 1210"/>
                <a:gd name="T66" fmla="*/ 1212 w 1212"/>
                <a:gd name="T67" fmla="*/ 65 h 1210"/>
                <a:gd name="T68" fmla="*/ 1207 w 1212"/>
                <a:gd name="T69" fmla="*/ 97 h 1210"/>
                <a:gd name="T70" fmla="*/ 944 w 1212"/>
                <a:gd name="T71" fmla="*/ 746 h 1210"/>
                <a:gd name="T72" fmla="*/ 911 w 1212"/>
                <a:gd name="T73" fmla="*/ 807 h 1210"/>
                <a:gd name="T74" fmla="*/ 865 w 1212"/>
                <a:gd name="T75" fmla="*/ 862 h 1210"/>
                <a:gd name="T76" fmla="*/ 794 w 1212"/>
                <a:gd name="T77" fmla="*/ 918 h 1210"/>
                <a:gd name="T78" fmla="*/ 751 w 1212"/>
                <a:gd name="T79" fmla="*/ 940 h 1210"/>
                <a:gd name="T80" fmla="*/ 98 w 1212"/>
                <a:gd name="T81" fmla="*/ 1204 h 1210"/>
                <a:gd name="T82" fmla="*/ 71 w 1212"/>
                <a:gd name="T83" fmla="*/ 1210 h 1210"/>
                <a:gd name="T84" fmla="*/ 36 w 1212"/>
                <a:gd name="T85" fmla="*/ 1200 h 1210"/>
                <a:gd name="T86" fmla="*/ 10 w 1212"/>
                <a:gd name="T87" fmla="*/ 1176 h 1210"/>
                <a:gd name="T88" fmla="*/ 0 w 1212"/>
                <a:gd name="T89" fmla="*/ 1145 h 1210"/>
                <a:gd name="T90" fmla="*/ 5 w 1212"/>
                <a:gd name="T91" fmla="*/ 1111 h 1210"/>
                <a:gd name="T92" fmla="*/ 270 w 1212"/>
                <a:gd name="T93" fmla="*/ 460 h 1210"/>
                <a:gd name="T94" fmla="*/ 292 w 1212"/>
                <a:gd name="T95" fmla="*/ 416 h 1210"/>
                <a:gd name="T96" fmla="*/ 348 w 1212"/>
                <a:gd name="T97" fmla="*/ 345 h 1210"/>
                <a:gd name="T98" fmla="*/ 410 w 1212"/>
                <a:gd name="T99" fmla="*/ 296 h 1210"/>
                <a:gd name="T100" fmla="*/ 481 w 1212"/>
                <a:gd name="T101" fmla="*/ 260 h 1210"/>
                <a:gd name="T102" fmla="*/ 1131 w 1212"/>
                <a:gd name="T103" fmla="*/ 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2" h="1210">
                  <a:moveTo>
                    <a:pt x="290" y="789"/>
                  </a:moveTo>
                  <a:lnTo>
                    <a:pt x="201" y="1009"/>
                  </a:lnTo>
                  <a:lnTo>
                    <a:pt x="422" y="919"/>
                  </a:lnTo>
                  <a:lnTo>
                    <a:pt x="396" y="903"/>
                  </a:lnTo>
                  <a:lnTo>
                    <a:pt x="371" y="884"/>
                  </a:lnTo>
                  <a:lnTo>
                    <a:pt x="348" y="862"/>
                  </a:lnTo>
                  <a:lnTo>
                    <a:pt x="326" y="839"/>
                  </a:lnTo>
                  <a:lnTo>
                    <a:pt x="307" y="814"/>
                  </a:lnTo>
                  <a:lnTo>
                    <a:pt x="290" y="789"/>
                  </a:lnTo>
                  <a:close/>
                  <a:moveTo>
                    <a:pt x="606" y="381"/>
                  </a:moveTo>
                  <a:lnTo>
                    <a:pt x="579" y="382"/>
                  </a:lnTo>
                  <a:lnTo>
                    <a:pt x="551" y="388"/>
                  </a:lnTo>
                  <a:lnTo>
                    <a:pt x="526" y="396"/>
                  </a:lnTo>
                  <a:lnTo>
                    <a:pt x="520" y="398"/>
                  </a:lnTo>
                  <a:lnTo>
                    <a:pt x="519" y="398"/>
                  </a:lnTo>
                  <a:lnTo>
                    <a:pt x="495" y="411"/>
                  </a:lnTo>
                  <a:lnTo>
                    <a:pt x="471" y="427"/>
                  </a:lnTo>
                  <a:lnTo>
                    <a:pt x="448" y="446"/>
                  </a:lnTo>
                  <a:lnTo>
                    <a:pt x="425" y="474"/>
                  </a:lnTo>
                  <a:lnTo>
                    <a:pt x="407" y="504"/>
                  </a:lnTo>
                  <a:lnTo>
                    <a:pt x="394" y="536"/>
                  </a:lnTo>
                  <a:lnTo>
                    <a:pt x="386" y="569"/>
                  </a:lnTo>
                  <a:lnTo>
                    <a:pt x="383" y="604"/>
                  </a:lnTo>
                  <a:lnTo>
                    <a:pt x="386" y="638"/>
                  </a:lnTo>
                  <a:lnTo>
                    <a:pt x="394" y="671"/>
                  </a:lnTo>
                  <a:lnTo>
                    <a:pt x="407" y="703"/>
                  </a:lnTo>
                  <a:lnTo>
                    <a:pt x="425" y="734"/>
                  </a:lnTo>
                  <a:lnTo>
                    <a:pt x="448" y="761"/>
                  </a:lnTo>
                  <a:lnTo>
                    <a:pt x="475" y="784"/>
                  </a:lnTo>
                  <a:lnTo>
                    <a:pt x="505" y="802"/>
                  </a:lnTo>
                  <a:lnTo>
                    <a:pt x="537" y="815"/>
                  </a:lnTo>
                  <a:lnTo>
                    <a:pt x="572" y="824"/>
                  </a:lnTo>
                  <a:lnTo>
                    <a:pt x="606" y="826"/>
                  </a:lnTo>
                  <a:lnTo>
                    <a:pt x="642" y="824"/>
                  </a:lnTo>
                  <a:lnTo>
                    <a:pt x="676" y="815"/>
                  </a:lnTo>
                  <a:lnTo>
                    <a:pt x="708" y="802"/>
                  </a:lnTo>
                  <a:lnTo>
                    <a:pt x="738" y="784"/>
                  </a:lnTo>
                  <a:lnTo>
                    <a:pt x="764" y="761"/>
                  </a:lnTo>
                  <a:lnTo>
                    <a:pt x="788" y="734"/>
                  </a:lnTo>
                  <a:lnTo>
                    <a:pt x="806" y="703"/>
                  </a:lnTo>
                  <a:lnTo>
                    <a:pt x="819" y="671"/>
                  </a:lnTo>
                  <a:lnTo>
                    <a:pt x="827" y="638"/>
                  </a:lnTo>
                  <a:lnTo>
                    <a:pt x="830" y="604"/>
                  </a:lnTo>
                  <a:lnTo>
                    <a:pt x="827" y="569"/>
                  </a:lnTo>
                  <a:lnTo>
                    <a:pt x="819" y="536"/>
                  </a:lnTo>
                  <a:lnTo>
                    <a:pt x="806" y="504"/>
                  </a:lnTo>
                  <a:lnTo>
                    <a:pt x="788" y="474"/>
                  </a:lnTo>
                  <a:lnTo>
                    <a:pt x="764" y="446"/>
                  </a:lnTo>
                  <a:lnTo>
                    <a:pt x="738" y="423"/>
                  </a:lnTo>
                  <a:lnTo>
                    <a:pt x="708" y="405"/>
                  </a:lnTo>
                  <a:lnTo>
                    <a:pt x="676" y="392"/>
                  </a:lnTo>
                  <a:lnTo>
                    <a:pt x="642" y="383"/>
                  </a:lnTo>
                  <a:lnTo>
                    <a:pt x="606" y="381"/>
                  </a:lnTo>
                  <a:close/>
                  <a:moveTo>
                    <a:pt x="1011" y="201"/>
                  </a:moveTo>
                  <a:lnTo>
                    <a:pt x="792" y="288"/>
                  </a:lnTo>
                  <a:lnTo>
                    <a:pt x="831" y="314"/>
                  </a:lnTo>
                  <a:lnTo>
                    <a:pt x="865" y="345"/>
                  </a:lnTo>
                  <a:lnTo>
                    <a:pt x="887" y="368"/>
                  </a:lnTo>
                  <a:lnTo>
                    <a:pt x="906" y="393"/>
                  </a:lnTo>
                  <a:lnTo>
                    <a:pt x="923" y="419"/>
                  </a:lnTo>
                  <a:lnTo>
                    <a:pt x="1011" y="201"/>
                  </a:lnTo>
                  <a:close/>
                  <a:moveTo>
                    <a:pt x="1147" y="0"/>
                  </a:moveTo>
                  <a:lnTo>
                    <a:pt x="1163" y="3"/>
                  </a:lnTo>
                  <a:lnTo>
                    <a:pt x="1178" y="9"/>
                  </a:lnTo>
                  <a:lnTo>
                    <a:pt x="1192" y="20"/>
                  </a:lnTo>
                  <a:lnTo>
                    <a:pt x="1203" y="33"/>
                  </a:lnTo>
                  <a:lnTo>
                    <a:pt x="1209" y="49"/>
                  </a:lnTo>
                  <a:lnTo>
                    <a:pt x="1212" y="65"/>
                  </a:lnTo>
                  <a:lnTo>
                    <a:pt x="1212" y="81"/>
                  </a:lnTo>
                  <a:lnTo>
                    <a:pt x="1207" y="97"/>
                  </a:lnTo>
                  <a:lnTo>
                    <a:pt x="946" y="744"/>
                  </a:lnTo>
                  <a:lnTo>
                    <a:pt x="944" y="746"/>
                  </a:lnTo>
                  <a:lnTo>
                    <a:pt x="929" y="777"/>
                  </a:lnTo>
                  <a:lnTo>
                    <a:pt x="911" y="807"/>
                  </a:lnTo>
                  <a:lnTo>
                    <a:pt x="890" y="836"/>
                  </a:lnTo>
                  <a:lnTo>
                    <a:pt x="865" y="862"/>
                  </a:lnTo>
                  <a:lnTo>
                    <a:pt x="832" y="892"/>
                  </a:lnTo>
                  <a:lnTo>
                    <a:pt x="794" y="918"/>
                  </a:lnTo>
                  <a:lnTo>
                    <a:pt x="755" y="938"/>
                  </a:lnTo>
                  <a:lnTo>
                    <a:pt x="751" y="940"/>
                  </a:lnTo>
                  <a:lnTo>
                    <a:pt x="746" y="942"/>
                  </a:lnTo>
                  <a:lnTo>
                    <a:pt x="98" y="1204"/>
                  </a:lnTo>
                  <a:lnTo>
                    <a:pt x="84" y="1209"/>
                  </a:lnTo>
                  <a:lnTo>
                    <a:pt x="71" y="1210"/>
                  </a:lnTo>
                  <a:lnTo>
                    <a:pt x="53" y="1208"/>
                  </a:lnTo>
                  <a:lnTo>
                    <a:pt x="36" y="1200"/>
                  </a:lnTo>
                  <a:lnTo>
                    <a:pt x="20" y="1188"/>
                  </a:lnTo>
                  <a:lnTo>
                    <a:pt x="10" y="1176"/>
                  </a:lnTo>
                  <a:lnTo>
                    <a:pt x="3" y="1161"/>
                  </a:lnTo>
                  <a:lnTo>
                    <a:pt x="0" y="1145"/>
                  </a:lnTo>
                  <a:lnTo>
                    <a:pt x="1" y="1127"/>
                  </a:lnTo>
                  <a:lnTo>
                    <a:pt x="5" y="1111"/>
                  </a:lnTo>
                  <a:lnTo>
                    <a:pt x="267" y="465"/>
                  </a:lnTo>
                  <a:lnTo>
                    <a:pt x="270" y="460"/>
                  </a:lnTo>
                  <a:lnTo>
                    <a:pt x="272" y="455"/>
                  </a:lnTo>
                  <a:lnTo>
                    <a:pt x="292" y="416"/>
                  </a:lnTo>
                  <a:lnTo>
                    <a:pt x="318" y="379"/>
                  </a:lnTo>
                  <a:lnTo>
                    <a:pt x="348" y="345"/>
                  </a:lnTo>
                  <a:lnTo>
                    <a:pt x="378" y="318"/>
                  </a:lnTo>
                  <a:lnTo>
                    <a:pt x="410" y="296"/>
                  </a:lnTo>
                  <a:lnTo>
                    <a:pt x="444" y="275"/>
                  </a:lnTo>
                  <a:lnTo>
                    <a:pt x="481" y="260"/>
                  </a:lnTo>
                  <a:lnTo>
                    <a:pt x="1114" y="4"/>
                  </a:lnTo>
                  <a:lnTo>
                    <a:pt x="1131" y="0"/>
                  </a:lnTo>
                  <a:lnTo>
                    <a:pt x="114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572000" y="5157546"/>
            <a:ext cx="0" cy="177019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228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28038" t="31446" r="24194" b="27539"/>
          <a:stretch>
            <a:fillRect/>
          </a:stretch>
        </p:blipFill>
        <p:spPr bwMode="auto">
          <a:xfrm>
            <a:off x="2214546" y="1785926"/>
            <a:ext cx="6715172" cy="324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Notched Right Arrow 3"/>
          <p:cNvSpPr/>
          <p:nvPr/>
        </p:nvSpPr>
        <p:spPr>
          <a:xfrm>
            <a:off x="71438" y="2857496"/>
            <a:ext cx="2071670" cy="1143008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Struktur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Sajian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903" t="30275" r="23682" b="26757"/>
          <a:stretch>
            <a:fillRect/>
          </a:stretch>
        </p:blipFill>
        <p:spPr bwMode="auto">
          <a:xfrm>
            <a:off x="1214414" y="1857364"/>
            <a:ext cx="664373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000364" y="1142984"/>
            <a:ext cx="292895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Bagian</a:t>
            </a:r>
            <a:r>
              <a:rPr lang="en-US" sz="28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Awal</a:t>
            </a:r>
            <a:endParaRPr lang="en-US" sz="28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903" t="29297" r="24780" b="31641"/>
          <a:stretch>
            <a:fillRect/>
          </a:stretch>
        </p:blipFill>
        <p:spPr bwMode="auto">
          <a:xfrm>
            <a:off x="1357290" y="1928802"/>
            <a:ext cx="628654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2857488" y="1142984"/>
            <a:ext cx="292895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Bagian</a:t>
            </a:r>
            <a:r>
              <a:rPr lang="en-US" sz="28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Tengah</a:t>
            </a:r>
            <a:endParaRPr lang="en-US" sz="28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6903" t="29297" r="24780" b="27735"/>
          <a:stretch>
            <a:fillRect/>
          </a:stretch>
        </p:blipFill>
        <p:spPr bwMode="auto">
          <a:xfrm>
            <a:off x="1428728" y="2143116"/>
            <a:ext cx="628654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3000364" y="1357298"/>
            <a:ext cx="292895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Bagian</a:t>
            </a:r>
            <a:r>
              <a:rPr lang="en-US" sz="28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Akhir</a:t>
            </a:r>
            <a:endParaRPr lang="en-US" sz="28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6903" t="30273" r="23682" b="30664"/>
          <a:stretch>
            <a:fillRect/>
          </a:stretch>
        </p:blipFill>
        <p:spPr bwMode="auto">
          <a:xfrm>
            <a:off x="1643042" y="2285992"/>
            <a:ext cx="635798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2714612" y="1571612"/>
            <a:ext cx="4071966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KOMPONEN DAN SUBSTANSI</a:t>
            </a:r>
            <a:endParaRPr lang="en-US" sz="24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6354" t="29296" r="23133" b="31640"/>
          <a:stretch>
            <a:fillRect/>
          </a:stretch>
        </p:blipFill>
        <p:spPr bwMode="auto">
          <a:xfrm>
            <a:off x="1357290" y="2143116"/>
            <a:ext cx="657229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3000364" y="1357298"/>
            <a:ext cx="292895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Sikap</a:t>
            </a:r>
            <a:r>
              <a:rPr lang="en-US" sz="32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Penulis</a:t>
            </a:r>
            <a:endParaRPr lang="en-US" sz="32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8001" t="33203" r="23682" b="31640"/>
          <a:stretch>
            <a:fillRect/>
          </a:stretch>
        </p:blipFill>
        <p:spPr bwMode="auto">
          <a:xfrm>
            <a:off x="1214414" y="2285992"/>
            <a:ext cx="6858048" cy="2805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2643174" y="1571612"/>
            <a:ext cx="4071966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Penggunaan</a:t>
            </a:r>
            <a:r>
              <a:rPr lang="en-US" sz="32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Bahasa</a:t>
            </a:r>
            <a:endParaRPr lang="en-US" sz="32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6314" y="4643446"/>
            <a:ext cx="1500198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/>
          <p:nvPr/>
        </p:nvSpPr>
        <p:spPr>
          <a:xfrm flipH="1">
            <a:off x="4286248" y="642918"/>
            <a:ext cx="3929090" cy="114300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Jenis-Jenis</a:t>
            </a:r>
            <a:r>
              <a:rPr lang="en-US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Karya</a:t>
            </a:r>
            <a:r>
              <a:rPr lang="en-US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Ilmiah</a:t>
            </a:r>
            <a:endParaRPr lang="en-US" sz="24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85720" y="642918"/>
            <a:ext cx="4572032" cy="4929222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sv-SE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sv-SE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Paper</a:t>
            </a:r>
            <a:endParaRPr lang="id-ID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Makalah</a:t>
            </a:r>
            <a:endParaRPr lang="id-ID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Modul</a:t>
            </a:r>
            <a:endParaRPr lang="id-ID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Diktat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Karya</a:t>
            </a:r>
            <a:r>
              <a:rPr lang="en-US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tulis</a:t>
            </a:r>
            <a:r>
              <a:rPr lang="en-US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artikel</a:t>
            </a:r>
            <a:endParaRPr lang="id-ID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Skripsi</a:t>
            </a:r>
            <a:endParaRPr lang="id-ID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Tesis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Disertasi</a:t>
            </a:r>
            <a:endParaRPr lang="id-ID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Buku ilmiah</a:t>
            </a:r>
            <a:endParaRPr lang="id-ID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Laporan penelitian</a:t>
            </a:r>
            <a:endParaRPr lang="en-US" sz="24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8959" y="2263039"/>
            <a:ext cx="2011680" cy="4233781"/>
            <a:chOff x="4446428" y="1524000"/>
            <a:chExt cx="2011680" cy="4233781"/>
          </a:xfrm>
        </p:grpSpPr>
        <p:grpSp>
          <p:nvGrpSpPr>
            <p:cNvPr id="5" name="Group 20"/>
            <p:cNvGrpSpPr/>
            <p:nvPr/>
          </p:nvGrpSpPr>
          <p:grpSpPr>
            <a:xfrm>
              <a:off x="4571999" y="1524000"/>
              <a:ext cx="1597026" cy="4124325"/>
              <a:chOff x="3732213" y="1524000"/>
              <a:chExt cx="1597026" cy="4124325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359276" y="2782888"/>
                <a:ext cx="506413" cy="796925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319" y="442"/>
                  </a:cxn>
                  <a:cxn ang="0">
                    <a:pos x="86" y="502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10" y="25"/>
                  </a:cxn>
                  <a:cxn ang="0">
                    <a:pos x="22" y="25"/>
                  </a:cxn>
                  <a:cxn ang="0">
                    <a:pos x="39" y="24"/>
                  </a:cxn>
                  <a:cxn ang="0">
                    <a:pos x="59" y="23"/>
                  </a:cxn>
                  <a:cxn ang="0">
                    <a:pos x="83" y="21"/>
                  </a:cxn>
                  <a:cxn ang="0">
                    <a:pos x="110" y="19"/>
                  </a:cxn>
                  <a:cxn ang="0">
                    <a:pos x="139" y="16"/>
                  </a:cxn>
                  <a:cxn ang="0">
                    <a:pos x="170" y="13"/>
                  </a:cxn>
                  <a:cxn ang="0">
                    <a:pos x="201" y="9"/>
                  </a:cxn>
                  <a:cxn ang="0">
                    <a:pos x="234" y="5"/>
                  </a:cxn>
                  <a:cxn ang="0">
                    <a:pos x="268" y="0"/>
                  </a:cxn>
                </a:cxnLst>
                <a:rect l="0" t="0" r="r" b="b"/>
                <a:pathLst>
                  <a:path w="319" h="502">
                    <a:moveTo>
                      <a:pt x="268" y="0"/>
                    </a:moveTo>
                    <a:lnTo>
                      <a:pt x="319" y="442"/>
                    </a:lnTo>
                    <a:lnTo>
                      <a:pt x="86" y="502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0" y="25"/>
                    </a:lnTo>
                    <a:lnTo>
                      <a:pt x="22" y="25"/>
                    </a:lnTo>
                    <a:lnTo>
                      <a:pt x="39" y="24"/>
                    </a:lnTo>
                    <a:lnTo>
                      <a:pt x="59" y="23"/>
                    </a:lnTo>
                    <a:lnTo>
                      <a:pt x="83" y="21"/>
                    </a:lnTo>
                    <a:lnTo>
                      <a:pt x="110" y="19"/>
                    </a:lnTo>
                    <a:lnTo>
                      <a:pt x="139" y="16"/>
                    </a:lnTo>
                    <a:lnTo>
                      <a:pt x="170" y="13"/>
                    </a:lnTo>
                    <a:lnTo>
                      <a:pt x="201" y="9"/>
                    </a:lnTo>
                    <a:lnTo>
                      <a:pt x="234" y="5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4F8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249738" y="4044950"/>
                <a:ext cx="666750" cy="1539875"/>
              </a:xfrm>
              <a:custGeom>
                <a:avLst/>
                <a:gdLst/>
                <a:ahLst/>
                <a:cxnLst>
                  <a:cxn ang="0">
                    <a:pos x="292" y="6"/>
                  </a:cxn>
                  <a:cxn ang="0">
                    <a:pos x="420" y="55"/>
                  </a:cxn>
                  <a:cxn ang="0">
                    <a:pos x="418" y="75"/>
                  </a:cxn>
                  <a:cxn ang="0">
                    <a:pos x="415" y="109"/>
                  </a:cxn>
                  <a:cxn ang="0">
                    <a:pos x="411" y="157"/>
                  </a:cxn>
                  <a:cxn ang="0">
                    <a:pos x="407" y="213"/>
                  </a:cxn>
                  <a:cxn ang="0">
                    <a:pos x="398" y="337"/>
                  </a:cxn>
                  <a:cxn ang="0">
                    <a:pos x="394" y="398"/>
                  </a:cxn>
                  <a:cxn ang="0">
                    <a:pos x="390" y="453"/>
                  </a:cxn>
                  <a:cxn ang="0">
                    <a:pos x="388" y="500"/>
                  </a:cxn>
                  <a:cxn ang="0">
                    <a:pos x="387" y="541"/>
                  </a:cxn>
                  <a:cxn ang="0">
                    <a:pos x="386" y="620"/>
                  </a:cxn>
                  <a:cxn ang="0">
                    <a:pos x="387" y="768"/>
                  </a:cxn>
                  <a:cxn ang="0">
                    <a:pos x="388" y="879"/>
                  </a:cxn>
                  <a:cxn ang="0">
                    <a:pos x="258" y="970"/>
                  </a:cxn>
                  <a:cxn ang="0">
                    <a:pos x="253" y="920"/>
                  </a:cxn>
                  <a:cxn ang="0">
                    <a:pos x="251" y="853"/>
                  </a:cxn>
                  <a:cxn ang="0">
                    <a:pos x="249" y="775"/>
                  </a:cxn>
                  <a:cxn ang="0">
                    <a:pos x="250" y="649"/>
                  </a:cxn>
                  <a:cxn ang="0">
                    <a:pos x="251" y="566"/>
                  </a:cxn>
                  <a:cxn ang="0">
                    <a:pos x="254" y="491"/>
                  </a:cxn>
                  <a:cxn ang="0">
                    <a:pos x="256" y="430"/>
                  </a:cxn>
                  <a:cxn ang="0">
                    <a:pos x="262" y="344"/>
                  </a:cxn>
                  <a:cxn ang="0">
                    <a:pos x="266" y="287"/>
                  </a:cxn>
                  <a:cxn ang="0">
                    <a:pos x="269" y="240"/>
                  </a:cxn>
                  <a:cxn ang="0">
                    <a:pos x="272" y="205"/>
                  </a:cxn>
                  <a:cxn ang="0">
                    <a:pos x="273" y="185"/>
                  </a:cxn>
                  <a:cxn ang="0">
                    <a:pos x="154" y="186"/>
                  </a:cxn>
                  <a:cxn ang="0">
                    <a:pos x="159" y="234"/>
                  </a:cxn>
                  <a:cxn ang="0">
                    <a:pos x="163" y="300"/>
                  </a:cxn>
                  <a:cxn ang="0">
                    <a:pos x="165" y="377"/>
                  </a:cxn>
                  <a:cxn ang="0">
                    <a:pos x="166" y="461"/>
                  </a:cxn>
                  <a:cxn ang="0">
                    <a:pos x="165" y="687"/>
                  </a:cxn>
                  <a:cxn ang="0">
                    <a:pos x="165" y="745"/>
                  </a:cxn>
                  <a:cxn ang="0">
                    <a:pos x="163" y="803"/>
                  </a:cxn>
                  <a:cxn ang="0">
                    <a:pos x="160" y="857"/>
                  </a:cxn>
                  <a:cxn ang="0">
                    <a:pos x="157" y="902"/>
                  </a:cxn>
                  <a:cxn ang="0">
                    <a:pos x="154" y="935"/>
                  </a:cxn>
                  <a:cxn ang="0">
                    <a:pos x="152" y="953"/>
                  </a:cxn>
                  <a:cxn ang="0">
                    <a:pos x="20" y="917"/>
                  </a:cxn>
                  <a:cxn ang="0">
                    <a:pos x="21" y="907"/>
                  </a:cxn>
                  <a:cxn ang="0">
                    <a:pos x="22" y="876"/>
                  </a:cxn>
                  <a:cxn ang="0">
                    <a:pos x="24" y="828"/>
                  </a:cxn>
                  <a:cxn ang="0">
                    <a:pos x="25" y="764"/>
                  </a:cxn>
                  <a:cxn ang="0">
                    <a:pos x="26" y="642"/>
                  </a:cxn>
                  <a:cxn ang="0">
                    <a:pos x="24" y="546"/>
                  </a:cxn>
                  <a:cxn ang="0">
                    <a:pos x="21" y="468"/>
                  </a:cxn>
                  <a:cxn ang="0">
                    <a:pos x="17" y="387"/>
                  </a:cxn>
                  <a:cxn ang="0">
                    <a:pos x="14" y="308"/>
                  </a:cxn>
                  <a:cxn ang="0">
                    <a:pos x="10" y="234"/>
                  </a:cxn>
                  <a:cxn ang="0">
                    <a:pos x="7" y="168"/>
                  </a:cxn>
                  <a:cxn ang="0">
                    <a:pos x="4" y="114"/>
                  </a:cxn>
                  <a:cxn ang="0">
                    <a:pos x="2" y="75"/>
                  </a:cxn>
                  <a:cxn ang="0">
                    <a:pos x="0" y="54"/>
                  </a:cxn>
                  <a:cxn ang="0">
                    <a:pos x="241" y="0"/>
                  </a:cxn>
                </a:cxnLst>
                <a:rect l="0" t="0" r="r" b="b"/>
                <a:pathLst>
                  <a:path w="420" h="970">
                    <a:moveTo>
                      <a:pt x="241" y="0"/>
                    </a:moveTo>
                    <a:lnTo>
                      <a:pt x="292" y="6"/>
                    </a:lnTo>
                    <a:lnTo>
                      <a:pt x="420" y="53"/>
                    </a:lnTo>
                    <a:lnTo>
                      <a:pt x="420" y="55"/>
                    </a:lnTo>
                    <a:lnTo>
                      <a:pt x="419" y="63"/>
                    </a:lnTo>
                    <a:lnTo>
                      <a:pt x="418" y="75"/>
                    </a:lnTo>
                    <a:lnTo>
                      <a:pt x="417" y="91"/>
                    </a:lnTo>
                    <a:lnTo>
                      <a:pt x="415" y="109"/>
                    </a:lnTo>
                    <a:lnTo>
                      <a:pt x="414" y="131"/>
                    </a:lnTo>
                    <a:lnTo>
                      <a:pt x="411" y="157"/>
                    </a:lnTo>
                    <a:lnTo>
                      <a:pt x="409" y="184"/>
                    </a:lnTo>
                    <a:lnTo>
                      <a:pt x="407" y="213"/>
                    </a:lnTo>
                    <a:lnTo>
                      <a:pt x="403" y="274"/>
                    </a:lnTo>
                    <a:lnTo>
                      <a:pt x="398" y="337"/>
                    </a:lnTo>
                    <a:lnTo>
                      <a:pt x="395" y="368"/>
                    </a:lnTo>
                    <a:lnTo>
                      <a:pt x="394" y="398"/>
                    </a:lnTo>
                    <a:lnTo>
                      <a:pt x="391" y="427"/>
                    </a:lnTo>
                    <a:lnTo>
                      <a:pt x="390" y="453"/>
                    </a:lnTo>
                    <a:lnTo>
                      <a:pt x="389" y="478"/>
                    </a:lnTo>
                    <a:lnTo>
                      <a:pt x="388" y="500"/>
                    </a:lnTo>
                    <a:lnTo>
                      <a:pt x="388" y="519"/>
                    </a:lnTo>
                    <a:lnTo>
                      <a:pt x="387" y="541"/>
                    </a:lnTo>
                    <a:lnTo>
                      <a:pt x="387" y="591"/>
                    </a:lnTo>
                    <a:lnTo>
                      <a:pt x="386" y="620"/>
                    </a:lnTo>
                    <a:lnTo>
                      <a:pt x="386" y="738"/>
                    </a:lnTo>
                    <a:lnTo>
                      <a:pt x="387" y="768"/>
                    </a:lnTo>
                    <a:lnTo>
                      <a:pt x="387" y="863"/>
                    </a:lnTo>
                    <a:lnTo>
                      <a:pt x="388" y="879"/>
                    </a:lnTo>
                    <a:lnTo>
                      <a:pt x="388" y="902"/>
                    </a:lnTo>
                    <a:lnTo>
                      <a:pt x="258" y="970"/>
                    </a:lnTo>
                    <a:lnTo>
                      <a:pt x="255" y="947"/>
                    </a:lnTo>
                    <a:lnTo>
                      <a:pt x="253" y="920"/>
                    </a:lnTo>
                    <a:lnTo>
                      <a:pt x="251" y="888"/>
                    </a:lnTo>
                    <a:lnTo>
                      <a:pt x="251" y="853"/>
                    </a:lnTo>
                    <a:lnTo>
                      <a:pt x="250" y="815"/>
                    </a:lnTo>
                    <a:lnTo>
                      <a:pt x="249" y="775"/>
                    </a:lnTo>
                    <a:lnTo>
                      <a:pt x="249" y="691"/>
                    </a:lnTo>
                    <a:lnTo>
                      <a:pt x="250" y="649"/>
                    </a:lnTo>
                    <a:lnTo>
                      <a:pt x="251" y="607"/>
                    </a:lnTo>
                    <a:lnTo>
                      <a:pt x="251" y="566"/>
                    </a:lnTo>
                    <a:lnTo>
                      <a:pt x="252" y="527"/>
                    </a:lnTo>
                    <a:lnTo>
                      <a:pt x="254" y="491"/>
                    </a:lnTo>
                    <a:lnTo>
                      <a:pt x="254" y="458"/>
                    </a:lnTo>
                    <a:lnTo>
                      <a:pt x="256" y="430"/>
                    </a:lnTo>
                    <a:lnTo>
                      <a:pt x="258" y="405"/>
                    </a:lnTo>
                    <a:lnTo>
                      <a:pt x="262" y="344"/>
                    </a:lnTo>
                    <a:lnTo>
                      <a:pt x="264" y="315"/>
                    </a:lnTo>
                    <a:lnTo>
                      <a:pt x="266" y="287"/>
                    </a:lnTo>
                    <a:lnTo>
                      <a:pt x="268" y="263"/>
                    </a:lnTo>
                    <a:lnTo>
                      <a:pt x="269" y="240"/>
                    </a:lnTo>
                    <a:lnTo>
                      <a:pt x="271" y="220"/>
                    </a:lnTo>
                    <a:lnTo>
                      <a:pt x="272" y="205"/>
                    </a:lnTo>
                    <a:lnTo>
                      <a:pt x="273" y="193"/>
                    </a:lnTo>
                    <a:lnTo>
                      <a:pt x="273" y="185"/>
                    </a:lnTo>
                    <a:lnTo>
                      <a:pt x="273" y="183"/>
                    </a:lnTo>
                    <a:lnTo>
                      <a:pt x="154" y="186"/>
                    </a:lnTo>
                    <a:lnTo>
                      <a:pt x="157" y="208"/>
                    </a:lnTo>
                    <a:lnTo>
                      <a:pt x="159" y="234"/>
                    </a:lnTo>
                    <a:lnTo>
                      <a:pt x="162" y="265"/>
                    </a:lnTo>
                    <a:lnTo>
                      <a:pt x="163" y="300"/>
                    </a:lnTo>
                    <a:lnTo>
                      <a:pt x="164" y="338"/>
                    </a:lnTo>
                    <a:lnTo>
                      <a:pt x="165" y="377"/>
                    </a:lnTo>
                    <a:lnTo>
                      <a:pt x="165" y="418"/>
                    </a:lnTo>
                    <a:lnTo>
                      <a:pt x="166" y="461"/>
                    </a:lnTo>
                    <a:lnTo>
                      <a:pt x="166" y="656"/>
                    </a:lnTo>
                    <a:lnTo>
                      <a:pt x="165" y="687"/>
                    </a:lnTo>
                    <a:lnTo>
                      <a:pt x="165" y="714"/>
                    </a:lnTo>
                    <a:lnTo>
                      <a:pt x="165" y="745"/>
                    </a:lnTo>
                    <a:lnTo>
                      <a:pt x="164" y="775"/>
                    </a:lnTo>
                    <a:lnTo>
                      <a:pt x="163" y="803"/>
                    </a:lnTo>
                    <a:lnTo>
                      <a:pt x="162" y="831"/>
                    </a:lnTo>
                    <a:lnTo>
                      <a:pt x="160" y="857"/>
                    </a:lnTo>
                    <a:lnTo>
                      <a:pt x="158" y="881"/>
                    </a:lnTo>
                    <a:lnTo>
                      <a:pt x="157" y="902"/>
                    </a:lnTo>
                    <a:lnTo>
                      <a:pt x="155" y="920"/>
                    </a:lnTo>
                    <a:lnTo>
                      <a:pt x="154" y="935"/>
                    </a:lnTo>
                    <a:lnTo>
                      <a:pt x="153" y="946"/>
                    </a:lnTo>
                    <a:lnTo>
                      <a:pt x="152" y="953"/>
                    </a:lnTo>
                    <a:lnTo>
                      <a:pt x="152" y="956"/>
                    </a:lnTo>
                    <a:lnTo>
                      <a:pt x="20" y="917"/>
                    </a:lnTo>
                    <a:lnTo>
                      <a:pt x="20" y="915"/>
                    </a:lnTo>
                    <a:lnTo>
                      <a:pt x="21" y="907"/>
                    </a:lnTo>
                    <a:lnTo>
                      <a:pt x="21" y="894"/>
                    </a:lnTo>
                    <a:lnTo>
                      <a:pt x="22" y="876"/>
                    </a:lnTo>
                    <a:lnTo>
                      <a:pt x="23" y="854"/>
                    </a:lnTo>
                    <a:lnTo>
                      <a:pt x="24" y="828"/>
                    </a:lnTo>
                    <a:lnTo>
                      <a:pt x="24" y="798"/>
                    </a:lnTo>
                    <a:lnTo>
                      <a:pt x="25" y="764"/>
                    </a:lnTo>
                    <a:lnTo>
                      <a:pt x="26" y="727"/>
                    </a:lnTo>
                    <a:lnTo>
                      <a:pt x="26" y="642"/>
                    </a:lnTo>
                    <a:lnTo>
                      <a:pt x="25" y="595"/>
                    </a:lnTo>
                    <a:lnTo>
                      <a:pt x="24" y="546"/>
                    </a:lnTo>
                    <a:lnTo>
                      <a:pt x="22" y="507"/>
                    </a:lnTo>
                    <a:lnTo>
                      <a:pt x="21" y="468"/>
                    </a:lnTo>
                    <a:lnTo>
                      <a:pt x="20" y="427"/>
                    </a:lnTo>
                    <a:lnTo>
                      <a:pt x="17" y="387"/>
                    </a:lnTo>
                    <a:lnTo>
                      <a:pt x="16" y="346"/>
                    </a:lnTo>
                    <a:lnTo>
                      <a:pt x="14" y="308"/>
                    </a:lnTo>
                    <a:lnTo>
                      <a:pt x="13" y="270"/>
                    </a:lnTo>
                    <a:lnTo>
                      <a:pt x="10" y="234"/>
                    </a:lnTo>
                    <a:lnTo>
                      <a:pt x="9" y="199"/>
                    </a:lnTo>
                    <a:lnTo>
                      <a:pt x="7" y="168"/>
                    </a:lnTo>
                    <a:lnTo>
                      <a:pt x="6" y="139"/>
                    </a:lnTo>
                    <a:lnTo>
                      <a:pt x="4" y="114"/>
                    </a:lnTo>
                    <a:lnTo>
                      <a:pt x="2" y="92"/>
                    </a:lnTo>
                    <a:lnTo>
                      <a:pt x="2" y="75"/>
                    </a:lnTo>
                    <a:lnTo>
                      <a:pt x="1" y="61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203701" y="5438775"/>
                <a:ext cx="300038" cy="193675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1"/>
                  </a:cxn>
                  <a:cxn ang="0">
                    <a:pos x="126" y="5"/>
                  </a:cxn>
                  <a:cxn ang="0">
                    <a:pos x="139" y="10"/>
                  </a:cxn>
                  <a:cxn ang="0">
                    <a:pos x="151" y="17"/>
                  </a:cxn>
                  <a:cxn ang="0">
                    <a:pos x="161" y="27"/>
                  </a:cxn>
                  <a:cxn ang="0">
                    <a:pos x="168" y="37"/>
                  </a:cxn>
                  <a:cxn ang="0">
                    <a:pos x="175" y="48"/>
                  </a:cxn>
                  <a:cxn ang="0">
                    <a:pos x="179" y="58"/>
                  </a:cxn>
                  <a:cxn ang="0">
                    <a:pos x="183" y="69"/>
                  </a:cxn>
                  <a:cxn ang="0">
                    <a:pos x="186" y="79"/>
                  </a:cxn>
                  <a:cxn ang="0">
                    <a:pos x="187" y="89"/>
                  </a:cxn>
                  <a:cxn ang="0">
                    <a:pos x="188" y="97"/>
                  </a:cxn>
                  <a:cxn ang="0">
                    <a:pos x="189" y="103"/>
                  </a:cxn>
                  <a:cxn ang="0">
                    <a:pos x="189" y="108"/>
                  </a:cxn>
                  <a:cxn ang="0">
                    <a:pos x="187" y="109"/>
                  </a:cxn>
                  <a:cxn ang="0">
                    <a:pos x="180" y="110"/>
                  </a:cxn>
                  <a:cxn ang="0">
                    <a:pos x="171" y="112"/>
                  </a:cxn>
                  <a:cxn ang="0">
                    <a:pos x="158" y="115"/>
                  </a:cxn>
                  <a:cxn ang="0">
                    <a:pos x="142" y="117"/>
                  </a:cxn>
                  <a:cxn ang="0">
                    <a:pos x="124" y="119"/>
                  </a:cxn>
                  <a:cxn ang="0">
                    <a:pos x="105" y="121"/>
                  </a:cxn>
                  <a:cxn ang="0">
                    <a:pos x="83" y="122"/>
                  </a:cxn>
                  <a:cxn ang="0">
                    <a:pos x="61" y="122"/>
                  </a:cxn>
                  <a:cxn ang="0">
                    <a:pos x="44" y="121"/>
                  </a:cxn>
                  <a:cxn ang="0">
                    <a:pos x="30" y="120"/>
                  </a:cxn>
                  <a:cxn ang="0">
                    <a:pos x="19" y="117"/>
                  </a:cxn>
                  <a:cxn ang="0">
                    <a:pos x="11" y="115"/>
                  </a:cxn>
                  <a:cxn ang="0">
                    <a:pos x="5" y="112"/>
                  </a:cxn>
                  <a:cxn ang="0">
                    <a:pos x="2" y="110"/>
                  </a:cxn>
                  <a:cxn ang="0">
                    <a:pos x="1" y="109"/>
                  </a:cxn>
                  <a:cxn ang="0">
                    <a:pos x="0" y="108"/>
                  </a:cxn>
                  <a:cxn ang="0">
                    <a:pos x="0" y="96"/>
                  </a:cxn>
                  <a:cxn ang="0">
                    <a:pos x="2" y="88"/>
                  </a:cxn>
                  <a:cxn ang="0">
                    <a:pos x="3" y="78"/>
                  </a:cxn>
                  <a:cxn ang="0">
                    <a:pos x="5" y="67"/>
                  </a:cxn>
                  <a:cxn ang="0">
                    <a:pos x="9" y="56"/>
                  </a:cxn>
                  <a:cxn ang="0">
                    <a:pos x="15" y="44"/>
                  </a:cxn>
                  <a:cxn ang="0">
                    <a:pos x="22" y="33"/>
                  </a:cxn>
                  <a:cxn ang="0">
                    <a:pos x="31" y="23"/>
                  </a:cxn>
                  <a:cxn ang="0">
                    <a:pos x="42" y="14"/>
                  </a:cxn>
                  <a:cxn ang="0">
                    <a:pos x="56" y="7"/>
                  </a:cxn>
                  <a:cxn ang="0">
                    <a:pos x="72" y="2"/>
                  </a:cxn>
                  <a:cxn ang="0">
                    <a:pos x="92" y="0"/>
                  </a:cxn>
                </a:cxnLst>
                <a:rect l="0" t="0" r="r" b="b"/>
                <a:pathLst>
                  <a:path w="189" h="122">
                    <a:moveTo>
                      <a:pt x="92" y="0"/>
                    </a:moveTo>
                    <a:lnTo>
                      <a:pt x="110" y="1"/>
                    </a:lnTo>
                    <a:lnTo>
                      <a:pt x="126" y="5"/>
                    </a:lnTo>
                    <a:lnTo>
                      <a:pt x="139" y="10"/>
                    </a:lnTo>
                    <a:lnTo>
                      <a:pt x="151" y="17"/>
                    </a:lnTo>
                    <a:lnTo>
                      <a:pt x="161" y="27"/>
                    </a:lnTo>
                    <a:lnTo>
                      <a:pt x="168" y="37"/>
                    </a:lnTo>
                    <a:lnTo>
                      <a:pt x="175" y="48"/>
                    </a:lnTo>
                    <a:lnTo>
                      <a:pt x="179" y="58"/>
                    </a:lnTo>
                    <a:lnTo>
                      <a:pt x="183" y="69"/>
                    </a:lnTo>
                    <a:lnTo>
                      <a:pt x="186" y="79"/>
                    </a:lnTo>
                    <a:lnTo>
                      <a:pt x="187" y="89"/>
                    </a:lnTo>
                    <a:lnTo>
                      <a:pt x="188" y="97"/>
                    </a:lnTo>
                    <a:lnTo>
                      <a:pt x="189" y="103"/>
                    </a:lnTo>
                    <a:lnTo>
                      <a:pt x="189" y="108"/>
                    </a:lnTo>
                    <a:lnTo>
                      <a:pt x="187" y="109"/>
                    </a:lnTo>
                    <a:lnTo>
                      <a:pt x="180" y="110"/>
                    </a:lnTo>
                    <a:lnTo>
                      <a:pt x="171" y="112"/>
                    </a:lnTo>
                    <a:lnTo>
                      <a:pt x="158" y="115"/>
                    </a:lnTo>
                    <a:lnTo>
                      <a:pt x="142" y="117"/>
                    </a:lnTo>
                    <a:lnTo>
                      <a:pt x="124" y="119"/>
                    </a:lnTo>
                    <a:lnTo>
                      <a:pt x="105" y="121"/>
                    </a:lnTo>
                    <a:lnTo>
                      <a:pt x="83" y="122"/>
                    </a:lnTo>
                    <a:lnTo>
                      <a:pt x="61" y="122"/>
                    </a:lnTo>
                    <a:lnTo>
                      <a:pt x="44" y="121"/>
                    </a:lnTo>
                    <a:lnTo>
                      <a:pt x="30" y="120"/>
                    </a:lnTo>
                    <a:lnTo>
                      <a:pt x="19" y="117"/>
                    </a:lnTo>
                    <a:lnTo>
                      <a:pt x="11" y="115"/>
                    </a:lnTo>
                    <a:lnTo>
                      <a:pt x="5" y="112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96"/>
                    </a:lnTo>
                    <a:lnTo>
                      <a:pt x="2" y="88"/>
                    </a:lnTo>
                    <a:lnTo>
                      <a:pt x="3" y="78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4"/>
                    </a:lnTo>
                    <a:lnTo>
                      <a:pt x="22" y="33"/>
                    </a:lnTo>
                    <a:lnTo>
                      <a:pt x="31" y="23"/>
                    </a:lnTo>
                    <a:lnTo>
                      <a:pt x="42" y="14"/>
                    </a:lnTo>
                    <a:lnTo>
                      <a:pt x="56" y="7"/>
                    </a:lnTo>
                    <a:lnTo>
                      <a:pt x="72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656138" y="5441950"/>
                <a:ext cx="322263" cy="206375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9" y="1"/>
                  </a:cxn>
                  <a:cxn ang="0">
                    <a:pos x="146" y="4"/>
                  </a:cxn>
                  <a:cxn ang="0">
                    <a:pos x="159" y="10"/>
                  </a:cxn>
                  <a:cxn ang="0">
                    <a:pos x="170" y="18"/>
                  </a:cxn>
                  <a:cxn ang="0">
                    <a:pos x="179" y="27"/>
                  </a:cxn>
                  <a:cxn ang="0">
                    <a:pos x="187" y="36"/>
                  </a:cxn>
                  <a:cxn ang="0">
                    <a:pos x="192" y="47"/>
                  </a:cxn>
                  <a:cxn ang="0">
                    <a:pos x="196" y="58"/>
                  </a:cxn>
                  <a:cxn ang="0">
                    <a:pos x="199" y="69"/>
                  </a:cxn>
                  <a:cxn ang="0">
                    <a:pos x="202" y="80"/>
                  </a:cxn>
                  <a:cxn ang="0">
                    <a:pos x="202" y="89"/>
                  </a:cxn>
                  <a:cxn ang="0">
                    <a:pos x="203" y="97"/>
                  </a:cxn>
                  <a:cxn ang="0">
                    <a:pos x="203" y="110"/>
                  </a:cxn>
                  <a:cxn ang="0">
                    <a:pos x="202" y="110"/>
                  </a:cxn>
                  <a:cxn ang="0">
                    <a:pos x="201" y="113"/>
                  </a:cxn>
                  <a:cxn ang="0">
                    <a:pos x="197" y="115"/>
                  </a:cxn>
                  <a:cxn ang="0">
                    <a:pos x="191" y="118"/>
                  </a:cxn>
                  <a:cxn ang="0">
                    <a:pos x="182" y="121"/>
                  </a:cxn>
                  <a:cxn ang="0">
                    <a:pos x="169" y="124"/>
                  </a:cxn>
                  <a:cxn ang="0">
                    <a:pos x="152" y="127"/>
                  </a:cxn>
                  <a:cxn ang="0">
                    <a:pos x="131" y="129"/>
                  </a:cxn>
                  <a:cxn ang="0">
                    <a:pos x="111" y="130"/>
                  </a:cxn>
                  <a:cxn ang="0">
                    <a:pos x="92" y="129"/>
                  </a:cxn>
                  <a:cxn ang="0">
                    <a:pos x="74" y="127"/>
                  </a:cxn>
                  <a:cxn ang="0">
                    <a:pos x="57" y="125"/>
                  </a:cxn>
                  <a:cxn ang="0">
                    <a:pos x="41" y="121"/>
                  </a:cxn>
                  <a:cxn ang="0">
                    <a:pos x="28" y="118"/>
                  </a:cxn>
                  <a:cxn ang="0">
                    <a:pos x="16" y="114"/>
                  </a:cxn>
                  <a:cxn ang="0">
                    <a:pos x="7" y="111"/>
                  </a:cxn>
                  <a:cxn ang="0">
                    <a:pos x="2" y="110"/>
                  </a:cxn>
                  <a:cxn ang="0">
                    <a:pos x="0" y="109"/>
                  </a:cxn>
                  <a:cxn ang="0">
                    <a:pos x="0" y="104"/>
                  </a:cxn>
                  <a:cxn ang="0">
                    <a:pos x="1" y="98"/>
                  </a:cxn>
                  <a:cxn ang="0">
                    <a:pos x="2" y="91"/>
                  </a:cxn>
                  <a:cxn ang="0">
                    <a:pos x="4" y="82"/>
                  </a:cxn>
                  <a:cxn ang="0">
                    <a:pos x="7" y="72"/>
                  </a:cxn>
                  <a:cxn ang="0">
                    <a:pos x="11" y="62"/>
                  </a:cxn>
                  <a:cxn ang="0">
                    <a:pos x="17" y="51"/>
                  </a:cxn>
                  <a:cxn ang="0">
                    <a:pos x="24" y="40"/>
                  </a:cxn>
                  <a:cxn ang="0">
                    <a:pos x="32" y="30"/>
                  </a:cxn>
                  <a:cxn ang="0">
                    <a:pos x="43" y="21"/>
                  </a:cxn>
                  <a:cxn ang="0">
                    <a:pos x="57" y="14"/>
                  </a:cxn>
                  <a:cxn ang="0">
                    <a:pos x="72" y="7"/>
                  </a:cxn>
                  <a:cxn ang="0">
                    <a:pos x="90" y="3"/>
                  </a:cxn>
                  <a:cxn ang="0">
                    <a:pos x="111" y="0"/>
                  </a:cxn>
                </a:cxnLst>
                <a:rect l="0" t="0" r="r" b="b"/>
                <a:pathLst>
                  <a:path w="203" h="130">
                    <a:moveTo>
                      <a:pt x="111" y="0"/>
                    </a:moveTo>
                    <a:lnTo>
                      <a:pt x="129" y="1"/>
                    </a:lnTo>
                    <a:lnTo>
                      <a:pt x="146" y="4"/>
                    </a:lnTo>
                    <a:lnTo>
                      <a:pt x="159" y="10"/>
                    </a:lnTo>
                    <a:lnTo>
                      <a:pt x="170" y="18"/>
                    </a:lnTo>
                    <a:lnTo>
                      <a:pt x="179" y="27"/>
                    </a:lnTo>
                    <a:lnTo>
                      <a:pt x="187" y="36"/>
                    </a:lnTo>
                    <a:lnTo>
                      <a:pt x="192" y="47"/>
                    </a:lnTo>
                    <a:lnTo>
                      <a:pt x="196" y="58"/>
                    </a:lnTo>
                    <a:lnTo>
                      <a:pt x="199" y="69"/>
                    </a:lnTo>
                    <a:lnTo>
                      <a:pt x="202" y="80"/>
                    </a:lnTo>
                    <a:lnTo>
                      <a:pt x="202" y="89"/>
                    </a:lnTo>
                    <a:lnTo>
                      <a:pt x="203" y="97"/>
                    </a:lnTo>
                    <a:lnTo>
                      <a:pt x="203" y="110"/>
                    </a:lnTo>
                    <a:lnTo>
                      <a:pt x="202" y="110"/>
                    </a:lnTo>
                    <a:lnTo>
                      <a:pt x="201" y="113"/>
                    </a:lnTo>
                    <a:lnTo>
                      <a:pt x="197" y="115"/>
                    </a:lnTo>
                    <a:lnTo>
                      <a:pt x="191" y="118"/>
                    </a:lnTo>
                    <a:lnTo>
                      <a:pt x="182" y="121"/>
                    </a:lnTo>
                    <a:lnTo>
                      <a:pt x="169" y="124"/>
                    </a:lnTo>
                    <a:lnTo>
                      <a:pt x="152" y="127"/>
                    </a:lnTo>
                    <a:lnTo>
                      <a:pt x="131" y="129"/>
                    </a:lnTo>
                    <a:lnTo>
                      <a:pt x="111" y="130"/>
                    </a:lnTo>
                    <a:lnTo>
                      <a:pt x="92" y="129"/>
                    </a:lnTo>
                    <a:lnTo>
                      <a:pt x="74" y="127"/>
                    </a:lnTo>
                    <a:lnTo>
                      <a:pt x="57" y="125"/>
                    </a:lnTo>
                    <a:lnTo>
                      <a:pt x="41" y="121"/>
                    </a:lnTo>
                    <a:lnTo>
                      <a:pt x="28" y="118"/>
                    </a:lnTo>
                    <a:lnTo>
                      <a:pt x="16" y="114"/>
                    </a:lnTo>
                    <a:lnTo>
                      <a:pt x="7" y="111"/>
                    </a:lnTo>
                    <a:lnTo>
                      <a:pt x="2" y="110"/>
                    </a:lnTo>
                    <a:lnTo>
                      <a:pt x="0" y="109"/>
                    </a:lnTo>
                    <a:lnTo>
                      <a:pt x="0" y="104"/>
                    </a:lnTo>
                    <a:lnTo>
                      <a:pt x="1" y="98"/>
                    </a:lnTo>
                    <a:lnTo>
                      <a:pt x="2" y="91"/>
                    </a:lnTo>
                    <a:lnTo>
                      <a:pt x="4" y="82"/>
                    </a:lnTo>
                    <a:lnTo>
                      <a:pt x="7" y="72"/>
                    </a:lnTo>
                    <a:lnTo>
                      <a:pt x="11" y="62"/>
                    </a:lnTo>
                    <a:lnTo>
                      <a:pt x="17" y="51"/>
                    </a:lnTo>
                    <a:lnTo>
                      <a:pt x="24" y="40"/>
                    </a:lnTo>
                    <a:lnTo>
                      <a:pt x="32" y="30"/>
                    </a:lnTo>
                    <a:lnTo>
                      <a:pt x="43" y="21"/>
                    </a:lnTo>
                    <a:lnTo>
                      <a:pt x="57" y="14"/>
                    </a:lnTo>
                    <a:lnTo>
                      <a:pt x="72" y="7"/>
                    </a:lnTo>
                    <a:lnTo>
                      <a:pt x="90" y="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732213" y="3940175"/>
                <a:ext cx="214313" cy="22383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35" y="50"/>
                  </a:cxn>
                  <a:cxn ang="0">
                    <a:pos x="134" y="53"/>
                  </a:cxn>
                  <a:cxn ang="0">
                    <a:pos x="132" y="58"/>
                  </a:cxn>
                  <a:cxn ang="0">
                    <a:pos x="128" y="67"/>
                  </a:cxn>
                  <a:cxn ang="0">
                    <a:pos x="116" y="90"/>
                  </a:cxn>
                  <a:cxn ang="0">
                    <a:pos x="108" y="103"/>
                  </a:cxn>
                  <a:cxn ang="0">
                    <a:pos x="99" y="116"/>
                  </a:cxn>
                  <a:cxn ang="0">
                    <a:pos x="89" y="127"/>
                  </a:cxn>
                  <a:cxn ang="0">
                    <a:pos x="80" y="135"/>
                  </a:cxn>
                  <a:cxn ang="0">
                    <a:pos x="69" y="139"/>
                  </a:cxn>
                  <a:cxn ang="0">
                    <a:pos x="57" y="141"/>
                  </a:cxn>
                  <a:cxn ang="0">
                    <a:pos x="45" y="141"/>
                  </a:cxn>
                  <a:cxn ang="0">
                    <a:pos x="34" y="138"/>
                  </a:cxn>
                  <a:cxn ang="0">
                    <a:pos x="24" y="136"/>
                  </a:cxn>
                  <a:cxn ang="0">
                    <a:pos x="17" y="133"/>
                  </a:cxn>
                  <a:cxn ang="0">
                    <a:pos x="11" y="130"/>
                  </a:cxn>
                  <a:cxn ang="0">
                    <a:pos x="7" y="126"/>
                  </a:cxn>
                  <a:cxn ang="0">
                    <a:pos x="3" y="121"/>
                  </a:cxn>
                  <a:cxn ang="0">
                    <a:pos x="1" y="116"/>
                  </a:cxn>
                  <a:cxn ang="0">
                    <a:pos x="0" y="109"/>
                  </a:cxn>
                  <a:cxn ang="0">
                    <a:pos x="1" y="100"/>
                  </a:cxn>
                  <a:cxn ang="0">
                    <a:pos x="3" y="90"/>
                  </a:cxn>
                  <a:cxn ang="0">
                    <a:pos x="9" y="77"/>
                  </a:cxn>
                  <a:cxn ang="0">
                    <a:pos x="15" y="63"/>
                  </a:cxn>
                  <a:cxn ang="0">
                    <a:pos x="22" y="49"/>
                  </a:cxn>
                  <a:cxn ang="0">
                    <a:pos x="28" y="36"/>
                  </a:cxn>
                  <a:cxn ang="0">
                    <a:pos x="33" y="24"/>
                  </a:cxn>
                  <a:cxn ang="0">
                    <a:pos x="37" y="15"/>
                  </a:cxn>
                  <a:cxn ang="0">
                    <a:pos x="40" y="7"/>
                  </a:cxn>
                  <a:cxn ang="0">
                    <a:pos x="43" y="1"/>
                  </a:cxn>
                  <a:cxn ang="0">
                    <a:pos x="43" y="0"/>
                  </a:cxn>
                </a:cxnLst>
                <a:rect l="0" t="0" r="r" b="b"/>
                <a:pathLst>
                  <a:path w="135" h="141">
                    <a:moveTo>
                      <a:pt x="43" y="0"/>
                    </a:moveTo>
                    <a:lnTo>
                      <a:pt x="135" y="50"/>
                    </a:lnTo>
                    <a:lnTo>
                      <a:pt x="134" y="53"/>
                    </a:lnTo>
                    <a:lnTo>
                      <a:pt x="132" y="58"/>
                    </a:lnTo>
                    <a:lnTo>
                      <a:pt x="128" y="67"/>
                    </a:lnTo>
                    <a:lnTo>
                      <a:pt x="116" y="90"/>
                    </a:lnTo>
                    <a:lnTo>
                      <a:pt x="108" y="103"/>
                    </a:lnTo>
                    <a:lnTo>
                      <a:pt x="99" y="116"/>
                    </a:lnTo>
                    <a:lnTo>
                      <a:pt x="89" y="127"/>
                    </a:lnTo>
                    <a:lnTo>
                      <a:pt x="80" y="135"/>
                    </a:lnTo>
                    <a:lnTo>
                      <a:pt x="69" y="139"/>
                    </a:lnTo>
                    <a:lnTo>
                      <a:pt x="57" y="141"/>
                    </a:lnTo>
                    <a:lnTo>
                      <a:pt x="45" y="141"/>
                    </a:lnTo>
                    <a:lnTo>
                      <a:pt x="34" y="138"/>
                    </a:lnTo>
                    <a:lnTo>
                      <a:pt x="24" y="136"/>
                    </a:lnTo>
                    <a:lnTo>
                      <a:pt x="17" y="133"/>
                    </a:lnTo>
                    <a:lnTo>
                      <a:pt x="11" y="130"/>
                    </a:lnTo>
                    <a:lnTo>
                      <a:pt x="7" y="126"/>
                    </a:lnTo>
                    <a:lnTo>
                      <a:pt x="3" y="121"/>
                    </a:lnTo>
                    <a:lnTo>
                      <a:pt x="1" y="116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3" y="90"/>
                    </a:lnTo>
                    <a:lnTo>
                      <a:pt x="9" y="77"/>
                    </a:lnTo>
                    <a:lnTo>
                      <a:pt x="15" y="63"/>
                    </a:lnTo>
                    <a:lnTo>
                      <a:pt x="22" y="49"/>
                    </a:lnTo>
                    <a:lnTo>
                      <a:pt x="28" y="36"/>
                    </a:lnTo>
                    <a:lnTo>
                      <a:pt x="33" y="24"/>
                    </a:lnTo>
                    <a:lnTo>
                      <a:pt x="37" y="15"/>
                    </a:lnTo>
                    <a:lnTo>
                      <a:pt x="40" y="7"/>
                    </a:lnTo>
                    <a:lnTo>
                      <a:pt x="43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5108576" y="3871913"/>
                <a:ext cx="220663" cy="17938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5" y="4"/>
                  </a:cxn>
                  <a:cxn ang="0">
                    <a:pos x="100" y="10"/>
                  </a:cxn>
                  <a:cxn ang="0">
                    <a:pos x="113" y="24"/>
                  </a:cxn>
                  <a:cxn ang="0">
                    <a:pos x="119" y="32"/>
                  </a:cxn>
                  <a:cxn ang="0">
                    <a:pos x="125" y="39"/>
                  </a:cxn>
                  <a:cxn ang="0">
                    <a:pos x="130" y="45"/>
                  </a:cxn>
                  <a:cxn ang="0">
                    <a:pos x="133" y="50"/>
                  </a:cxn>
                  <a:cxn ang="0">
                    <a:pos x="138" y="58"/>
                  </a:cxn>
                  <a:cxn ang="0">
                    <a:pos x="139" y="62"/>
                  </a:cxn>
                  <a:cxn ang="0">
                    <a:pos x="139" y="68"/>
                  </a:cxn>
                  <a:cxn ang="0">
                    <a:pos x="138" y="71"/>
                  </a:cxn>
                  <a:cxn ang="0">
                    <a:pos x="134" y="79"/>
                  </a:cxn>
                  <a:cxn ang="0">
                    <a:pos x="129" y="85"/>
                  </a:cxn>
                  <a:cxn ang="0">
                    <a:pos x="122" y="92"/>
                  </a:cxn>
                  <a:cxn ang="0">
                    <a:pos x="114" y="98"/>
                  </a:cxn>
                  <a:cxn ang="0">
                    <a:pos x="105" y="103"/>
                  </a:cxn>
                  <a:cxn ang="0">
                    <a:pos x="97" y="108"/>
                  </a:cxn>
                  <a:cxn ang="0">
                    <a:pos x="90" y="112"/>
                  </a:cxn>
                  <a:cxn ang="0">
                    <a:pos x="85" y="113"/>
                  </a:cxn>
                  <a:cxn ang="0">
                    <a:pos x="72" y="111"/>
                  </a:cxn>
                  <a:cxn ang="0">
                    <a:pos x="58" y="105"/>
                  </a:cxn>
                  <a:cxn ang="0">
                    <a:pos x="46" y="97"/>
                  </a:cxn>
                  <a:cxn ang="0">
                    <a:pos x="36" y="87"/>
                  </a:cxn>
                  <a:cxn ang="0">
                    <a:pos x="24" y="73"/>
                  </a:cxn>
                  <a:cxn ang="0">
                    <a:pos x="15" y="60"/>
                  </a:cxn>
                  <a:cxn ang="0">
                    <a:pos x="9" y="50"/>
                  </a:cxn>
                  <a:cxn ang="0">
                    <a:pos x="5" y="40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91" y="0"/>
                  </a:cxn>
                </a:cxnLst>
                <a:rect l="0" t="0" r="r" b="b"/>
                <a:pathLst>
                  <a:path w="139" h="113">
                    <a:moveTo>
                      <a:pt x="91" y="0"/>
                    </a:moveTo>
                    <a:lnTo>
                      <a:pt x="95" y="4"/>
                    </a:lnTo>
                    <a:lnTo>
                      <a:pt x="100" y="10"/>
                    </a:lnTo>
                    <a:lnTo>
                      <a:pt x="113" y="24"/>
                    </a:lnTo>
                    <a:lnTo>
                      <a:pt x="119" y="32"/>
                    </a:lnTo>
                    <a:lnTo>
                      <a:pt x="125" y="39"/>
                    </a:lnTo>
                    <a:lnTo>
                      <a:pt x="130" y="45"/>
                    </a:lnTo>
                    <a:lnTo>
                      <a:pt x="133" y="50"/>
                    </a:lnTo>
                    <a:lnTo>
                      <a:pt x="138" y="58"/>
                    </a:lnTo>
                    <a:lnTo>
                      <a:pt x="139" y="62"/>
                    </a:lnTo>
                    <a:lnTo>
                      <a:pt x="139" y="68"/>
                    </a:lnTo>
                    <a:lnTo>
                      <a:pt x="138" y="71"/>
                    </a:lnTo>
                    <a:lnTo>
                      <a:pt x="134" y="79"/>
                    </a:lnTo>
                    <a:lnTo>
                      <a:pt x="129" y="85"/>
                    </a:lnTo>
                    <a:lnTo>
                      <a:pt x="122" y="92"/>
                    </a:lnTo>
                    <a:lnTo>
                      <a:pt x="114" y="98"/>
                    </a:lnTo>
                    <a:lnTo>
                      <a:pt x="105" y="103"/>
                    </a:lnTo>
                    <a:lnTo>
                      <a:pt x="97" y="108"/>
                    </a:lnTo>
                    <a:lnTo>
                      <a:pt x="90" y="112"/>
                    </a:lnTo>
                    <a:lnTo>
                      <a:pt x="85" y="113"/>
                    </a:lnTo>
                    <a:lnTo>
                      <a:pt x="72" y="111"/>
                    </a:lnTo>
                    <a:lnTo>
                      <a:pt x="58" y="105"/>
                    </a:lnTo>
                    <a:lnTo>
                      <a:pt x="46" y="97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15" y="60"/>
                    </a:lnTo>
                    <a:lnTo>
                      <a:pt x="9" y="50"/>
                    </a:lnTo>
                    <a:lnTo>
                      <a:pt x="5" y="40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765551" y="3940175"/>
                <a:ext cx="180975" cy="15716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14" y="50"/>
                  </a:cxn>
                  <a:cxn ang="0">
                    <a:pos x="113" y="52"/>
                  </a:cxn>
                  <a:cxn ang="0">
                    <a:pos x="110" y="57"/>
                  </a:cxn>
                  <a:cxn ang="0">
                    <a:pos x="106" y="65"/>
                  </a:cxn>
                  <a:cxn ang="0">
                    <a:pos x="101" y="75"/>
                  </a:cxn>
                  <a:cxn ang="0">
                    <a:pos x="89" y="99"/>
                  </a:cxn>
                  <a:cxn ang="0">
                    <a:pos x="0" y="55"/>
                  </a:cxn>
                  <a:cxn ang="0">
                    <a:pos x="4" y="43"/>
                  </a:cxn>
                  <a:cxn ang="0">
                    <a:pos x="8" y="32"/>
                  </a:cxn>
                  <a:cxn ang="0">
                    <a:pos x="13" y="22"/>
                  </a:cxn>
                  <a:cxn ang="0">
                    <a:pos x="17" y="13"/>
                  </a:cxn>
                  <a:cxn ang="0">
                    <a:pos x="20" y="6"/>
                  </a:cxn>
                  <a:cxn ang="0">
                    <a:pos x="22" y="1"/>
                  </a:cxn>
                  <a:cxn ang="0">
                    <a:pos x="22" y="0"/>
                  </a:cxn>
                </a:cxnLst>
                <a:rect l="0" t="0" r="r" b="b"/>
                <a:pathLst>
                  <a:path w="114" h="99">
                    <a:moveTo>
                      <a:pt x="22" y="0"/>
                    </a:moveTo>
                    <a:lnTo>
                      <a:pt x="114" y="50"/>
                    </a:lnTo>
                    <a:lnTo>
                      <a:pt x="113" y="52"/>
                    </a:lnTo>
                    <a:lnTo>
                      <a:pt x="110" y="57"/>
                    </a:lnTo>
                    <a:lnTo>
                      <a:pt x="106" y="65"/>
                    </a:lnTo>
                    <a:lnTo>
                      <a:pt x="101" y="75"/>
                    </a:lnTo>
                    <a:lnTo>
                      <a:pt x="89" y="99"/>
                    </a:lnTo>
                    <a:lnTo>
                      <a:pt x="0" y="55"/>
                    </a:lnTo>
                    <a:lnTo>
                      <a:pt x="4" y="43"/>
                    </a:lnTo>
                    <a:lnTo>
                      <a:pt x="8" y="32"/>
                    </a:lnTo>
                    <a:lnTo>
                      <a:pt x="13" y="22"/>
                    </a:lnTo>
                    <a:lnTo>
                      <a:pt x="17" y="13"/>
                    </a:lnTo>
                    <a:lnTo>
                      <a:pt x="20" y="6"/>
                    </a:lnTo>
                    <a:lnTo>
                      <a:pt x="22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502151" y="2795588"/>
                <a:ext cx="195263" cy="161925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3" y="0"/>
                  </a:cxn>
                  <a:cxn ang="0">
                    <a:pos x="95" y="99"/>
                  </a:cxn>
                  <a:cxn ang="0">
                    <a:pos x="68" y="102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10" y="12"/>
                  </a:cxn>
                  <a:cxn ang="0">
                    <a:pos x="18" y="12"/>
                  </a:cxn>
                  <a:cxn ang="0">
                    <a:pos x="30" y="11"/>
                  </a:cxn>
                  <a:cxn ang="0">
                    <a:pos x="43" y="10"/>
                  </a:cxn>
                  <a:cxn ang="0">
                    <a:pos x="54" y="8"/>
                  </a:cxn>
                  <a:cxn ang="0">
                    <a:pos x="64" y="8"/>
                  </a:cxn>
                  <a:cxn ang="0">
                    <a:pos x="77" y="6"/>
                  </a:cxn>
                  <a:cxn ang="0">
                    <a:pos x="92" y="4"/>
                  </a:cxn>
                  <a:cxn ang="0">
                    <a:pos x="103" y="3"/>
                  </a:cxn>
                  <a:cxn ang="0">
                    <a:pos x="114" y="1"/>
                  </a:cxn>
                  <a:cxn ang="0">
                    <a:pos x="121" y="0"/>
                  </a:cxn>
                </a:cxnLst>
                <a:rect l="0" t="0" r="r" b="b"/>
                <a:pathLst>
                  <a:path w="123" h="102">
                    <a:moveTo>
                      <a:pt x="121" y="0"/>
                    </a:moveTo>
                    <a:lnTo>
                      <a:pt x="123" y="0"/>
                    </a:lnTo>
                    <a:lnTo>
                      <a:pt x="95" y="99"/>
                    </a:lnTo>
                    <a:lnTo>
                      <a:pt x="68" y="102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10" y="12"/>
                    </a:lnTo>
                    <a:lnTo>
                      <a:pt x="18" y="12"/>
                    </a:lnTo>
                    <a:lnTo>
                      <a:pt x="30" y="11"/>
                    </a:lnTo>
                    <a:lnTo>
                      <a:pt x="43" y="10"/>
                    </a:lnTo>
                    <a:lnTo>
                      <a:pt x="54" y="8"/>
                    </a:lnTo>
                    <a:lnTo>
                      <a:pt x="64" y="8"/>
                    </a:lnTo>
                    <a:lnTo>
                      <a:pt x="77" y="6"/>
                    </a:lnTo>
                    <a:lnTo>
                      <a:pt x="92" y="4"/>
                    </a:lnTo>
                    <a:lnTo>
                      <a:pt x="103" y="3"/>
                    </a:lnTo>
                    <a:lnTo>
                      <a:pt x="114" y="1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9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575176" y="2925763"/>
                <a:ext cx="180975" cy="70326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8" y="2"/>
                  </a:cxn>
                  <a:cxn ang="0">
                    <a:pos x="49" y="8"/>
                  </a:cxn>
                  <a:cxn ang="0">
                    <a:pos x="53" y="18"/>
                  </a:cxn>
                  <a:cxn ang="0">
                    <a:pos x="56" y="31"/>
                  </a:cxn>
                  <a:cxn ang="0">
                    <a:pos x="60" y="47"/>
                  </a:cxn>
                  <a:cxn ang="0">
                    <a:pos x="65" y="65"/>
                  </a:cxn>
                  <a:cxn ang="0">
                    <a:pos x="71" y="85"/>
                  </a:cxn>
                  <a:cxn ang="0">
                    <a:pos x="76" y="107"/>
                  </a:cxn>
                  <a:cxn ang="0">
                    <a:pos x="83" y="130"/>
                  </a:cxn>
                  <a:cxn ang="0">
                    <a:pos x="88" y="154"/>
                  </a:cxn>
                  <a:cxn ang="0">
                    <a:pos x="99" y="203"/>
                  </a:cxn>
                  <a:cxn ang="0">
                    <a:pos x="104" y="227"/>
                  </a:cxn>
                  <a:cxn ang="0">
                    <a:pos x="108" y="250"/>
                  </a:cxn>
                  <a:cxn ang="0">
                    <a:pos x="112" y="272"/>
                  </a:cxn>
                  <a:cxn ang="0">
                    <a:pos x="114" y="292"/>
                  </a:cxn>
                  <a:cxn ang="0">
                    <a:pos x="68" y="443"/>
                  </a:cxn>
                  <a:cxn ang="0">
                    <a:pos x="0" y="326"/>
                  </a:cxn>
                  <a:cxn ang="0">
                    <a:pos x="0" y="324"/>
                  </a:cxn>
                  <a:cxn ang="0">
                    <a:pos x="1" y="316"/>
                  </a:cxn>
                  <a:cxn ang="0">
                    <a:pos x="2" y="303"/>
                  </a:cxn>
                  <a:cxn ang="0">
                    <a:pos x="4" y="288"/>
                  </a:cxn>
                  <a:cxn ang="0">
                    <a:pos x="5" y="268"/>
                  </a:cxn>
                  <a:cxn ang="0">
                    <a:pos x="8" y="246"/>
                  </a:cxn>
                  <a:cxn ang="0">
                    <a:pos x="9" y="222"/>
                  </a:cxn>
                  <a:cxn ang="0">
                    <a:pos x="12" y="196"/>
                  </a:cxn>
                  <a:cxn ang="0">
                    <a:pos x="14" y="169"/>
                  </a:cxn>
                  <a:cxn ang="0">
                    <a:pos x="17" y="114"/>
                  </a:cxn>
                  <a:cxn ang="0">
                    <a:pos x="19" y="88"/>
                  </a:cxn>
                  <a:cxn ang="0">
                    <a:pos x="20" y="63"/>
                  </a:cxn>
                  <a:cxn ang="0">
                    <a:pos x="20" y="18"/>
                  </a:cxn>
                  <a:cxn ang="0">
                    <a:pos x="19" y="0"/>
                  </a:cxn>
                  <a:cxn ang="0">
                    <a:pos x="47" y="0"/>
                  </a:cxn>
                </a:cxnLst>
                <a:rect l="0" t="0" r="r" b="b"/>
                <a:pathLst>
                  <a:path w="114" h="443">
                    <a:moveTo>
                      <a:pt x="47" y="0"/>
                    </a:moveTo>
                    <a:lnTo>
                      <a:pt x="48" y="2"/>
                    </a:lnTo>
                    <a:lnTo>
                      <a:pt x="49" y="8"/>
                    </a:lnTo>
                    <a:lnTo>
                      <a:pt x="53" y="18"/>
                    </a:lnTo>
                    <a:lnTo>
                      <a:pt x="56" y="31"/>
                    </a:lnTo>
                    <a:lnTo>
                      <a:pt x="60" y="47"/>
                    </a:lnTo>
                    <a:lnTo>
                      <a:pt x="65" y="65"/>
                    </a:lnTo>
                    <a:lnTo>
                      <a:pt x="71" y="85"/>
                    </a:lnTo>
                    <a:lnTo>
                      <a:pt x="76" y="107"/>
                    </a:lnTo>
                    <a:lnTo>
                      <a:pt x="83" y="130"/>
                    </a:lnTo>
                    <a:lnTo>
                      <a:pt x="88" y="154"/>
                    </a:lnTo>
                    <a:lnTo>
                      <a:pt x="99" y="203"/>
                    </a:lnTo>
                    <a:lnTo>
                      <a:pt x="104" y="227"/>
                    </a:lnTo>
                    <a:lnTo>
                      <a:pt x="108" y="250"/>
                    </a:lnTo>
                    <a:lnTo>
                      <a:pt x="112" y="272"/>
                    </a:lnTo>
                    <a:lnTo>
                      <a:pt x="114" y="292"/>
                    </a:lnTo>
                    <a:lnTo>
                      <a:pt x="68" y="443"/>
                    </a:lnTo>
                    <a:lnTo>
                      <a:pt x="0" y="326"/>
                    </a:lnTo>
                    <a:lnTo>
                      <a:pt x="0" y="324"/>
                    </a:lnTo>
                    <a:lnTo>
                      <a:pt x="1" y="316"/>
                    </a:lnTo>
                    <a:lnTo>
                      <a:pt x="2" y="303"/>
                    </a:lnTo>
                    <a:lnTo>
                      <a:pt x="4" y="288"/>
                    </a:lnTo>
                    <a:lnTo>
                      <a:pt x="5" y="268"/>
                    </a:lnTo>
                    <a:lnTo>
                      <a:pt x="8" y="246"/>
                    </a:lnTo>
                    <a:lnTo>
                      <a:pt x="9" y="222"/>
                    </a:lnTo>
                    <a:lnTo>
                      <a:pt x="12" y="196"/>
                    </a:lnTo>
                    <a:lnTo>
                      <a:pt x="14" y="169"/>
                    </a:lnTo>
                    <a:lnTo>
                      <a:pt x="17" y="114"/>
                    </a:lnTo>
                    <a:lnTo>
                      <a:pt x="19" y="88"/>
                    </a:lnTo>
                    <a:lnTo>
                      <a:pt x="20" y="63"/>
                    </a:lnTo>
                    <a:lnTo>
                      <a:pt x="20" y="18"/>
                    </a:lnTo>
                    <a:lnTo>
                      <a:pt x="19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9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3967163" y="1524000"/>
                <a:ext cx="1011238" cy="112871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96" y="2"/>
                  </a:cxn>
                  <a:cxn ang="0">
                    <a:pos x="330" y="8"/>
                  </a:cxn>
                  <a:cxn ang="0">
                    <a:pos x="363" y="17"/>
                  </a:cxn>
                  <a:cxn ang="0">
                    <a:pos x="396" y="31"/>
                  </a:cxn>
                  <a:cxn ang="0">
                    <a:pos x="429" y="48"/>
                  </a:cxn>
                  <a:cxn ang="0">
                    <a:pos x="460" y="69"/>
                  </a:cxn>
                  <a:cxn ang="0">
                    <a:pos x="489" y="93"/>
                  </a:cxn>
                  <a:cxn ang="0">
                    <a:pos x="518" y="120"/>
                  </a:cxn>
                  <a:cxn ang="0">
                    <a:pos x="543" y="150"/>
                  </a:cxn>
                  <a:cxn ang="0">
                    <a:pos x="567" y="185"/>
                  </a:cxn>
                  <a:cxn ang="0">
                    <a:pos x="588" y="222"/>
                  </a:cxn>
                  <a:cxn ang="0">
                    <a:pos x="607" y="262"/>
                  </a:cxn>
                  <a:cxn ang="0">
                    <a:pos x="619" y="295"/>
                  </a:cxn>
                  <a:cxn ang="0">
                    <a:pos x="629" y="328"/>
                  </a:cxn>
                  <a:cxn ang="0">
                    <a:pos x="634" y="362"/>
                  </a:cxn>
                  <a:cxn ang="0">
                    <a:pos x="637" y="395"/>
                  </a:cxn>
                  <a:cxn ang="0">
                    <a:pos x="637" y="428"/>
                  </a:cxn>
                  <a:cxn ang="0">
                    <a:pos x="635" y="461"/>
                  </a:cxn>
                  <a:cxn ang="0">
                    <a:pos x="629" y="493"/>
                  </a:cxn>
                  <a:cxn ang="0">
                    <a:pos x="621" y="523"/>
                  </a:cxn>
                  <a:cxn ang="0">
                    <a:pos x="610" y="552"/>
                  </a:cxn>
                  <a:cxn ang="0">
                    <a:pos x="597" y="579"/>
                  </a:cxn>
                  <a:cxn ang="0">
                    <a:pos x="581" y="605"/>
                  </a:cxn>
                  <a:cxn ang="0">
                    <a:pos x="562" y="628"/>
                  </a:cxn>
                  <a:cxn ang="0">
                    <a:pos x="540" y="650"/>
                  </a:cxn>
                  <a:cxn ang="0">
                    <a:pos x="516" y="668"/>
                  </a:cxn>
                  <a:cxn ang="0">
                    <a:pos x="489" y="683"/>
                  </a:cxn>
                  <a:cxn ang="0">
                    <a:pos x="460" y="695"/>
                  </a:cxn>
                  <a:cxn ang="0">
                    <a:pos x="424" y="705"/>
                  </a:cxn>
                  <a:cxn ang="0">
                    <a:pos x="388" y="710"/>
                  </a:cxn>
                  <a:cxn ang="0">
                    <a:pos x="352" y="711"/>
                  </a:cxn>
                  <a:cxn ang="0">
                    <a:pos x="317" y="708"/>
                  </a:cxn>
                  <a:cxn ang="0">
                    <a:pos x="282" y="700"/>
                  </a:cxn>
                  <a:cxn ang="0">
                    <a:pos x="248" y="687"/>
                  </a:cxn>
                  <a:cxn ang="0">
                    <a:pos x="215" y="672"/>
                  </a:cxn>
                  <a:cxn ang="0">
                    <a:pos x="184" y="652"/>
                  </a:cxn>
                  <a:cxn ang="0">
                    <a:pos x="154" y="628"/>
                  </a:cxn>
                  <a:cxn ang="0">
                    <a:pos x="125" y="602"/>
                  </a:cxn>
                  <a:cxn ang="0">
                    <a:pos x="99" y="572"/>
                  </a:cxn>
                  <a:cxn ang="0">
                    <a:pos x="73" y="538"/>
                  </a:cxn>
                  <a:cxn ang="0">
                    <a:pos x="51" y="502"/>
                  </a:cxn>
                  <a:cxn ang="0">
                    <a:pos x="37" y="472"/>
                  </a:cxn>
                  <a:cxn ang="0">
                    <a:pos x="25" y="442"/>
                  </a:cxn>
                  <a:cxn ang="0">
                    <a:pos x="15" y="412"/>
                  </a:cxn>
                  <a:cxn ang="0">
                    <a:pos x="8" y="380"/>
                  </a:cxn>
                  <a:cxn ang="0">
                    <a:pos x="3" y="348"/>
                  </a:cxn>
                  <a:cxn ang="0">
                    <a:pos x="0" y="316"/>
                  </a:cxn>
                  <a:cxn ang="0">
                    <a:pos x="0" y="283"/>
                  </a:cxn>
                  <a:cxn ang="0">
                    <a:pos x="2" y="252"/>
                  </a:cxn>
                  <a:cxn ang="0">
                    <a:pos x="6" y="221"/>
                  </a:cxn>
                  <a:cxn ang="0">
                    <a:pos x="13" y="191"/>
                  </a:cxn>
                  <a:cxn ang="0">
                    <a:pos x="23" y="162"/>
                  </a:cxn>
                  <a:cxn ang="0">
                    <a:pos x="35" y="135"/>
                  </a:cxn>
                  <a:cxn ang="0">
                    <a:pos x="49" y="110"/>
                  </a:cxn>
                  <a:cxn ang="0">
                    <a:pos x="65" y="87"/>
                  </a:cxn>
                  <a:cxn ang="0">
                    <a:pos x="85" y="66"/>
                  </a:cxn>
                  <a:cxn ang="0">
                    <a:pos x="106" y="48"/>
                  </a:cxn>
                  <a:cxn ang="0">
                    <a:pos x="131" y="33"/>
                  </a:cxn>
                  <a:cxn ang="0">
                    <a:pos x="162" y="19"/>
                  </a:cxn>
                  <a:cxn ang="0">
                    <a:pos x="195" y="9"/>
                  </a:cxn>
                  <a:cxn ang="0">
                    <a:pos x="228" y="2"/>
                  </a:cxn>
                  <a:cxn ang="0">
                    <a:pos x="262" y="0"/>
                  </a:cxn>
                </a:cxnLst>
                <a:rect l="0" t="0" r="r" b="b"/>
                <a:pathLst>
                  <a:path w="637" h="711">
                    <a:moveTo>
                      <a:pt x="262" y="0"/>
                    </a:moveTo>
                    <a:lnTo>
                      <a:pt x="296" y="2"/>
                    </a:lnTo>
                    <a:lnTo>
                      <a:pt x="330" y="8"/>
                    </a:lnTo>
                    <a:lnTo>
                      <a:pt x="363" y="17"/>
                    </a:lnTo>
                    <a:lnTo>
                      <a:pt x="396" y="31"/>
                    </a:lnTo>
                    <a:lnTo>
                      <a:pt x="429" y="48"/>
                    </a:lnTo>
                    <a:lnTo>
                      <a:pt x="460" y="69"/>
                    </a:lnTo>
                    <a:lnTo>
                      <a:pt x="489" y="93"/>
                    </a:lnTo>
                    <a:lnTo>
                      <a:pt x="518" y="120"/>
                    </a:lnTo>
                    <a:lnTo>
                      <a:pt x="543" y="150"/>
                    </a:lnTo>
                    <a:lnTo>
                      <a:pt x="567" y="185"/>
                    </a:lnTo>
                    <a:lnTo>
                      <a:pt x="588" y="222"/>
                    </a:lnTo>
                    <a:lnTo>
                      <a:pt x="607" y="262"/>
                    </a:lnTo>
                    <a:lnTo>
                      <a:pt x="619" y="295"/>
                    </a:lnTo>
                    <a:lnTo>
                      <a:pt x="629" y="328"/>
                    </a:lnTo>
                    <a:lnTo>
                      <a:pt x="634" y="362"/>
                    </a:lnTo>
                    <a:lnTo>
                      <a:pt x="637" y="395"/>
                    </a:lnTo>
                    <a:lnTo>
                      <a:pt x="637" y="428"/>
                    </a:lnTo>
                    <a:lnTo>
                      <a:pt x="635" y="461"/>
                    </a:lnTo>
                    <a:lnTo>
                      <a:pt x="629" y="493"/>
                    </a:lnTo>
                    <a:lnTo>
                      <a:pt x="621" y="523"/>
                    </a:lnTo>
                    <a:lnTo>
                      <a:pt x="610" y="552"/>
                    </a:lnTo>
                    <a:lnTo>
                      <a:pt x="597" y="579"/>
                    </a:lnTo>
                    <a:lnTo>
                      <a:pt x="581" y="605"/>
                    </a:lnTo>
                    <a:lnTo>
                      <a:pt x="562" y="628"/>
                    </a:lnTo>
                    <a:lnTo>
                      <a:pt x="540" y="650"/>
                    </a:lnTo>
                    <a:lnTo>
                      <a:pt x="516" y="668"/>
                    </a:lnTo>
                    <a:lnTo>
                      <a:pt x="489" y="683"/>
                    </a:lnTo>
                    <a:lnTo>
                      <a:pt x="460" y="695"/>
                    </a:lnTo>
                    <a:lnTo>
                      <a:pt x="424" y="705"/>
                    </a:lnTo>
                    <a:lnTo>
                      <a:pt x="388" y="710"/>
                    </a:lnTo>
                    <a:lnTo>
                      <a:pt x="352" y="711"/>
                    </a:lnTo>
                    <a:lnTo>
                      <a:pt x="317" y="708"/>
                    </a:lnTo>
                    <a:lnTo>
                      <a:pt x="282" y="700"/>
                    </a:lnTo>
                    <a:lnTo>
                      <a:pt x="248" y="687"/>
                    </a:lnTo>
                    <a:lnTo>
                      <a:pt x="215" y="672"/>
                    </a:lnTo>
                    <a:lnTo>
                      <a:pt x="184" y="652"/>
                    </a:lnTo>
                    <a:lnTo>
                      <a:pt x="154" y="628"/>
                    </a:lnTo>
                    <a:lnTo>
                      <a:pt x="125" y="602"/>
                    </a:lnTo>
                    <a:lnTo>
                      <a:pt x="99" y="572"/>
                    </a:lnTo>
                    <a:lnTo>
                      <a:pt x="73" y="538"/>
                    </a:lnTo>
                    <a:lnTo>
                      <a:pt x="51" y="502"/>
                    </a:lnTo>
                    <a:lnTo>
                      <a:pt x="37" y="472"/>
                    </a:lnTo>
                    <a:lnTo>
                      <a:pt x="25" y="442"/>
                    </a:lnTo>
                    <a:lnTo>
                      <a:pt x="15" y="412"/>
                    </a:lnTo>
                    <a:lnTo>
                      <a:pt x="8" y="380"/>
                    </a:lnTo>
                    <a:lnTo>
                      <a:pt x="3" y="348"/>
                    </a:lnTo>
                    <a:lnTo>
                      <a:pt x="0" y="316"/>
                    </a:lnTo>
                    <a:lnTo>
                      <a:pt x="0" y="283"/>
                    </a:lnTo>
                    <a:lnTo>
                      <a:pt x="2" y="252"/>
                    </a:lnTo>
                    <a:lnTo>
                      <a:pt x="6" y="221"/>
                    </a:lnTo>
                    <a:lnTo>
                      <a:pt x="13" y="191"/>
                    </a:lnTo>
                    <a:lnTo>
                      <a:pt x="23" y="162"/>
                    </a:lnTo>
                    <a:lnTo>
                      <a:pt x="35" y="135"/>
                    </a:lnTo>
                    <a:lnTo>
                      <a:pt x="49" y="110"/>
                    </a:lnTo>
                    <a:lnTo>
                      <a:pt x="65" y="87"/>
                    </a:lnTo>
                    <a:lnTo>
                      <a:pt x="85" y="66"/>
                    </a:lnTo>
                    <a:lnTo>
                      <a:pt x="106" y="48"/>
                    </a:lnTo>
                    <a:lnTo>
                      <a:pt x="131" y="33"/>
                    </a:lnTo>
                    <a:lnTo>
                      <a:pt x="162" y="19"/>
                    </a:lnTo>
                    <a:lnTo>
                      <a:pt x="195" y="9"/>
                    </a:lnTo>
                    <a:lnTo>
                      <a:pt x="228" y="2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033838" y="1577975"/>
                <a:ext cx="912813" cy="1016000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277" y="2"/>
                  </a:cxn>
                  <a:cxn ang="0">
                    <a:pos x="309" y="9"/>
                  </a:cxn>
                  <a:cxn ang="0">
                    <a:pos x="342" y="20"/>
                  </a:cxn>
                  <a:cxn ang="0">
                    <a:pos x="373" y="35"/>
                  </a:cxn>
                  <a:cxn ang="0">
                    <a:pos x="404" y="53"/>
                  </a:cxn>
                  <a:cxn ang="0">
                    <a:pos x="433" y="75"/>
                  </a:cxn>
                  <a:cxn ang="0">
                    <a:pos x="460" y="101"/>
                  </a:cxn>
                  <a:cxn ang="0">
                    <a:pos x="486" y="130"/>
                  </a:cxn>
                  <a:cxn ang="0">
                    <a:pos x="509" y="162"/>
                  </a:cxn>
                  <a:cxn ang="0">
                    <a:pos x="530" y="197"/>
                  </a:cxn>
                  <a:cxn ang="0">
                    <a:pos x="548" y="236"/>
                  </a:cxn>
                  <a:cxn ang="0">
                    <a:pos x="559" y="268"/>
                  </a:cxn>
                  <a:cxn ang="0">
                    <a:pos x="568" y="300"/>
                  </a:cxn>
                  <a:cxn ang="0">
                    <a:pos x="572" y="332"/>
                  </a:cxn>
                  <a:cxn ang="0">
                    <a:pos x="575" y="364"/>
                  </a:cxn>
                  <a:cxn ang="0">
                    <a:pos x="574" y="396"/>
                  </a:cxn>
                  <a:cxn ang="0">
                    <a:pos x="571" y="427"/>
                  </a:cxn>
                  <a:cxn ang="0">
                    <a:pos x="565" y="457"/>
                  </a:cxn>
                  <a:cxn ang="0">
                    <a:pos x="555" y="485"/>
                  </a:cxn>
                  <a:cxn ang="0">
                    <a:pos x="543" y="512"/>
                  </a:cxn>
                  <a:cxn ang="0">
                    <a:pos x="528" y="537"/>
                  </a:cxn>
                  <a:cxn ang="0">
                    <a:pos x="511" y="560"/>
                  </a:cxn>
                  <a:cxn ang="0">
                    <a:pos x="490" y="581"/>
                  </a:cxn>
                  <a:cxn ang="0">
                    <a:pos x="468" y="599"/>
                  </a:cxn>
                  <a:cxn ang="0">
                    <a:pos x="442" y="614"/>
                  </a:cxn>
                  <a:cxn ang="0">
                    <a:pos x="415" y="626"/>
                  </a:cxn>
                  <a:cxn ang="0">
                    <a:pos x="379" y="635"/>
                  </a:cxn>
                  <a:cxn ang="0">
                    <a:pos x="345" y="640"/>
                  </a:cxn>
                  <a:cxn ang="0">
                    <a:pos x="309" y="640"/>
                  </a:cxn>
                  <a:cxn ang="0">
                    <a:pos x="275" y="635"/>
                  </a:cxn>
                  <a:cxn ang="0">
                    <a:pos x="242" y="626"/>
                  </a:cxn>
                  <a:cxn ang="0">
                    <a:pos x="209" y="612"/>
                  </a:cxn>
                  <a:cxn ang="0">
                    <a:pos x="177" y="595"/>
                  </a:cxn>
                  <a:cxn ang="0">
                    <a:pos x="147" y="573"/>
                  </a:cxn>
                  <a:cxn ang="0">
                    <a:pos x="119" y="548"/>
                  </a:cxn>
                  <a:cxn ang="0">
                    <a:pos x="92" y="519"/>
                  </a:cxn>
                  <a:cxn ang="0">
                    <a:pos x="68" y="486"/>
                  </a:cxn>
                  <a:cxn ang="0">
                    <a:pos x="46" y="451"/>
                  </a:cxn>
                  <a:cxn ang="0">
                    <a:pos x="33" y="423"/>
                  </a:cxn>
                  <a:cxn ang="0">
                    <a:pos x="21" y="394"/>
                  </a:cxn>
                  <a:cxn ang="0">
                    <a:pos x="12" y="364"/>
                  </a:cxn>
                  <a:cxn ang="0">
                    <a:pos x="6" y="334"/>
                  </a:cxn>
                  <a:cxn ang="0">
                    <a:pos x="1" y="304"/>
                  </a:cxn>
                  <a:cxn ang="0">
                    <a:pos x="0" y="273"/>
                  </a:cxn>
                  <a:cxn ang="0">
                    <a:pos x="1" y="242"/>
                  </a:cxn>
                  <a:cxn ang="0">
                    <a:pos x="4" y="212"/>
                  </a:cxn>
                  <a:cxn ang="0">
                    <a:pos x="9" y="183"/>
                  </a:cxn>
                  <a:cxn ang="0">
                    <a:pos x="17" y="155"/>
                  </a:cxn>
                  <a:cxn ang="0">
                    <a:pos x="27" y="129"/>
                  </a:cxn>
                  <a:cxn ang="0">
                    <a:pos x="41" y="104"/>
                  </a:cxn>
                  <a:cxn ang="0">
                    <a:pos x="56" y="82"/>
                  </a:cxn>
                  <a:cxn ang="0">
                    <a:pos x="74" y="61"/>
                  </a:cxn>
                  <a:cxn ang="0">
                    <a:pos x="95" y="44"/>
                  </a:cxn>
                  <a:cxn ang="0">
                    <a:pos x="118" y="29"/>
                  </a:cxn>
                  <a:cxn ang="0">
                    <a:pos x="148" y="16"/>
                  </a:cxn>
                  <a:cxn ang="0">
                    <a:pos x="179" y="6"/>
                  </a:cxn>
                  <a:cxn ang="0">
                    <a:pos x="212" y="1"/>
                  </a:cxn>
                  <a:cxn ang="0">
                    <a:pos x="244" y="0"/>
                  </a:cxn>
                </a:cxnLst>
                <a:rect l="0" t="0" r="r" b="b"/>
                <a:pathLst>
                  <a:path w="575" h="640">
                    <a:moveTo>
                      <a:pt x="244" y="0"/>
                    </a:moveTo>
                    <a:lnTo>
                      <a:pt x="277" y="2"/>
                    </a:lnTo>
                    <a:lnTo>
                      <a:pt x="309" y="9"/>
                    </a:lnTo>
                    <a:lnTo>
                      <a:pt x="342" y="20"/>
                    </a:lnTo>
                    <a:lnTo>
                      <a:pt x="373" y="35"/>
                    </a:lnTo>
                    <a:lnTo>
                      <a:pt x="404" y="53"/>
                    </a:lnTo>
                    <a:lnTo>
                      <a:pt x="433" y="75"/>
                    </a:lnTo>
                    <a:lnTo>
                      <a:pt x="460" y="101"/>
                    </a:lnTo>
                    <a:lnTo>
                      <a:pt x="486" y="130"/>
                    </a:lnTo>
                    <a:lnTo>
                      <a:pt x="509" y="162"/>
                    </a:lnTo>
                    <a:lnTo>
                      <a:pt x="530" y="197"/>
                    </a:lnTo>
                    <a:lnTo>
                      <a:pt x="548" y="236"/>
                    </a:lnTo>
                    <a:lnTo>
                      <a:pt x="559" y="268"/>
                    </a:lnTo>
                    <a:lnTo>
                      <a:pt x="568" y="300"/>
                    </a:lnTo>
                    <a:lnTo>
                      <a:pt x="572" y="332"/>
                    </a:lnTo>
                    <a:lnTo>
                      <a:pt x="575" y="364"/>
                    </a:lnTo>
                    <a:lnTo>
                      <a:pt x="574" y="396"/>
                    </a:lnTo>
                    <a:lnTo>
                      <a:pt x="571" y="427"/>
                    </a:lnTo>
                    <a:lnTo>
                      <a:pt x="565" y="457"/>
                    </a:lnTo>
                    <a:lnTo>
                      <a:pt x="555" y="485"/>
                    </a:lnTo>
                    <a:lnTo>
                      <a:pt x="543" y="512"/>
                    </a:lnTo>
                    <a:lnTo>
                      <a:pt x="528" y="537"/>
                    </a:lnTo>
                    <a:lnTo>
                      <a:pt x="511" y="560"/>
                    </a:lnTo>
                    <a:lnTo>
                      <a:pt x="490" y="581"/>
                    </a:lnTo>
                    <a:lnTo>
                      <a:pt x="468" y="599"/>
                    </a:lnTo>
                    <a:lnTo>
                      <a:pt x="442" y="614"/>
                    </a:lnTo>
                    <a:lnTo>
                      <a:pt x="415" y="626"/>
                    </a:lnTo>
                    <a:lnTo>
                      <a:pt x="379" y="635"/>
                    </a:lnTo>
                    <a:lnTo>
                      <a:pt x="345" y="640"/>
                    </a:lnTo>
                    <a:lnTo>
                      <a:pt x="309" y="640"/>
                    </a:lnTo>
                    <a:lnTo>
                      <a:pt x="275" y="635"/>
                    </a:lnTo>
                    <a:lnTo>
                      <a:pt x="242" y="626"/>
                    </a:lnTo>
                    <a:lnTo>
                      <a:pt x="209" y="612"/>
                    </a:lnTo>
                    <a:lnTo>
                      <a:pt x="177" y="595"/>
                    </a:lnTo>
                    <a:lnTo>
                      <a:pt x="147" y="573"/>
                    </a:lnTo>
                    <a:lnTo>
                      <a:pt x="119" y="548"/>
                    </a:lnTo>
                    <a:lnTo>
                      <a:pt x="92" y="519"/>
                    </a:lnTo>
                    <a:lnTo>
                      <a:pt x="68" y="486"/>
                    </a:lnTo>
                    <a:lnTo>
                      <a:pt x="46" y="451"/>
                    </a:lnTo>
                    <a:lnTo>
                      <a:pt x="33" y="423"/>
                    </a:lnTo>
                    <a:lnTo>
                      <a:pt x="21" y="394"/>
                    </a:lnTo>
                    <a:lnTo>
                      <a:pt x="12" y="364"/>
                    </a:lnTo>
                    <a:lnTo>
                      <a:pt x="6" y="334"/>
                    </a:lnTo>
                    <a:lnTo>
                      <a:pt x="1" y="304"/>
                    </a:lnTo>
                    <a:lnTo>
                      <a:pt x="0" y="273"/>
                    </a:lnTo>
                    <a:lnTo>
                      <a:pt x="1" y="242"/>
                    </a:lnTo>
                    <a:lnTo>
                      <a:pt x="4" y="212"/>
                    </a:lnTo>
                    <a:lnTo>
                      <a:pt x="9" y="183"/>
                    </a:lnTo>
                    <a:lnTo>
                      <a:pt x="17" y="155"/>
                    </a:lnTo>
                    <a:lnTo>
                      <a:pt x="27" y="129"/>
                    </a:lnTo>
                    <a:lnTo>
                      <a:pt x="41" y="104"/>
                    </a:lnTo>
                    <a:lnTo>
                      <a:pt x="56" y="82"/>
                    </a:lnTo>
                    <a:lnTo>
                      <a:pt x="74" y="61"/>
                    </a:lnTo>
                    <a:lnTo>
                      <a:pt x="95" y="44"/>
                    </a:lnTo>
                    <a:lnTo>
                      <a:pt x="118" y="29"/>
                    </a:lnTo>
                    <a:lnTo>
                      <a:pt x="148" y="16"/>
                    </a:lnTo>
                    <a:lnTo>
                      <a:pt x="179" y="6"/>
                    </a:lnTo>
                    <a:lnTo>
                      <a:pt x="212" y="1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ED78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251326" y="4044950"/>
                <a:ext cx="665163" cy="15875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91" y="6"/>
                  </a:cxn>
                  <a:cxn ang="0">
                    <a:pos x="419" y="57"/>
                  </a:cxn>
                  <a:cxn ang="0">
                    <a:pos x="419" y="59"/>
                  </a:cxn>
                  <a:cxn ang="0">
                    <a:pos x="418" y="63"/>
                  </a:cxn>
                  <a:cxn ang="0">
                    <a:pos x="417" y="71"/>
                  </a:cxn>
                  <a:cxn ang="0">
                    <a:pos x="416" y="83"/>
                  </a:cxn>
                  <a:cxn ang="0">
                    <a:pos x="398" y="83"/>
                  </a:cxn>
                  <a:cxn ang="0">
                    <a:pos x="349" y="83"/>
                  </a:cxn>
                  <a:cxn ang="0">
                    <a:pos x="320" y="83"/>
                  </a:cxn>
                  <a:cxn ang="0">
                    <a:pos x="288" y="84"/>
                  </a:cxn>
                  <a:cxn ang="0">
                    <a:pos x="281" y="68"/>
                  </a:cxn>
                  <a:cxn ang="0">
                    <a:pos x="272" y="85"/>
                  </a:cxn>
                  <a:cxn ang="0">
                    <a:pos x="238" y="87"/>
                  </a:cxn>
                  <a:cxn ang="0">
                    <a:pos x="201" y="89"/>
                  </a:cxn>
                  <a:cxn ang="0">
                    <a:pos x="166" y="91"/>
                  </a:cxn>
                  <a:cxn ang="0">
                    <a:pos x="131" y="92"/>
                  </a:cxn>
                  <a:cxn ang="0">
                    <a:pos x="99" y="94"/>
                  </a:cxn>
                  <a:cxn ang="0">
                    <a:pos x="68" y="96"/>
                  </a:cxn>
                  <a:cxn ang="0">
                    <a:pos x="42" y="98"/>
                  </a:cxn>
                  <a:cxn ang="0">
                    <a:pos x="20" y="99"/>
                  </a:cxn>
                  <a:cxn ang="0">
                    <a:pos x="2" y="100"/>
                  </a:cxn>
                  <a:cxn ang="0">
                    <a:pos x="1" y="93"/>
                  </a:cxn>
                  <a:cxn ang="0">
                    <a:pos x="1" y="83"/>
                  </a:cxn>
                  <a:cxn ang="0">
                    <a:pos x="1" y="75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240" y="0"/>
                  </a:cxn>
                </a:cxnLst>
                <a:rect l="0" t="0" r="r" b="b"/>
                <a:pathLst>
                  <a:path w="419" h="100">
                    <a:moveTo>
                      <a:pt x="240" y="0"/>
                    </a:moveTo>
                    <a:lnTo>
                      <a:pt x="291" y="6"/>
                    </a:lnTo>
                    <a:lnTo>
                      <a:pt x="419" y="57"/>
                    </a:lnTo>
                    <a:lnTo>
                      <a:pt x="419" y="59"/>
                    </a:lnTo>
                    <a:lnTo>
                      <a:pt x="418" y="63"/>
                    </a:lnTo>
                    <a:lnTo>
                      <a:pt x="417" y="71"/>
                    </a:lnTo>
                    <a:lnTo>
                      <a:pt x="416" y="83"/>
                    </a:lnTo>
                    <a:lnTo>
                      <a:pt x="398" y="83"/>
                    </a:lnTo>
                    <a:lnTo>
                      <a:pt x="349" y="83"/>
                    </a:lnTo>
                    <a:lnTo>
                      <a:pt x="320" y="83"/>
                    </a:lnTo>
                    <a:lnTo>
                      <a:pt x="288" y="84"/>
                    </a:lnTo>
                    <a:lnTo>
                      <a:pt x="281" y="68"/>
                    </a:lnTo>
                    <a:lnTo>
                      <a:pt x="272" y="85"/>
                    </a:lnTo>
                    <a:lnTo>
                      <a:pt x="238" y="87"/>
                    </a:lnTo>
                    <a:lnTo>
                      <a:pt x="201" y="89"/>
                    </a:lnTo>
                    <a:lnTo>
                      <a:pt x="166" y="91"/>
                    </a:lnTo>
                    <a:lnTo>
                      <a:pt x="131" y="92"/>
                    </a:lnTo>
                    <a:lnTo>
                      <a:pt x="99" y="94"/>
                    </a:lnTo>
                    <a:lnTo>
                      <a:pt x="68" y="96"/>
                    </a:lnTo>
                    <a:lnTo>
                      <a:pt x="42" y="98"/>
                    </a:lnTo>
                    <a:lnTo>
                      <a:pt x="20" y="99"/>
                    </a:lnTo>
                    <a:lnTo>
                      <a:pt x="2" y="100"/>
                    </a:lnTo>
                    <a:lnTo>
                      <a:pt x="1" y="93"/>
                    </a:lnTo>
                    <a:lnTo>
                      <a:pt x="1" y="83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7163" y="1550988"/>
                <a:ext cx="857250" cy="823913"/>
              </a:xfrm>
              <a:custGeom>
                <a:avLst/>
                <a:gdLst/>
                <a:ahLst/>
                <a:cxnLst>
                  <a:cxn ang="0">
                    <a:pos x="293" y="3"/>
                  </a:cxn>
                  <a:cxn ang="0">
                    <a:pos x="361" y="19"/>
                  </a:cxn>
                  <a:cxn ang="0">
                    <a:pos x="426" y="52"/>
                  </a:cxn>
                  <a:cxn ang="0">
                    <a:pos x="487" y="100"/>
                  </a:cxn>
                  <a:cxn ang="0">
                    <a:pos x="540" y="161"/>
                  </a:cxn>
                  <a:cxn ang="0">
                    <a:pos x="525" y="200"/>
                  </a:cxn>
                  <a:cxn ang="0">
                    <a:pos x="501" y="238"/>
                  </a:cxn>
                  <a:cxn ang="0">
                    <a:pos x="468" y="272"/>
                  </a:cxn>
                  <a:cxn ang="0">
                    <a:pos x="426" y="298"/>
                  </a:cxn>
                  <a:cxn ang="0">
                    <a:pos x="374" y="314"/>
                  </a:cxn>
                  <a:cxn ang="0">
                    <a:pos x="303" y="319"/>
                  </a:cxn>
                  <a:cxn ang="0">
                    <a:pos x="243" y="314"/>
                  </a:cxn>
                  <a:cxn ang="0">
                    <a:pos x="194" y="303"/>
                  </a:cxn>
                  <a:cxn ang="0">
                    <a:pos x="154" y="288"/>
                  </a:cxn>
                  <a:cxn ang="0">
                    <a:pos x="127" y="273"/>
                  </a:cxn>
                  <a:cxn ang="0">
                    <a:pos x="106" y="259"/>
                  </a:cxn>
                  <a:cxn ang="0">
                    <a:pos x="115" y="292"/>
                  </a:cxn>
                  <a:cxn ang="0">
                    <a:pos x="125" y="357"/>
                  </a:cxn>
                  <a:cxn ang="0">
                    <a:pos x="123" y="412"/>
                  </a:cxn>
                  <a:cxn ang="0">
                    <a:pos x="113" y="458"/>
                  </a:cxn>
                  <a:cxn ang="0">
                    <a:pos x="95" y="494"/>
                  </a:cxn>
                  <a:cxn ang="0">
                    <a:pos x="73" y="519"/>
                  </a:cxn>
                  <a:cxn ang="0">
                    <a:pos x="34" y="450"/>
                  </a:cxn>
                  <a:cxn ang="0">
                    <a:pos x="10" y="375"/>
                  </a:cxn>
                  <a:cxn ang="0">
                    <a:pos x="0" y="297"/>
                  </a:cxn>
                  <a:cxn ang="0">
                    <a:pos x="4" y="221"/>
                  </a:cxn>
                  <a:cxn ang="0">
                    <a:pos x="21" y="157"/>
                  </a:cxn>
                  <a:cxn ang="0">
                    <a:pos x="47" y="107"/>
                  </a:cxn>
                  <a:cxn ang="0">
                    <a:pos x="81" y="66"/>
                  </a:cxn>
                  <a:cxn ang="0">
                    <a:pos x="125" y="33"/>
                  </a:cxn>
                  <a:cxn ang="0">
                    <a:pos x="191" y="8"/>
                  </a:cxn>
                  <a:cxn ang="0">
                    <a:pos x="258" y="0"/>
                  </a:cxn>
                </a:cxnLst>
                <a:rect l="0" t="0" r="r" b="b"/>
                <a:pathLst>
                  <a:path w="540" h="519">
                    <a:moveTo>
                      <a:pt x="258" y="0"/>
                    </a:moveTo>
                    <a:lnTo>
                      <a:pt x="293" y="3"/>
                    </a:lnTo>
                    <a:lnTo>
                      <a:pt x="327" y="9"/>
                    </a:lnTo>
                    <a:lnTo>
                      <a:pt x="361" y="19"/>
                    </a:lnTo>
                    <a:lnTo>
                      <a:pt x="394" y="34"/>
                    </a:lnTo>
                    <a:lnTo>
                      <a:pt x="426" y="52"/>
                    </a:lnTo>
                    <a:lnTo>
                      <a:pt x="457" y="74"/>
                    </a:lnTo>
                    <a:lnTo>
                      <a:pt x="487" y="100"/>
                    </a:lnTo>
                    <a:lnTo>
                      <a:pt x="514" y="129"/>
                    </a:lnTo>
                    <a:lnTo>
                      <a:pt x="540" y="161"/>
                    </a:lnTo>
                    <a:lnTo>
                      <a:pt x="533" y="181"/>
                    </a:lnTo>
                    <a:lnTo>
                      <a:pt x="525" y="200"/>
                    </a:lnTo>
                    <a:lnTo>
                      <a:pt x="514" y="219"/>
                    </a:lnTo>
                    <a:lnTo>
                      <a:pt x="501" y="238"/>
                    </a:lnTo>
                    <a:lnTo>
                      <a:pt x="486" y="255"/>
                    </a:lnTo>
                    <a:lnTo>
                      <a:pt x="468" y="272"/>
                    </a:lnTo>
                    <a:lnTo>
                      <a:pt x="448" y="286"/>
                    </a:lnTo>
                    <a:lnTo>
                      <a:pt x="426" y="298"/>
                    </a:lnTo>
                    <a:lnTo>
                      <a:pt x="402" y="307"/>
                    </a:lnTo>
                    <a:lnTo>
                      <a:pt x="374" y="314"/>
                    </a:lnTo>
                    <a:lnTo>
                      <a:pt x="337" y="318"/>
                    </a:lnTo>
                    <a:lnTo>
                      <a:pt x="303" y="319"/>
                    </a:lnTo>
                    <a:lnTo>
                      <a:pt x="272" y="318"/>
                    </a:lnTo>
                    <a:lnTo>
                      <a:pt x="243" y="314"/>
                    </a:lnTo>
                    <a:lnTo>
                      <a:pt x="217" y="309"/>
                    </a:lnTo>
                    <a:lnTo>
                      <a:pt x="194" y="303"/>
                    </a:lnTo>
                    <a:lnTo>
                      <a:pt x="173" y="296"/>
                    </a:lnTo>
                    <a:lnTo>
                      <a:pt x="154" y="288"/>
                    </a:lnTo>
                    <a:lnTo>
                      <a:pt x="139" y="280"/>
                    </a:lnTo>
                    <a:lnTo>
                      <a:pt x="127" y="273"/>
                    </a:lnTo>
                    <a:lnTo>
                      <a:pt x="110" y="262"/>
                    </a:lnTo>
                    <a:lnTo>
                      <a:pt x="106" y="259"/>
                    </a:lnTo>
                    <a:lnTo>
                      <a:pt x="105" y="257"/>
                    </a:lnTo>
                    <a:lnTo>
                      <a:pt x="115" y="292"/>
                    </a:lnTo>
                    <a:lnTo>
                      <a:pt x="121" y="325"/>
                    </a:lnTo>
                    <a:lnTo>
                      <a:pt x="125" y="357"/>
                    </a:lnTo>
                    <a:lnTo>
                      <a:pt x="125" y="385"/>
                    </a:lnTo>
                    <a:lnTo>
                      <a:pt x="123" y="412"/>
                    </a:lnTo>
                    <a:lnTo>
                      <a:pt x="119" y="437"/>
                    </a:lnTo>
                    <a:lnTo>
                      <a:pt x="113" y="458"/>
                    </a:lnTo>
                    <a:lnTo>
                      <a:pt x="104" y="477"/>
                    </a:lnTo>
                    <a:lnTo>
                      <a:pt x="95" y="494"/>
                    </a:lnTo>
                    <a:lnTo>
                      <a:pt x="84" y="507"/>
                    </a:lnTo>
                    <a:lnTo>
                      <a:pt x="73" y="519"/>
                    </a:lnTo>
                    <a:lnTo>
                      <a:pt x="51" y="485"/>
                    </a:lnTo>
                    <a:lnTo>
                      <a:pt x="34" y="450"/>
                    </a:lnTo>
                    <a:lnTo>
                      <a:pt x="21" y="413"/>
                    </a:lnTo>
                    <a:lnTo>
                      <a:pt x="10" y="375"/>
                    </a:lnTo>
                    <a:lnTo>
                      <a:pt x="4" y="337"/>
                    </a:lnTo>
                    <a:lnTo>
                      <a:pt x="0" y="297"/>
                    </a:lnTo>
                    <a:lnTo>
                      <a:pt x="0" y="259"/>
                    </a:lnTo>
                    <a:lnTo>
                      <a:pt x="4" y="221"/>
                    </a:lnTo>
                    <a:lnTo>
                      <a:pt x="11" y="184"/>
                    </a:lnTo>
                    <a:lnTo>
                      <a:pt x="21" y="157"/>
                    </a:lnTo>
                    <a:lnTo>
                      <a:pt x="32" y="131"/>
                    </a:lnTo>
                    <a:lnTo>
                      <a:pt x="47" y="107"/>
                    </a:lnTo>
                    <a:lnTo>
                      <a:pt x="63" y="85"/>
                    </a:lnTo>
                    <a:lnTo>
                      <a:pt x="81" y="66"/>
                    </a:lnTo>
                    <a:lnTo>
                      <a:pt x="102" y="48"/>
                    </a:lnTo>
                    <a:lnTo>
                      <a:pt x="125" y="33"/>
                    </a:lnTo>
                    <a:lnTo>
                      <a:pt x="158" y="18"/>
                    </a:lnTo>
                    <a:lnTo>
                      <a:pt x="191" y="8"/>
                    </a:lnTo>
                    <a:lnTo>
                      <a:pt x="225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108576" y="3871913"/>
                <a:ext cx="174625" cy="104775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5" y="4"/>
                  </a:cxn>
                  <a:cxn ang="0">
                    <a:pos x="99" y="8"/>
                  </a:cxn>
                  <a:cxn ang="0">
                    <a:pos x="104" y="14"/>
                  </a:cxn>
                  <a:cxn ang="0">
                    <a:pos x="110" y="20"/>
                  </a:cxn>
                  <a:cxn ang="0">
                    <a:pos x="18" y="66"/>
                  </a:cxn>
                  <a:cxn ang="0">
                    <a:pos x="10" y="53"/>
                  </a:cxn>
                  <a:cxn ang="0">
                    <a:pos x="6" y="41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91" y="0"/>
                  </a:cxn>
                </a:cxnLst>
                <a:rect l="0" t="0" r="r" b="b"/>
                <a:pathLst>
                  <a:path w="110" h="66">
                    <a:moveTo>
                      <a:pt x="91" y="0"/>
                    </a:moveTo>
                    <a:lnTo>
                      <a:pt x="95" y="4"/>
                    </a:lnTo>
                    <a:lnTo>
                      <a:pt x="99" y="8"/>
                    </a:lnTo>
                    <a:lnTo>
                      <a:pt x="104" y="14"/>
                    </a:lnTo>
                    <a:lnTo>
                      <a:pt x="110" y="20"/>
                    </a:lnTo>
                    <a:lnTo>
                      <a:pt x="18" y="66"/>
                    </a:lnTo>
                    <a:lnTo>
                      <a:pt x="10" y="53"/>
                    </a:lnTo>
                    <a:lnTo>
                      <a:pt x="6" y="41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752851" y="2814638"/>
                <a:ext cx="963613" cy="1344613"/>
              </a:xfrm>
              <a:custGeom>
                <a:avLst/>
                <a:gdLst/>
                <a:ahLst/>
                <a:cxnLst>
                  <a:cxn ang="0">
                    <a:pos x="219" y="3"/>
                  </a:cxn>
                  <a:cxn ang="0">
                    <a:pos x="257" y="7"/>
                  </a:cxn>
                  <a:cxn ang="0">
                    <a:pos x="356" y="7"/>
                  </a:cxn>
                  <a:cxn ang="0">
                    <a:pos x="383" y="7"/>
                  </a:cxn>
                  <a:cxn ang="0">
                    <a:pos x="393" y="6"/>
                  </a:cxn>
                  <a:cxn ang="0">
                    <a:pos x="411" y="79"/>
                  </a:cxn>
                  <a:cxn ang="0">
                    <a:pos x="433" y="152"/>
                  </a:cxn>
                  <a:cxn ang="0">
                    <a:pos x="471" y="258"/>
                  </a:cxn>
                  <a:cxn ang="0">
                    <a:pos x="498" y="324"/>
                  </a:cxn>
                  <a:cxn ang="0">
                    <a:pos x="524" y="385"/>
                  </a:cxn>
                  <a:cxn ang="0">
                    <a:pos x="549" y="438"/>
                  </a:cxn>
                  <a:cxn ang="0">
                    <a:pos x="571" y="482"/>
                  </a:cxn>
                  <a:cxn ang="0">
                    <a:pos x="588" y="515"/>
                  </a:cxn>
                  <a:cxn ang="0">
                    <a:pos x="599" y="536"/>
                  </a:cxn>
                  <a:cxn ang="0">
                    <a:pos x="607" y="783"/>
                  </a:cxn>
                  <a:cxn ang="0">
                    <a:pos x="275" y="847"/>
                  </a:cxn>
                  <a:cxn ang="0">
                    <a:pos x="281" y="762"/>
                  </a:cxn>
                  <a:cxn ang="0">
                    <a:pos x="282" y="638"/>
                  </a:cxn>
                  <a:cxn ang="0">
                    <a:pos x="280" y="562"/>
                  </a:cxn>
                  <a:cxn ang="0">
                    <a:pos x="277" y="493"/>
                  </a:cxn>
                  <a:cxn ang="0">
                    <a:pos x="272" y="436"/>
                  </a:cxn>
                  <a:cxn ang="0">
                    <a:pos x="268" y="391"/>
                  </a:cxn>
                  <a:cxn ang="0">
                    <a:pos x="265" y="362"/>
                  </a:cxn>
                  <a:cxn ang="0">
                    <a:pos x="263" y="352"/>
                  </a:cxn>
                  <a:cxn ang="0">
                    <a:pos x="252" y="421"/>
                  </a:cxn>
                  <a:cxn ang="0">
                    <a:pos x="241" y="476"/>
                  </a:cxn>
                  <a:cxn ang="0">
                    <a:pos x="229" y="526"/>
                  </a:cxn>
                  <a:cxn ang="0">
                    <a:pos x="211" y="597"/>
                  </a:cxn>
                  <a:cxn ang="0">
                    <a:pos x="203" y="622"/>
                  </a:cxn>
                  <a:cxn ang="0">
                    <a:pos x="195" y="644"/>
                  </a:cxn>
                  <a:cxn ang="0">
                    <a:pos x="185" y="663"/>
                  </a:cxn>
                  <a:cxn ang="0">
                    <a:pos x="174" y="686"/>
                  </a:cxn>
                  <a:cxn ang="0">
                    <a:pos x="151" y="732"/>
                  </a:cxn>
                  <a:cxn ang="0">
                    <a:pos x="130" y="777"/>
                  </a:cxn>
                  <a:cxn ang="0">
                    <a:pos x="0" y="744"/>
                  </a:cxn>
                  <a:cxn ang="0">
                    <a:pos x="19" y="702"/>
                  </a:cxn>
                  <a:cxn ang="0">
                    <a:pos x="56" y="607"/>
                  </a:cxn>
                  <a:cxn ang="0">
                    <a:pos x="73" y="562"/>
                  </a:cxn>
                  <a:cxn ang="0">
                    <a:pos x="87" y="524"/>
                  </a:cxn>
                  <a:cxn ang="0">
                    <a:pos x="97" y="496"/>
                  </a:cxn>
                  <a:cxn ang="0">
                    <a:pos x="100" y="481"/>
                  </a:cxn>
                  <a:cxn ang="0">
                    <a:pos x="124" y="374"/>
                  </a:cxn>
                  <a:cxn ang="0">
                    <a:pos x="148" y="273"/>
                  </a:cxn>
                  <a:cxn ang="0">
                    <a:pos x="163" y="183"/>
                  </a:cxn>
                  <a:cxn ang="0">
                    <a:pos x="176" y="115"/>
                  </a:cxn>
                  <a:cxn ang="0">
                    <a:pos x="187" y="66"/>
                  </a:cxn>
                  <a:cxn ang="0">
                    <a:pos x="195" y="31"/>
                  </a:cxn>
                  <a:cxn ang="0">
                    <a:pos x="201" y="11"/>
                  </a:cxn>
                  <a:cxn ang="0">
                    <a:pos x="204" y="1"/>
                  </a:cxn>
                </a:cxnLst>
                <a:rect l="0" t="0" r="r" b="b"/>
                <a:pathLst>
                  <a:path w="607" h="847">
                    <a:moveTo>
                      <a:pt x="204" y="0"/>
                    </a:moveTo>
                    <a:lnTo>
                      <a:pt x="219" y="3"/>
                    </a:lnTo>
                    <a:lnTo>
                      <a:pt x="237" y="5"/>
                    </a:lnTo>
                    <a:lnTo>
                      <a:pt x="257" y="7"/>
                    </a:lnTo>
                    <a:lnTo>
                      <a:pt x="278" y="7"/>
                    </a:lnTo>
                    <a:lnTo>
                      <a:pt x="356" y="7"/>
                    </a:lnTo>
                    <a:lnTo>
                      <a:pt x="371" y="7"/>
                    </a:lnTo>
                    <a:lnTo>
                      <a:pt x="383" y="7"/>
                    </a:lnTo>
                    <a:lnTo>
                      <a:pt x="391" y="6"/>
                    </a:lnTo>
                    <a:lnTo>
                      <a:pt x="393" y="6"/>
                    </a:lnTo>
                    <a:lnTo>
                      <a:pt x="401" y="42"/>
                    </a:lnTo>
                    <a:lnTo>
                      <a:pt x="411" y="79"/>
                    </a:lnTo>
                    <a:lnTo>
                      <a:pt x="422" y="115"/>
                    </a:lnTo>
                    <a:lnTo>
                      <a:pt x="433" y="152"/>
                    </a:lnTo>
                    <a:lnTo>
                      <a:pt x="458" y="223"/>
                    </a:lnTo>
                    <a:lnTo>
                      <a:pt x="471" y="258"/>
                    </a:lnTo>
                    <a:lnTo>
                      <a:pt x="485" y="292"/>
                    </a:lnTo>
                    <a:lnTo>
                      <a:pt x="498" y="324"/>
                    </a:lnTo>
                    <a:lnTo>
                      <a:pt x="512" y="355"/>
                    </a:lnTo>
                    <a:lnTo>
                      <a:pt x="524" y="385"/>
                    </a:lnTo>
                    <a:lnTo>
                      <a:pt x="537" y="412"/>
                    </a:lnTo>
                    <a:lnTo>
                      <a:pt x="549" y="438"/>
                    </a:lnTo>
                    <a:lnTo>
                      <a:pt x="560" y="461"/>
                    </a:lnTo>
                    <a:lnTo>
                      <a:pt x="571" y="482"/>
                    </a:lnTo>
                    <a:lnTo>
                      <a:pt x="580" y="500"/>
                    </a:lnTo>
                    <a:lnTo>
                      <a:pt x="588" y="515"/>
                    </a:lnTo>
                    <a:lnTo>
                      <a:pt x="594" y="528"/>
                    </a:lnTo>
                    <a:lnTo>
                      <a:pt x="599" y="536"/>
                    </a:lnTo>
                    <a:lnTo>
                      <a:pt x="603" y="544"/>
                    </a:lnTo>
                    <a:lnTo>
                      <a:pt x="607" y="783"/>
                    </a:lnTo>
                    <a:lnTo>
                      <a:pt x="576" y="843"/>
                    </a:lnTo>
                    <a:lnTo>
                      <a:pt x="275" y="847"/>
                    </a:lnTo>
                    <a:lnTo>
                      <a:pt x="278" y="805"/>
                    </a:lnTo>
                    <a:lnTo>
                      <a:pt x="281" y="762"/>
                    </a:lnTo>
                    <a:lnTo>
                      <a:pt x="282" y="720"/>
                    </a:lnTo>
                    <a:lnTo>
                      <a:pt x="282" y="638"/>
                    </a:lnTo>
                    <a:lnTo>
                      <a:pt x="282" y="599"/>
                    </a:lnTo>
                    <a:lnTo>
                      <a:pt x="280" y="562"/>
                    </a:lnTo>
                    <a:lnTo>
                      <a:pt x="278" y="526"/>
                    </a:lnTo>
                    <a:lnTo>
                      <a:pt x="277" y="493"/>
                    </a:lnTo>
                    <a:lnTo>
                      <a:pt x="274" y="462"/>
                    </a:lnTo>
                    <a:lnTo>
                      <a:pt x="272" y="436"/>
                    </a:lnTo>
                    <a:lnTo>
                      <a:pt x="270" y="411"/>
                    </a:lnTo>
                    <a:lnTo>
                      <a:pt x="268" y="391"/>
                    </a:lnTo>
                    <a:lnTo>
                      <a:pt x="266" y="374"/>
                    </a:lnTo>
                    <a:lnTo>
                      <a:pt x="265" y="362"/>
                    </a:lnTo>
                    <a:lnTo>
                      <a:pt x="263" y="355"/>
                    </a:lnTo>
                    <a:lnTo>
                      <a:pt x="263" y="352"/>
                    </a:lnTo>
                    <a:lnTo>
                      <a:pt x="258" y="388"/>
                    </a:lnTo>
                    <a:lnTo>
                      <a:pt x="252" y="421"/>
                    </a:lnTo>
                    <a:lnTo>
                      <a:pt x="246" y="449"/>
                    </a:lnTo>
                    <a:lnTo>
                      <a:pt x="241" y="476"/>
                    </a:lnTo>
                    <a:lnTo>
                      <a:pt x="235" y="501"/>
                    </a:lnTo>
                    <a:lnTo>
                      <a:pt x="229" y="526"/>
                    </a:lnTo>
                    <a:lnTo>
                      <a:pt x="222" y="553"/>
                    </a:lnTo>
                    <a:lnTo>
                      <a:pt x="211" y="597"/>
                    </a:lnTo>
                    <a:lnTo>
                      <a:pt x="207" y="610"/>
                    </a:lnTo>
                    <a:lnTo>
                      <a:pt x="203" y="622"/>
                    </a:lnTo>
                    <a:lnTo>
                      <a:pt x="199" y="633"/>
                    </a:lnTo>
                    <a:lnTo>
                      <a:pt x="195" y="644"/>
                    </a:lnTo>
                    <a:lnTo>
                      <a:pt x="190" y="653"/>
                    </a:lnTo>
                    <a:lnTo>
                      <a:pt x="185" y="663"/>
                    </a:lnTo>
                    <a:lnTo>
                      <a:pt x="180" y="674"/>
                    </a:lnTo>
                    <a:lnTo>
                      <a:pt x="174" y="686"/>
                    </a:lnTo>
                    <a:lnTo>
                      <a:pt x="167" y="699"/>
                    </a:lnTo>
                    <a:lnTo>
                      <a:pt x="151" y="732"/>
                    </a:lnTo>
                    <a:lnTo>
                      <a:pt x="141" y="753"/>
                    </a:lnTo>
                    <a:lnTo>
                      <a:pt x="130" y="777"/>
                    </a:lnTo>
                    <a:lnTo>
                      <a:pt x="118" y="804"/>
                    </a:lnTo>
                    <a:lnTo>
                      <a:pt x="0" y="744"/>
                    </a:lnTo>
                    <a:lnTo>
                      <a:pt x="10" y="724"/>
                    </a:lnTo>
                    <a:lnTo>
                      <a:pt x="19" y="702"/>
                    </a:lnTo>
                    <a:lnTo>
                      <a:pt x="48" y="631"/>
                    </a:lnTo>
                    <a:lnTo>
                      <a:pt x="56" y="607"/>
                    </a:lnTo>
                    <a:lnTo>
                      <a:pt x="65" y="584"/>
                    </a:lnTo>
                    <a:lnTo>
                      <a:pt x="73" y="562"/>
                    </a:lnTo>
                    <a:lnTo>
                      <a:pt x="80" y="542"/>
                    </a:lnTo>
                    <a:lnTo>
                      <a:pt x="87" y="524"/>
                    </a:lnTo>
                    <a:lnTo>
                      <a:pt x="92" y="508"/>
                    </a:lnTo>
                    <a:lnTo>
                      <a:pt x="97" y="496"/>
                    </a:lnTo>
                    <a:lnTo>
                      <a:pt x="99" y="486"/>
                    </a:lnTo>
                    <a:lnTo>
                      <a:pt x="100" y="481"/>
                    </a:lnTo>
                    <a:lnTo>
                      <a:pt x="111" y="427"/>
                    </a:lnTo>
                    <a:lnTo>
                      <a:pt x="124" y="374"/>
                    </a:lnTo>
                    <a:lnTo>
                      <a:pt x="136" y="323"/>
                    </a:lnTo>
                    <a:lnTo>
                      <a:pt x="148" y="273"/>
                    </a:lnTo>
                    <a:lnTo>
                      <a:pt x="156" y="225"/>
                    </a:lnTo>
                    <a:lnTo>
                      <a:pt x="163" y="183"/>
                    </a:lnTo>
                    <a:lnTo>
                      <a:pt x="170" y="147"/>
                    </a:lnTo>
                    <a:lnTo>
                      <a:pt x="176" y="115"/>
                    </a:lnTo>
                    <a:lnTo>
                      <a:pt x="182" y="88"/>
                    </a:lnTo>
                    <a:lnTo>
                      <a:pt x="187" y="66"/>
                    </a:lnTo>
                    <a:lnTo>
                      <a:pt x="191" y="46"/>
                    </a:lnTo>
                    <a:lnTo>
                      <a:pt x="195" y="31"/>
                    </a:lnTo>
                    <a:lnTo>
                      <a:pt x="198" y="19"/>
                    </a:lnTo>
                    <a:lnTo>
                      <a:pt x="201" y="11"/>
                    </a:lnTo>
                    <a:lnTo>
                      <a:pt x="203" y="5"/>
                    </a:lnTo>
                    <a:lnTo>
                      <a:pt x="204" y="1"/>
                    </a:lnTo>
                    <a:lnTo>
                      <a:pt x="20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365626" y="3230563"/>
                <a:ext cx="344488" cy="900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295"/>
                  </a:cxn>
                  <a:cxn ang="0">
                    <a:pos x="207" y="487"/>
                  </a:cxn>
                  <a:cxn ang="0">
                    <a:pos x="217" y="525"/>
                  </a:cxn>
                  <a:cxn ang="0">
                    <a:pos x="197" y="567"/>
                  </a:cxn>
                  <a:cxn ang="0">
                    <a:pos x="192" y="522"/>
                  </a:cxn>
                  <a:cxn ang="0">
                    <a:pos x="196" y="322"/>
                  </a:cxn>
                  <a:cxn ang="0">
                    <a:pos x="195" y="321"/>
                  </a:cxn>
                  <a:cxn ang="0">
                    <a:pos x="192" y="316"/>
                  </a:cxn>
                  <a:cxn ang="0">
                    <a:pos x="186" y="308"/>
                  </a:cxn>
                  <a:cxn ang="0">
                    <a:pos x="179" y="298"/>
                  </a:cxn>
                  <a:cxn ang="0">
                    <a:pos x="171" y="285"/>
                  </a:cxn>
                  <a:cxn ang="0">
                    <a:pos x="161" y="270"/>
                  </a:cxn>
                  <a:cxn ang="0">
                    <a:pos x="150" y="252"/>
                  </a:cxn>
                  <a:cxn ang="0">
                    <a:pos x="138" y="234"/>
                  </a:cxn>
                  <a:cxn ang="0">
                    <a:pos x="126" y="213"/>
                  </a:cxn>
                  <a:cxn ang="0">
                    <a:pos x="111" y="192"/>
                  </a:cxn>
                  <a:cxn ang="0">
                    <a:pos x="97" y="169"/>
                  </a:cxn>
                  <a:cxn ang="0">
                    <a:pos x="83" y="145"/>
                  </a:cxn>
                  <a:cxn ang="0">
                    <a:pos x="69" y="121"/>
                  </a:cxn>
                  <a:cxn ang="0">
                    <a:pos x="54" y="97"/>
                  </a:cxn>
                  <a:cxn ang="0">
                    <a:pos x="40" y="72"/>
                  </a:cxn>
                  <a:cxn ang="0">
                    <a:pos x="13" y="23"/>
                  </a:cxn>
                  <a:cxn ang="0">
                    <a:pos x="0" y="0"/>
                  </a:cxn>
                </a:cxnLst>
                <a:rect l="0" t="0" r="r" b="b"/>
                <a:pathLst>
                  <a:path w="217" h="567">
                    <a:moveTo>
                      <a:pt x="0" y="0"/>
                    </a:moveTo>
                    <a:lnTo>
                      <a:pt x="210" y="295"/>
                    </a:lnTo>
                    <a:lnTo>
                      <a:pt x="207" y="487"/>
                    </a:lnTo>
                    <a:lnTo>
                      <a:pt x="217" y="525"/>
                    </a:lnTo>
                    <a:lnTo>
                      <a:pt x="197" y="567"/>
                    </a:lnTo>
                    <a:lnTo>
                      <a:pt x="192" y="522"/>
                    </a:lnTo>
                    <a:lnTo>
                      <a:pt x="196" y="322"/>
                    </a:lnTo>
                    <a:lnTo>
                      <a:pt x="195" y="321"/>
                    </a:lnTo>
                    <a:lnTo>
                      <a:pt x="192" y="316"/>
                    </a:lnTo>
                    <a:lnTo>
                      <a:pt x="186" y="308"/>
                    </a:lnTo>
                    <a:lnTo>
                      <a:pt x="179" y="298"/>
                    </a:lnTo>
                    <a:lnTo>
                      <a:pt x="171" y="285"/>
                    </a:lnTo>
                    <a:lnTo>
                      <a:pt x="161" y="270"/>
                    </a:lnTo>
                    <a:lnTo>
                      <a:pt x="150" y="252"/>
                    </a:lnTo>
                    <a:lnTo>
                      <a:pt x="138" y="234"/>
                    </a:lnTo>
                    <a:lnTo>
                      <a:pt x="126" y="213"/>
                    </a:lnTo>
                    <a:lnTo>
                      <a:pt x="111" y="192"/>
                    </a:lnTo>
                    <a:lnTo>
                      <a:pt x="97" y="169"/>
                    </a:lnTo>
                    <a:lnTo>
                      <a:pt x="83" y="145"/>
                    </a:lnTo>
                    <a:lnTo>
                      <a:pt x="69" y="121"/>
                    </a:lnTo>
                    <a:lnTo>
                      <a:pt x="54" y="97"/>
                    </a:lnTo>
                    <a:lnTo>
                      <a:pt x="40" y="72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683126" y="2754313"/>
                <a:ext cx="612775" cy="1397000"/>
              </a:xfrm>
              <a:custGeom>
                <a:avLst/>
                <a:gdLst/>
                <a:ahLst/>
                <a:cxnLst>
                  <a:cxn ang="0">
                    <a:pos x="159" y="2"/>
                  </a:cxn>
                  <a:cxn ang="0">
                    <a:pos x="163" y="20"/>
                  </a:cxn>
                  <a:cxn ang="0">
                    <a:pos x="170" y="53"/>
                  </a:cxn>
                  <a:cxn ang="0">
                    <a:pos x="178" y="97"/>
                  </a:cxn>
                  <a:cxn ang="0">
                    <a:pos x="189" y="149"/>
                  </a:cxn>
                  <a:cxn ang="0">
                    <a:pos x="211" y="252"/>
                  </a:cxn>
                  <a:cxn ang="0">
                    <a:pos x="230" y="337"/>
                  </a:cxn>
                  <a:cxn ang="0">
                    <a:pos x="249" y="408"/>
                  </a:cxn>
                  <a:cxn ang="0">
                    <a:pos x="265" y="452"/>
                  </a:cxn>
                  <a:cxn ang="0">
                    <a:pos x="278" y="482"/>
                  </a:cxn>
                  <a:cxn ang="0">
                    <a:pos x="294" y="518"/>
                  </a:cxn>
                  <a:cxn ang="0">
                    <a:pos x="322" y="578"/>
                  </a:cxn>
                  <a:cxn ang="0">
                    <a:pos x="351" y="636"/>
                  </a:cxn>
                  <a:cxn ang="0">
                    <a:pos x="367" y="669"/>
                  </a:cxn>
                  <a:cxn ang="0">
                    <a:pos x="378" y="693"/>
                  </a:cxn>
                  <a:cxn ang="0">
                    <a:pos x="385" y="708"/>
                  </a:cxn>
                  <a:cxn ang="0">
                    <a:pos x="273" y="767"/>
                  </a:cxn>
                  <a:cxn ang="0">
                    <a:pos x="269" y="759"/>
                  </a:cxn>
                  <a:cxn ang="0">
                    <a:pos x="259" y="740"/>
                  </a:cxn>
                  <a:cxn ang="0">
                    <a:pos x="244" y="711"/>
                  </a:cxn>
                  <a:cxn ang="0">
                    <a:pos x="226" y="674"/>
                  </a:cxn>
                  <a:cxn ang="0">
                    <a:pos x="196" y="611"/>
                  </a:cxn>
                  <a:cxn ang="0">
                    <a:pos x="176" y="567"/>
                  </a:cxn>
                  <a:cxn ang="0">
                    <a:pos x="159" y="525"/>
                  </a:cxn>
                  <a:cxn ang="0">
                    <a:pos x="145" y="487"/>
                  </a:cxn>
                  <a:cxn ang="0">
                    <a:pos x="137" y="456"/>
                  </a:cxn>
                  <a:cxn ang="0">
                    <a:pos x="138" y="466"/>
                  </a:cxn>
                  <a:cxn ang="0">
                    <a:pos x="141" y="491"/>
                  </a:cxn>
                  <a:cxn ang="0">
                    <a:pos x="145" y="528"/>
                  </a:cxn>
                  <a:cxn ang="0">
                    <a:pos x="149" y="575"/>
                  </a:cxn>
                  <a:cxn ang="0">
                    <a:pos x="156" y="654"/>
                  </a:cxn>
                  <a:cxn ang="0">
                    <a:pos x="159" y="708"/>
                  </a:cxn>
                  <a:cxn ang="0">
                    <a:pos x="160" y="803"/>
                  </a:cxn>
                  <a:cxn ang="0">
                    <a:pos x="159" y="839"/>
                  </a:cxn>
                  <a:cxn ang="0">
                    <a:pos x="158" y="865"/>
                  </a:cxn>
                  <a:cxn ang="0">
                    <a:pos x="16" y="880"/>
                  </a:cxn>
                  <a:cxn ang="0">
                    <a:pos x="6" y="606"/>
                  </a:cxn>
                  <a:cxn ang="0">
                    <a:pos x="9" y="602"/>
                  </a:cxn>
                  <a:cxn ang="0">
                    <a:pos x="16" y="589"/>
                  </a:cxn>
                  <a:cxn ang="0">
                    <a:pos x="27" y="567"/>
                  </a:cxn>
                  <a:cxn ang="0">
                    <a:pos x="40" y="534"/>
                  </a:cxn>
                  <a:cxn ang="0">
                    <a:pos x="53" y="491"/>
                  </a:cxn>
                  <a:cxn ang="0">
                    <a:pos x="66" y="435"/>
                  </a:cxn>
                  <a:cxn ang="0">
                    <a:pos x="76" y="367"/>
                  </a:cxn>
                  <a:cxn ang="0">
                    <a:pos x="81" y="285"/>
                  </a:cxn>
                  <a:cxn ang="0">
                    <a:pos x="83" y="189"/>
                  </a:cxn>
                  <a:cxn ang="0">
                    <a:pos x="77" y="78"/>
                  </a:cxn>
                  <a:cxn ang="0">
                    <a:pos x="158" y="0"/>
                  </a:cxn>
                </a:cxnLst>
                <a:rect l="0" t="0" r="r" b="b"/>
                <a:pathLst>
                  <a:path w="386" h="880">
                    <a:moveTo>
                      <a:pt x="158" y="0"/>
                    </a:moveTo>
                    <a:lnTo>
                      <a:pt x="159" y="2"/>
                    </a:lnTo>
                    <a:lnTo>
                      <a:pt x="160" y="9"/>
                    </a:lnTo>
                    <a:lnTo>
                      <a:pt x="163" y="20"/>
                    </a:lnTo>
                    <a:lnTo>
                      <a:pt x="166" y="35"/>
                    </a:lnTo>
                    <a:lnTo>
                      <a:pt x="170" y="53"/>
                    </a:lnTo>
                    <a:lnTo>
                      <a:pt x="174" y="75"/>
                    </a:lnTo>
                    <a:lnTo>
                      <a:pt x="178" y="97"/>
                    </a:lnTo>
                    <a:lnTo>
                      <a:pt x="184" y="123"/>
                    </a:lnTo>
                    <a:lnTo>
                      <a:pt x="189" y="149"/>
                    </a:lnTo>
                    <a:lnTo>
                      <a:pt x="200" y="204"/>
                    </a:lnTo>
                    <a:lnTo>
                      <a:pt x="211" y="252"/>
                    </a:lnTo>
                    <a:lnTo>
                      <a:pt x="220" y="297"/>
                    </a:lnTo>
                    <a:lnTo>
                      <a:pt x="230" y="337"/>
                    </a:lnTo>
                    <a:lnTo>
                      <a:pt x="239" y="374"/>
                    </a:lnTo>
                    <a:lnTo>
                      <a:pt x="249" y="408"/>
                    </a:lnTo>
                    <a:lnTo>
                      <a:pt x="260" y="440"/>
                    </a:lnTo>
                    <a:lnTo>
                      <a:pt x="265" y="452"/>
                    </a:lnTo>
                    <a:lnTo>
                      <a:pt x="270" y="466"/>
                    </a:lnTo>
                    <a:lnTo>
                      <a:pt x="278" y="482"/>
                    </a:lnTo>
                    <a:lnTo>
                      <a:pt x="285" y="499"/>
                    </a:lnTo>
                    <a:lnTo>
                      <a:pt x="294" y="518"/>
                    </a:lnTo>
                    <a:lnTo>
                      <a:pt x="304" y="537"/>
                    </a:lnTo>
                    <a:lnTo>
                      <a:pt x="322" y="578"/>
                    </a:lnTo>
                    <a:lnTo>
                      <a:pt x="341" y="618"/>
                    </a:lnTo>
                    <a:lnTo>
                      <a:pt x="351" y="636"/>
                    </a:lnTo>
                    <a:lnTo>
                      <a:pt x="359" y="653"/>
                    </a:lnTo>
                    <a:lnTo>
                      <a:pt x="367" y="669"/>
                    </a:lnTo>
                    <a:lnTo>
                      <a:pt x="373" y="682"/>
                    </a:lnTo>
                    <a:lnTo>
                      <a:pt x="378" y="693"/>
                    </a:lnTo>
                    <a:lnTo>
                      <a:pt x="383" y="702"/>
                    </a:lnTo>
                    <a:lnTo>
                      <a:pt x="385" y="708"/>
                    </a:lnTo>
                    <a:lnTo>
                      <a:pt x="386" y="709"/>
                    </a:lnTo>
                    <a:lnTo>
                      <a:pt x="273" y="767"/>
                    </a:lnTo>
                    <a:lnTo>
                      <a:pt x="272" y="765"/>
                    </a:lnTo>
                    <a:lnTo>
                      <a:pt x="269" y="759"/>
                    </a:lnTo>
                    <a:lnTo>
                      <a:pt x="265" y="751"/>
                    </a:lnTo>
                    <a:lnTo>
                      <a:pt x="259" y="740"/>
                    </a:lnTo>
                    <a:lnTo>
                      <a:pt x="252" y="726"/>
                    </a:lnTo>
                    <a:lnTo>
                      <a:pt x="244" y="711"/>
                    </a:lnTo>
                    <a:lnTo>
                      <a:pt x="235" y="693"/>
                    </a:lnTo>
                    <a:lnTo>
                      <a:pt x="226" y="674"/>
                    </a:lnTo>
                    <a:lnTo>
                      <a:pt x="216" y="653"/>
                    </a:lnTo>
                    <a:lnTo>
                      <a:pt x="196" y="611"/>
                    </a:lnTo>
                    <a:lnTo>
                      <a:pt x="186" y="589"/>
                    </a:lnTo>
                    <a:lnTo>
                      <a:pt x="176" y="567"/>
                    </a:lnTo>
                    <a:lnTo>
                      <a:pt x="167" y="545"/>
                    </a:lnTo>
                    <a:lnTo>
                      <a:pt x="159" y="525"/>
                    </a:lnTo>
                    <a:lnTo>
                      <a:pt x="152" y="505"/>
                    </a:lnTo>
                    <a:lnTo>
                      <a:pt x="145" y="487"/>
                    </a:lnTo>
                    <a:lnTo>
                      <a:pt x="141" y="471"/>
                    </a:lnTo>
                    <a:lnTo>
                      <a:pt x="137" y="456"/>
                    </a:lnTo>
                    <a:lnTo>
                      <a:pt x="137" y="459"/>
                    </a:lnTo>
                    <a:lnTo>
                      <a:pt x="138" y="466"/>
                    </a:lnTo>
                    <a:lnTo>
                      <a:pt x="140" y="476"/>
                    </a:lnTo>
                    <a:lnTo>
                      <a:pt x="141" y="491"/>
                    </a:lnTo>
                    <a:lnTo>
                      <a:pt x="143" y="508"/>
                    </a:lnTo>
                    <a:lnTo>
                      <a:pt x="145" y="528"/>
                    </a:lnTo>
                    <a:lnTo>
                      <a:pt x="147" y="551"/>
                    </a:lnTo>
                    <a:lnTo>
                      <a:pt x="149" y="575"/>
                    </a:lnTo>
                    <a:lnTo>
                      <a:pt x="152" y="600"/>
                    </a:lnTo>
                    <a:lnTo>
                      <a:pt x="156" y="654"/>
                    </a:lnTo>
                    <a:lnTo>
                      <a:pt x="158" y="682"/>
                    </a:lnTo>
                    <a:lnTo>
                      <a:pt x="159" y="708"/>
                    </a:lnTo>
                    <a:lnTo>
                      <a:pt x="160" y="725"/>
                    </a:lnTo>
                    <a:lnTo>
                      <a:pt x="160" y="803"/>
                    </a:lnTo>
                    <a:lnTo>
                      <a:pt x="159" y="822"/>
                    </a:lnTo>
                    <a:lnTo>
                      <a:pt x="159" y="839"/>
                    </a:lnTo>
                    <a:lnTo>
                      <a:pt x="159" y="854"/>
                    </a:lnTo>
                    <a:lnTo>
                      <a:pt x="158" y="865"/>
                    </a:lnTo>
                    <a:lnTo>
                      <a:pt x="158" y="875"/>
                    </a:lnTo>
                    <a:lnTo>
                      <a:pt x="16" y="880"/>
                    </a:lnTo>
                    <a:lnTo>
                      <a:pt x="0" y="814"/>
                    </a:lnTo>
                    <a:lnTo>
                      <a:pt x="6" y="606"/>
                    </a:lnTo>
                    <a:lnTo>
                      <a:pt x="7" y="605"/>
                    </a:lnTo>
                    <a:lnTo>
                      <a:pt x="9" y="602"/>
                    </a:lnTo>
                    <a:lnTo>
                      <a:pt x="12" y="596"/>
                    </a:lnTo>
                    <a:lnTo>
                      <a:pt x="16" y="589"/>
                    </a:lnTo>
                    <a:lnTo>
                      <a:pt x="22" y="579"/>
                    </a:lnTo>
                    <a:lnTo>
                      <a:pt x="27" y="567"/>
                    </a:lnTo>
                    <a:lnTo>
                      <a:pt x="33" y="552"/>
                    </a:lnTo>
                    <a:lnTo>
                      <a:pt x="40" y="534"/>
                    </a:lnTo>
                    <a:lnTo>
                      <a:pt x="47" y="514"/>
                    </a:lnTo>
                    <a:lnTo>
                      <a:pt x="53" y="491"/>
                    </a:lnTo>
                    <a:lnTo>
                      <a:pt x="59" y="464"/>
                    </a:lnTo>
                    <a:lnTo>
                      <a:pt x="66" y="435"/>
                    </a:lnTo>
                    <a:lnTo>
                      <a:pt x="71" y="403"/>
                    </a:lnTo>
                    <a:lnTo>
                      <a:pt x="76" y="367"/>
                    </a:lnTo>
                    <a:lnTo>
                      <a:pt x="79" y="328"/>
                    </a:lnTo>
                    <a:lnTo>
                      <a:pt x="81" y="285"/>
                    </a:lnTo>
                    <a:lnTo>
                      <a:pt x="83" y="239"/>
                    </a:lnTo>
                    <a:lnTo>
                      <a:pt x="83" y="189"/>
                    </a:lnTo>
                    <a:lnTo>
                      <a:pt x="81" y="135"/>
                    </a:lnTo>
                    <a:lnTo>
                      <a:pt x="77" y="78"/>
                    </a:lnTo>
                    <a:lnTo>
                      <a:pt x="71" y="16"/>
                    </a:lnTo>
                    <a:lnTo>
                      <a:pt x="1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4675188" y="2763838"/>
                <a:ext cx="246063" cy="952500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55" y="168"/>
                  </a:cxn>
                  <a:cxn ang="0">
                    <a:pos x="115" y="188"/>
                  </a:cxn>
                  <a:cxn ang="0">
                    <a:pos x="148" y="196"/>
                  </a:cxn>
                  <a:cxn ang="0">
                    <a:pos x="147" y="198"/>
                  </a:cxn>
                  <a:cxn ang="0">
                    <a:pos x="146" y="206"/>
                  </a:cxn>
                  <a:cxn ang="0">
                    <a:pos x="144" y="217"/>
                  </a:cxn>
                  <a:cxn ang="0">
                    <a:pos x="140" y="232"/>
                  </a:cxn>
                  <a:cxn ang="0">
                    <a:pos x="136" y="251"/>
                  </a:cxn>
                  <a:cxn ang="0">
                    <a:pos x="131" y="272"/>
                  </a:cxn>
                  <a:cxn ang="0">
                    <a:pos x="125" y="296"/>
                  </a:cxn>
                  <a:cxn ang="0">
                    <a:pos x="119" y="323"/>
                  </a:cxn>
                  <a:cxn ang="0">
                    <a:pos x="111" y="350"/>
                  </a:cxn>
                  <a:cxn ang="0">
                    <a:pos x="103" y="379"/>
                  </a:cxn>
                  <a:cxn ang="0">
                    <a:pos x="84" y="439"/>
                  </a:cxn>
                  <a:cxn ang="0">
                    <a:pos x="73" y="468"/>
                  </a:cxn>
                  <a:cxn ang="0">
                    <a:pos x="62" y="498"/>
                  </a:cxn>
                  <a:cxn ang="0">
                    <a:pos x="50" y="526"/>
                  </a:cxn>
                  <a:cxn ang="0">
                    <a:pos x="38" y="553"/>
                  </a:cxn>
                  <a:cxn ang="0">
                    <a:pos x="24" y="577"/>
                  </a:cxn>
                  <a:cxn ang="0">
                    <a:pos x="11" y="600"/>
                  </a:cxn>
                  <a:cxn ang="0">
                    <a:pos x="0" y="555"/>
                  </a:cxn>
                  <a:cxn ang="0">
                    <a:pos x="1" y="553"/>
                  </a:cxn>
                  <a:cxn ang="0">
                    <a:pos x="3" y="546"/>
                  </a:cxn>
                  <a:cxn ang="0">
                    <a:pos x="6" y="537"/>
                  </a:cxn>
                  <a:cxn ang="0">
                    <a:pos x="11" y="524"/>
                  </a:cxn>
                  <a:cxn ang="0">
                    <a:pos x="16" y="506"/>
                  </a:cxn>
                  <a:cxn ang="0">
                    <a:pos x="21" y="487"/>
                  </a:cxn>
                  <a:cxn ang="0">
                    <a:pos x="27" y="465"/>
                  </a:cxn>
                  <a:cxn ang="0">
                    <a:pos x="34" y="439"/>
                  </a:cxn>
                  <a:cxn ang="0">
                    <a:pos x="40" y="412"/>
                  </a:cxn>
                  <a:cxn ang="0">
                    <a:pos x="46" y="383"/>
                  </a:cxn>
                  <a:cxn ang="0">
                    <a:pos x="51" y="352"/>
                  </a:cxn>
                  <a:cxn ang="0">
                    <a:pos x="55" y="320"/>
                  </a:cxn>
                  <a:cxn ang="0">
                    <a:pos x="59" y="287"/>
                  </a:cxn>
                  <a:cxn ang="0">
                    <a:pos x="62" y="242"/>
                  </a:cxn>
                  <a:cxn ang="0">
                    <a:pos x="64" y="201"/>
                  </a:cxn>
                  <a:cxn ang="0">
                    <a:pos x="65" y="163"/>
                  </a:cxn>
                  <a:cxn ang="0">
                    <a:pos x="65" y="129"/>
                  </a:cxn>
                  <a:cxn ang="0">
                    <a:pos x="64" y="99"/>
                  </a:cxn>
                  <a:cxn ang="0">
                    <a:pos x="63" y="74"/>
                  </a:cxn>
                  <a:cxn ang="0">
                    <a:pos x="61" y="53"/>
                  </a:cxn>
                  <a:cxn ang="0">
                    <a:pos x="60" y="35"/>
                  </a:cxn>
                  <a:cxn ang="0">
                    <a:pos x="59" y="24"/>
                  </a:cxn>
                  <a:cxn ang="0">
                    <a:pos x="57" y="16"/>
                  </a:cxn>
                  <a:cxn ang="0">
                    <a:pos x="57" y="13"/>
                  </a:cxn>
                  <a:cxn ang="0">
                    <a:pos x="146" y="0"/>
                  </a:cxn>
                </a:cxnLst>
                <a:rect l="0" t="0" r="r" b="b"/>
                <a:pathLst>
                  <a:path w="155" h="600">
                    <a:moveTo>
                      <a:pt x="146" y="0"/>
                    </a:moveTo>
                    <a:lnTo>
                      <a:pt x="155" y="168"/>
                    </a:lnTo>
                    <a:lnTo>
                      <a:pt x="115" y="188"/>
                    </a:lnTo>
                    <a:lnTo>
                      <a:pt x="148" y="196"/>
                    </a:lnTo>
                    <a:lnTo>
                      <a:pt x="147" y="198"/>
                    </a:lnTo>
                    <a:lnTo>
                      <a:pt x="146" y="206"/>
                    </a:lnTo>
                    <a:lnTo>
                      <a:pt x="144" y="217"/>
                    </a:lnTo>
                    <a:lnTo>
                      <a:pt x="140" y="232"/>
                    </a:lnTo>
                    <a:lnTo>
                      <a:pt x="136" y="251"/>
                    </a:lnTo>
                    <a:lnTo>
                      <a:pt x="131" y="272"/>
                    </a:lnTo>
                    <a:lnTo>
                      <a:pt x="125" y="296"/>
                    </a:lnTo>
                    <a:lnTo>
                      <a:pt x="119" y="323"/>
                    </a:lnTo>
                    <a:lnTo>
                      <a:pt x="111" y="350"/>
                    </a:lnTo>
                    <a:lnTo>
                      <a:pt x="103" y="379"/>
                    </a:lnTo>
                    <a:lnTo>
                      <a:pt x="84" y="439"/>
                    </a:lnTo>
                    <a:lnTo>
                      <a:pt x="73" y="468"/>
                    </a:lnTo>
                    <a:lnTo>
                      <a:pt x="62" y="498"/>
                    </a:lnTo>
                    <a:lnTo>
                      <a:pt x="50" y="526"/>
                    </a:lnTo>
                    <a:lnTo>
                      <a:pt x="38" y="553"/>
                    </a:lnTo>
                    <a:lnTo>
                      <a:pt x="24" y="577"/>
                    </a:lnTo>
                    <a:lnTo>
                      <a:pt x="11" y="600"/>
                    </a:lnTo>
                    <a:lnTo>
                      <a:pt x="0" y="555"/>
                    </a:lnTo>
                    <a:lnTo>
                      <a:pt x="1" y="553"/>
                    </a:lnTo>
                    <a:lnTo>
                      <a:pt x="3" y="546"/>
                    </a:lnTo>
                    <a:lnTo>
                      <a:pt x="6" y="537"/>
                    </a:lnTo>
                    <a:lnTo>
                      <a:pt x="11" y="524"/>
                    </a:lnTo>
                    <a:lnTo>
                      <a:pt x="16" y="506"/>
                    </a:lnTo>
                    <a:lnTo>
                      <a:pt x="21" y="487"/>
                    </a:lnTo>
                    <a:lnTo>
                      <a:pt x="27" y="465"/>
                    </a:lnTo>
                    <a:lnTo>
                      <a:pt x="34" y="439"/>
                    </a:lnTo>
                    <a:lnTo>
                      <a:pt x="40" y="412"/>
                    </a:lnTo>
                    <a:lnTo>
                      <a:pt x="46" y="383"/>
                    </a:lnTo>
                    <a:lnTo>
                      <a:pt x="51" y="352"/>
                    </a:lnTo>
                    <a:lnTo>
                      <a:pt x="55" y="320"/>
                    </a:lnTo>
                    <a:lnTo>
                      <a:pt x="59" y="287"/>
                    </a:lnTo>
                    <a:lnTo>
                      <a:pt x="62" y="242"/>
                    </a:lnTo>
                    <a:lnTo>
                      <a:pt x="64" y="201"/>
                    </a:lnTo>
                    <a:lnTo>
                      <a:pt x="65" y="163"/>
                    </a:lnTo>
                    <a:lnTo>
                      <a:pt x="65" y="129"/>
                    </a:lnTo>
                    <a:lnTo>
                      <a:pt x="64" y="99"/>
                    </a:lnTo>
                    <a:lnTo>
                      <a:pt x="63" y="74"/>
                    </a:lnTo>
                    <a:lnTo>
                      <a:pt x="61" y="53"/>
                    </a:lnTo>
                    <a:lnTo>
                      <a:pt x="60" y="35"/>
                    </a:lnTo>
                    <a:lnTo>
                      <a:pt x="59" y="24"/>
                    </a:lnTo>
                    <a:lnTo>
                      <a:pt x="57" y="16"/>
                    </a:lnTo>
                    <a:lnTo>
                      <a:pt x="57" y="13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3C53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4249738" y="2824163"/>
                <a:ext cx="442913" cy="892175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8" y="19"/>
                  </a:cxn>
                  <a:cxn ang="0">
                    <a:pos x="107" y="50"/>
                  </a:cxn>
                  <a:cxn ang="0">
                    <a:pos x="119" y="92"/>
                  </a:cxn>
                  <a:cxn ang="0">
                    <a:pos x="134" y="140"/>
                  </a:cxn>
                  <a:cxn ang="0">
                    <a:pos x="158" y="218"/>
                  </a:cxn>
                  <a:cxn ang="0">
                    <a:pos x="175" y="267"/>
                  </a:cxn>
                  <a:cxn ang="0">
                    <a:pos x="192" y="317"/>
                  </a:cxn>
                  <a:cxn ang="0">
                    <a:pos x="212" y="366"/>
                  </a:cxn>
                  <a:cxn ang="0">
                    <a:pos x="231" y="411"/>
                  </a:cxn>
                  <a:cxn ang="0">
                    <a:pos x="249" y="449"/>
                  </a:cxn>
                  <a:cxn ang="0">
                    <a:pos x="263" y="479"/>
                  </a:cxn>
                  <a:cxn ang="0">
                    <a:pos x="273" y="499"/>
                  </a:cxn>
                  <a:cxn ang="0">
                    <a:pos x="277" y="506"/>
                  </a:cxn>
                  <a:cxn ang="0">
                    <a:pos x="277" y="560"/>
                  </a:cxn>
                  <a:cxn ang="0">
                    <a:pos x="269" y="548"/>
                  </a:cxn>
                  <a:cxn ang="0">
                    <a:pos x="254" y="525"/>
                  </a:cxn>
                  <a:cxn ang="0">
                    <a:pos x="234" y="497"/>
                  </a:cxn>
                  <a:cxn ang="0">
                    <a:pos x="200" y="449"/>
                  </a:cxn>
                  <a:cxn ang="0">
                    <a:pos x="179" y="419"/>
                  </a:cxn>
                  <a:cxn ang="0">
                    <a:pos x="160" y="395"/>
                  </a:cxn>
                  <a:cxn ang="0">
                    <a:pos x="140" y="367"/>
                  </a:cxn>
                  <a:cxn ang="0">
                    <a:pos x="97" y="302"/>
                  </a:cxn>
                  <a:cxn ang="0">
                    <a:pos x="77" y="271"/>
                  </a:cxn>
                  <a:cxn ang="0">
                    <a:pos x="61" y="245"/>
                  </a:cxn>
                  <a:cxn ang="0">
                    <a:pos x="49" y="227"/>
                  </a:cxn>
                  <a:cxn ang="0">
                    <a:pos x="45" y="220"/>
                  </a:cxn>
                  <a:cxn ang="0">
                    <a:pos x="36" y="190"/>
                  </a:cxn>
                  <a:cxn ang="0">
                    <a:pos x="33" y="181"/>
                  </a:cxn>
                  <a:cxn ang="0">
                    <a:pos x="28" y="157"/>
                  </a:cxn>
                  <a:cxn ang="0">
                    <a:pos x="21" y="125"/>
                  </a:cxn>
                  <a:cxn ang="0">
                    <a:pos x="10" y="68"/>
                  </a:cxn>
                  <a:cxn ang="0">
                    <a:pos x="4" y="31"/>
                  </a:cxn>
                  <a:cxn ang="0">
                    <a:pos x="0" y="2"/>
                  </a:cxn>
                </a:cxnLst>
                <a:rect l="0" t="0" r="r" b="b"/>
                <a:pathLst>
                  <a:path w="279" h="562">
                    <a:moveTo>
                      <a:pt x="92" y="0"/>
                    </a:moveTo>
                    <a:lnTo>
                      <a:pt x="93" y="2"/>
                    </a:lnTo>
                    <a:lnTo>
                      <a:pt x="95" y="8"/>
                    </a:lnTo>
                    <a:lnTo>
                      <a:pt x="98" y="19"/>
                    </a:lnTo>
                    <a:lnTo>
                      <a:pt x="102" y="34"/>
                    </a:lnTo>
                    <a:lnTo>
                      <a:pt x="107" y="50"/>
                    </a:lnTo>
                    <a:lnTo>
                      <a:pt x="113" y="70"/>
                    </a:lnTo>
                    <a:lnTo>
                      <a:pt x="119" y="92"/>
                    </a:lnTo>
                    <a:lnTo>
                      <a:pt x="126" y="116"/>
                    </a:lnTo>
                    <a:lnTo>
                      <a:pt x="134" y="140"/>
                    </a:lnTo>
                    <a:lnTo>
                      <a:pt x="150" y="192"/>
                    </a:lnTo>
                    <a:lnTo>
                      <a:pt x="158" y="218"/>
                    </a:lnTo>
                    <a:lnTo>
                      <a:pt x="166" y="243"/>
                    </a:lnTo>
                    <a:lnTo>
                      <a:pt x="175" y="267"/>
                    </a:lnTo>
                    <a:lnTo>
                      <a:pt x="183" y="291"/>
                    </a:lnTo>
                    <a:lnTo>
                      <a:pt x="192" y="317"/>
                    </a:lnTo>
                    <a:lnTo>
                      <a:pt x="202" y="341"/>
                    </a:lnTo>
                    <a:lnTo>
                      <a:pt x="212" y="366"/>
                    </a:lnTo>
                    <a:lnTo>
                      <a:pt x="221" y="389"/>
                    </a:lnTo>
                    <a:lnTo>
                      <a:pt x="231" y="411"/>
                    </a:lnTo>
                    <a:lnTo>
                      <a:pt x="240" y="431"/>
                    </a:lnTo>
                    <a:lnTo>
                      <a:pt x="249" y="449"/>
                    </a:lnTo>
                    <a:lnTo>
                      <a:pt x="256" y="466"/>
                    </a:lnTo>
                    <a:lnTo>
                      <a:pt x="263" y="479"/>
                    </a:lnTo>
                    <a:lnTo>
                      <a:pt x="269" y="491"/>
                    </a:lnTo>
                    <a:lnTo>
                      <a:pt x="273" y="499"/>
                    </a:lnTo>
                    <a:lnTo>
                      <a:pt x="276" y="504"/>
                    </a:lnTo>
                    <a:lnTo>
                      <a:pt x="277" y="506"/>
                    </a:lnTo>
                    <a:lnTo>
                      <a:pt x="279" y="562"/>
                    </a:lnTo>
                    <a:lnTo>
                      <a:pt x="277" y="560"/>
                    </a:lnTo>
                    <a:lnTo>
                      <a:pt x="274" y="555"/>
                    </a:lnTo>
                    <a:lnTo>
                      <a:pt x="269" y="548"/>
                    </a:lnTo>
                    <a:lnTo>
                      <a:pt x="262" y="538"/>
                    </a:lnTo>
                    <a:lnTo>
                      <a:pt x="254" y="525"/>
                    </a:lnTo>
                    <a:lnTo>
                      <a:pt x="244" y="512"/>
                    </a:lnTo>
                    <a:lnTo>
                      <a:pt x="234" y="497"/>
                    </a:lnTo>
                    <a:lnTo>
                      <a:pt x="212" y="465"/>
                    </a:lnTo>
                    <a:lnTo>
                      <a:pt x="200" y="449"/>
                    </a:lnTo>
                    <a:lnTo>
                      <a:pt x="189" y="434"/>
                    </a:lnTo>
                    <a:lnTo>
                      <a:pt x="179" y="419"/>
                    </a:lnTo>
                    <a:lnTo>
                      <a:pt x="169" y="407"/>
                    </a:lnTo>
                    <a:lnTo>
                      <a:pt x="160" y="395"/>
                    </a:lnTo>
                    <a:lnTo>
                      <a:pt x="150" y="382"/>
                    </a:lnTo>
                    <a:lnTo>
                      <a:pt x="140" y="367"/>
                    </a:lnTo>
                    <a:lnTo>
                      <a:pt x="130" y="352"/>
                    </a:lnTo>
                    <a:lnTo>
                      <a:pt x="97" y="302"/>
                    </a:lnTo>
                    <a:lnTo>
                      <a:pt x="87" y="286"/>
                    </a:lnTo>
                    <a:lnTo>
                      <a:pt x="77" y="271"/>
                    </a:lnTo>
                    <a:lnTo>
                      <a:pt x="68" y="257"/>
                    </a:lnTo>
                    <a:lnTo>
                      <a:pt x="61" y="245"/>
                    </a:lnTo>
                    <a:lnTo>
                      <a:pt x="54" y="234"/>
                    </a:lnTo>
                    <a:lnTo>
                      <a:pt x="49" y="227"/>
                    </a:lnTo>
                    <a:lnTo>
                      <a:pt x="46" y="222"/>
                    </a:lnTo>
                    <a:lnTo>
                      <a:pt x="45" y="220"/>
                    </a:lnTo>
                    <a:lnTo>
                      <a:pt x="87" y="190"/>
                    </a:lnTo>
                    <a:lnTo>
                      <a:pt x="36" y="190"/>
                    </a:lnTo>
                    <a:lnTo>
                      <a:pt x="35" y="187"/>
                    </a:lnTo>
                    <a:lnTo>
                      <a:pt x="33" y="181"/>
                    </a:lnTo>
                    <a:lnTo>
                      <a:pt x="32" y="171"/>
                    </a:lnTo>
                    <a:lnTo>
                      <a:pt x="28" y="157"/>
                    </a:lnTo>
                    <a:lnTo>
                      <a:pt x="25" y="142"/>
                    </a:lnTo>
                    <a:lnTo>
                      <a:pt x="21" y="125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6" y="49"/>
                    </a:lnTo>
                    <a:lnTo>
                      <a:pt x="4" y="31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3C53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3967163" y="1524000"/>
                <a:ext cx="874713" cy="842963"/>
              </a:xfrm>
              <a:custGeom>
                <a:avLst/>
                <a:gdLst/>
                <a:ahLst/>
                <a:cxnLst>
                  <a:cxn ang="0">
                    <a:pos x="300" y="2"/>
                  </a:cxn>
                  <a:cxn ang="0">
                    <a:pos x="369" y="20"/>
                  </a:cxn>
                  <a:cxn ang="0">
                    <a:pos x="436" y="52"/>
                  </a:cxn>
                  <a:cxn ang="0">
                    <a:pos x="497" y="100"/>
                  </a:cxn>
                  <a:cxn ang="0">
                    <a:pos x="551" y="161"/>
                  </a:cxn>
                  <a:cxn ang="0">
                    <a:pos x="543" y="200"/>
                  </a:cxn>
                  <a:cxn ang="0">
                    <a:pos x="522" y="238"/>
                  </a:cxn>
                  <a:cxn ang="0">
                    <a:pos x="489" y="271"/>
                  </a:cxn>
                  <a:cxn ang="0">
                    <a:pos x="446" y="296"/>
                  </a:cxn>
                  <a:cxn ang="0">
                    <a:pos x="393" y="311"/>
                  </a:cxn>
                  <a:cxn ang="0">
                    <a:pos x="321" y="316"/>
                  </a:cxn>
                  <a:cxn ang="0">
                    <a:pos x="258" y="309"/>
                  </a:cxn>
                  <a:cxn ang="0">
                    <a:pos x="206" y="295"/>
                  </a:cxn>
                  <a:cxn ang="0">
                    <a:pos x="164" y="279"/>
                  </a:cxn>
                  <a:cxn ang="0">
                    <a:pos x="132" y="261"/>
                  </a:cxn>
                  <a:cxn ang="0">
                    <a:pos x="113" y="249"/>
                  </a:cxn>
                  <a:cxn ang="0">
                    <a:pos x="107" y="243"/>
                  </a:cxn>
                  <a:cxn ang="0">
                    <a:pos x="123" y="312"/>
                  </a:cxn>
                  <a:cxn ang="0">
                    <a:pos x="126" y="372"/>
                  </a:cxn>
                  <a:cxn ang="0">
                    <a:pos x="119" y="424"/>
                  </a:cxn>
                  <a:cxn ang="0">
                    <a:pos x="106" y="468"/>
                  </a:cxn>
                  <a:cxn ang="0">
                    <a:pos x="88" y="503"/>
                  </a:cxn>
                  <a:cxn ang="0">
                    <a:pos x="69" y="531"/>
                  </a:cxn>
                  <a:cxn ang="0">
                    <a:pos x="51" y="502"/>
                  </a:cxn>
                  <a:cxn ang="0">
                    <a:pos x="25" y="442"/>
                  </a:cxn>
                  <a:cxn ang="0">
                    <a:pos x="8" y="380"/>
                  </a:cxn>
                  <a:cxn ang="0">
                    <a:pos x="0" y="316"/>
                  </a:cxn>
                  <a:cxn ang="0">
                    <a:pos x="2" y="252"/>
                  </a:cxn>
                  <a:cxn ang="0">
                    <a:pos x="13" y="191"/>
                  </a:cxn>
                  <a:cxn ang="0">
                    <a:pos x="35" y="135"/>
                  </a:cxn>
                  <a:cxn ang="0">
                    <a:pos x="65" y="87"/>
                  </a:cxn>
                  <a:cxn ang="0">
                    <a:pos x="106" y="48"/>
                  </a:cxn>
                  <a:cxn ang="0">
                    <a:pos x="163" y="18"/>
                  </a:cxn>
                  <a:cxn ang="0">
                    <a:pos x="231" y="2"/>
                  </a:cxn>
                </a:cxnLst>
                <a:rect l="0" t="0" r="r" b="b"/>
                <a:pathLst>
                  <a:path w="551" h="531">
                    <a:moveTo>
                      <a:pt x="265" y="0"/>
                    </a:moveTo>
                    <a:lnTo>
                      <a:pt x="300" y="2"/>
                    </a:lnTo>
                    <a:lnTo>
                      <a:pt x="335" y="9"/>
                    </a:lnTo>
                    <a:lnTo>
                      <a:pt x="369" y="20"/>
                    </a:lnTo>
                    <a:lnTo>
                      <a:pt x="403" y="34"/>
                    </a:lnTo>
                    <a:lnTo>
                      <a:pt x="436" y="52"/>
                    </a:lnTo>
                    <a:lnTo>
                      <a:pt x="467" y="74"/>
                    </a:lnTo>
                    <a:lnTo>
                      <a:pt x="497" y="100"/>
                    </a:lnTo>
                    <a:lnTo>
                      <a:pt x="525" y="129"/>
                    </a:lnTo>
                    <a:lnTo>
                      <a:pt x="551" y="161"/>
                    </a:lnTo>
                    <a:lnTo>
                      <a:pt x="549" y="181"/>
                    </a:lnTo>
                    <a:lnTo>
                      <a:pt x="543" y="200"/>
                    </a:lnTo>
                    <a:lnTo>
                      <a:pt x="535" y="219"/>
                    </a:lnTo>
                    <a:lnTo>
                      <a:pt x="522" y="238"/>
                    </a:lnTo>
                    <a:lnTo>
                      <a:pt x="507" y="255"/>
                    </a:lnTo>
                    <a:lnTo>
                      <a:pt x="489" y="271"/>
                    </a:lnTo>
                    <a:lnTo>
                      <a:pt x="469" y="284"/>
                    </a:lnTo>
                    <a:lnTo>
                      <a:pt x="446" y="296"/>
                    </a:lnTo>
                    <a:lnTo>
                      <a:pt x="421" y="305"/>
                    </a:lnTo>
                    <a:lnTo>
                      <a:pt x="393" y="311"/>
                    </a:lnTo>
                    <a:lnTo>
                      <a:pt x="355" y="315"/>
                    </a:lnTo>
                    <a:lnTo>
                      <a:pt x="321" y="316"/>
                    </a:lnTo>
                    <a:lnTo>
                      <a:pt x="288" y="313"/>
                    </a:lnTo>
                    <a:lnTo>
                      <a:pt x="258" y="309"/>
                    </a:lnTo>
                    <a:lnTo>
                      <a:pt x="231" y="303"/>
                    </a:lnTo>
                    <a:lnTo>
                      <a:pt x="206" y="295"/>
                    </a:lnTo>
                    <a:lnTo>
                      <a:pt x="184" y="287"/>
                    </a:lnTo>
                    <a:lnTo>
                      <a:pt x="164" y="279"/>
                    </a:lnTo>
                    <a:lnTo>
                      <a:pt x="147" y="269"/>
                    </a:lnTo>
                    <a:lnTo>
                      <a:pt x="132" y="261"/>
                    </a:lnTo>
                    <a:lnTo>
                      <a:pt x="121" y="254"/>
                    </a:lnTo>
                    <a:lnTo>
                      <a:pt x="113" y="249"/>
                    </a:lnTo>
                    <a:lnTo>
                      <a:pt x="109" y="245"/>
                    </a:lnTo>
                    <a:lnTo>
                      <a:pt x="107" y="243"/>
                    </a:lnTo>
                    <a:lnTo>
                      <a:pt x="117" y="279"/>
                    </a:lnTo>
                    <a:lnTo>
                      <a:pt x="123" y="312"/>
                    </a:lnTo>
                    <a:lnTo>
                      <a:pt x="126" y="342"/>
                    </a:lnTo>
                    <a:lnTo>
                      <a:pt x="126" y="372"/>
                    </a:lnTo>
                    <a:lnTo>
                      <a:pt x="124" y="399"/>
                    </a:lnTo>
                    <a:lnTo>
                      <a:pt x="119" y="424"/>
                    </a:lnTo>
                    <a:lnTo>
                      <a:pt x="113" y="447"/>
                    </a:lnTo>
                    <a:lnTo>
                      <a:pt x="106" y="468"/>
                    </a:lnTo>
                    <a:lnTo>
                      <a:pt x="97" y="487"/>
                    </a:lnTo>
                    <a:lnTo>
                      <a:pt x="88" y="503"/>
                    </a:lnTo>
                    <a:lnTo>
                      <a:pt x="79" y="518"/>
                    </a:lnTo>
                    <a:lnTo>
                      <a:pt x="69" y="531"/>
                    </a:lnTo>
                    <a:lnTo>
                      <a:pt x="60" y="516"/>
                    </a:lnTo>
                    <a:lnTo>
                      <a:pt x="51" y="502"/>
                    </a:lnTo>
                    <a:lnTo>
                      <a:pt x="37" y="472"/>
                    </a:lnTo>
                    <a:lnTo>
                      <a:pt x="25" y="442"/>
                    </a:lnTo>
                    <a:lnTo>
                      <a:pt x="15" y="412"/>
                    </a:lnTo>
                    <a:lnTo>
                      <a:pt x="8" y="380"/>
                    </a:lnTo>
                    <a:lnTo>
                      <a:pt x="3" y="348"/>
                    </a:lnTo>
                    <a:lnTo>
                      <a:pt x="0" y="316"/>
                    </a:lnTo>
                    <a:lnTo>
                      <a:pt x="0" y="283"/>
                    </a:lnTo>
                    <a:lnTo>
                      <a:pt x="2" y="252"/>
                    </a:lnTo>
                    <a:lnTo>
                      <a:pt x="6" y="221"/>
                    </a:lnTo>
                    <a:lnTo>
                      <a:pt x="13" y="191"/>
                    </a:lnTo>
                    <a:lnTo>
                      <a:pt x="23" y="162"/>
                    </a:lnTo>
                    <a:lnTo>
                      <a:pt x="35" y="135"/>
                    </a:lnTo>
                    <a:lnTo>
                      <a:pt x="49" y="110"/>
                    </a:lnTo>
                    <a:lnTo>
                      <a:pt x="65" y="87"/>
                    </a:lnTo>
                    <a:lnTo>
                      <a:pt x="85" y="66"/>
                    </a:lnTo>
                    <a:lnTo>
                      <a:pt x="106" y="48"/>
                    </a:lnTo>
                    <a:lnTo>
                      <a:pt x="131" y="33"/>
                    </a:lnTo>
                    <a:lnTo>
                      <a:pt x="163" y="18"/>
                    </a:lnTo>
                    <a:lnTo>
                      <a:pt x="196" y="8"/>
                    </a:lnTo>
                    <a:lnTo>
                      <a:pt x="231" y="2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721226" y="3819525"/>
                <a:ext cx="26988" cy="269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7" y="6"/>
                  </a:cxn>
                  <a:cxn ang="0">
                    <a:pos x="17" y="11"/>
                  </a:cxn>
                  <a:cxn ang="0">
                    <a:pos x="13" y="15"/>
                  </a:cxn>
                  <a:cxn ang="0">
                    <a:pos x="9" y="17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0" y="8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9" y="0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13" y="2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7" y="11"/>
                    </a:lnTo>
                    <a:lnTo>
                      <a:pt x="13" y="15"/>
                    </a:lnTo>
                    <a:lnTo>
                      <a:pt x="9" y="1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718051" y="3941763"/>
                <a:ext cx="25400" cy="269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2"/>
                  </a:cxn>
                  <a:cxn ang="0">
                    <a:pos x="15" y="4"/>
                  </a:cxn>
                  <a:cxn ang="0">
                    <a:pos x="16" y="8"/>
                  </a:cxn>
                  <a:cxn ang="0">
                    <a:pos x="15" y="13"/>
                  </a:cxn>
                  <a:cxn ang="0">
                    <a:pos x="12" y="15"/>
                  </a:cxn>
                  <a:cxn ang="0">
                    <a:pos x="7" y="17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7" y="0"/>
                  </a:cxn>
                </a:cxnLst>
                <a:rect l="0" t="0" r="r" b="b"/>
                <a:pathLst>
                  <a:path w="16" h="17">
                    <a:moveTo>
                      <a:pt x="7" y="0"/>
                    </a:moveTo>
                    <a:lnTo>
                      <a:pt x="12" y="2"/>
                    </a:lnTo>
                    <a:lnTo>
                      <a:pt x="15" y="4"/>
                    </a:lnTo>
                    <a:lnTo>
                      <a:pt x="16" y="8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4864101" y="1873250"/>
                <a:ext cx="87313" cy="465138"/>
              </a:xfrm>
              <a:custGeom>
                <a:avLst/>
                <a:gdLst/>
                <a:ahLst/>
                <a:cxnLst>
                  <a:cxn ang="0">
                    <a:pos x="35" y="291"/>
                  </a:cxn>
                  <a:cxn ang="0">
                    <a:pos x="34" y="293"/>
                  </a:cxn>
                  <a:cxn ang="0">
                    <a:pos x="35" y="29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6"/>
                  </a:cxn>
                  <a:cxn ang="0">
                    <a:pos x="9" y="14"/>
                  </a:cxn>
                  <a:cxn ang="0">
                    <a:pos x="16" y="25"/>
                  </a:cxn>
                  <a:cxn ang="0">
                    <a:pos x="23" y="38"/>
                  </a:cxn>
                  <a:cxn ang="0">
                    <a:pos x="30" y="54"/>
                  </a:cxn>
                  <a:cxn ang="0">
                    <a:pos x="37" y="73"/>
                  </a:cxn>
                  <a:cxn ang="0">
                    <a:pos x="44" y="94"/>
                  </a:cxn>
                  <a:cxn ang="0">
                    <a:pos x="49" y="117"/>
                  </a:cxn>
                  <a:cxn ang="0">
                    <a:pos x="53" y="142"/>
                  </a:cxn>
                  <a:cxn ang="0">
                    <a:pos x="55" y="169"/>
                  </a:cxn>
                  <a:cxn ang="0">
                    <a:pos x="55" y="198"/>
                  </a:cxn>
                  <a:cxn ang="0">
                    <a:pos x="52" y="228"/>
                  </a:cxn>
                  <a:cxn ang="0">
                    <a:pos x="45" y="260"/>
                  </a:cxn>
                  <a:cxn ang="0">
                    <a:pos x="35" y="291"/>
                  </a:cxn>
                  <a:cxn ang="0">
                    <a:pos x="36" y="285"/>
                  </a:cxn>
                  <a:cxn ang="0">
                    <a:pos x="38" y="274"/>
                  </a:cxn>
                  <a:cxn ang="0">
                    <a:pos x="41" y="260"/>
                  </a:cxn>
                  <a:cxn ang="0">
                    <a:pos x="42" y="244"/>
                  </a:cxn>
                  <a:cxn ang="0">
                    <a:pos x="44" y="223"/>
                  </a:cxn>
                  <a:cxn ang="0">
                    <a:pos x="45" y="201"/>
                  </a:cxn>
                  <a:cxn ang="0">
                    <a:pos x="44" y="176"/>
                  </a:cxn>
                  <a:cxn ang="0">
                    <a:pos x="42" y="150"/>
                  </a:cxn>
                  <a:cxn ang="0">
                    <a:pos x="38" y="122"/>
                  </a:cxn>
                  <a:cxn ang="0">
                    <a:pos x="33" y="92"/>
                  </a:cxn>
                  <a:cxn ang="0">
                    <a:pos x="25" y="62"/>
                  </a:cxn>
                  <a:cxn ang="0">
                    <a:pos x="14" y="31"/>
                  </a:cxn>
                  <a:cxn ang="0">
                    <a:pos x="0" y="0"/>
                  </a:cxn>
                </a:cxnLst>
                <a:rect l="0" t="0" r="r" b="b"/>
                <a:pathLst>
                  <a:path w="55" h="293">
                    <a:moveTo>
                      <a:pt x="35" y="291"/>
                    </a:moveTo>
                    <a:lnTo>
                      <a:pt x="34" y="293"/>
                    </a:lnTo>
                    <a:lnTo>
                      <a:pt x="35" y="291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4" y="6"/>
                    </a:lnTo>
                    <a:lnTo>
                      <a:pt x="9" y="14"/>
                    </a:lnTo>
                    <a:lnTo>
                      <a:pt x="16" y="25"/>
                    </a:lnTo>
                    <a:lnTo>
                      <a:pt x="23" y="38"/>
                    </a:lnTo>
                    <a:lnTo>
                      <a:pt x="30" y="54"/>
                    </a:lnTo>
                    <a:lnTo>
                      <a:pt x="37" y="73"/>
                    </a:lnTo>
                    <a:lnTo>
                      <a:pt x="44" y="94"/>
                    </a:lnTo>
                    <a:lnTo>
                      <a:pt x="49" y="117"/>
                    </a:lnTo>
                    <a:lnTo>
                      <a:pt x="53" y="142"/>
                    </a:lnTo>
                    <a:lnTo>
                      <a:pt x="55" y="169"/>
                    </a:lnTo>
                    <a:lnTo>
                      <a:pt x="55" y="198"/>
                    </a:lnTo>
                    <a:lnTo>
                      <a:pt x="52" y="228"/>
                    </a:lnTo>
                    <a:lnTo>
                      <a:pt x="45" y="260"/>
                    </a:lnTo>
                    <a:lnTo>
                      <a:pt x="35" y="291"/>
                    </a:lnTo>
                    <a:lnTo>
                      <a:pt x="36" y="285"/>
                    </a:lnTo>
                    <a:lnTo>
                      <a:pt x="38" y="274"/>
                    </a:lnTo>
                    <a:lnTo>
                      <a:pt x="41" y="260"/>
                    </a:lnTo>
                    <a:lnTo>
                      <a:pt x="42" y="244"/>
                    </a:lnTo>
                    <a:lnTo>
                      <a:pt x="44" y="223"/>
                    </a:lnTo>
                    <a:lnTo>
                      <a:pt x="45" y="201"/>
                    </a:lnTo>
                    <a:lnTo>
                      <a:pt x="44" y="176"/>
                    </a:lnTo>
                    <a:lnTo>
                      <a:pt x="42" y="150"/>
                    </a:lnTo>
                    <a:lnTo>
                      <a:pt x="38" y="122"/>
                    </a:lnTo>
                    <a:lnTo>
                      <a:pt x="33" y="92"/>
                    </a:lnTo>
                    <a:lnTo>
                      <a:pt x="25" y="62"/>
                    </a:lnTo>
                    <a:lnTo>
                      <a:pt x="14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332288" y="1682750"/>
                <a:ext cx="409575" cy="30321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210" y="1"/>
                  </a:cxn>
                  <a:cxn ang="0">
                    <a:pos x="219" y="10"/>
                  </a:cxn>
                  <a:cxn ang="0">
                    <a:pos x="225" y="17"/>
                  </a:cxn>
                  <a:cxn ang="0">
                    <a:pos x="232" y="26"/>
                  </a:cxn>
                  <a:cxn ang="0">
                    <a:pos x="240" y="36"/>
                  </a:cxn>
                  <a:cxn ang="0">
                    <a:pos x="247" y="48"/>
                  </a:cxn>
                  <a:cxn ang="0">
                    <a:pos x="253" y="61"/>
                  </a:cxn>
                  <a:cxn ang="0">
                    <a:pos x="257" y="74"/>
                  </a:cxn>
                  <a:cxn ang="0">
                    <a:pos x="258" y="88"/>
                  </a:cxn>
                  <a:cxn ang="0">
                    <a:pos x="257" y="102"/>
                  </a:cxn>
                  <a:cxn ang="0">
                    <a:pos x="252" y="118"/>
                  </a:cxn>
                  <a:cxn ang="0">
                    <a:pos x="243" y="133"/>
                  </a:cxn>
                  <a:cxn ang="0">
                    <a:pos x="229" y="148"/>
                  </a:cxn>
                  <a:cxn ang="0">
                    <a:pos x="212" y="162"/>
                  </a:cxn>
                  <a:cxn ang="0">
                    <a:pos x="192" y="173"/>
                  </a:cxn>
                  <a:cxn ang="0">
                    <a:pos x="171" y="181"/>
                  </a:cxn>
                  <a:cxn ang="0">
                    <a:pos x="149" y="187"/>
                  </a:cxn>
                  <a:cxn ang="0">
                    <a:pos x="127" y="191"/>
                  </a:cxn>
                  <a:cxn ang="0">
                    <a:pos x="104" y="191"/>
                  </a:cxn>
                  <a:cxn ang="0">
                    <a:pos x="83" y="191"/>
                  </a:cxn>
                  <a:cxn ang="0">
                    <a:pos x="62" y="188"/>
                  </a:cxn>
                  <a:cxn ang="0">
                    <a:pos x="43" y="183"/>
                  </a:cxn>
                  <a:cxn ang="0">
                    <a:pos x="26" y="178"/>
                  </a:cxn>
                  <a:cxn ang="0">
                    <a:pos x="11" y="171"/>
                  </a:cxn>
                  <a:cxn ang="0">
                    <a:pos x="0" y="163"/>
                  </a:cxn>
                  <a:cxn ang="0">
                    <a:pos x="2" y="163"/>
                  </a:cxn>
                  <a:cxn ang="0">
                    <a:pos x="9" y="164"/>
                  </a:cxn>
                  <a:cxn ang="0">
                    <a:pos x="18" y="165"/>
                  </a:cxn>
                  <a:cxn ang="0">
                    <a:pos x="30" y="165"/>
                  </a:cxn>
                  <a:cxn ang="0">
                    <a:pos x="45" y="165"/>
                  </a:cxn>
                  <a:cxn ang="0">
                    <a:pos x="61" y="165"/>
                  </a:cxn>
                  <a:cxn ang="0">
                    <a:pos x="79" y="162"/>
                  </a:cxn>
                  <a:cxn ang="0">
                    <a:pos x="98" y="158"/>
                  </a:cxn>
                  <a:cxn ang="0">
                    <a:pos x="116" y="152"/>
                  </a:cxn>
                  <a:cxn ang="0">
                    <a:pos x="133" y="143"/>
                  </a:cxn>
                  <a:cxn ang="0">
                    <a:pos x="150" y="132"/>
                  </a:cxn>
                  <a:cxn ang="0">
                    <a:pos x="165" y="118"/>
                  </a:cxn>
                  <a:cxn ang="0">
                    <a:pos x="163" y="119"/>
                  </a:cxn>
                  <a:cxn ang="0">
                    <a:pos x="158" y="120"/>
                  </a:cxn>
                  <a:cxn ang="0">
                    <a:pos x="149" y="121"/>
                  </a:cxn>
                  <a:cxn ang="0">
                    <a:pos x="138" y="122"/>
                  </a:cxn>
                  <a:cxn ang="0">
                    <a:pos x="124" y="122"/>
                  </a:cxn>
                  <a:cxn ang="0">
                    <a:pos x="110" y="120"/>
                  </a:cxn>
                  <a:cxn ang="0">
                    <a:pos x="96" y="116"/>
                  </a:cxn>
                  <a:cxn ang="0">
                    <a:pos x="82" y="109"/>
                  </a:cxn>
                  <a:cxn ang="0">
                    <a:pos x="69" y="99"/>
                  </a:cxn>
                  <a:cxn ang="0">
                    <a:pos x="75" y="99"/>
                  </a:cxn>
                  <a:cxn ang="0">
                    <a:pos x="82" y="98"/>
                  </a:cxn>
                  <a:cxn ang="0">
                    <a:pos x="91" y="98"/>
                  </a:cxn>
                  <a:cxn ang="0">
                    <a:pos x="102" y="97"/>
                  </a:cxn>
                  <a:cxn ang="0">
                    <a:pos x="114" y="94"/>
                  </a:cxn>
                  <a:cxn ang="0">
                    <a:pos x="127" y="91"/>
                  </a:cxn>
                  <a:cxn ang="0">
                    <a:pos x="140" y="87"/>
                  </a:cxn>
                  <a:cxn ang="0">
                    <a:pos x="153" y="82"/>
                  </a:cxn>
                  <a:cxn ang="0">
                    <a:pos x="166" y="76"/>
                  </a:cxn>
                  <a:cxn ang="0">
                    <a:pos x="178" y="68"/>
                  </a:cxn>
                  <a:cxn ang="0">
                    <a:pos x="188" y="58"/>
                  </a:cxn>
                  <a:cxn ang="0">
                    <a:pos x="197" y="46"/>
                  </a:cxn>
                  <a:cxn ang="0">
                    <a:pos x="203" y="33"/>
                  </a:cxn>
                  <a:cxn ang="0">
                    <a:pos x="207" y="18"/>
                  </a:cxn>
                  <a:cxn ang="0">
                    <a:pos x="208" y="0"/>
                  </a:cxn>
                </a:cxnLst>
                <a:rect l="0" t="0" r="r" b="b"/>
                <a:pathLst>
                  <a:path w="258" h="191">
                    <a:moveTo>
                      <a:pt x="208" y="0"/>
                    </a:moveTo>
                    <a:lnTo>
                      <a:pt x="210" y="1"/>
                    </a:lnTo>
                    <a:lnTo>
                      <a:pt x="219" y="10"/>
                    </a:lnTo>
                    <a:lnTo>
                      <a:pt x="225" y="17"/>
                    </a:lnTo>
                    <a:lnTo>
                      <a:pt x="232" y="26"/>
                    </a:lnTo>
                    <a:lnTo>
                      <a:pt x="240" y="36"/>
                    </a:lnTo>
                    <a:lnTo>
                      <a:pt x="247" y="48"/>
                    </a:lnTo>
                    <a:lnTo>
                      <a:pt x="253" y="61"/>
                    </a:lnTo>
                    <a:lnTo>
                      <a:pt x="257" y="74"/>
                    </a:lnTo>
                    <a:lnTo>
                      <a:pt x="258" y="88"/>
                    </a:lnTo>
                    <a:lnTo>
                      <a:pt x="257" y="102"/>
                    </a:lnTo>
                    <a:lnTo>
                      <a:pt x="252" y="118"/>
                    </a:lnTo>
                    <a:lnTo>
                      <a:pt x="243" y="133"/>
                    </a:lnTo>
                    <a:lnTo>
                      <a:pt x="229" y="148"/>
                    </a:lnTo>
                    <a:lnTo>
                      <a:pt x="212" y="162"/>
                    </a:lnTo>
                    <a:lnTo>
                      <a:pt x="192" y="173"/>
                    </a:lnTo>
                    <a:lnTo>
                      <a:pt x="171" y="181"/>
                    </a:lnTo>
                    <a:lnTo>
                      <a:pt x="149" y="187"/>
                    </a:lnTo>
                    <a:lnTo>
                      <a:pt x="127" y="191"/>
                    </a:lnTo>
                    <a:lnTo>
                      <a:pt x="104" y="191"/>
                    </a:lnTo>
                    <a:lnTo>
                      <a:pt x="83" y="191"/>
                    </a:lnTo>
                    <a:lnTo>
                      <a:pt x="62" y="188"/>
                    </a:lnTo>
                    <a:lnTo>
                      <a:pt x="43" y="183"/>
                    </a:lnTo>
                    <a:lnTo>
                      <a:pt x="26" y="178"/>
                    </a:lnTo>
                    <a:lnTo>
                      <a:pt x="11" y="171"/>
                    </a:lnTo>
                    <a:lnTo>
                      <a:pt x="0" y="163"/>
                    </a:lnTo>
                    <a:lnTo>
                      <a:pt x="2" y="163"/>
                    </a:lnTo>
                    <a:lnTo>
                      <a:pt x="9" y="164"/>
                    </a:lnTo>
                    <a:lnTo>
                      <a:pt x="18" y="165"/>
                    </a:lnTo>
                    <a:lnTo>
                      <a:pt x="30" y="165"/>
                    </a:lnTo>
                    <a:lnTo>
                      <a:pt x="45" y="165"/>
                    </a:lnTo>
                    <a:lnTo>
                      <a:pt x="61" y="165"/>
                    </a:lnTo>
                    <a:lnTo>
                      <a:pt x="79" y="162"/>
                    </a:lnTo>
                    <a:lnTo>
                      <a:pt x="98" y="158"/>
                    </a:lnTo>
                    <a:lnTo>
                      <a:pt x="116" y="152"/>
                    </a:lnTo>
                    <a:lnTo>
                      <a:pt x="133" y="143"/>
                    </a:lnTo>
                    <a:lnTo>
                      <a:pt x="150" y="132"/>
                    </a:lnTo>
                    <a:lnTo>
                      <a:pt x="165" y="118"/>
                    </a:lnTo>
                    <a:lnTo>
                      <a:pt x="163" y="119"/>
                    </a:lnTo>
                    <a:lnTo>
                      <a:pt x="158" y="120"/>
                    </a:lnTo>
                    <a:lnTo>
                      <a:pt x="149" y="121"/>
                    </a:lnTo>
                    <a:lnTo>
                      <a:pt x="138" y="122"/>
                    </a:lnTo>
                    <a:lnTo>
                      <a:pt x="124" y="122"/>
                    </a:lnTo>
                    <a:lnTo>
                      <a:pt x="110" y="120"/>
                    </a:lnTo>
                    <a:lnTo>
                      <a:pt x="96" y="116"/>
                    </a:lnTo>
                    <a:lnTo>
                      <a:pt x="82" y="109"/>
                    </a:lnTo>
                    <a:lnTo>
                      <a:pt x="69" y="99"/>
                    </a:lnTo>
                    <a:lnTo>
                      <a:pt x="75" y="99"/>
                    </a:lnTo>
                    <a:lnTo>
                      <a:pt x="82" y="98"/>
                    </a:lnTo>
                    <a:lnTo>
                      <a:pt x="91" y="98"/>
                    </a:lnTo>
                    <a:lnTo>
                      <a:pt x="102" y="97"/>
                    </a:lnTo>
                    <a:lnTo>
                      <a:pt x="114" y="94"/>
                    </a:lnTo>
                    <a:lnTo>
                      <a:pt x="127" y="91"/>
                    </a:lnTo>
                    <a:lnTo>
                      <a:pt x="140" y="87"/>
                    </a:lnTo>
                    <a:lnTo>
                      <a:pt x="153" y="82"/>
                    </a:lnTo>
                    <a:lnTo>
                      <a:pt x="166" y="76"/>
                    </a:lnTo>
                    <a:lnTo>
                      <a:pt x="178" y="68"/>
                    </a:lnTo>
                    <a:lnTo>
                      <a:pt x="188" y="58"/>
                    </a:lnTo>
                    <a:lnTo>
                      <a:pt x="197" y="46"/>
                    </a:lnTo>
                    <a:lnTo>
                      <a:pt x="203" y="33"/>
                    </a:lnTo>
                    <a:lnTo>
                      <a:pt x="207" y="1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4446428" y="5487640"/>
              <a:ext cx="2011680" cy="27014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tx1">
                    <a:lumMod val="65000"/>
                    <a:lumOff val="3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147472" y="1285860"/>
            <a:ext cx="6282180" cy="1428014"/>
          </a:xfrm>
          <a:prstGeom prst="roundRect">
            <a:avLst>
              <a:gd name="adj" fmla="val 15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510" algn="just" fontAlgn="base">
              <a:lnSpc>
                <a:spcPct val="115000"/>
              </a:lnSpc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Karya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ilmiah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karangan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ilmu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pengetahuan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menyajikan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ditulis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menurut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metodologi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benar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Brotowidjoyo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id-ID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0510" algn="just" fontAlgn="base">
              <a:lnSpc>
                <a:spcPct val="115000"/>
              </a:lnSpc>
              <a:spcAft>
                <a:spcPts val="0"/>
              </a:spcAft>
            </a:pPr>
            <a:endParaRPr lang="en-ID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14546" y="2571744"/>
            <a:ext cx="6143668" cy="3634254"/>
            <a:chOff x="2701278" y="3076560"/>
            <a:chExt cx="7661793" cy="3199390"/>
          </a:xfrm>
        </p:grpSpPr>
        <p:sp>
          <p:nvSpPr>
            <p:cNvPr id="35" name="Rounded Rectangle 34"/>
            <p:cNvSpPr/>
            <p:nvPr/>
          </p:nvSpPr>
          <p:spPr>
            <a:xfrm>
              <a:off x="2701278" y="3076560"/>
              <a:ext cx="7661793" cy="3199390"/>
            </a:xfrm>
            <a:prstGeom prst="roundRect">
              <a:avLst>
                <a:gd name="adj" fmla="val 1541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72667" y="3208634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D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930278" y="4028053"/>
              <a:ext cx="7059047" cy="973580"/>
            </a:xfrm>
            <a:prstGeom prst="roundRect">
              <a:avLst>
                <a:gd name="adj" fmla="val 15417"/>
              </a:avLst>
            </a:prstGeom>
            <a:solidFill>
              <a:schemeClr val="bg1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917213" y="5160005"/>
              <a:ext cx="7072110" cy="973580"/>
            </a:xfrm>
            <a:prstGeom prst="roundRect">
              <a:avLst>
                <a:gd name="adj" fmla="val 15417"/>
              </a:avLst>
            </a:prstGeom>
            <a:solidFill>
              <a:schemeClr val="bg1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Robbet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Day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Barbara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Gastel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(2012:18),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menyatakan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bahwa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karya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ilmiah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laporan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ditulis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dipublikasikan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menggambarkan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temuan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sebenarnya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74503" y="5318285"/>
              <a:ext cx="6447639" cy="307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d-ID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4" y="313979"/>
            <a:ext cx="6524683" cy="818832"/>
            <a:chOff x="-4" y="313979"/>
            <a:chExt cx="6524683" cy="818832"/>
          </a:xfrm>
        </p:grpSpPr>
        <p:sp>
          <p:nvSpPr>
            <p:cNvPr id="43" name="Round Same Side Corner Rectangle 42"/>
            <p:cNvSpPr/>
            <p:nvPr/>
          </p:nvSpPr>
          <p:spPr>
            <a:xfrm rot="5400000">
              <a:off x="2852922" y="-2538947"/>
              <a:ext cx="818832" cy="652468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2452" y="474429"/>
              <a:ext cx="5359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PENGERTIAN </a:t>
              </a:r>
              <a:r>
                <a:rPr lang="en-ID" sz="2400" b="1" spc="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KARYA ILMIAH</a:t>
              </a:r>
              <a:endParaRPr lang="en-ID" sz="2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4">
              <a:hlinkClick r:id="" action="ppaction://noaction"/>
            </p:cNvPr>
            <p:cNvSpPr/>
            <p:nvPr/>
          </p:nvSpPr>
          <p:spPr>
            <a:xfrm>
              <a:off x="5735285" y="355006"/>
              <a:ext cx="732505" cy="7349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</a:endParaRPr>
            </a:p>
          </p:txBody>
        </p:sp>
        <p:grpSp>
          <p:nvGrpSpPr>
            <p:cNvPr id="46" name="Group 66"/>
            <p:cNvGrpSpPr/>
            <p:nvPr/>
          </p:nvGrpSpPr>
          <p:grpSpPr>
            <a:xfrm>
              <a:off x="5862034" y="456235"/>
              <a:ext cx="512704" cy="559607"/>
              <a:chOff x="8228013" y="1760538"/>
              <a:chExt cx="669926" cy="735012"/>
            </a:xfrm>
            <a:solidFill>
              <a:schemeClr val="tx2"/>
            </a:solidFill>
          </p:grpSpPr>
          <p:sp>
            <p:nvSpPr>
              <p:cNvPr id="47" name="Freeform 39"/>
              <p:cNvSpPr>
                <a:spLocks noEditPoints="1"/>
              </p:cNvSpPr>
              <p:nvPr/>
            </p:nvSpPr>
            <p:spPr bwMode="auto">
              <a:xfrm>
                <a:off x="8337551" y="1873250"/>
                <a:ext cx="450850" cy="622300"/>
              </a:xfrm>
              <a:custGeom>
                <a:avLst/>
                <a:gdLst>
                  <a:gd name="T0" fmla="*/ 735 w 1987"/>
                  <a:gd name="T1" fmla="*/ 293 h 2740"/>
                  <a:gd name="T2" fmla="*/ 469 w 1987"/>
                  <a:gd name="T3" fmla="*/ 456 h 2740"/>
                  <a:gd name="T4" fmla="*/ 298 w 1987"/>
                  <a:gd name="T5" fmla="*/ 707 h 2740"/>
                  <a:gd name="T6" fmla="*/ 254 w 1987"/>
                  <a:gd name="T7" fmla="*/ 1012 h 2740"/>
                  <a:gd name="T8" fmla="*/ 307 w 1987"/>
                  <a:gd name="T9" fmla="*/ 1256 h 2740"/>
                  <a:gd name="T10" fmla="*/ 405 w 1987"/>
                  <a:gd name="T11" fmla="*/ 1440 h 2740"/>
                  <a:gd name="T12" fmla="*/ 519 w 1987"/>
                  <a:gd name="T13" fmla="*/ 1611 h 2740"/>
                  <a:gd name="T14" fmla="*/ 590 w 1987"/>
                  <a:gd name="T15" fmla="*/ 1804 h 2740"/>
                  <a:gd name="T16" fmla="*/ 633 w 1987"/>
                  <a:gd name="T17" fmla="*/ 1936 h 2740"/>
                  <a:gd name="T18" fmla="*/ 1318 w 1987"/>
                  <a:gd name="T19" fmla="*/ 1969 h 2740"/>
                  <a:gd name="T20" fmla="*/ 1391 w 1987"/>
                  <a:gd name="T21" fmla="*/ 1872 h 2740"/>
                  <a:gd name="T22" fmla="*/ 1429 w 1987"/>
                  <a:gd name="T23" fmla="*/ 1685 h 2740"/>
                  <a:gd name="T24" fmla="*/ 1537 w 1987"/>
                  <a:gd name="T25" fmla="*/ 1505 h 2740"/>
                  <a:gd name="T26" fmla="*/ 1643 w 1987"/>
                  <a:gd name="T27" fmla="*/ 1335 h 2740"/>
                  <a:gd name="T28" fmla="*/ 1720 w 1987"/>
                  <a:gd name="T29" fmla="*/ 1118 h 2740"/>
                  <a:gd name="T30" fmla="*/ 1724 w 1987"/>
                  <a:gd name="T31" fmla="*/ 826 h 2740"/>
                  <a:gd name="T32" fmla="*/ 1600 w 1987"/>
                  <a:gd name="T33" fmla="*/ 547 h 2740"/>
                  <a:gd name="T34" fmla="*/ 1368 w 1987"/>
                  <a:gd name="T35" fmla="*/ 345 h 2740"/>
                  <a:gd name="T36" fmla="*/ 1061 w 1987"/>
                  <a:gd name="T37" fmla="*/ 252 h 2740"/>
                  <a:gd name="T38" fmla="*/ 1231 w 1987"/>
                  <a:gd name="T39" fmla="*/ 28 h 2740"/>
                  <a:gd name="T40" fmla="*/ 1579 w 1987"/>
                  <a:gd name="T41" fmla="*/ 184 h 2740"/>
                  <a:gd name="T42" fmla="*/ 1838 w 1987"/>
                  <a:gd name="T43" fmla="*/ 451 h 2740"/>
                  <a:gd name="T44" fmla="*/ 1973 w 1987"/>
                  <a:gd name="T45" fmla="*/ 798 h 2740"/>
                  <a:gd name="T46" fmla="*/ 1971 w 1987"/>
                  <a:gd name="T47" fmla="*/ 1141 h 2740"/>
                  <a:gd name="T48" fmla="*/ 1894 w 1987"/>
                  <a:gd name="T49" fmla="*/ 1393 h 2740"/>
                  <a:gd name="T50" fmla="*/ 1788 w 1987"/>
                  <a:gd name="T51" fmla="*/ 1583 h 2740"/>
                  <a:gd name="T52" fmla="*/ 1679 w 1987"/>
                  <a:gd name="T53" fmla="*/ 1747 h 2740"/>
                  <a:gd name="T54" fmla="*/ 1642 w 1987"/>
                  <a:gd name="T55" fmla="*/ 1893 h 2740"/>
                  <a:gd name="T56" fmla="*/ 1539 w 1987"/>
                  <a:gd name="T57" fmla="*/ 2104 h 2740"/>
                  <a:gd name="T58" fmla="*/ 1456 w 1987"/>
                  <a:gd name="T59" fmla="*/ 2246 h 2740"/>
                  <a:gd name="T60" fmla="*/ 1449 w 1987"/>
                  <a:gd name="T61" fmla="*/ 2378 h 2740"/>
                  <a:gd name="T62" fmla="*/ 1446 w 1987"/>
                  <a:gd name="T63" fmla="*/ 2439 h 2740"/>
                  <a:gd name="T64" fmla="*/ 1416 w 1987"/>
                  <a:gd name="T65" fmla="*/ 2521 h 2740"/>
                  <a:gd name="T66" fmla="*/ 1312 w 1987"/>
                  <a:gd name="T67" fmla="*/ 2610 h 2740"/>
                  <a:gd name="T68" fmla="*/ 1160 w 1987"/>
                  <a:gd name="T69" fmla="*/ 2720 h 2740"/>
                  <a:gd name="T70" fmla="*/ 872 w 1987"/>
                  <a:gd name="T71" fmla="*/ 2738 h 2740"/>
                  <a:gd name="T72" fmla="*/ 746 w 1987"/>
                  <a:gd name="T73" fmla="*/ 2641 h 2740"/>
                  <a:gd name="T74" fmla="*/ 594 w 1987"/>
                  <a:gd name="T75" fmla="*/ 2551 h 2740"/>
                  <a:gd name="T76" fmla="*/ 544 w 1987"/>
                  <a:gd name="T77" fmla="*/ 2456 h 2740"/>
                  <a:gd name="T78" fmla="*/ 540 w 1987"/>
                  <a:gd name="T79" fmla="*/ 2414 h 2740"/>
                  <a:gd name="T80" fmla="*/ 534 w 1987"/>
                  <a:gd name="T81" fmla="*/ 2301 h 2740"/>
                  <a:gd name="T82" fmla="*/ 527 w 1987"/>
                  <a:gd name="T83" fmla="*/ 2174 h 2740"/>
                  <a:gd name="T84" fmla="*/ 369 w 1987"/>
                  <a:gd name="T85" fmla="*/ 1982 h 2740"/>
                  <a:gd name="T86" fmla="*/ 333 w 1987"/>
                  <a:gd name="T87" fmla="*/ 1800 h 2740"/>
                  <a:gd name="T88" fmla="*/ 242 w 1987"/>
                  <a:gd name="T89" fmla="*/ 1646 h 2740"/>
                  <a:gd name="T90" fmla="*/ 135 w 1987"/>
                  <a:gd name="T91" fmla="*/ 1476 h 2740"/>
                  <a:gd name="T92" fmla="*/ 40 w 1987"/>
                  <a:gd name="T93" fmla="*/ 1251 h 2740"/>
                  <a:gd name="T94" fmla="*/ 0 w 1987"/>
                  <a:gd name="T95" fmla="*/ 953 h 2740"/>
                  <a:gd name="T96" fmla="*/ 78 w 1987"/>
                  <a:gd name="T97" fmla="*/ 582 h 2740"/>
                  <a:gd name="T98" fmla="*/ 292 w 1987"/>
                  <a:gd name="T99" fmla="*/ 280 h 2740"/>
                  <a:gd name="T100" fmla="*/ 608 w 1987"/>
                  <a:gd name="T101" fmla="*/ 75 h 2740"/>
                  <a:gd name="T102" fmla="*/ 993 w 1987"/>
                  <a:gd name="T103" fmla="*/ 0 h 2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7" h="2740">
                    <a:moveTo>
                      <a:pt x="993" y="249"/>
                    </a:moveTo>
                    <a:lnTo>
                      <a:pt x="926" y="252"/>
                    </a:lnTo>
                    <a:lnTo>
                      <a:pt x="860" y="260"/>
                    </a:lnTo>
                    <a:lnTo>
                      <a:pt x="796" y="274"/>
                    </a:lnTo>
                    <a:lnTo>
                      <a:pt x="735" y="293"/>
                    </a:lnTo>
                    <a:lnTo>
                      <a:pt x="675" y="317"/>
                    </a:lnTo>
                    <a:lnTo>
                      <a:pt x="619" y="346"/>
                    </a:lnTo>
                    <a:lnTo>
                      <a:pt x="566" y="378"/>
                    </a:lnTo>
                    <a:lnTo>
                      <a:pt x="516" y="415"/>
                    </a:lnTo>
                    <a:lnTo>
                      <a:pt x="469" y="456"/>
                    </a:lnTo>
                    <a:lnTo>
                      <a:pt x="426" y="499"/>
                    </a:lnTo>
                    <a:lnTo>
                      <a:pt x="388" y="547"/>
                    </a:lnTo>
                    <a:lnTo>
                      <a:pt x="353" y="598"/>
                    </a:lnTo>
                    <a:lnTo>
                      <a:pt x="323" y="651"/>
                    </a:lnTo>
                    <a:lnTo>
                      <a:pt x="298" y="707"/>
                    </a:lnTo>
                    <a:lnTo>
                      <a:pt x="278" y="766"/>
                    </a:lnTo>
                    <a:lnTo>
                      <a:pt x="264" y="826"/>
                    </a:lnTo>
                    <a:lnTo>
                      <a:pt x="255" y="888"/>
                    </a:lnTo>
                    <a:lnTo>
                      <a:pt x="252" y="953"/>
                    </a:lnTo>
                    <a:lnTo>
                      <a:pt x="254" y="1012"/>
                    </a:lnTo>
                    <a:lnTo>
                      <a:pt x="259" y="1067"/>
                    </a:lnTo>
                    <a:lnTo>
                      <a:pt x="267" y="1118"/>
                    </a:lnTo>
                    <a:lnTo>
                      <a:pt x="278" y="1167"/>
                    </a:lnTo>
                    <a:lnTo>
                      <a:pt x="292" y="1213"/>
                    </a:lnTo>
                    <a:lnTo>
                      <a:pt x="307" y="1256"/>
                    </a:lnTo>
                    <a:lnTo>
                      <a:pt x="324" y="1297"/>
                    </a:lnTo>
                    <a:lnTo>
                      <a:pt x="344" y="1335"/>
                    </a:lnTo>
                    <a:lnTo>
                      <a:pt x="363" y="1372"/>
                    </a:lnTo>
                    <a:lnTo>
                      <a:pt x="385" y="1407"/>
                    </a:lnTo>
                    <a:lnTo>
                      <a:pt x="405" y="1440"/>
                    </a:lnTo>
                    <a:lnTo>
                      <a:pt x="428" y="1473"/>
                    </a:lnTo>
                    <a:lnTo>
                      <a:pt x="449" y="1504"/>
                    </a:lnTo>
                    <a:lnTo>
                      <a:pt x="473" y="1540"/>
                    </a:lnTo>
                    <a:lnTo>
                      <a:pt x="497" y="1576"/>
                    </a:lnTo>
                    <a:lnTo>
                      <a:pt x="519" y="1611"/>
                    </a:lnTo>
                    <a:lnTo>
                      <a:pt x="540" y="1647"/>
                    </a:lnTo>
                    <a:lnTo>
                      <a:pt x="557" y="1685"/>
                    </a:lnTo>
                    <a:lnTo>
                      <a:pt x="572" y="1722"/>
                    </a:lnTo>
                    <a:lnTo>
                      <a:pt x="583" y="1762"/>
                    </a:lnTo>
                    <a:lnTo>
                      <a:pt x="590" y="1804"/>
                    </a:lnTo>
                    <a:lnTo>
                      <a:pt x="592" y="1848"/>
                    </a:lnTo>
                    <a:lnTo>
                      <a:pt x="595" y="1872"/>
                    </a:lnTo>
                    <a:lnTo>
                      <a:pt x="605" y="1895"/>
                    </a:lnTo>
                    <a:lnTo>
                      <a:pt x="617" y="1917"/>
                    </a:lnTo>
                    <a:lnTo>
                      <a:pt x="633" y="1936"/>
                    </a:lnTo>
                    <a:lnTo>
                      <a:pt x="651" y="1953"/>
                    </a:lnTo>
                    <a:lnTo>
                      <a:pt x="669" y="1969"/>
                    </a:lnTo>
                    <a:lnTo>
                      <a:pt x="687" y="1982"/>
                    </a:lnTo>
                    <a:lnTo>
                      <a:pt x="1300" y="1982"/>
                    </a:lnTo>
                    <a:lnTo>
                      <a:pt x="1318" y="1969"/>
                    </a:lnTo>
                    <a:lnTo>
                      <a:pt x="1336" y="1953"/>
                    </a:lnTo>
                    <a:lnTo>
                      <a:pt x="1355" y="1936"/>
                    </a:lnTo>
                    <a:lnTo>
                      <a:pt x="1370" y="1917"/>
                    </a:lnTo>
                    <a:lnTo>
                      <a:pt x="1382" y="1895"/>
                    </a:lnTo>
                    <a:lnTo>
                      <a:pt x="1391" y="1872"/>
                    </a:lnTo>
                    <a:lnTo>
                      <a:pt x="1395" y="1848"/>
                    </a:lnTo>
                    <a:lnTo>
                      <a:pt x="1397" y="1804"/>
                    </a:lnTo>
                    <a:lnTo>
                      <a:pt x="1404" y="1762"/>
                    </a:lnTo>
                    <a:lnTo>
                      <a:pt x="1415" y="1722"/>
                    </a:lnTo>
                    <a:lnTo>
                      <a:pt x="1429" y="1685"/>
                    </a:lnTo>
                    <a:lnTo>
                      <a:pt x="1447" y="1648"/>
                    </a:lnTo>
                    <a:lnTo>
                      <a:pt x="1467" y="1611"/>
                    </a:lnTo>
                    <a:lnTo>
                      <a:pt x="1489" y="1576"/>
                    </a:lnTo>
                    <a:lnTo>
                      <a:pt x="1513" y="1541"/>
                    </a:lnTo>
                    <a:lnTo>
                      <a:pt x="1537" y="1505"/>
                    </a:lnTo>
                    <a:lnTo>
                      <a:pt x="1559" y="1474"/>
                    </a:lnTo>
                    <a:lnTo>
                      <a:pt x="1580" y="1441"/>
                    </a:lnTo>
                    <a:lnTo>
                      <a:pt x="1602" y="1408"/>
                    </a:lnTo>
                    <a:lnTo>
                      <a:pt x="1623" y="1372"/>
                    </a:lnTo>
                    <a:lnTo>
                      <a:pt x="1643" y="1335"/>
                    </a:lnTo>
                    <a:lnTo>
                      <a:pt x="1662" y="1297"/>
                    </a:lnTo>
                    <a:lnTo>
                      <a:pt x="1680" y="1256"/>
                    </a:lnTo>
                    <a:lnTo>
                      <a:pt x="1695" y="1213"/>
                    </a:lnTo>
                    <a:lnTo>
                      <a:pt x="1709" y="1167"/>
                    </a:lnTo>
                    <a:lnTo>
                      <a:pt x="1720" y="1118"/>
                    </a:lnTo>
                    <a:lnTo>
                      <a:pt x="1728" y="1067"/>
                    </a:lnTo>
                    <a:lnTo>
                      <a:pt x="1733" y="1012"/>
                    </a:lnTo>
                    <a:lnTo>
                      <a:pt x="1735" y="953"/>
                    </a:lnTo>
                    <a:lnTo>
                      <a:pt x="1732" y="888"/>
                    </a:lnTo>
                    <a:lnTo>
                      <a:pt x="1724" y="826"/>
                    </a:lnTo>
                    <a:lnTo>
                      <a:pt x="1709" y="765"/>
                    </a:lnTo>
                    <a:lnTo>
                      <a:pt x="1689" y="707"/>
                    </a:lnTo>
                    <a:lnTo>
                      <a:pt x="1664" y="651"/>
                    </a:lnTo>
                    <a:lnTo>
                      <a:pt x="1634" y="597"/>
                    </a:lnTo>
                    <a:lnTo>
                      <a:pt x="1600" y="547"/>
                    </a:lnTo>
                    <a:lnTo>
                      <a:pt x="1561" y="499"/>
                    </a:lnTo>
                    <a:lnTo>
                      <a:pt x="1518" y="456"/>
                    </a:lnTo>
                    <a:lnTo>
                      <a:pt x="1472" y="415"/>
                    </a:lnTo>
                    <a:lnTo>
                      <a:pt x="1421" y="377"/>
                    </a:lnTo>
                    <a:lnTo>
                      <a:pt x="1368" y="345"/>
                    </a:lnTo>
                    <a:lnTo>
                      <a:pt x="1311" y="317"/>
                    </a:lnTo>
                    <a:lnTo>
                      <a:pt x="1252" y="293"/>
                    </a:lnTo>
                    <a:lnTo>
                      <a:pt x="1190" y="274"/>
                    </a:lnTo>
                    <a:lnTo>
                      <a:pt x="1127" y="260"/>
                    </a:lnTo>
                    <a:lnTo>
                      <a:pt x="1061" y="252"/>
                    </a:lnTo>
                    <a:lnTo>
                      <a:pt x="993" y="249"/>
                    </a:lnTo>
                    <a:close/>
                    <a:moveTo>
                      <a:pt x="993" y="0"/>
                    </a:moveTo>
                    <a:lnTo>
                      <a:pt x="1074" y="3"/>
                    </a:lnTo>
                    <a:lnTo>
                      <a:pt x="1154" y="13"/>
                    </a:lnTo>
                    <a:lnTo>
                      <a:pt x="1231" y="28"/>
                    </a:lnTo>
                    <a:lnTo>
                      <a:pt x="1307" y="48"/>
                    </a:lnTo>
                    <a:lnTo>
                      <a:pt x="1379" y="75"/>
                    </a:lnTo>
                    <a:lnTo>
                      <a:pt x="1449" y="106"/>
                    </a:lnTo>
                    <a:lnTo>
                      <a:pt x="1516" y="143"/>
                    </a:lnTo>
                    <a:lnTo>
                      <a:pt x="1579" y="184"/>
                    </a:lnTo>
                    <a:lnTo>
                      <a:pt x="1639" y="230"/>
                    </a:lnTo>
                    <a:lnTo>
                      <a:pt x="1695" y="280"/>
                    </a:lnTo>
                    <a:lnTo>
                      <a:pt x="1746" y="332"/>
                    </a:lnTo>
                    <a:lnTo>
                      <a:pt x="1795" y="390"/>
                    </a:lnTo>
                    <a:lnTo>
                      <a:pt x="1838" y="451"/>
                    </a:lnTo>
                    <a:lnTo>
                      <a:pt x="1876" y="515"/>
                    </a:lnTo>
                    <a:lnTo>
                      <a:pt x="1909" y="582"/>
                    </a:lnTo>
                    <a:lnTo>
                      <a:pt x="1935" y="652"/>
                    </a:lnTo>
                    <a:lnTo>
                      <a:pt x="1958" y="723"/>
                    </a:lnTo>
                    <a:lnTo>
                      <a:pt x="1973" y="798"/>
                    </a:lnTo>
                    <a:lnTo>
                      <a:pt x="1983" y="874"/>
                    </a:lnTo>
                    <a:lnTo>
                      <a:pt x="1987" y="953"/>
                    </a:lnTo>
                    <a:lnTo>
                      <a:pt x="1985" y="1019"/>
                    </a:lnTo>
                    <a:lnTo>
                      <a:pt x="1979" y="1082"/>
                    </a:lnTo>
                    <a:lnTo>
                      <a:pt x="1971" y="1141"/>
                    </a:lnTo>
                    <a:lnTo>
                      <a:pt x="1960" y="1198"/>
                    </a:lnTo>
                    <a:lnTo>
                      <a:pt x="1947" y="1251"/>
                    </a:lnTo>
                    <a:lnTo>
                      <a:pt x="1931" y="1301"/>
                    </a:lnTo>
                    <a:lnTo>
                      <a:pt x="1913" y="1349"/>
                    </a:lnTo>
                    <a:lnTo>
                      <a:pt x="1894" y="1393"/>
                    </a:lnTo>
                    <a:lnTo>
                      <a:pt x="1874" y="1435"/>
                    </a:lnTo>
                    <a:lnTo>
                      <a:pt x="1853" y="1475"/>
                    </a:lnTo>
                    <a:lnTo>
                      <a:pt x="1831" y="1514"/>
                    </a:lnTo>
                    <a:lnTo>
                      <a:pt x="1809" y="1549"/>
                    </a:lnTo>
                    <a:lnTo>
                      <a:pt x="1788" y="1583"/>
                    </a:lnTo>
                    <a:lnTo>
                      <a:pt x="1766" y="1614"/>
                    </a:lnTo>
                    <a:lnTo>
                      <a:pt x="1744" y="1645"/>
                    </a:lnTo>
                    <a:lnTo>
                      <a:pt x="1720" y="1683"/>
                    </a:lnTo>
                    <a:lnTo>
                      <a:pt x="1697" y="1716"/>
                    </a:lnTo>
                    <a:lnTo>
                      <a:pt x="1679" y="1747"/>
                    </a:lnTo>
                    <a:lnTo>
                      <a:pt x="1664" y="1774"/>
                    </a:lnTo>
                    <a:lnTo>
                      <a:pt x="1654" y="1800"/>
                    </a:lnTo>
                    <a:lnTo>
                      <a:pt x="1647" y="1824"/>
                    </a:lnTo>
                    <a:lnTo>
                      <a:pt x="1645" y="1848"/>
                    </a:lnTo>
                    <a:lnTo>
                      <a:pt x="1642" y="1893"/>
                    </a:lnTo>
                    <a:lnTo>
                      <a:pt x="1633" y="1938"/>
                    </a:lnTo>
                    <a:lnTo>
                      <a:pt x="1618" y="1982"/>
                    </a:lnTo>
                    <a:lnTo>
                      <a:pt x="1597" y="2025"/>
                    </a:lnTo>
                    <a:lnTo>
                      <a:pt x="1571" y="2065"/>
                    </a:lnTo>
                    <a:lnTo>
                      <a:pt x="1539" y="2104"/>
                    </a:lnTo>
                    <a:lnTo>
                      <a:pt x="1502" y="2141"/>
                    </a:lnTo>
                    <a:lnTo>
                      <a:pt x="1460" y="2174"/>
                    </a:lnTo>
                    <a:lnTo>
                      <a:pt x="1459" y="2195"/>
                    </a:lnTo>
                    <a:lnTo>
                      <a:pt x="1458" y="2219"/>
                    </a:lnTo>
                    <a:lnTo>
                      <a:pt x="1456" y="2246"/>
                    </a:lnTo>
                    <a:lnTo>
                      <a:pt x="1455" y="2273"/>
                    </a:lnTo>
                    <a:lnTo>
                      <a:pt x="1453" y="2301"/>
                    </a:lnTo>
                    <a:lnTo>
                      <a:pt x="1452" y="2328"/>
                    </a:lnTo>
                    <a:lnTo>
                      <a:pt x="1450" y="2355"/>
                    </a:lnTo>
                    <a:lnTo>
                      <a:pt x="1449" y="2378"/>
                    </a:lnTo>
                    <a:lnTo>
                      <a:pt x="1448" y="2397"/>
                    </a:lnTo>
                    <a:lnTo>
                      <a:pt x="1447" y="2414"/>
                    </a:lnTo>
                    <a:lnTo>
                      <a:pt x="1447" y="2424"/>
                    </a:lnTo>
                    <a:lnTo>
                      <a:pt x="1446" y="2427"/>
                    </a:lnTo>
                    <a:lnTo>
                      <a:pt x="1446" y="2439"/>
                    </a:lnTo>
                    <a:lnTo>
                      <a:pt x="1444" y="2453"/>
                    </a:lnTo>
                    <a:lnTo>
                      <a:pt x="1440" y="2469"/>
                    </a:lnTo>
                    <a:lnTo>
                      <a:pt x="1435" y="2485"/>
                    </a:lnTo>
                    <a:lnTo>
                      <a:pt x="1426" y="2503"/>
                    </a:lnTo>
                    <a:lnTo>
                      <a:pt x="1416" y="2521"/>
                    </a:lnTo>
                    <a:lnTo>
                      <a:pt x="1403" y="2539"/>
                    </a:lnTo>
                    <a:lnTo>
                      <a:pt x="1386" y="2558"/>
                    </a:lnTo>
                    <a:lnTo>
                      <a:pt x="1366" y="2576"/>
                    </a:lnTo>
                    <a:lnTo>
                      <a:pt x="1341" y="2594"/>
                    </a:lnTo>
                    <a:lnTo>
                      <a:pt x="1312" y="2610"/>
                    </a:lnTo>
                    <a:lnTo>
                      <a:pt x="1280" y="2626"/>
                    </a:lnTo>
                    <a:lnTo>
                      <a:pt x="1241" y="2641"/>
                    </a:lnTo>
                    <a:lnTo>
                      <a:pt x="1218" y="2669"/>
                    </a:lnTo>
                    <a:lnTo>
                      <a:pt x="1190" y="2696"/>
                    </a:lnTo>
                    <a:lnTo>
                      <a:pt x="1160" y="2720"/>
                    </a:lnTo>
                    <a:lnTo>
                      <a:pt x="1138" y="2731"/>
                    </a:lnTo>
                    <a:lnTo>
                      <a:pt x="1114" y="2738"/>
                    </a:lnTo>
                    <a:lnTo>
                      <a:pt x="1090" y="2740"/>
                    </a:lnTo>
                    <a:lnTo>
                      <a:pt x="897" y="2740"/>
                    </a:lnTo>
                    <a:lnTo>
                      <a:pt x="872" y="2738"/>
                    </a:lnTo>
                    <a:lnTo>
                      <a:pt x="849" y="2731"/>
                    </a:lnTo>
                    <a:lnTo>
                      <a:pt x="827" y="2720"/>
                    </a:lnTo>
                    <a:lnTo>
                      <a:pt x="796" y="2696"/>
                    </a:lnTo>
                    <a:lnTo>
                      <a:pt x="769" y="2669"/>
                    </a:lnTo>
                    <a:lnTo>
                      <a:pt x="746" y="2641"/>
                    </a:lnTo>
                    <a:lnTo>
                      <a:pt x="705" y="2624"/>
                    </a:lnTo>
                    <a:lnTo>
                      <a:pt x="670" y="2608"/>
                    </a:lnTo>
                    <a:lnTo>
                      <a:pt x="639" y="2590"/>
                    </a:lnTo>
                    <a:lnTo>
                      <a:pt x="615" y="2570"/>
                    </a:lnTo>
                    <a:lnTo>
                      <a:pt x="594" y="2551"/>
                    </a:lnTo>
                    <a:lnTo>
                      <a:pt x="578" y="2531"/>
                    </a:lnTo>
                    <a:lnTo>
                      <a:pt x="566" y="2511"/>
                    </a:lnTo>
                    <a:lnTo>
                      <a:pt x="555" y="2492"/>
                    </a:lnTo>
                    <a:lnTo>
                      <a:pt x="549" y="2474"/>
                    </a:lnTo>
                    <a:lnTo>
                      <a:pt x="544" y="2456"/>
                    </a:lnTo>
                    <a:lnTo>
                      <a:pt x="542" y="2441"/>
                    </a:lnTo>
                    <a:lnTo>
                      <a:pt x="541" y="2427"/>
                    </a:lnTo>
                    <a:lnTo>
                      <a:pt x="541" y="2427"/>
                    </a:lnTo>
                    <a:lnTo>
                      <a:pt x="541" y="2424"/>
                    </a:lnTo>
                    <a:lnTo>
                      <a:pt x="540" y="2414"/>
                    </a:lnTo>
                    <a:lnTo>
                      <a:pt x="539" y="2397"/>
                    </a:lnTo>
                    <a:lnTo>
                      <a:pt x="538" y="2378"/>
                    </a:lnTo>
                    <a:lnTo>
                      <a:pt x="537" y="2355"/>
                    </a:lnTo>
                    <a:lnTo>
                      <a:pt x="535" y="2328"/>
                    </a:lnTo>
                    <a:lnTo>
                      <a:pt x="534" y="2301"/>
                    </a:lnTo>
                    <a:lnTo>
                      <a:pt x="532" y="2273"/>
                    </a:lnTo>
                    <a:lnTo>
                      <a:pt x="531" y="2246"/>
                    </a:lnTo>
                    <a:lnTo>
                      <a:pt x="529" y="2219"/>
                    </a:lnTo>
                    <a:lnTo>
                      <a:pt x="528" y="2195"/>
                    </a:lnTo>
                    <a:lnTo>
                      <a:pt x="527" y="2174"/>
                    </a:lnTo>
                    <a:lnTo>
                      <a:pt x="484" y="2141"/>
                    </a:lnTo>
                    <a:lnTo>
                      <a:pt x="448" y="2104"/>
                    </a:lnTo>
                    <a:lnTo>
                      <a:pt x="416" y="2065"/>
                    </a:lnTo>
                    <a:lnTo>
                      <a:pt x="390" y="2025"/>
                    </a:lnTo>
                    <a:lnTo>
                      <a:pt x="369" y="1982"/>
                    </a:lnTo>
                    <a:lnTo>
                      <a:pt x="354" y="1938"/>
                    </a:lnTo>
                    <a:lnTo>
                      <a:pt x="345" y="1893"/>
                    </a:lnTo>
                    <a:lnTo>
                      <a:pt x="342" y="1848"/>
                    </a:lnTo>
                    <a:lnTo>
                      <a:pt x="340" y="1824"/>
                    </a:lnTo>
                    <a:lnTo>
                      <a:pt x="333" y="1800"/>
                    </a:lnTo>
                    <a:lnTo>
                      <a:pt x="322" y="1774"/>
                    </a:lnTo>
                    <a:lnTo>
                      <a:pt x="308" y="1747"/>
                    </a:lnTo>
                    <a:lnTo>
                      <a:pt x="290" y="1716"/>
                    </a:lnTo>
                    <a:lnTo>
                      <a:pt x="268" y="1683"/>
                    </a:lnTo>
                    <a:lnTo>
                      <a:pt x="242" y="1646"/>
                    </a:lnTo>
                    <a:lnTo>
                      <a:pt x="222" y="1615"/>
                    </a:lnTo>
                    <a:lnTo>
                      <a:pt x="200" y="1583"/>
                    </a:lnTo>
                    <a:lnTo>
                      <a:pt x="178" y="1549"/>
                    </a:lnTo>
                    <a:lnTo>
                      <a:pt x="156" y="1514"/>
                    </a:lnTo>
                    <a:lnTo>
                      <a:pt x="135" y="1476"/>
                    </a:lnTo>
                    <a:lnTo>
                      <a:pt x="113" y="1435"/>
                    </a:lnTo>
                    <a:lnTo>
                      <a:pt x="93" y="1393"/>
                    </a:lnTo>
                    <a:lnTo>
                      <a:pt x="74" y="1349"/>
                    </a:lnTo>
                    <a:lnTo>
                      <a:pt x="56" y="1301"/>
                    </a:lnTo>
                    <a:lnTo>
                      <a:pt x="40" y="1251"/>
                    </a:lnTo>
                    <a:lnTo>
                      <a:pt x="27" y="1198"/>
                    </a:lnTo>
                    <a:lnTo>
                      <a:pt x="16" y="1141"/>
                    </a:lnTo>
                    <a:lnTo>
                      <a:pt x="7" y="1082"/>
                    </a:lnTo>
                    <a:lnTo>
                      <a:pt x="2" y="1019"/>
                    </a:lnTo>
                    <a:lnTo>
                      <a:pt x="0" y="953"/>
                    </a:lnTo>
                    <a:lnTo>
                      <a:pt x="3" y="874"/>
                    </a:lnTo>
                    <a:lnTo>
                      <a:pt x="14" y="798"/>
                    </a:lnTo>
                    <a:lnTo>
                      <a:pt x="29" y="723"/>
                    </a:lnTo>
                    <a:lnTo>
                      <a:pt x="52" y="652"/>
                    </a:lnTo>
                    <a:lnTo>
                      <a:pt x="78" y="582"/>
                    </a:lnTo>
                    <a:lnTo>
                      <a:pt x="111" y="515"/>
                    </a:lnTo>
                    <a:lnTo>
                      <a:pt x="149" y="451"/>
                    </a:lnTo>
                    <a:lnTo>
                      <a:pt x="192" y="390"/>
                    </a:lnTo>
                    <a:lnTo>
                      <a:pt x="240" y="332"/>
                    </a:lnTo>
                    <a:lnTo>
                      <a:pt x="292" y="280"/>
                    </a:lnTo>
                    <a:lnTo>
                      <a:pt x="348" y="230"/>
                    </a:lnTo>
                    <a:lnTo>
                      <a:pt x="408" y="184"/>
                    </a:lnTo>
                    <a:lnTo>
                      <a:pt x="471" y="143"/>
                    </a:lnTo>
                    <a:lnTo>
                      <a:pt x="538" y="106"/>
                    </a:lnTo>
                    <a:lnTo>
                      <a:pt x="608" y="75"/>
                    </a:lnTo>
                    <a:lnTo>
                      <a:pt x="680" y="48"/>
                    </a:lnTo>
                    <a:lnTo>
                      <a:pt x="755" y="28"/>
                    </a:lnTo>
                    <a:lnTo>
                      <a:pt x="832" y="13"/>
                    </a:lnTo>
                    <a:lnTo>
                      <a:pt x="912" y="3"/>
                    </a:lnTo>
                    <a:lnTo>
                      <a:pt x="99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8548688" y="1760538"/>
                <a:ext cx="28575" cy="69850"/>
              </a:xfrm>
              <a:custGeom>
                <a:avLst/>
                <a:gdLst>
                  <a:gd name="T0" fmla="*/ 62 w 125"/>
                  <a:gd name="T1" fmla="*/ 0 h 310"/>
                  <a:gd name="T2" fmla="*/ 62 w 125"/>
                  <a:gd name="T3" fmla="*/ 0 h 310"/>
                  <a:gd name="T4" fmla="*/ 79 w 125"/>
                  <a:gd name="T5" fmla="*/ 2 h 310"/>
                  <a:gd name="T6" fmla="*/ 94 w 125"/>
                  <a:gd name="T7" fmla="*/ 8 h 310"/>
                  <a:gd name="T8" fmla="*/ 107 w 125"/>
                  <a:gd name="T9" fmla="*/ 18 h 310"/>
                  <a:gd name="T10" fmla="*/ 117 w 125"/>
                  <a:gd name="T11" fmla="*/ 30 h 310"/>
                  <a:gd name="T12" fmla="*/ 123 w 125"/>
                  <a:gd name="T13" fmla="*/ 45 h 310"/>
                  <a:gd name="T14" fmla="*/ 125 w 125"/>
                  <a:gd name="T15" fmla="*/ 62 h 310"/>
                  <a:gd name="T16" fmla="*/ 125 w 125"/>
                  <a:gd name="T17" fmla="*/ 248 h 310"/>
                  <a:gd name="T18" fmla="*/ 123 w 125"/>
                  <a:gd name="T19" fmla="*/ 265 h 310"/>
                  <a:gd name="T20" fmla="*/ 117 w 125"/>
                  <a:gd name="T21" fmla="*/ 280 h 310"/>
                  <a:gd name="T22" fmla="*/ 107 w 125"/>
                  <a:gd name="T23" fmla="*/ 293 h 310"/>
                  <a:gd name="T24" fmla="*/ 94 w 125"/>
                  <a:gd name="T25" fmla="*/ 302 h 310"/>
                  <a:gd name="T26" fmla="*/ 79 w 125"/>
                  <a:gd name="T27" fmla="*/ 308 h 310"/>
                  <a:gd name="T28" fmla="*/ 62 w 125"/>
                  <a:gd name="T29" fmla="*/ 310 h 310"/>
                  <a:gd name="T30" fmla="*/ 46 w 125"/>
                  <a:gd name="T31" fmla="*/ 308 h 310"/>
                  <a:gd name="T32" fmla="*/ 31 w 125"/>
                  <a:gd name="T33" fmla="*/ 302 h 310"/>
                  <a:gd name="T34" fmla="*/ 18 w 125"/>
                  <a:gd name="T35" fmla="*/ 293 h 310"/>
                  <a:gd name="T36" fmla="*/ 8 w 125"/>
                  <a:gd name="T37" fmla="*/ 280 h 310"/>
                  <a:gd name="T38" fmla="*/ 2 w 125"/>
                  <a:gd name="T39" fmla="*/ 265 h 310"/>
                  <a:gd name="T40" fmla="*/ 0 w 125"/>
                  <a:gd name="T41" fmla="*/ 248 h 310"/>
                  <a:gd name="T42" fmla="*/ 0 w 125"/>
                  <a:gd name="T43" fmla="*/ 62 h 310"/>
                  <a:gd name="T44" fmla="*/ 2 w 125"/>
                  <a:gd name="T45" fmla="*/ 45 h 310"/>
                  <a:gd name="T46" fmla="*/ 8 w 125"/>
                  <a:gd name="T47" fmla="*/ 30 h 310"/>
                  <a:gd name="T48" fmla="*/ 18 w 125"/>
                  <a:gd name="T49" fmla="*/ 18 h 310"/>
                  <a:gd name="T50" fmla="*/ 31 w 125"/>
                  <a:gd name="T51" fmla="*/ 8 h 310"/>
                  <a:gd name="T52" fmla="*/ 46 w 125"/>
                  <a:gd name="T53" fmla="*/ 2 h 310"/>
                  <a:gd name="T54" fmla="*/ 62 w 125"/>
                  <a:gd name="T55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310">
                    <a:moveTo>
                      <a:pt x="62" y="0"/>
                    </a:moveTo>
                    <a:lnTo>
                      <a:pt x="62" y="0"/>
                    </a:lnTo>
                    <a:lnTo>
                      <a:pt x="79" y="2"/>
                    </a:lnTo>
                    <a:lnTo>
                      <a:pt x="94" y="8"/>
                    </a:lnTo>
                    <a:lnTo>
                      <a:pt x="107" y="18"/>
                    </a:lnTo>
                    <a:lnTo>
                      <a:pt x="117" y="30"/>
                    </a:lnTo>
                    <a:lnTo>
                      <a:pt x="123" y="45"/>
                    </a:lnTo>
                    <a:lnTo>
                      <a:pt x="125" y="62"/>
                    </a:lnTo>
                    <a:lnTo>
                      <a:pt x="125" y="248"/>
                    </a:lnTo>
                    <a:lnTo>
                      <a:pt x="123" y="265"/>
                    </a:lnTo>
                    <a:lnTo>
                      <a:pt x="117" y="280"/>
                    </a:lnTo>
                    <a:lnTo>
                      <a:pt x="107" y="293"/>
                    </a:lnTo>
                    <a:lnTo>
                      <a:pt x="94" y="302"/>
                    </a:lnTo>
                    <a:lnTo>
                      <a:pt x="79" y="308"/>
                    </a:lnTo>
                    <a:lnTo>
                      <a:pt x="62" y="310"/>
                    </a:lnTo>
                    <a:lnTo>
                      <a:pt x="46" y="308"/>
                    </a:lnTo>
                    <a:lnTo>
                      <a:pt x="31" y="302"/>
                    </a:lnTo>
                    <a:lnTo>
                      <a:pt x="18" y="293"/>
                    </a:lnTo>
                    <a:lnTo>
                      <a:pt x="8" y="280"/>
                    </a:lnTo>
                    <a:lnTo>
                      <a:pt x="2" y="265"/>
                    </a:lnTo>
                    <a:lnTo>
                      <a:pt x="0" y="248"/>
                    </a:lnTo>
                    <a:lnTo>
                      <a:pt x="0" y="62"/>
                    </a:lnTo>
                    <a:lnTo>
                      <a:pt x="2" y="45"/>
                    </a:lnTo>
                    <a:lnTo>
                      <a:pt x="8" y="30"/>
                    </a:lnTo>
                    <a:lnTo>
                      <a:pt x="18" y="18"/>
                    </a:lnTo>
                    <a:lnTo>
                      <a:pt x="31" y="8"/>
                    </a:lnTo>
                    <a:lnTo>
                      <a:pt x="46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8388351" y="1803400"/>
                <a:ext cx="49213" cy="65088"/>
              </a:xfrm>
              <a:custGeom>
                <a:avLst/>
                <a:gdLst>
                  <a:gd name="T0" fmla="*/ 62 w 219"/>
                  <a:gd name="T1" fmla="*/ 0 h 287"/>
                  <a:gd name="T2" fmla="*/ 79 w 219"/>
                  <a:gd name="T3" fmla="*/ 2 h 287"/>
                  <a:gd name="T4" fmla="*/ 93 w 219"/>
                  <a:gd name="T5" fmla="*/ 8 h 287"/>
                  <a:gd name="T6" fmla="*/ 107 w 219"/>
                  <a:gd name="T7" fmla="*/ 18 h 287"/>
                  <a:gd name="T8" fmla="*/ 117 w 219"/>
                  <a:gd name="T9" fmla="*/ 32 h 287"/>
                  <a:gd name="T10" fmla="*/ 211 w 219"/>
                  <a:gd name="T11" fmla="*/ 193 h 287"/>
                  <a:gd name="T12" fmla="*/ 217 w 219"/>
                  <a:gd name="T13" fmla="*/ 209 h 287"/>
                  <a:gd name="T14" fmla="*/ 219 w 219"/>
                  <a:gd name="T15" fmla="*/ 225 h 287"/>
                  <a:gd name="T16" fmla="*/ 217 w 219"/>
                  <a:gd name="T17" fmla="*/ 240 h 287"/>
                  <a:gd name="T18" fmla="*/ 211 w 219"/>
                  <a:gd name="T19" fmla="*/ 256 h 287"/>
                  <a:gd name="T20" fmla="*/ 202 w 219"/>
                  <a:gd name="T21" fmla="*/ 269 h 287"/>
                  <a:gd name="T22" fmla="*/ 189 w 219"/>
                  <a:gd name="T23" fmla="*/ 279 h 287"/>
                  <a:gd name="T24" fmla="*/ 173 w 219"/>
                  <a:gd name="T25" fmla="*/ 285 h 287"/>
                  <a:gd name="T26" fmla="*/ 157 w 219"/>
                  <a:gd name="T27" fmla="*/ 287 h 287"/>
                  <a:gd name="T28" fmla="*/ 140 w 219"/>
                  <a:gd name="T29" fmla="*/ 285 h 287"/>
                  <a:gd name="T30" fmla="*/ 126 w 219"/>
                  <a:gd name="T31" fmla="*/ 279 h 287"/>
                  <a:gd name="T32" fmla="*/ 113 w 219"/>
                  <a:gd name="T33" fmla="*/ 269 h 287"/>
                  <a:gd name="T34" fmla="*/ 102 w 219"/>
                  <a:gd name="T35" fmla="*/ 256 h 287"/>
                  <a:gd name="T36" fmla="*/ 8 w 219"/>
                  <a:gd name="T37" fmla="*/ 94 h 287"/>
                  <a:gd name="T38" fmla="*/ 2 w 219"/>
                  <a:gd name="T39" fmla="*/ 78 h 287"/>
                  <a:gd name="T40" fmla="*/ 0 w 219"/>
                  <a:gd name="T41" fmla="*/ 62 h 287"/>
                  <a:gd name="T42" fmla="*/ 2 w 219"/>
                  <a:gd name="T43" fmla="*/ 47 h 287"/>
                  <a:gd name="T44" fmla="*/ 8 w 219"/>
                  <a:gd name="T45" fmla="*/ 32 h 287"/>
                  <a:gd name="T46" fmla="*/ 18 w 219"/>
                  <a:gd name="T47" fmla="*/ 19 h 287"/>
                  <a:gd name="T48" fmla="*/ 31 w 219"/>
                  <a:gd name="T49" fmla="*/ 9 h 287"/>
                  <a:gd name="T50" fmla="*/ 47 w 219"/>
                  <a:gd name="T51" fmla="*/ 2 h 287"/>
                  <a:gd name="T52" fmla="*/ 62 w 219"/>
                  <a:gd name="T5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9" h="287">
                    <a:moveTo>
                      <a:pt x="62" y="0"/>
                    </a:moveTo>
                    <a:lnTo>
                      <a:pt x="79" y="2"/>
                    </a:lnTo>
                    <a:lnTo>
                      <a:pt x="93" y="8"/>
                    </a:lnTo>
                    <a:lnTo>
                      <a:pt x="107" y="18"/>
                    </a:lnTo>
                    <a:lnTo>
                      <a:pt x="117" y="32"/>
                    </a:lnTo>
                    <a:lnTo>
                      <a:pt x="211" y="193"/>
                    </a:lnTo>
                    <a:lnTo>
                      <a:pt x="217" y="209"/>
                    </a:lnTo>
                    <a:lnTo>
                      <a:pt x="219" y="225"/>
                    </a:lnTo>
                    <a:lnTo>
                      <a:pt x="217" y="240"/>
                    </a:lnTo>
                    <a:lnTo>
                      <a:pt x="211" y="256"/>
                    </a:lnTo>
                    <a:lnTo>
                      <a:pt x="202" y="269"/>
                    </a:lnTo>
                    <a:lnTo>
                      <a:pt x="189" y="279"/>
                    </a:lnTo>
                    <a:lnTo>
                      <a:pt x="173" y="285"/>
                    </a:lnTo>
                    <a:lnTo>
                      <a:pt x="157" y="287"/>
                    </a:lnTo>
                    <a:lnTo>
                      <a:pt x="140" y="285"/>
                    </a:lnTo>
                    <a:lnTo>
                      <a:pt x="126" y="279"/>
                    </a:lnTo>
                    <a:lnTo>
                      <a:pt x="113" y="269"/>
                    </a:lnTo>
                    <a:lnTo>
                      <a:pt x="102" y="256"/>
                    </a:lnTo>
                    <a:lnTo>
                      <a:pt x="8" y="94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8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8270876" y="1919288"/>
                <a:ext cx="65088" cy="49213"/>
              </a:xfrm>
              <a:custGeom>
                <a:avLst/>
                <a:gdLst>
                  <a:gd name="T0" fmla="*/ 62 w 288"/>
                  <a:gd name="T1" fmla="*/ 0 h 218"/>
                  <a:gd name="T2" fmla="*/ 78 w 288"/>
                  <a:gd name="T3" fmla="*/ 2 h 218"/>
                  <a:gd name="T4" fmla="*/ 94 w 288"/>
                  <a:gd name="T5" fmla="*/ 8 h 218"/>
                  <a:gd name="T6" fmla="*/ 257 w 288"/>
                  <a:gd name="T7" fmla="*/ 101 h 218"/>
                  <a:gd name="T8" fmla="*/ 271 w 288"/>
                  <a:gd name="T9" fmla="*/ 112 h 218"/>
                  <a:gd name="T10" fmla="*/ 280 w 288"/>
                  <a:gd name="T11" fmla="*/ 124 h 218"/>
                  <a:gd name="T12" fmla="*/ 286 w 288"/>
                  <a:gd name="T13" fmla="*/ 140 h 218"/>
                  <a:gd name="T14" fmla="*/ 288 w 288"/>
                  <a:gd name="T15" fmla="*/ 155 h 218"/>
                  <a:gd name="T16" fmla="*/ 286 w 288"/>
                  <a:gd name="T17" fmla="*/ 171 h 218"/>
                  <a:gd name="T18" fmla="*/ 280 w 288"/>
                  <a:gd name="T19" fmla="*/ 186 h 218"/>
                  <a:gd name="T20" fmla="*/ 270 w 288"/>
                  <a:gd name="T21" fmla="*/ 200 h 218"/>
                  <a:gd name="T22" fmla="*/ 256 w 288"/>
                  <a:gd name="T23" fmla="*/ 210 h 218"/>
                  <a:gd name="T24" fmla="*/ 241 w 288"/>
                  <a:gd name="T25" fmla="*/ 216 h 218"/>
                  <a:gd name="T26" fmla="*/ 226 w 288"/>
                  <a:gd name="T27" fmla="*/ 218 h 218"/>
                  <a:gd name="T28" fmla="*/ 209 w 288"/>
                  <a:gd name="T29" fmla="*/ 216 h 218"/>
                  <a:gd name="T30" fmla="*/ 194 w 288"/>
                  <a:gd name="T31" fmla="*/ 209 h 218"/>
                  <a:gd name="T32" fmla="*/ 31 w 288"/>
                  <a:gd name="T33" fmla="*/ 116 h 218"/>
                  <a:gd name="T34" fmla="*/ 17 w 288"/>
                  <a:gd name="T35" fmla="*/ 106 h 218"/>
                  <a:gd name="T36" fmla="*/ 8 w 288"/>
                  <a:gd name="T37" fmla="*/ 93 h 218"/>
                  <a:gd name="T38" fmla="*/ 2 w 288"/>
                  <a:gd name="T39" fmla="*/ 79 h 218"/>
                  <a:gd name="T40" fmla="*/ 0 w 288"/>
                  <a:gd name="T41" fmla="*/ 62 h 218"/>
                  <a:gd name="T42" fmla="*/ 2 w 288"/>
                  <a:gd name="T43" fmla="*/ 46 h 218"/>
                  <a:gd name="T44" fmla="*/ 8 w 288"/>
                  <a:gd name="T45" fmla="*/ 31 h 218"/>
                  <a:gd name="T46" fmla="*/ 18 w 288"/>
                  <a:gd name="T47" fmla="*/ 17 h 218"/>
                  <a:gd name="T48" fmla="*/ 32 w 288"/>
                  <a:gd name="T49" fmla="*/ 8 h 218"/>
                  <a:gd name="T50" fmla="*/ 46 w 288"/>
                  <a:gd name="T51" fmla="*/ 2 h 218"/>
                  <a:gd name="T52" fmla="*/ 62 w 288"/>
                  <a:gd name="T5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8" h="218">
                    <a:moveTo>
                      <a:pt x="62" y="0"/>
                    </a:moveTo>
                    <a:lnTo>
                      <a:pt x="78" y="2"/>
                    </a:lnTo>
                    <a:lnTo>
                      <a:pt x="94" y="8"/>
                    </a:lnTo>
                    <a:lnTo>
                      <a:pt x="257" y="101"/>
                    </a:lnTo>
                    <a:lnTo>
                      <a:pt x="271" y="112"/>
                    </a:lnTo>
                    <a:lnTo>
                      <a:pt x="280" y="124"/>
                    </a:lnTo>
                    <a:lnTo>
                      <a:pt x="286" y="140"/>
                    </a:lnTo>
                    <a:lnTo>
                      <a:pt x="288" y="155"/>
                    </a:lnTo>
                    <a:lnTo>
                      <a:pt x="286" y="171"/>
                    </a:lnTo>
                    <a:lnTo>
                      <a:pt x="280" y="186"/>
                    </a:lnTo>
                    <a:lnTo>
                      <a:pt x="270" y="200"/>
                    </a:lnTo>
                    <a:lnTo>
                      <a:pt x="256" y="210"/>
                    </a:lnTo>
                    <a:lnTo>
                      <a:pt x="241" y="216"/>
                    </a:lnTo>
                    <a:lnTo>
                      <a:pt x="226" y="218"/>
                    </a:lnTo>
                    <a:lnTo>
                      <a:pt x="209" y="216"/>
                    </a:lnTo>
                    <a:lnTo>
                      <a:pt x="194" y="209"/>
                    </a:lnTo>
                    <a:lnTo>
                      <a:pt x="31" y="116"/>
                    </a:lnTo>
                    <a:lnTo>
                      <a:pt x="17" y="106"/>
                    </a:lnTo>
                    <a:lnTo>
                      <a:pt x="8" y="93"/>
                    </a:lnTo>
                    <a:lnTo>
                      <a:pt x="2" y="79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46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8228013" y="2078038"/>
                <a:ext cx="71438" cy="28575"/>
              </a:xfrm>
              <a:custGeom>
                <a:avLst/>
                <a:gdLst>
                  <a:gd name="T0" fmla="*/ 63 w 314"/>
                  <a:gd name="T1" fmla="*/ 0 h 125"/>
                  <a:gd name="T2" fmla="*/ 251 w 314"/>
                  <a:gd name="T3" fmla="*/ 0 h 125"/>
                  <a:gd name="T4" fmla="*/ 268 w 314"/>
                  <a:gd name="T5" fmla="*/ 3 h 125"/>
                  <a:gd name="T6" fmla="*/ 283 w 314"/>
                  <a:gd name="T7" fmla="*/ 9 h 125"/>
                  <a:gd name="T8" fmla="*/ 295 w 314"/>
                  <a:gd name="T9" fmla="*/ 18 h 125"/>
                  <a:gd name="T10" fmla="*/ 306 w 314"/>
                  <a:gd name="T11" fmla="*/ 31 h 125"/>
                  <a:gd name="T12" fmla="*/ 312 w 314"/>
                  <a:gd name="T13" fmla="*/ 45 h 125"/>
                  <a:gd name="T14" fmla="*/ 314 w 314"/>
                  <a:gd name="T15" fmla="*/ 63 h 125"/>
                  <a:gd name="T16" fmla="*/ 312 w 314"/>
                  <a:gd name="T17" fmla="*/ 79 h 125"/>
                  <a:gd name="T18" fmla="*/ 306 w 314"/>
                  <a:gd name="T19" fmla="*/ 93 h 125"/>
                  <a:gd name="T20" fmla="*/ 295 w 314"/>
                  <a:gd name="T21" fmla="*/ 107 h 125"/>
                  <a:gd name="T22" fmla="*/ 283 w 314"/>
                  <a:gd name="T23" fmla="*/ 116 h 125"/>
                  <a:gd name="T24" fmla="*/ 268 w 314"/>
                  <a:gd name="T25" fmla="*/ 123 h 125"/>
                  <a:gd name="T26" fmla="*/ 251 w 314"/>
                  <a:gd name="T27" fmla="*/ 125 h 125"/>
                  <a:gd name="T28" fmla="*/ 63 w 314"/>
                  <a:gd name="T29" fmla="*/ 125 h 125"/>
                  <a:gd name="T30" fmla="*/ 46 w 314"/>
                  <a:gd name="T31" fmla="*/ 123 h 125"/>
                  <a:gd name="T32" fmla="*/ 32 w 314"/>
                  <a:gd name="T33" fmla="*/ 116 h 125"/>
                  <a:gd name="T34" fmla="*/ 18 w 314"/>
                  <a:gd name="T35" fmla="*/ 107 h 125"/>
                  <a:gd name="T36" fmla="*/ 9 w 314"/>
                  <a:gd name="T37" fmla="*/ 93 h 125"/>
                  <a:gd name="T38" fmla="*/ 2 w 314"/>
                  <a:gd name="T39" fmla="*/ 79 h 125"/>
                  <a:gd name="T40" fmla="*/ 0 w 314"/>
                  <a:gd name="T41" fmla="*/ 63 h 125"/>
                  <a:gd name="T42" fmla="*/ 2 w 314"/>
                  <a:gd name="T43" fmla="*/ 45 h 125"/>
                  <a:gd name="T44" fmla="*/ 9 w 314"/>
                  <a:gd name="T45" fmla="*/ 31 h 125"/>
                  <a:gd name="T46" fmla="*/ 18 w 314"/>
                  <a:gd name="T47" fmla="*/ 18 h 125"/>
                  <a:gd name="T48" fmla="*/ 32 w 314"/>
                  <a:gd name="T49" fmla="*/ 9 h 125"/>
                  <a:gd name="T50" fmla="*/ 46 w 314"/>
                  <a:gd name="T51" fmla="*/ 3 h 125"/>
                  <a:gd name="T52" fmla="*/ 63 w 314"/>
                  <a:gd name="T5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4" h="125">
                    <a:moveTo>
                      <a:pt x="63" y="0"/>
                    </a:moveTo>
                    <a:lnTo>
                      <a:pt x="251" y="0"/>
                    </a:lnTo>
                    <a:lnTo>
                      <a:pt x="268" y="3"/>
                    </a:lnTo>
                    <a:lnTo>
                      <a:pt x="283" y="9"/>
                    </a:lnTo>
                    <a:lnTo>
                      <a:pt x="295" y="18"/>
                    </a:lnTo>
                    <a:lnTo>
                      <a:pt x="306" y="31"/>
                    </a:lnTo>
                    <a:lnTo>
                      <a:pt x="312" y="45"/>
                    </a:lnTo>
                    <a:lnTo>
                      <a:pt x="314" y="63"/>
                    </a:lnTo>
                    <a:lnTo>
                      <a:pt x="312" y="79"/>
                    </a:lnTo>
                    <a:lnTo>
                      <a:pt x="306" y="93"/>
                    </a:lnTo>
                    <a:lnTo>
                      <a:pt x="295" y="107"/>
                    </a:lnTo>
                    <a:lnTo>
                      <a:pt x="283" y="116"/>
                    </a:lnTo>
                    <a:lnTo>
                      <a:pt x="268" y="123"/>
                    </a:lnTo>
                    <a:lnTo>
                      <a:pt x="251" y="125"/>
                    </a:lnTo>
                    <a:lnTo>
                      <a:pt x="63" y="125"/>
                    </a:lnTo>
                    <a:lnTo>
                      <a:pt x="46" y="123"/>
                    </a:lnTo>
                    <a:lnTo>
                      <a:pt x="32" y="116"/>
                    </a:lnTo>
                    <a:lnTo>
                      <a:pt x="18" y="107"/>
                    </a:lnTo>
                    <a:lnTo>
                      <a:pt x="9" y="93"/>
                    </a:lnTo>
                    <a:lnTo>
                      <a:pt x="2" y="79"/>
                    </a:lnTo>
                    <a:lnTo>
                      <a:pt x="0" y="63"/>
                    </a:lnTo>
                    <a:lnTo>
                      <a:pt x="2" y="45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32" y="9"/>
                    </a:lnTo>
                    <a:lnTo>
                      <a:pt x="46" y="3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8270876" y="2216150"/>
                <a:ext cx="65088" cy="49213"/>
              </a:xfrm>
              <a:custGeom>
                <a:avLst/>
                <a:gdLst>
                  <a:gd name="T0" fmla="*/ 226 w 288"/>
                  <a:gd name="T1" fmla="*/ 0 h 218"/>
                  <a:gd name="T2" fmla="*/ 242 w 288"/>
                  <a:gd name="T3" fmla="*/ 3 h 218"/>
                  <a:gd name="T4" fmla="*/ 256 w 288"/>
                  <a:gd name="T5" fmla="*/ 8 h 218"/>
                  <a:gd name="T6" fmla="*/ 270 w 288"/>
                  <a:gd name="T7" fmla="*/ 18 h 218"/>
                  <a:gd name="T8" fmla="*/ 280 w 288"/>
                  <a:gd name="T9" fmla="*/ 31 h 218"/>
                  <a:gd name="T10" fmla="*/ 286 w 288"/>
                  <a:gd name="T11" fmla="*/ 46 h 218"/>
                  <a:gd name="T12" fmla="*/ 288 w 288"/>
                  <a:gd name="T13" fmla="*/ 63 h 218"/>
                  <a:gd name="T14" fmla="*/ 286 w 288"/>
                  <a:gd name="T15" fmla="*/ 78 h 218"/>
                  <a:gd name="T16" fmla="*/ 280 w 288"/>
                  <a:gd name="T17" fmla="*/ 93 h 218"/>
                  <a:gd name="T18" fmla="*/ 270 w 288"/>
                  <a:gd name="T19" fmla="*/ 106 h 218"/>
                  <a:gd name="T20" fmla="*/ 257 w 288"/>
                  <a:gd name="T21" fmla="*/ 117 h 218"/>
                  <a:gd name="T22" fmla="*/ 94 w 288"/>
                  <a:gd name="T23" fmla="*/ 209 h 218"/>
                  <a:gd name="T24" fmla="*/ 79 w 288"/>
                  <a:gd name="T25" fmla="*/ 215 h 218"/>
                  <a:gd name="T26" fmla="*/ 62 w 288"/>
                  <a:gd name="T27" fmla="*/ 218 h 218"/>
                  <a:gd name="T28" fmla="*/ 46 w 288"/>
                  <a:gd name="T29" fmla="*/ 215 h 218"/>
                  <a:gd name="T30" fmla="*/ 32 w 288"/>
                  <a:gd name="T31" fmla="*/ 210 h 218"/>
                  <a:gd name="T32" fmla="*/ 18 w 288"/>
                  <a:gd name="T33" fmla="*/ 200 h 218"/>
                  <a:gd name="T34" fmla="*/ 8 w 288"/>
                  <a:gd name="T35" fmla="*/ 187 h 218"/>
                  <a:gd name="T36" fmla="*/ 2 w 288"/>
                  <a:gd name="T37" fmla="*/ 172 h 218"/>
                  <a:gd name="T38" fmla="*/ 0 w 288"/>
                  <a:gd name="T39" fmla="*/ 155 h 218"/>
                  <a:gd name="T40" fmla="*/ 2 w 288"/>
                  <a:gd name="T41" fmla="*/ 140 h 218"/>
                  <a:gd name="T42" fmla="*/ 8 w 288"/>
                  <a:gd name="T43" fmla="*/ 125 h 218"/>
                  <a:gd name="T44" fmla="*/ 17 w 288"/>
                  <a:gd name="T45" fmla="*/ 113 h 218"/>
                  <a:gd name="T46" fmla="*/ 31 w 288"/>
                  <a:gd name="T47" fmla="*/ 102 h 218"/>
                  <a:gd name="T48" fmla="*/ 194 w 288"/>
                  <a:gd name="T49" fmla="*/ 9 h 218"/>
                  <a:gd name="T50" fmla="*/ 210 w 288"/>
                  <a:gd name="T51" fmla="*/ 2 h 218"/>
                  <a:gd name="T52" fmla="*/ 226 w 288"/>
                  <a:gd name="T5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8" h="218">
                    <a:moveTo>
                      <a:pt x="226" y="0"/>
                    </a:moveTo>
                    <a:lnTo>
                      <a:pt x="242" y="3"/>
                    </a:lnTo>
                    <a:lnTo>
                      <a:pt x="256" y="8"/>
                    </a:lnTo>
                    <a:lnTo>
                      <a:pt x="270" y="18"/>
                    </a:lnTo>
                    <a:lnTo>
                      <a:pt x="280" y="31"/>
                    </a:lnTo>
                    <a:lnTo>
                      <a:pt x="286" y="46"/>
                    </a:lnTo>
                    <a:lnTo>
                      <a:pt x="288" y="63"/>
                    </a:lnTo>
                    <a:lnTo>
                      <a:pt x="286" y="78"/>
                    </a:lnTo>
                    <a:lnTo>
                      <a:pt x="280" y="93"/>
                    </a:lnTo>
                    <a:lnTo>
                      <a:pt x="270" y="106"/>
                    </a:lnTo>
                    <a:lnTo>
                      <a:pt x="257" y="117"/>
                    </a:lnTo>
                    <a:lnTo>
                      <a:pt x="94" y="209"/>
                    </a:lnTo>
                    <a:lnTo>
                      <a:pt x="79" y="215"/>
                    </a:lnTo>
                    <a:lnTo>
                      <a:pt x="62" y="218"/>
                    </a:lnTo>
                    <a:lnTo>
                      <a:pt x="46" y="215"/>
                    </a:lnTo>
                    <a:lnTo>
                      <a:pt x="32" y="210"/>
                    </a:lnTo>
                    <a:lnTo>
                      <a:pt x="18" y="200"/>
                    </a:lnTo>
                    <a:lnTo>
                      <a:pt x="8" y="187"/>
                    </a:lnTo>
                    <a:lnTo>
                      <a:pt x="2" y="172"/>
                    </a:lnTo>
                    <a:lnTo>
                      <a:pt x="0" y="155"/>
                    </a:lnTo>
                    <a:lnTo>
                      <a:pt x="2" y="140"/>
                    </a:lnTo>
                    <a:lnTo>
                      <a:pt x="8" y="125"/>
                    </a:lnTo>
                    <a:lnTo>
                      <a:pt x="17" y="113"/>
                    </a:lnTo>
                    <a:lnTo>
                      <a:pt x="31" y="102"/>
                    </a:lnTo>
                    <a:lnTo>
                      <a:pt x="194" y="9"/>
                    </a:lnTo>
                    <a:lnTo>
                      <a:pt x="210" y="2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8788401" y="2216150"/>
                <a:ext cx="66675" cy="49213"/>
              </a:xfrm>
              <a:custGeom>
                <a:avLst/>
                <a:gdLst>
                  <a:gd name="T0" fmla="*/ 62 w 288"/>
                  <a:gd name="T1" fmla="*/ 0 h 218"/>
                  <a:gd name="T2" fmla="*/ 79 w 288"/>
                  <a:gd name="T3" fmla="*/ 2 h 218"/>
                  <a:gd name="T4" fmla="*/ 94 w 288"/>
                  <a:gd name="T5" fmla="*/ 9 h 218"/>
                  <a:gd name="T6" fmla="*/ 257 w 288"/>
                  <a:gd name="T7" fmla="*/ 102 h 218"/>
                  <a:gd name="T8" fmla="*/ 271 w 288"/>
                  <a:gd name="T9" fmla="*/ 113 h 218"/>
                  <a:gd name="T10" fmla="*/ 280 w 288"/>
                  <a:gd name="T11" fmla="*/ 125 h 218"/>
                  <a:gd name="T12" fmla="*/ 286 w 288"/>
                  <a:gd name="T13" fmla="*/ 140 h 218"/>
                  <a:gd name="T14" fmla="*/ 288 w 288"/>
                  <a:gd name="T15" fmla="*/ 155 h 218"/>
                  <a:gd name="T16" fmla="*/ 286 w 288"/>
                  <a:gd name="T17" fmla="*/ 172 h 218"/>
                  <a:gd name="T18" fmla="*/ 280 w 288"/>
                  <a:gd name="T19" fmla="*/ 187 h 218"/>
                  <a:gd name="T20" fmla="*/ 270 w 288"/>
                  <a:gd name="T21" fmla="*/ 200 h 218"/>
                  <a:gd name="T22" fmla="*/ 256 w 288"/>
                  <a:gd name="T23" fmla="*/ 210 h 218"/>
                  <a:gd name="T24" fmla="*/ 242 w 288"/>
                  <a:gd name="T25" fmla="*/ 215 h 218"/>
                  <a:gd name="T26" fmla="*/ 225 w 288"/>
                  <a:gd name="T27" fmla="*/ 218 h 218"/>
                  <a:gd name="T28" fmla="*/ 209 w 288"/>
                  <a:gd name="T29" fmla="*/ 215 h 218"/>
                  <a:gd name="T30" fmla="*/ 194 w 288"/>
                  <a:gd name="T31" fmla="*/ 209 h 218"/>
                  <a:gd name="T32" fmla="*/ 30 w 288"/>
                  <a:gd name="T33" fmla="*/ 117 h 218"/>
                  <a:gd name="T34" fmla="*/ 18 w 288"/>
                  <a:gd name="T35" fmla="*/ 106 h 218"/>
                  <a:gd name="T36" fmla="*/ 8 w 288"/>
                  <a:gd name="T37" fmla="*/ 93 h 218"/>
                  <a:gd name="T38" fmla="*/ 2 w 288"/>
                  <a:gd name="T39" fmla="*/ 78 h 218"/>
                  <a:gd name="T40" fmla="*/ 0 w 288"/>
                  <a:gd name="T41" fmla="*/ 63 h 218"/>
                  <a:gd name="T42" fmla="*/ 2 w 288"/>
                  <a:gd name="T43" fmla="*/ 46 h 218"/>
                  <a:gd name="T44" fmla="*/ 8 w 288"/>
                  <a:gd name="T45" fmla="*/ 31 h 218"/>
                  <a:gd name="T46" fmla="*/ 18 w 288"/>
                  <a:gd name="T47" fmla="*/ 18 h 218"/>
                  <a:gd name="T48" fmla="*/ 32 w 288"/>
                  <a:gd name="T49" fmla="*/ 8 h 218"/>
                  <a:gd name="T50" fmla="*/ 46 w 288"/>
                  <a:gd name="T51" fmla="*/ 3 h 218"/>
                  <a:gd name="T52" fmla="*/ 62 w 288"/>
                  <a:gd name="T5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8" h="218">
                    <a:moveTo>
                      <a:pt x="62" y="0"/>
                    </a:moveTo>
                    <a:lnTo>
                      <a:pt x="79" y="2"/>
                    </a:lnTo>
                    <a:lnTo>
                      <a:pt x="94" y="9"/>
                    </a:lnTo>
                    <a:lnTo>
                      <a:pt x="257" y="102"/>
                    </a:lnTo>
                    <a:lnTo>
                      <a:pt x="271" y="113"/>
                    </a:lnTo>
                    <a:lnTo>
                      <a:pt x="280" y="125"/>
                    </a:lnTo>
                    <a:lnTo>
                      <a:pt x="286" y="140"/>
                    </a:lnTo>
                    <a:lnTo>
                      <a:pt x="288" y="155"/>
                    </a:lnTo>
                    <a:lnTo>
                      <a:pt x="286" y="172"/>
                    </a:lnTo>
                    <a:lnTo>
                      <a:pt x="280" y="187"/>
                    </a:lnTo>
                    <a:lnTo>
                      <a:pt x="270" y="200"/>
                    </a:lnTo>
                    <a:lnTo>
                      <a:pt x="256" y="210"/>
                    </a:lnTo>
                    <a:lnTo>
                      <a:pt x="242" y="215"/>
                    </a:lnTo>
                    <a:lnTo>
                      <a:pt x="225" y="218"/>
                    </a:lnTo>
                    <a:lnTo>
                      <a:pt x="209" y="215"/>
                    </a:lnTo>
                    <a:lnTo>
                      <a:pt x="194" y="209"/>
                    </a:lnTo>
                    <a:lnTo>
                      <a:pt x="30" y="117"/>
                    </a:lnTo>
                    <a:lnTo>
                      <a:pt x="18" y="106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8" y="18"/>
                    </a:lnTo>
                    <a:lnTo>
                      <a:pt x="32" y="8"/>
                    </a:lnTo>
                    <a:lnTo>
                      <a:pt x="46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8826501" y="2078038"/>
                <a:ext cx="71438" cy="28575"/>
              </a:xfrm>
              <a:custGeom>
                <a:avLst/>
                <a:gdLst>
                  <a:gd name="T0" fmla="*/ 62 w 314"/>
                  <a:gd name="T1" fmla="*/ 0 h 125"/>
                  <a:gd name="T2" fmla="*/ 251 w 314"/>
                  <a:gd name="T3" fmla="*/ 0 h 125"/>
                  <a:gd name="T4" fmla="*/ 268 w 314"/>
                  <a:gd name="T5" fmla="*/ 3 h 125"/>
                  <a:gd name="T6" fmla="*/ 283 w 314"/>
                  <a:gd name="T7" fmla="*/ 9 h 125"/>
                  <a:gd name="T8" fmla="*/ 295 w 314"/>
                  <a:gd name="T9" fmla="*/ 18 h 125"/>
                  <a:gd name="T10" fmla="*/ 305 w 314"/>
                  <a:gd name="T11" fmla="*/ 31 h 125"/>
                  <a:gd name="T12" fmla="*/ 312 w 314"/>
                  <a:gd name="T13" fmla="*/ 45 h 125"/>
                  <a:gd name="T14" fmla="*/ 314 w 314"/>
                  <a:gd name="T15" fmla="*/ 63 h 125"/>
                  <a:gd name="T16" fmla="*/ 312 w 314"/>
                  <a:gd name="T17" fmla="*/ 79 h 125"/>
                  <a:gd name="T18" fmla="*/ 305 w 314"/>
                  <a:gd name="T19" fmla="*/ 93 h 125"/>
                  <a:gd name="T20" fmla="*/ 295 w 314"/>
                  <a:gd name="T21" fmla="*/ 107 h 125"/>
                  <a:gd name="T22" fmla="*/ 283 w 314"/>
                  <a:gd name="T23" fmla="*/ 116 h 125"/>
                  <a:gd name="T24" fmla="*/ 268 w 314"/>
                  <a:gd name="T25" fmla="*/ 123 h 125"/>
                  <a:gd name="T26" fmla="*/ 251 w 314"/>
                  <a:gd name="T27" fmla="*/ 125 h 125"/>
                  <a:gd name="T28" fmla="*/ 62 w 314"/>
                  <a:gd name="T29" fmla="*/ 125 h 125"/>
                  <a:gd name="T30" fmla="*/ 46 w 314"/>
                  <a:gd name="T31" fmla="*/ 123 h 125"/>
                  <a:gd name="T32" fmla="*/ 31 w 314"/>
                  <a:gd name="T33" fmla="*/ 116 h 125"/>
                  <a:gd name="T34" fmla="*/ 18 w 314"/>
                  <a:gd name="T35" fmla="*/ 107 h 125"/>
                  <a:gd name="T36" fmla="*/ 8 w 314"/>
                  <a:gd name="T37" fmla="*/ 93 h 125"/>
                  <a:gd name="T38" fmla="*/ 2 w 314"/>
                  <a:gd name="T39" fmla="*/ 79 h 125"/>
                  <a:gd name="T40" fmla="*/ 0 w 314"/>
                  <a:gd name="T41" fmla="*/ 63 h 125"/>
                  <a:gd name="T42" fmla="*/ 2 w 314"/>
                  <a:gd name="T43" fmla="*/ 45 h 125"/>
                  <a:gd name="T44" fmla="*/ 8 w 314"/>
                  <a:gd name="T45" fmla="*/ 31 h 125"/>
                  <a:gd name="T46" fmla="*/ 18 w 314"/>
                  <a:gd name="T47" fmla="*/ 18 h 125"/>
                  <a:gd name="T48" fmla="*/ 31 w 314"/>
                  <a:gd name="T49" fmla="*/ 9 h 125"/>
                  <a:gd name="T50" fmla="*/ 46 w 314"/>
                  <a:gd name="T51" fmla="*/ 3 h 125"/>
                  <a:gd name="T52" fmla="*/ 62 w 314"/>
                  <a:gd name="T5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4" h="125">
                    <a:moveTo>
                      <a:pt x="62" y="0"/>
                    </a:moveTo>
                    <a:lnTo>
                      <a:pt x="251" y="0"/>
                    </a:lnTo>
                    <a:lnTo>
                      <a:pt x="268" y="3"/>
                    </a:lnTo>
                    <a:lnTo>
                      <a:pt x="283" y="9"/>
                    </a:lnTo>
                    <a:lnTo>
                      <a:pt x="295" y="18"/>
                    </a:lnTo>
                    <a:lnTo>
                      <a:pt x="305" y="31"/>
                    </a:lnTo>
                    <a:lnTo>
                      <a:pt x="312" y="45"/>
                    </a:lnTo>
                    <a:lnTo>
                      <a:pt x="314" y="63"/>
                    </a:lnTo>
                    <a:lnTo>
                      <a:pt x="312" y="79"/>
                    </a:lnTo>
                    <a:lnTo>
                      <a:pt x="305" y="93"/>
                    </a:lnTo>
                    <a:lnTo>
                      <a:pt x="295" y="107"/>
                    </a:lnTo>
                    <a:lnTo>
                      <a:pt x="283" y="116"/>
                    </a:lnTo>
                    <a:lnTo>
                      <a:pt x="268" y="123"/>
                    </a:lnTo>
                    <a:lnTo>
                      <a:pt x="251" y="125"/>
                    </a:lnTo>
                    <a:lnTo>
                      <a:pt x="62" y="125"/>
                    </a:lnTo>
                    <a:lnTo>
                      <a:pt x="46" y="123"/>
                    </a:lnTo>
                    <a:lnTo>
                      <a:pt x="31" y="116"/>
                    </a:lnTo>
                    <a:lnTo>
                      <a:pt x="18" y="107"/>
                    </a:lnTo>
                    <a:lnTo>
                      <a:pt x="8" y="93"/>
                    </a:lnTo>
                    <a:lnTo>
                      <a:pt x="2" y="79"/>
                    </a:lnTo>
                    <a:lnTo>
                      <a:pt x="0" y="63"/>
                    </a:lnTo>
                    <a:lnTo>
                      <a:pt x="2" y="45"/>
                    </a:lnTo>
                    <a:lnTo>
                      <a:pt x="8" y="31"/>
                    </a:lnTo>
                    <a:lnTo>
                      <a:pt x="18" y="18"/>
                    </a:lnTo>
                    <a:lnTo>
                      <a:pt x="31" y="9"/>
                    </a:lnTo>
                    <a:lnTo>
                      <a:pt x="46" y="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8788401" y="1919288"/>
                <a:ext cx="66675" cy="49213"/>
              </a:xfrm>
              <a:custGeom>
                <a:avLst/>
                <a:gdLst>
                  <a:gd name="T0" fmla="*/ 225 w 288"/>
                  <a:gd name="T1" fmla="*/ 0 h 218"/>
                  <a:gd name="T2" fmla="*/ 242 w 288"/>
                  <a:gd name="T3" fmla="*/ 2 h 218"/>
                  <a:gd name="T4" fmla="*/ 256 w 288"/>
                  <a:gd name="T5" fmla="*/ 8 h 218"/>
                  <a:gd name="T6" fmla="*/ 270 w 288"/>
                  <a:gd name="T7" fmla="*/ 17 h 218"/>
                  <a:gd name="T8" fmla="*/ 280 w 288"/>
                  <a:gd name="T9" fmla="*/ 31 h 218"/>
                  <a:gd name="T10" fmla="*/ 286 w 288"/>
                  <a:gd name="T11" fmla="*/ 46 h 218"/>
                  <a:gd name="T12" fmla="*/ 288 w 288"/>
                  <a:gd name="T13" fmla="*/ 62 h 218"/>
                  <a:gd name="T14" fmla="*/ 286 w 288"/>
                  <a:gd name="T15" fmla="*/ 79 h 218"/>
                  <a:gd name="T16" fmla="*/ 280 w 288"/>
                  <a:gd name="T17" fmla="*/ 93 h 218"/>
                  <a:gd name="T18" fmla="*/ 271 w 288"/>
                  <a:gd name="T19" fmla="*/ 106 h 218"/>
                  <a:gd name="T20" fmla="*/ 257 w 288"/>
                  <a:gd name="T21" fmla="*/ 116 h 218"/>
                  <a:gd name="T22" fmla="*/ 94 w 288"/>
                  <a:gd name="T23" fmla="*/ 209 h 218"/>
                  <a:gd name="T24" fmla="*/ 79 w 288"/>
                  <a:gd name="T25" fmla="*/ 216 h 218"/>
                  <a:gd name="T26" fmla="*/ 62 w 288"/>
                  <a:gd name="T27" fmla="*/ 218 h 218"/>
                  <a:gd name="T28" fmla="*/ 47 w 288"/>
                  <a:gd name="T29" fmla="*/ 216 h 218"/>
                  <a:gd name="T30" fmla="*/ 32 w 288"/>
                  <a:gd name="T31" fmla="*/ 210 h 218"/>
                  <a:gd name="T32" fmla="*/ 18 w 288"/>
                  <a:gd name="T33" fmla="*/ 200 h 218"/>
                  <a:gd name="T34" fmla="*/ 8 w 288"/>
                  <a:gd name="T35" fmla="*/ 186 h 218"/>
                  <a:gd name="T36" fmla="*/ 2 w 288"/>
                  <a:gd name="T37" fmla="*/ 171 h 218"/>
                  <a:gd name="T38" fmla="*/ 0 w 288"/>
                  <a:gd name="T39" fmla="*/ 155 h 218"/>
                  <a:gd name="T40" fmla="*/ 2 w 288"/>
                  <a:gd name="T41" fmla="*/ 140 h 218"/>
                  <a:gd name="T42" fmla="*/ 8 w 288"/>
                  <a:gd name="T43" fmla="*/ 124 h 218"/>
                  <a:gd name="T44" fmla="*/ 18 w 288"/>
                  <a:gd name="T45" fmla="*/ 112 h 218"/>
                  <a:gd name="T46" fmla="*/ 30 w 288"/>
                  <a:gd name="T47" fmla="*/ 101 h 218"/>
                  <a:gd name="T48" fmla="*/ 194 w 288"/>
                  <a:gd name="T49" fmla="*/ 8 h 218"/>
                  <a:gd name="T50" fmla="*/ 210 w 288"/>
                  <a:gd name="T51" fmla="*/ 2 h 218"/>
                  <a:gd name="T52" fmla="*/ 225 w 288"/>
                  <a:gd name="T5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8" h="218">
                    <a:moveTo>
                      <a:pt x="225" y="0"/>
                    </a:moveTo>
                    <a:lnTo>
                      <a:pt x="242" y="2"/>
                    </a:lnTo>
                    <a:lnTo>
                      <a:pt x="256" y="8"/>
                    </a:lnTo>
                    <a:lnTo>
                      <a:pt x="270" y="17"/>
                    </a:lnTo>
                    <a:lnTo>
                      <a:pt x="280" y="31"/>
                    </a:lnTo>
                    <a:lnTo>
                      <a:pt x="286" y="46"/>
                    </a:lnTo>
                    <a:lnTo>
                      <a:pt x="288" y="62"/>
                    </a:lnTo>
                    <a:lnTo>
                      <a:pt x="286" y="79"/>
                    </a:lnTo>
                    <a:lnTo>
                      <a:pt x="280" y="93"/>
                    </a:lnTo>
                    <a:lnTo>
                      <a:pt x="271" y="106"/>
                    </a:lnTo>
                    <a:lnTo>
                      <a:pt x="257" y="116"/>
                    </a:lnTo>
                    <a:lnTo>
                      <a:pt x="94" y="209"/>
                    </a:lnTo>
                    <a:lnTo>
                      <a:pt x="79" y="216"/>
                    </a:lnTo>
                    <a:lnTo>
                      <a:pt x="62" y="218"/>
                    </a:lnTo>
                    <a:lnTo>
                      <a:pt x="47" y="216"/>
                    </a:lnTo>
                    <a:lnTo>
                      <a:pt x="32" y="210"/>
                    </a:lnTo>
                    <a:lnTo>
                      <a:pt x="18" y="200"/>
                    </a:lnTo>
                    <a:lnTo>
                      <a:pt x="8" y="186"/>
                    </a:lnTo>
                    <a:lnTo>
                      <a:pt x="2" y="171"/>
                    </a:lnTo>
                    <a:lnTo>
                      <a:pt x="0" y="155"/>
                    </a:lnTo>
                    <a:lnTo>
                      <a:pt x="2" y="140"/>
                    </a:lnTo>
                    <a:lnTo>
                      <a:pt x="8" y="124"/>
                    </a:lnTo>
                    <a:lnTo>
                      <a:pt x="18" y="112"/>
                    </a:lnTo>
                    <a:lnTo>
                      <a:pt x="30" y="101"/>
                    </a:lnTo>
                    <a:lnTo>
                      <a:pt x="194" y="8"/>
                    </a:lnTo>
                    <a:lnTo>
                      <a:pt x="210" y="2"/>
                    </a:lnTo>
                    <a:lnTo>
                      <a:pt x="2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8686801" y="1803400"/>
                <a:ext cx="50800" cy="65088"/>
              </a:xfrm>
              <a:custGeom>
                <a:avLst/>
                <a:gdLst>
                  <a:gd name="T0" fmla="*/ 156 w 220"/>
                  <a:gd name="T1" fmla="*/ 0 h 286"/>
                  <a:gd name="T2" fmla="*/ 173 w 220"/>
                  <a:gd name="T3" fmla="*/ 2 h 286"/>
                  <a:gd name="T4" fmla="*/ 188 w 220"/>
                  <a:gd name="T5" fmla="*/ 9 h 286"/>
                  <a:gd name="T6" fmla="*/ 201 w 220"/>
                  <a:gd name="T7" fmla="*/ 19 h 286"/>
                  <a:gd name="T8" fmla="*/ 212 w 220"/>
                  <a:gd name="T9" fmla="*/ 32 h 286"/>
                  <a:gd name="T10" fmla="*/ 218 w 220"/>
                  <a:gd name="T11" fmla="*/ 47 h 286"/>
                  <a:gd name="T12" fmla="*/ 220 w 220"/>
                  <a:gd name="T13" fmla="*/ 62 h 286"/>
                  <a:gd name="T14" fmla="*/ 218 w 220"/>
                  <a:gd name="T15" fmla="*/ 78 h 286"/>
                  <a:gd name="T16" fmla="*/ 212 w 220"/>
                  <a:gd name="T17" fmla="*/ 94 h 286"/>
                  <a:gd name="T18" fmla="*/ 117 w 220"/>
                  <a:gd name="T19" fmla="*/ 256 h 286"/>
                  <a:gd name="T20" fmla="*/ 107 w 220"/>
                  <a:gd name="T21" fmla="*/ 269 h 286"/>
                  <a:gd name="T22" fmla="*/ 94 w 220"/>
                  <a:gd name="T23" fmla="*/ 279 h 286"/>
                  <a:gd name="T24" fmla="*/ 79 w 220"/>
                  <a:gd name="T25" fmla="*/ 284 h 286"/>
                  <a:gd name="T26" fmla="*/ 63 w 220"/>
                  <a:gd name="T27" fmla="*/ 286 h 286"/>
                  <a:gd name="T28" fmla="*/ 48 w 220"/>
                  <a:gd name="T29" fmla="*/ 284 h 286"/>
                  <a:gd name="T30" fmla="*/ 32 w 220"/>
                  <a:gd name="T31" fmla="*/ 278 h 286"/>
                  <a:gd name="T32" fmla="*/ 18 w 220"/>
                  <a:gd name="T33" fmla="*/ 268 h 286"/>
                  <a:gd name="T34" fmla="*/ 9 w 220"/>
                  <a:gd name="T35" fmla="*/ 256 h 286"/>
                  <a:gd name="T36" fmla="*/ 2 w 220"/>
                  <a:gd name="T37" fmla="*/ 240 h 286"/>
                  <a:gd name="T38" fmla="*/ 0 w 220"/>
                  <a:gd name="T39" fmla="*/ 225 h 286"/>
                  <a:gd name="T40" fmla="*/ 2 w 220"/>
                  <a:gd name="T41" fmla="*/ 209 h 286"/>
                  <a:gd name="T42" fmla="*/ 9 w 220"/>
                  <a:gd name="T43" fmla="*/ 193 h 286"/>
                  <a:gd name="T44" fmla="*/ 103 w 220"/>
                  <a:gd name="T45" fmla="*/ 32 h 286"/>
                  <a:gd name="T46" fmla="*/ 113 w 220"/>
                  <a:gd name="T47" fmla="*/ 18 h 286"/>
                  <a:gd name="T48" fmla="*/ 127 w 220"/>
                  <a:gd name="T49" fmla="*/ 8 h 286"/>
                  <a:gd name="T50" fmla="*/ 141 w 220"/>
                  <a:gd name="T51" fmla="*/ 2 h 286"/>
                  <a:gd name="T52" fmla="*/ 156 w 220"/>
                  <a:gd name="T53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0" h="286">
                    <a:moveTo>
                      <a:pt x="156" y="0"/>
                    </a:moveTo>
                    <a:lnTo>
                      <a:pt x="173" y="2"/>
                    </a:lnTo>
                    <a:lnTo>
                      <a:pt x="188" y="9"/>
                    </a:lnTo>
                    <a:lnTo>
                      <a:pt x="201" y="19"/>
                    </a:lnTo>
                    <a:lnTo>
                      <a:pt x="212" y="32"/>
                    </a:lnTo>
                    <a:lnTo>
                      <a:pt x="218" y="47"/>
                    </a:lnTo>
                    <a:lnTo>
                      <a:pt x="220" y="62"/>
                    </a:lnTo>
                    <a:lnTo>
                      <a:pt x="218" y="78"/>
                    </a:lnTo>
                    <a:lnTo>
                      <a:pt x="212" y="94"/>
                    </a:lnTo>
                    <a:lnTo>
                      <a:pt x="117" y="256"/>
                    </a:lnTo>
                    <a:lnTo>
                      <a:pt x="107" y="269"/>
                    </a:lnTo>
                    <a:lnTo>
                      <a:pt x="94" y="279"/>
                    </a:lnTo>
                    <a:lnTo>
                      <a:pt x="79" y="284"/>
                    </a:lnTo>
                    <a:lnTo>
                      <a:pt x="63" y="286"/>
                    </a:lnTo>
                    <a:lnTo>
                      <a:pt x="48" y="284"/>
                    </a:lnTo>
                    <a:lnTo>
                      <a:pt x="32" y="278"/>
                    </a:lnTo>
                    <a:lnTo>
                      <a:pt x="18" y="268"/>
                    </a:lnTo>
                    <a:lnTo>
                      <a:pt x="9" y="256"/>
                    </a:lnTo>
                    <a:lnTo>
                      <a:pt x="2" y="240"/>
                    </a:lnTo>
                    <a:lnTo>
                      <a:pt x="0" y="225"/>
                    </a:lnTo>
                    <a:lnTo>
                      <a:pt x="2" y="209"/>
                    </a:lnTo>
                    <a:lnTo>
                      <a:pt x="9" y="193"/>
                    </a:lnTo>
                    <a:lnTo>
                      <a:pt x="103" y="32"/>
                    </a:lnTo>
                    <a:lnTo>
                      <a:pt x="113" y="18"/>
                    </a:lnTo>
                    <a:lnTo>
                      <a:pt x="127" y="8"/>
                    </a:lnTo>
                    <a:lnTo>
                      <a:pt x="141" y="2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8528051" y="1973263"/>
                <a:ext cx="68263" cy="220663"/>
              </a:xfrm>
              <a:custGeom>
                <a:avLst/>
                <a:gdLst>
                  <a:gd name="T0" fmla="*/ 150 w 301"/>
                  <a:gd name="T1" fmla="*/ 0 h 971"/>
                  <a:gd name="T2" fmla="*/ 181 w 301"/>
                  <a:gd name="T3" fmla="*/ 2 h 971"/>
                  <a:gd name="T4" fmla="*/ 208 w 301"/>
                  <a:gd name="T5" fmla="*/ 8 h 971"/>
                  <a:gd name="T6" fmla="*/ 232 w 301"/>
                  <a:gd name="T7" fmla="*/ 17 h 971"/>
                  <a:gd name="T8" fmla="*/ 253 w 301"/>
                  <a:gd name="T9" fmla="*/ 30 h 971"/>
                  <a:gd name="T10" fmla="*/ 270 w 301"/>
                  <a:gd name="T11" fmla="*/ 46 h 971"/>
                  <a:gd name="T12" fmla="*/ 284 w 301"/>
                  <a:gd name="T13" fmla="*/ 66 h 971"/>
                  <a:gd name="T14" fmla="*/ 294 w 301"/>
                  <a:gd name="T15" fmla="*/ 89 h 971"/>
                  <a:gd name="T16" fmla="*/ 299 w 301"/>
                  <a:gd name="T17" fmla="*/ 116 h 971"/>
                  <a:gd name="T18" fmla="*/ 301 w 301"/>
                  <a:gd name="T19" fmla="*/ 147 h 971"/>
                  <a:gd name="T20" fmla="*/ 301 w 301"/>
                  <a:gd name="T21" fmla="*/ 367 h 971"/>
                  <a:gd name="T22" fmla="*/ 300 w 301"/>
                  <a:gd name="T23" fmla="*/ 396 h 971"/>
                  <a:gd name="T24" fmla="*/ 297 w 301"/>
                  <a:gd name="T25" fmla="*/ 426 h 971"/>
                  <a:gd name="T26" fmla="*/ 294 w 301"/>
                  <a:gd name="T27" fmla="*/ 457 h 971"/>
                  <a:gd name="T28" fmla="*/ 235 w 301"/>
                  <a:gd name="T29" fmla="*/ 900 h 971"/>
                  <a:gd name="T30" fmla="*/ 230 w 301"/>
                  <a:gd name="T31" fmla="*/ 922 h 971"/>
                  <a:gd name="T32" fmla="*/ 223 w 301"/>
                  <a:gd name="T33" fmla="*/ 939 h 971"/>
                  <a:gd name="T34" fmla="*/ 214 w 301"/>
                  <a:gd name="T35" fmla="*/ 951 h 971"/>
                  <a:gd name="T36" fmla="*/ 202 w 301"/>
                  <a:gd name="T37" fmla="*/ 961 h 971"/>
                  <a:gd name="T38" fmla="*/ 187 w 301"/>
                  <a:gd name="T39" fmla="*/ 967 h 971"/>
                  <a:gd name="T40" fmla="*/ 170 w 301"/>
                  <a:gd name="T41" fmla="*/ 970 h 971"/>
                  <a:gd name="T42" fmla="*/ 150 w 301"/>
                  <a:gd name="T43" fmla="*/ 971 h 971"/>
                  <a:gd name="T44" fmla="*/ 131 w 301"/>
                  <a:gd name="T45" fmla="*/ 970 h 971"/>
                  <a:gd name="T46" fmla="*/ 113 w 301"/>
                  <a:gd name="T47" fmla="*/ 967 h 971"/>
                  <a:gd name="T48" fmla="*/ 99 w 301"/>
                  <a:gd name="T49" fmla="*/ 961 h 971"/>
                  <a:gd name="T50" fmla="*/ 87 w 301"/>
                  <a:gd name="T51" fmla="*/ 951 h 971"/>
                  <a:gd name="T52" fmla="*/ 78 w 301"/>
                  <a:gd name="T53" fmla="*/ 939 h 971"/>
                  <a:gd name="T54" fmla="*/ 70 w 301"/>
                  <a:gd name="T55" fmla="*/ 922 h 971"/>
                  <a:gd name="T56" fmla="*/ 66 w 301"/>
                  <a:gd name="T57" fmla="*/ 900 h 971"/>
                  <a:gd name="T58" fmla="*/ 7 w 301"/>
                  <a:gd name="T59" fmla="*/ 457 h 971"/>
                  <a:gd name="T60" fmla="*/ 4 w 301"/>
                  <a:gd name="T61" fmla="*/ 426 h 971"/>
                  <a:gd name="T62" fmla="*/ 1 w 301"/>
                  <a:gd name="T63" fmla="*/ 396 h 971"/>
                  <a:gd name="T64" fmla="*/ 0 w 301"/>
                  <a:gd name="T65" fmla="*/ 367 h 971"/>
                  <a:gd name="T66" fmla="*/ 0 w 301"/>
                  <a:gd name="T67" fmla="*/ 147 h 971"/>
                  <a:gd name="T68" fmla="*/ 2 w 301"/>
                  <a:gd name="T69" fmla="*/ 116 h 971"/>
                  <a:gd name="T70" fmla="*/ 7 w 301"/>
                  <a:gd name="T71" fmla="*/ 89 h 971"/>
                  <a:gd name="T72" fmla="*/ 17 w 301"/>
                  <a:gd name="T73" fmla="*/ 66 h 971"/>
                  <a:gd name="T74" fmla="*/ 30 w 301"/>
                  <a:gd name="T75" fmla="*/ 46 h 971"/>
                  <a:gd name="T76" fmla="*/ 48 w 301"/>
                  <a:gd name="T77" fmla="*/ 30 h 971"/>
                  <a:gd name="T78" fmla="*/ 68 w 301"/>
                  <a:gd name="T79" fmla="*/ 17 h 971"/>
                  <a:gd name="T80" fmla="*/ 93 w 301"/>
                  <a:gd name="T81" fmla="*/ 8 h 971"/>
                  <a:gd name="T82" fmla="*/ 120 w 301"/>
                  <a:gd name="T83" fmla="*/ 2 h 971"/>
                  <a:gd name="T84" fmla="*/ 150 w 301"/>
                  <a:gd name="T85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1" h="971">
                    <a:moveTo>
                      <a:pt x="150" y="0"/>
                    </a:moveTo>
                    <a:lnTo>
                      <a:pt x="181" y="2"/>
                    </a:lnTo>
                    <a:lnTo>
                      <a:pt x="208" y="8"/>
                    </a:lnTo>
                    <a:lnTo>
                      <a:pt x="232" y="17"/>
                    </a:lnTo>
                    <a:lnTo>
                      <a:pt x="253" y="30"/>
                    </a:lnTo>
                    <a:lnTo>
                      <a:pt x="270" y="46"/>
                    </a:lnTo>
                    <a:lnTo>
                      <a:pt x="284" y="66"/>
                    </a:lnTo>
                    <a:lnTo>
                      <a:pt x="294" y="89"/>
                    </a:lnTo>
                    <a:lnTo>
                      <a:pt x="299" y="116"/>
                    </a:lnTo>
                    <a:lnTo>
                      <a:pt x="301" y="147"/>
                    </a:lnTo>
                    <a:lnTo>
                      <a:pt x="301" y="367"/>
                    </a:lnTo>
                    <a:lnTo>
                      <a:pt x="300" y="396"/>
                    </a:lnTo>
                    <a:lnTo>
                      <a:pt x="297" y="426"/>
                    </a:lnTo>
                    <a:lnTo>
                      <a:pt x="294" y="457"/>
                    </a:lnTo>
                    <a:lnTo>
                      <a:pt x="235" y="900"/>
                    </a:lnTo>
                    <a:lnTo>
                      <a:pt x="230" y="922"/>
                    </a:lnTo>
                    <a:lnTo>
                      <a:pt x="223" y="939"/>
                    </a:lnTo>
                    <a:lnTo>
                      <a:pt x="214" y="951"/>
                    </a:lnTo>
                    <a:lnTo>
                      <a:pt x="202" y="961"/>
                    </a:lnTo>
                    <a:lnTo>
                      <a:pt x="187" y="967"/>
                    </a:lnTo>
                    <a:lnTo>
                      <a:pt x="170" y="970"/>
                    </a:lnTo>
                    <a:lnTo>
                      <a:pt x="150" y="971"/>
                    </a:lnTo>
                    <a:lnTo>
                      <a:pt x="131" y="970"/>
                    </a:lnTo>
                    <a:lnTo>
                      <a:pt x="113" y="967"/>
                    </a:lnTo>
                    <a:lnTo>
                      <a:pt x="99" y="961"/>
                    </a:lnTo>
                    <a:lnTo>
                      <a:pt x="87" y="951"/>
                    </a:lnTo>
                    <a:lnTo>
                      <a:pt x="78" y="939"/>
                    </a:lnTo>
                    <a:lnTo>
                      <a:pt x="70" y="922"/>
                    </a:lnTo>
                    <a:lnTo>
                      <a:pt x="66" y="900"/>
                    </a:lnTo>
                    <a:lnTo>
                      <a:pt x="7" y="457"/>
                    </a:lnTo>
                    <a:lnTo>
                      <a:pt x="4" y="426"/>
                    </a:lnTo>
                    <a:lnTo>
                      <a:pt x="1" y="396"/>
                    </a:lnTo>
                    <a:lnTo>
                      <a:pt x="0" y="367"/>
                    </a:lnTo>
                    <a:lnTo>
                      <a:pt x="0" y="147"/>
                    </a:lnTo>
                    <a:lnTo>
                      <a:pt x="2" y="116"/>
                    </a:lnTo>
                    <a:lnTo>
                      <a:pt x="7" y="89"/>
                    </a:lnTo>
                    <a:lnTo>
                      <a:pt x="17" y="66"/>
                    </a:lnTo>
                    <a:lnTo>
                      <a:pt x="30" y="46"/>
                    </a:lnTo>
                    <a:lnTo>
                      <a:pt x="48" y="30"/>
                    </a:lnTo>
                    <a:lnTo>
                      <a:pt x="68" y="17"/>
                    </a:lnTo>
                    <a:lnTo>
                      <a:pt x="93" y="8"/>
                    </a:lnTo>
                    <a:lnTo>
                      <a:pt x="120" y="2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8526463" y="2222500"/>
                <a:ext cx="71438" cy="69850"/>
              </a:xfrm>
              <a:custGeom>
                <a:avLst/>
                <a:gdLst>
                  <a:gd name="T0" fmla="*/ 157 w 314"/>
                  <a:gd name="T1" fmla="*/ 0 h 312"/>
                  <a:gd name="T2" fmla="*/ 189 w 314"/>
                  <a:gd name="T3" fmla="*/ 4 h 312"/>
                  <a:gd name="T4" fmla="*/ 218 w 314"/>
                  <a:gd name="T5" fmla="*/ 13 h 312"/>
                  <a:gd name="T6" fmla="*/ 245 w 314"/>
                  <a:gd name="T7" fmla="*/ 27 h 312"/>
                  <a:gd name="T8" fmla="*/ 268 w 314"/>
                  <a:gd name="T9" fmla="*/ 46 h 312"/>
                  <a:gd name="T10" fmla="*/ 288 w 314"/>
                  <a:gd name="T11" fmla="*/ 69 h 312"/>
                  <a:gd name="T12" fmla="*/ 302 w 314"/>
                  <a:gd name="T13" fmla="*/ 96 h 312"/>
                  <a:gd name="T14" fmla="*/ 311 w 314"/>
                  <a:gd name="T15" fmla="*/ 125 h 312"/>
                  <a:gd name="T16" fmla="*/ 314 w 314"/>
                  <a:gd name="T17" fmla="*/ 156 h 312"/>
                  <a:gd name="T18" fmla="*/ 311 w 314"/>
                  <a:gd name="T19" fmla="*/ 187 h 312"/>
                  <a:gd name="T20" fmla="*/ 302 w 314"/>
                  <a:gd name="T21" fmla="*/ 217 h 312"/>
                  <a:gd name="T22" fmla="*/ 288 w 314"/>
                  <a:gd name="T23" fmla="*/ 243 h 312"/>
                  <a:gd name="T24" fmla="*/ 268 w 314"/>
                  <a:gd name="T25" fmla="*/ 266 h 312"/>
                  <a:gd name="T26" fmla="*/ 245 w 314"/>
                  <a:gd name="T27" fmla="*/ 285 h 312"/>
                  <a:gd name="T28" fmla="*/ 218 w 314"/>
                  <a:gd name="T29" fmla="*/ 299 h 312"/>
                  <a:gd name="T30" fmla="*/ 189 w 314"/>
                  <a:gd name="T31" fmla="*/ 308 h 312"/>
                  <a:gd name="T32" fmla="*/ 157 w 314"/>
                  <a:gd name="T33" fmla="*/ 312 h 312"/>
                  <a:gd name="T34" fmla="*/ 126 w 314"/>
                  <a:gd name="T35" fmla="*/ 308 h 312"/>
                  <a:gd name="T36" fmla="*/ 97 w 314"/>
                  <a:gd name="T37" fmla="*/ 299 h 312"/>
                  <a:gd name="T38" fmla="*/ 70 w 314"/>
                  <a:gd name="T39" fmla="*/ 285 h 312"/>
                  <a:gd name="T40" fmla="*/ 47 w 314"/>
                  <a:gd name="T41" fmla="*/ 266 h 312"/>
                  <a:gd name="T42" fmla="*/ 27 w 314"/>
                  <a:gd name="T43" fmla="*/ 243 h 312"/>
                  <a:gd name="T44" fmla="*/ 13 w 314"/>
                  <a:gd name="T45" fmla="*/ 217 h 312"/>
                  <a:gd name="T46" fmla="*/ 3 w 314"/>
                  <a:gd name="T47" fmla="*/ 187 h 312"/>
                  <a:gd name="T48" fmla="*/ 0 w 314"/>
                  <a:gd name="T49" fmla="*/ 156 h 312"/>
                  <a:gd name="T50" fmla="*/ 3 w 314"/>
                  <a:gd name="T51" fmla="*/ 125 h 312"/>
                  <a:gd name="T52" fmla="*/ 13 w 314"/>
                  <a:gd name="T53" fmla="*/ 96 h 312"/>
                  <a:gd name="T54" fmla="*/ 27 w 314"/>
                  <a:gd name="T55" fmla="*/ 69 h 312"/>
                  <a:gd name="T56" fmla="*/ 47 w 314"/>
                  <a:gd name="T57" fmla="*/ 46 h 312"/>
                  <a:gd name="T58" fmla="*/ 70 w 314"/>
                  <a:gd name="T59" fmla="*/ 27 h 312"/>
                  <a:gd name="T60" fmla="*/ 97 w 314"/>
                  <a:gd name="T61" fmla="*/ 13 h 312"/>
                  <a:gd name="T62" fmla="*/ 126 w 314"/>
                  <a:gd name="T63" fmla="*/ 4 h 312"/>
                  <a:gd name="T64" fmla="*/ 157 w 314"/>
                  <a:gd name="T65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4" h="312">
                    <a:moveTo>
                      <a:pt x="157" y="0"/>
                    </a:moveTo>
                    <a:lnTo>
                      <a:pt x="189" y="4"/>
                    </a:lnTo>
                    <a:lnTo>
                      <a:pt x="218" y="13"/>
                    </a:lnTo>
                    <a:lnTo>
                      <a:pt x="245" y="27"/>
                    </a:lnTo>
                    <a:lnTo>
                      <a:pt x="268" y="46"/>
                    </a:lnTo>
                    <a:lnTo>
                      <a:pt x="288" y="69"/>
                    </a:lnTo>
                    <a:lnTo>
                      <a:pt x="302" y="96"/>
                    </a:lnTo>
                    <a:lnTo>
                      <a:pt x="311" y="125"/>
                    </a:lnTo>
                    <a:lnTo>
                      <a:pt x="314" y="156"/>
                    </a:lnTo>
                    <a:lnTo>
                      <a:pt x="311" y="187"/>
                    </a:lnTo>
                    <a:lnTo>
                      <a:pt x="302" y="217"/>
                    </a:lnTo>
                    <a:lnTo>
                      <a:pt x="288" y="243"/>
                    </a:lnTo>
                    <a:lnTo>
                      <a:pt x="268" y="266"/>
                    </a:lnTo>
                    <a:lnTo>
                      <a:pt x="245" y="285"/>
                    </a:lnTo>
                    <a:lnTo>
                      <a:pt x="218" y="299"/>
                    </a:lnTo>
                    <a:lnTo>
                      <a:pt x="189" y="308"/>
                    </a:lnTo>
                    <a:lnTo>
                      <a:pt x="157" y="312"/>
                    </a:lnTo>
                    <a:lnTo>
                      <a:pt x="126" y="308"/>
                    </a:lnTo>
                    <a:lnTo>
                      <a:pt x="97" y="299"/>
                    </a:lnTo>
                    <a:lnTo>
                      <a:pt x="70" y="285"/>
                    </a:lnTo>
                    <a:lnTo>
                      <a:pt x="47" y="266"/>
                    </a:lnTo>
                    <a:lnTo>
                      <a:pt x="27" y="243"/>
                    </a:lnTo>
                    <a:lnTo>
                      <a:pt x="13" y="217"/>
                    </a:lnTo>
                    <a:lnTo>
                      <a:pt x="3" y="187"/>
                    </a:lnTo>
                    <a:lnTo>
                      <a:pt x="0" y="156"/>
                    </a:lnTo>
                    <a:lnTo>
                      <a:pt x="3" y="125"/>
                    </a:lnTo>
                    <a:lnTo>
                      <a:pt x="13" y="96"/>
                    </a:lnTo>
                    <a:lnTo>
                      <a:pt x="27" y="69"/>
                    </a:lnTo>
                    <a:lnTo>
                      <a:pt x="47" y="46"/>
                    </a:lnTo>
                    <a:lnTo>
                      <a:pt x="70" y="27"/>
                    </a:lnTo>
                    <a:lnTo>
                      <a:pt x="97" y="13"/>
                    </a:lnTo>
                    <a:lnTo>
                      <a:pt x="126" y="4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2500298" y="2714620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Suhardjono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(2010:2),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menyatakan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karya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ilmiah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tertulis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hasil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ilmiah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00314" y="3720116"/>
            <a:ext cx="5643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Zaenal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Arifin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(2008:1-2),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ilmiah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penyajian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fakta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ditulis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metodologi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penulisan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benar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500034" y="1214422"/>
            <a:ext cx="7215238" cy="514353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609600" indent="-609600">
              <a:defRPr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609600" indent="-609600">
              <a:defRPr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609600" indent="-609600">
              <a:defRPr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609600" indent="-609600"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1. </a:t>
            </a:r>
            <a:r>
              <a:rPr lang="sv-SE" sz="2000" b="1" dirty="0" smtClean="0">
                <a:solidFill>
                  <a:schemeClr val="tx1"/>
                </a:solidFill>
              </a:rPr>
              <a:t>Logis</a:t>
            </a:r>
            <a:r>
              <a:rPr lang="sv-SE" sz="2000" dirty="0" smtClean="0">
                <a:solidFill>
                  <a:schemeClr val="tx1"/>
                </a:solidFill>
              </a:rPr>
              <a:t>, yaitu segala sesuatu yang disajikan beralasan dan diterima dengan akal sehat.</a:t>
            </a:r>
            <a:endParaRPr lang="id-ID" sz="2000" dirty="0" smtClean="0">
              <a:solidFill>
                <a:schemeClr val="tx1"/>
              </a:solidFill>
            </a:endParaRPr>
          </a:p>
          <a:p>
            <a:pPr marL="609600" indent="-609600"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2. </a:t>
            </a:r>
            <a:r>
              <a:rPr lang="sv-SE" sz="2000" b="1" dirty="0" smtClean="0">
                <a:solidFill>
                  <a:schemeClr val="tx1"/>
                </a:solidFill>
              </a:rPr>
              <a:t>Sistematis</a:t>
            </a:r>
            <a:r>
              <a:rPr lang="sv-SE" sz="2000" dirty="0" smtClean="0">
                <a:solidFill>
                  <a:schemeClr val="tx1"/>
                </a:solidFill>
              </a:rPr>
              <a:t>, yaitu disusun menurut aturan tertentu.</a:t>
            </a:r>
            <a:endParaRPr lang="id-ID" sz="2000" dirty="0" smtClean="0">
              <a:solidFill>
                <a:schemeClr val="tx1"/>
              </a:solidFill>
            </a:endParaRPr>
          </a:p>
          <a:p>
            <a:pPr marL="609600" indent="-609600"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3. </a:t>
            </a:r>
            <a:r>
              <a:rPr lang="sv-SE" sz="2000" b="1" dirty="0" smtClean="0">
                <a:solidFill>
                  <a:schemeClr val="tx1"/>
                </a:solidFill>
              </a:rPr>
              <a:t>Objektif</a:t>
            </a:r>
            <a:r>
              <a:rPr lang="sv-SE" sz="2000" dirty="0" smtClean="0">
                <a:solidFill>
                  <a:schemeClr val="tx1"/>
                </a:solidFill>
              </a:rPr>
              <a:t>, yaitu menyampaikan data dan fakta apa adanya.</a:t>
            </a:r>
            <a:endParaRPr lang="id-ID" sz="2000" dirty="0" smtClean="0">
              <a:solidFill>
                <a:schemeClr val="tx1"/>
              </a:solidFill>
            </a:endParaRPr>
          </a:p>
          <a:p>
            <a:pPr marL="609600" indent="-609600"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4. </a:t>
            </a:r>
            <a:r>
              <a:rPr lang="sv-SE" sz="2000" b="1" dirty="0" smtClean="0">
                <a:solidFill>
                  <a:schemeClr val="tx1"/>
                </a:solidFill>
              </a:rPr>
              <a:t>Tuntas</a:t>
            </a:r>
            <a:r>
              <a:rPr lang="sv-SE" sz="2000" dirty="0" smtClean="0">
                <a:solidFill>
                  <a:schemeClr val="tx1"/>
                </a:solidFill>
              </a:rPr>
              <a:t>, yaitu pemasalahan yang dikupas secara mendalam dan lengkap.</a:t>
            </a:r>
          </a:p>
          <a:p>
            <a:pPr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5. </a:t>
            </a:r>
            <a:r>
              <a:rPr lang="sv-SE" sz="2000" b="1" dirty="0" smtClean="0">
                <a:solidFill>
                  <a:schemeClr val="tx1"/>
                </a:solidFill>
              </a:rPr>
              <a:t>Saksama</a:t>
            </a:r>
            <a:r>
              <a:rPr lang="sv-SE" sz="2000" dirty="0" smtClean="0">
                <a:solidFill>
                  <a:schemeClr val="tx1"/>
                </a:solidFill>
              </a:rPr>
              <a:t>, yaitu berusaha mengindari dari kesalahan</a:t>
            </a:r>
            <a:endParaRPr lang="id-ID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6. </a:t>
            </a:r>
            <a:r>
              <a:rPr lang="sv-SE" sz="2000" b="1" dirty="0" smtClean="0">
                <a:solidFill>
                  <a:schemeClr val="tx1"/>
                </a:solidFill>
              </a:rPr>
              <a:t>Jelas</a:t>
            </a:r>
            <a:r>
              <a:rPr lang="sv-SE" sz="2000" dirty="0" smtClean="0">
                <a:solidFill>
                  <a:schemeClr val="tx1"/>
                </a:solidFill>
              </a:rPr>
              <a:t>, yaitu mengungkapkan maksud dan tujuan secara jelas</a:t>
            </a:r>
            <a:endParaRPr lang="id-ID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7. </a:t>
            </a:r>
            <a:r>
              <a:rPr lang="sv-SE" sz="2000" b="1" dirty="0" smtClean="0">
                <a:solidFill>
                  <a:schemeClr val="tx1"/>
                </a:solidFill>
              </a:rPr>
              <a:t>Terbuka</a:t>
            </a:r>
            <a:r>
              <a:rPr lang="sv-SE" sz="2000" dirty="0" smtClean="0">
                <a:solidFill>
                  <a:schemeClr val="tx1"/>
                </a:solidFill>
              </a:rPr>
              <a:t>, yaitu sewaktu-waktu dapat berubah, jika ada pendapat baru yang lebih benar.</a:t>
            </a:r>
            <a:endParaRPr lang="id-ID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8. </a:t>
            </a:r>
            <a:r>
              <a:rPr lang="sv-SE" sz="2000" b="1" dirty="0" smtClean="0">
                <a:solidFill>
                  <a:schemeClr val="tx1"/>
                </a:solidFill>
              </a:rPr>
              <a:t>Berlaku umum</a:t>
            </a:r>
            <a:r>
              <a:rPr lang="sv-SE" sz="2000" dirty="0" smtClean="0">
                <a:solidFill>
                  <a:schemeClr val="tx1"/>
                </a:solidFill>
              </a:rPr>
              <a:t>, yaitu kesimpulan-kesimpulan berlaku bagi semua populasinya.</a:t>
            </a:r>
          </a:p>
          <a:p>
            <a:pPr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9. </a:t>
            </a:r>
            <a:r>
              <a:rPr lang="sv-SE" sz="2000" b="1" dirty="0" smtClean="0">
                <a:solidFill>
                  <a:schemeClr val="tx1"/>
                </a:solidFill>
              </a:rPr>
              <a:t>Kebenarannya dapat diuji.</a:t>
            </a:r>
          </a:p>
          <a:p>
            <a:pPr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10. Pengujiannya memperhatikan santunan </a:t>
            </a:r>
            <a:r>
              <a:rPr lang="sv-SE" sz="2000" b="1" dirty="0" smtClean="0">
                <a:solidFill>
                  <a:schemeClr val="tx1"/>
                </a:solidFill>
              </a:rPr>
              <a:t>bahasa dan tata tulis     yang umum</a:t>
            </a:r>
            <a:r>
              <a:rPr lang="sv-SE" sz="2000" dirty="0" smtClean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609600" indent="-609600">
              <a:defRPr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609600" indent="-609600">
              <a:defRPr/>
            </a:pPr>
            <a:endParaRPr lang="id-ID" sz="2000" dirty="0" smtClean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71736" y="357166"/>
            <a:ext cx="3214710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Ciri-Ciri Karya Tulis Ilmiah</a:t>
            </a:r>
          </a:p>
          <a:p>
            <a:pPr algn="ctr"/>
            <a:endParaRPr lang="en-US" sz="2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3834" y="5429264"/>
            <a:ext cx="1071570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905" t="25390" r="39055" b="29687"/>
          <a:stretch>
            <a:fillRect/>
          </a:stretch>
        </p:blipFill>
        <p:spPr bwMode="auto">
          <a:xfrm>
            <a:off x="642910" y="857232"/>
            <a:ext cx="785818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922" t="25390" r="39055" b="29688"/>
          <a:stretch>
            <a:fillRect/>
          </a:stretch>
        </p:blipFill>
        <p:spPr bwMode="auto">
          <a:xfrm>
            <a:off x="428596" y="500042"/>
            <a:ext cx="8286808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922" t="25390" r="39055" b="29688"/>
          <a:stretch>
            <a:fillRect/>
          </a:stretch>
        </p:blipFill>
        <p:spPr bwMode="auto">
          <a:xfrm>
            <a:off x="785786" y="1142984"/>
            <a:ext cx="7572428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922" t="25390" r="39605" b="29688"/>
          <a:stretch>
            <a:fillRect/>
          </a:stretch>
        </p:blipFill>
        <p:spPr bwMode="auto">
          <a:xfrm>
            <a:off x="714348" y="1071546"/>
            <a:ext cx="764386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922" t="25390" r="39055" b="29688"/>
          <a:stretch>
            <a:fillRect/>
          </a:stretch>
        </p:blipFill>
        <p:spPr bwMode="auto">
          <a:xfrm>
            <a:off x="928662" y="857232"/>
            <a:ext cx="7286676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143108" y="928670"/>
            <a:ext cx="335758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SISTEMATIKA, KOMPONEN, DAN BAHASA KARYA ILMIAH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5922" t="25390" r="50036" b="29688"/>
          <a:stretch>
            <a:fillRect/>
          </a:stretch>
        </p:blipFill>
        <p:spPr bwMode="auto">
          <a:xfrm>
            <a:off x="1188987" y="1071546"/>
            <a:ext cx="6812037" cy="4143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254</Words>
  <Application>Microsoft Office PowerPoint</Application>
  <PresentationFormat>On-screen Show (4:3)</PresentationFormat>
  <Paragraphs>45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Ndy_Ali</dc:creator>
  <cp:lastModifiedBy>Ndy_Ali</cp:lastModifiedBy>
  <cp:revision>36</cp:revision>
  <dcterms:created xsi:type="dcterms:W3CDTF">2020-12-04T04:05:45Z</dcterms:created>
  <dcterms:modified xsi:type="dcterms:W3CDTF">2020-12-08T22:01:09Z</dcterms:modified>
</cp:coreProperties>
</file>