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handoutMasterIdLst>
    <p:handoutMasterId r:id="rId20"/>
  </p:handoutMasterIdLst>
  <p:sldIdLst>
    <p:sldId id="344" r:id="rId5"/>
    <p:sldId id="357" r:id="rId6"/>
    <p:sldId id="345" r:id="rId7"/>
    <p:sldId id="346" r:id="rId8"/>
    <p:sldId id="358" r:id="rId9"/>
    <p:sldId id="359" r:id="rId10"/>
    <p:sldId id="360" r:id="rId11"/>
    <p:sldId id="361" r:id="rId12"/>
    <p:sldId id="348" r:id="rId13"/>
    <p:sldId id="362" r:id="rId14"/>
    <p:sldId id="363" r:id="rId15"/>
    <p:sldId id="364" r:id="rId16"/>
    <p:sldId id="365" r:id="rId17"/>
    <p:sldId id="35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52"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A3D024-909B-3BC2-1496-FEEAB652808A}" name="Sher Dionisio" initials="" userId="S::Sher.Dionisio@teksystemsgs.com::02daa716-9709-4d47-a153-1943ce1675c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FD0F851-EC5A-4D38-B0AD-8093EC10F33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35" autoAdjust="0"/>
    <p:restoredTop sz="95928" autoAdjust="0"/>
  </p:normalViewPr>
  <p:slideViewPr>
    <p:cSldViewPr snapToGrid="0">
      <p:cViewPr varScale="1">
        <p:scale>
          <a:sx n="116" d="100"/>
          <a:sy n="116" d="100"/>
        </p:scale>
        <p:origin x="726" y="108"/>
      </p:cViewPr>
      <p:guideLst>
        <p:guide orient="horz" pos="1752"/>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10109"/>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2B440F78-2C9E-4C7F-818C-B40BB19D3AB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0ED3FB98-80B9-4155-809A-82659D34A01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818EB1-FF96-47AA-9A30-F1BFF2FFD1F7}" type="datetimeFigureOut">
              <a:rPr lang="en-US" smtClean="0"/>
              <a:t>11/8/2024</a:t>
            </a:fld>
            <a:endParaRPr lang="en-US" dirty="0"/>
          </a:p>
        </p:txBody>
      </p:sp>
      <p:sp>
        <p:nvSpPr>
          <p:cNvPr id="4" name="Footer Placeholder 3">
            <a:extLst>
              <a:ext uri="{FF2B5EF4-FFF2-40B4-BE49-F238E27FC236}">
                <a16:creationId xmlns:a16="http://schemas.microsoft.com/office/drawing/2014/main" xmlns="" id="{D8DEF847-3492-4888-9C23-1504238536B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D9E48C54-2332-4748-9C65-6A27E550C1F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F75FB2-D12E-4669-8522-D3E2C7E6DC97}" type="slidenum">
              <a:rPr lang="en-US" smtClean="0"/>
              <a:t>‹#›</a:t>
            </a:fld>
            <a:endParaRPr lang="en-US" dirty="0"/>
          </a:p>
        </p:txBody>
      </p:sp>
    </p:spTree>
    <p:extLst>
      <p:ext uri="{BB962C8B-B14F-4D97-AF65-F5344CB8AC3E}">
        <p14:creationId xmlns:p14="http://schemas.microsoft.com/office/powerpoint/2010/main" val="1996991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E4A361-7934-4769-9B16-8A939698742C}" type="datetimeFigureOut">
              <a:rPr lang="en-US" smtClean="0"/>
              <a:t>11/8/2024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18E0B9-48E4-499D-93B2-B07D00395BAC}" type="slidenum">
              <a:rPr lang="en-US" smtClean="0"/>
              <a:t>‹#›</a:t>
            </a:fld>
            <a:endParaRPr lang="en-US" dirty="0"/>
          </a:p>
        </p:txBody>
      </p:sp>
    </p:spTree>
    <p:extLst>
      <p:ext uri="{BB962C8B-B14F-4D97-AF65-F5344CB8AC3E}">
        <p14:creationId xmlns:p14="http://schemas.microsoft.com/office/powerpoint/2010/main" val="3914043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a:t>
            </a:fld>
            <a:endParaRPr lang="en-US" dirty="0"/>
          </a:p>
        </p:txBody>
      </p:sp>
    </p:spTree>
    <p:extLst>
      <p:ext uri="{BB962C8B-B14F-4D97-AF65-F5344CB8AC3E}">
        <p14:creationId xmlns:p14="http://schemas.microsoft.com/office/powerpoint/2010/main" val="218129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10</a:t>
            </a:fld>
            <a:endParaRPr lang="en-US" dirty="0"/>
          </a:p>
        </p:txBody>
      </p:sp>
    </p:spTree>
    <p:extLst>
      <p:ext uri="{BB962C8B-B14F-4D97-AF65-F5344CB8AC3E}">
        <p14:creationId xmlns:p14="http://schemas.microsoft.com/office/powerpoint/2010/main" val="1388090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11</a:t>
            </a:fld>
            <a:endParaRPr lang="en-US" dirty="0"/>
          </a:p>
        </p:txBody>
      </p:sp>
    </p:spTree>
    <p:extLst>
      <p:ext uri="{BB962C8B-B14F-4D97-AF65-F5344CB8AC3E}">
        <p14:creationId xmlns:p14="http://schemas.microsoft.com/office/powerpoint/2010/main" val="3869595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12</a:t>
            </a:fld>
            <a:endParaRPr lang="en-US" dirty="0"/>
          </a:p>
        </p:txBody>
      </p:sp>
    </p:spTree>
    <p:extLst>
      <p:ext uri="{BB962C8B-B14F-4D97-AF65-F5344CB8AC3E}">
        <p14:creationId xmlns:p14="http://schemas.microsoft.com/office/powerpoint/2010/main" val="38817570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13</a:t>
            </a:fld>
            <a:endParaRPr lang="en-US" dirty="0"/>
          </a:p>
        </p:txBody>
      </p:sp>
    </p:spTree>
    <p:extLst>
      <p:ext uri="{BB962C8B-B14F-4D97-AF65-F5344CB8AC3E}">
        <p14:creationId xmlns:p14="http://schemas.microsoft.com/office/powerpoint/2010/main" val="10911043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14</a:t>
            </a:fld>
            <a:endParaRPr lang="en-US" dirty="0"/>
          </a:p>
        </p:txBody>
      </p:sp>
    </p:spTree>
    <p:extLst>
      <p:ext uri="{BB962C8B-B14F-4D97-AF65-F5344CB8AC3E}">
        <p14:creationId xmlns:p14="http://schemas.microsoft.com/office/powerpoint/2010/main" val="1763878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2</a:t>
            </a:fld>
            <a:endParaRPr lang="en-US" dirty="0"/>
          </a:p>
        </p:txBody>
      </p:sp>
    </p:spTree>
    <p:extLst>
      <p:ext uri="{BB962C8B-B14F-4D97-AF65-F5344CB8AC3E}">
        <p14:creationId xmlns:p14="http://schemas.microsoft.com/office/powerpoint/2010/main" val="449490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3</a:t>
            </a:fld>
            <a:endParaRPr lang="en-US" dirty="0"/>
          </a:p>
        </p:txBody>
      </p:sp>
    </p:spTree>
    <p:extLst>
      <p:ext uri="{BB962C8B-B14F-4D97-AF65-F5344CB8AC3E}">
        <p14:creationId xmlns:p14="http://schemas.microsoft.com/office/powerpoint/2010/main" val="4207700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4</a:t>
            </a:fld>
            <a:endParaRPr lang="en-US" dirty="0"/>
          </a:p>
        </p:txBody>
      </p:sp>
    </p:spTree>
    <p:extLst>
      <p:ext uri="{BB962C8B-B14F-4D97-AF65-F5344CB8AC3E}">
        <p14:creationId xmlns:p14="http://schemas.microsoft.com/office/powerpoint/2010/main" val="678461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5</a:t>
            </a:fld>
            <a:endParaRPr lang="en-US" dirty="0"/>
          </a:p>
        </p:txBody>
      </p:sp>
    </p:spTree>
    <p:extLst>
      <p:ext uri="{BB962C8B-B14F-4D97-AF65-F5344CB8AC3E}">
        <p14:creationId xmlns:p14="http://schemas.microsoft.com/office/powerpoint/2010/main" val="508855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6</a:t>
            </a:fld>
            <a:endParaRPr lang="en-US" dirty="0"/>
          </a:p>
        </p:txBody>
      </p:sp>
    </p:spTree>
    <p:extLst>
      <p:ext uri="{BB962C8B-B14F-4D97-AF65-F5344CB8AC3E}">
        <p14:creationId xmlns:p14="http://schemas.microsoft.com/office/powerpoint/2010/main" val="1327793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7</a:t>
            </a:fld>
            <a:endParaRPr lang="en-US" dirty="0"/>
          </a:p>
        </p:txBody>
      </p:sp>
    </p:spTree>
    <p:extLst>
      <p:ext uri="{BB962C8B-B14F-4D97-AF65-F5344CB8AC3E}">
        <p14:creationId xmlns:p14="http://schemas.microsoft.com/office/powerpoint/2010/main" val="59366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8</a:t>
            </a:fld>
            <a:endParaRPr lang="en-US" dirty="0"/>
          </a:p>
        </p:txBody>
      </p:sp>
    </p:spTree>
    <p:extLst>
      <p:ext uri="{BB962C8B-B14F-4D97-AF65-F5344CB8AC3E}">
        <p14:creationId xmlns:p14="http://schemas.microsoft.com/office/powerpoint/2010/main" val="264687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9</a:t>
            </a:fld>
            <a:endParaRPr lang="en-US" dirty="0"/>
          </a:p>
        </p:txBody>
      </p:sp>
    </p:spTree>
    <p:extLst>
      <p:ext uri="{BB962C8B-B14F-4D97-AF65-F5344CB8AC3E}">
        <p14:creationId xmlns:p14="http://schemas.microsoft.com/office/powerpoint/2010/main" val="2702345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FCA39D92-9919-A80E-44FF-6B912E850733}"/>
              </a:ext>
            </a:extLst>
          </p:cNvPr>
          <p:cNvSpPr>
            <a:spLocks noGrp="1"/>
          </p:cNvSpPr>
          <p:nvPr>
            <p:ph type="pic" sz="quarter" idx="10" hasCustomPrompt="1"/>
          </p:nvPr>
        </p:nvSpPr>
        <p:spPr>
          <a:xfrm>
            <a:off x="458788" y="457200"/>
            <a:ext cx="11274425" cy="5943600"/>
          </a:xfrm>
        </p:spPr>
        <p:txBody>
          <a:bodyPr>
            <a:normAutofit/>
          </a:bodyPr>
          <a:lstStyle>
            <a:lvl1pPr marL="0" indent="0">
              <a:buNone/>
              <a:defRPr sz="2000"/>
            </a:lvl1pPr>
          </a:lstStyle>
          <a:p>
            <a:r>
              <a:rPr lang="en-US" dirty="0"/>
              <a:t>Click icon to insert picture</a:t>
            </a:r>
          </a:p>
        </p:txBody>
      </p:sp>
      <p:sp>
        <p:nvSpPr>
          <p:cNvPr id="6" name="Title 5">
            <a:extLst>
              <a:ext uri="{FF2B5EF4-FFF2-40B4-BE49-F238E27FC236}">
                <a16:creationId xmlns:a16="http://schemas.microsoft.com/office/drawing/2014/main" xmlns="" id="{B62FF34D-C8F8-1796-647D-D17056A27E11}"/>
              </a:ext>
            </a:extLst>
          </p:cNvPr>
          <p:cNvSpPr>
            <a:spLocks noGrp="1"/>
          </p:cNvSpPr>
          <p:nvPr>
            <p:ph type="title" hasCustomPrompt="1"/>
          </p:nvPr>
        </p:nvSpPr>
        <p:spPr>
          <a:xfrm>
            <a:off x="6581955" y="612475"/>
            <a:ext cx="4701904" cy="3079029"/>
          </a:xfrm>
        </p:spPr>
        <p:txBody>
          <a:bodyPr anchor="b">
            <a:normAutofit/>
          </a:bodyPr>
          <a:lstStyle>
            <a:lvl1pPr algn="r">
              <a:defRPr sz="4800">
                <a:solidFill>
                  <a:schemeClr val="tx1"/>
                </a:solidFill>
              </a:defRPr>
            </a:lvl1pPr>
          </a:lstStyle>
          <a:p>
            <a:r>
              <a:rPr lang="en-US" dirty="0"/>
              <a:t>Click to add title</a:t>
            </a:r>
          </a:p>
        </p:txBody>
      </p:sp>
    </p:spTree>
    <p:extLst>
      <p:ext uri="{BB962C8B-B14F-4D97-AF65-F5344CB8AC3E}">
        <p14:creationId xmlns:p14="http://schemas.microsoft.com/office/powerpoint/2010/main" val="907688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xmlns="" id="{830338E2-B50A-8F3E-2CA7-A75753E7ED96}"/>
              </a:ext>
            </a:extLst>
          </p:cNvPr>
          <p:cNvSpPr>
            <a:spLocks noGrp="1"/>
          </p:cNvSpPr>
          <p:nvPr>
            <p:ph type="title" hasCustomPrompt="1"/>
          </p:nvPr>
        </p:nvSpPr>
        <p:spPr>
          <a:xfrm>
            <a:off x="912629" y="598947"/>
            <a:ext cx="10515600" cy="1325563"/>
          </a:xfrm>
        </p:spPr>
        <p:txBody>
          <a:bodyPr>
            <a:normAutofit/>
          </a:bodyPr>
          <a:lstStyle>
            <a:lvl1pPr>
              <a:defRPr sz="3600"/>
            </a:lvl1pPr>
          </a:lstStyle>
          <a:p>
            <a:r>
              <a:rPr lang="en-US" dirty="0"/>
              <a:t>Click to add title</a:t>
            </a:r>
          </a:p>
        </p:txBody>
      </p:sp>
      <p:sp>
        <p:nvSpPr>
          <p:cNvPr id="12" name="Content Placeholder 11">
            <a:extLst>
              <a:ext uri="{FF2B5EF4-FFF2-40B4-BE49-F238E27FC236}">
                <a16:creationId xmlns:a16="http://schemas.microsoft.com/office/drawing/2014/main" xmlns="" id="{CC8DD029-A673-92B9-0343-3B35BE46D2F3}"/>
              </a:ext>
            </a:extLst>
          </p:cNvPr>
          <p:cNvSpPr>
            <a:spLocks noGrp="1"/>
          </p:cNvSpPr>
          <p:nvPr>
            <p:ph sz="quarter" idx="11" hasCustomPrompt="1"/>
          </p:nvPr>
        </p:nvSpPr>
        <p:spPr>
          <a:xfrm>
            <a:off x="929641" y="2153285"/>
            <a:ext cx="3032759" cy="3790310"/>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able Placeholder 10">
            <a:extLst>
              <a:ext uri="{FF2B5EF4-FFF2-40B4-BE49-F238E27FC236}">
                <a16:creationId xmlns:a16="http://schemas.microsoft.com/office/drawing/2014/main" xmlns="" id="{6E658BA3-0202-C705-7A02-8B70B7884420}"/>
              </a:ext>
            </a:extLst>
          </p:cNvPr>
          <p:cNvSpPr>
            <a:spLocks noGrp="1"/>
          </p:cNvSpPr>
          <p:nvPr>
            <p:ph type="tbl" sz="quarter" idx="10"/>
          </p:nvPr>
        </p:nvSpPr>
        <p:spPr>
          <a:xfrm>
            <a:off x="4724400" y="2170621"/>
            <a:ext cx="6553200" cy="3772974"/>
          </a:xfrm>
        </p:spPr>
        <p:txBody>
          <a:bodyPr>
            <a:normAutofit/>
          </a:bodyPr>
          <a:lstStyle>
            <a:lvl1pPr>
              <a:defRPr sz="2000"/>
            </a:lvl1pPr>
          </a:lstStyle>
          <a:p>
            <a:r>
              <a:rPr lang="en-US"/>
              <a:t>Click icon to add table</a:t>
            </a: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xmlns="" id="{BD761E53-47C7-492A-D5B5-A8C2740B5157}"/>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702953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lumn layout 3">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F2090F11-94D5-C2A6-0759-3E7541B0993A}"/>
              </a:ext>
            </a:extLst>
          </p:cNvPr>
          <p:cNvSpPr>
            <a:spLocks noGrp="1"/>
          </p:cNvSpPr>
          <p:nvPr>
            <p:ph type="title" hasCustomPrompt="1"/>
          </p:nvPr>
        </p:nvSpPr>
        <p:spPr>
          <a:xfrm>
            <a:off x="929640" y="485113"/>
            <a:ext cx="10515600" cy="1531525"/>
          </a:xfrm>
        </p:spPr>
        <p:txBody>
          <a:bodyPr>
            <a:normAutofit/>
          </a:bodyPr>
          <a:lstStyle>
            <a:lvl1pPr>
              <a:defRPr sz="3600"/>
            </a:lvl1pPr>
          </a:lstStyle>
          <a:p>
            <a:r>
              <a:rPr lang="en-US" dirty="0"/>
              <a:t>Click to add title</a:t>
            </a:r>
          </a:p>
        </p:txBody>
      </p:sp>
      <p:sp>
        <p:nvSpPr>
          <p:cNvPr id="7" name="Rectangle 6">
            <a:extLst>
              <a:ext uri="{FF2B5EF4-FFF2-40B4-BE49-F238E27FC236}">
                <a16:creationId xmlns:a16="http://schemas.microsoft.com/office/drawing/2014/main" xmlns="" id="{10F349F3-2C28-5A44-EDFC-75FD6CA95EAD}"/>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11">
            <a:extLst>
              <a:ext uri="{FF2B5EF4-FFF2-40B4-BE49-F238E27FC236}">
                <a16:creationId xmlns:a16="http://schemas.microsoft.com/office/drawing/2014/main" xmlns="" id="{634FD449-C6E0-CF8A-82B2-52438C952C07}"/>
              </a:ext>
            </a:extLst>
          </p:cNvPr>
          <p:cNvSpPr>
            <a:spLocks noGrp="1"/>
          </p:cNvSpPr>
          <p:nvPr>
            <p:ph sz="quarter" idx="10" hasCustomPrompt="1"/>
          </p:nvPr>
        </p:nvSpPr>
        <p:spPr>
          <a:xfrm>
            <a:off x="929642" y="2153285"/>
            <a:ext cx="6925660" cy="3500438"/>
          </a:xfrm>
        </p:spPr>
        <p:txBody>
          <a:bodyPr lIns="91440">
            <a:normAutofit/>
          </a:bodyPr>
          <a:lstStyle>
            <a:lvl1pPr marL="0" indent="0">
              <a:spcBef>
                <a:spcPts val="1000"/>
              </a:spcBef>
              <a:spcAft>
                <a:spcPts val="1200"/>
              </a:spcAft>
              <a:buNone/>
              <a:defRPr sz="1800" b="0"/>
            </a:lvl1pPr>
            <a:lvl2pPr marL="228600">
              <a:spcBef>
                <a:spcPts val="1000"/>
              </a:spcBef>
              <a:spcAft>
                <a:spcPts val="1200"/>
              </a:spcAft>
              <a:defRPr sz="1800" b="0"/>
            </a:lvl2pPr>
            <a:lvl3pPr marL="685800">
              <a:spcBef>
                <a:spcPts val="1000"/>
              </a:spcBef>
              <a:spcAft>
                <a:spcPts val="1200"/>
              </a:spcAft>
              <a:defRPr sz="1800" b="0"/>
            </a:lvl3pPr>
            <a:lvl4pPr marL="868680">
              <a:spcBef>
                <a:spcPts val="1000"/>
              </a:spcBef>
              <a:spcAft>
                <a:spcPts val="1200"/>
              </a:spcAft>
              <a:defRPr sz="1800" b="0"/>
            </a:lvl4pPr>
            <a:lvl5pPr marL="1143000">
              <a:spcBef>
                <a:spcPts val="1000"/>
              </a:spcBef>
              <a:spcAft>
                <a:spcPts val="1200"/>
              </a:spcAft>
              <a:defRPr sz="1800" b="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a:extLst>
              <a:ext uri="{FF2B5EF4-FFF2-40B4-BE49-F238E27FC236}">
                <a16:creationId xmlns:a16="http://schemas.microsoft.com/office/drawing/2014/main" xmlns="" id="{F971E741-6253-D410-B562-50CA5976207A}"/>
              </a:ext>
            </a:extLst>
          </p:cNvPr>
          <p:cNvSpPr>
            <a:spLocks noGrp="1"/>
          </p:cNvSpPr>
          <p:nvPr>
            <p:ph sz="quarter" idx="11" hasCustomPrompt="1"/>
          </p:nvPr>
        </p:nvSpPr>
        <p:spPr>
          <a:xfrm>
            <a:off x="8215745" y="2153285"/>
            <a:ext cx="3229495" cy="3500438"/>
          </a:xfrm>
        </p:spPr>
        <p:txBody>
          <a:bodyPr lIns="91440">
            <a:normAutofit/>
          </a:bodyPr>
          <a:lstStyle>
            <a:lvl1pPr>
              <a:spcBef>
                <a:spcPts val="1000"/>
              </a:spcBef>
              <a:spcAft>
                <a:spcPts val="1200"/>
              </a:spcAft>
              <a:defRPr sz="1800" b="1"/>
            </a:lvl1pPr>
            <a:lvl2pPr>
              <a:spcBef>
                <a:spcPts val="1000"/>
              </a:spcBef>
              <a:spcAft>
                <a:spcPts val="1200"/>
              </a:spcAft>
              <a:defRPr sz="1600" b="1"/>
            </a:lvl2pPr>
            <a:lvl3pPr>
              <a:spcBef>
                <a:spcPts val="1000"/>
              </a:spcBef>
              <a:spcAft>
                <a:spcPts val="1200"/>
              </a:spcAft>
              <a:defRPr sz="1400" b="1"/>
            </a:lvl3pPr>
            <a:lvl4pPr>
              <a:spcBef>
                <a:spcPts val="1000"/>
              </a:spcBef>
              <a:spcAft>
                <a:spcPts val="1200"/>
              </a:spcAft>
              <a:defRPr sz="1200" b="1"/>
            </a:lvl4pPr>
            <a:lvl5pPr>
              <a:spcBef>
                <a:spcPts val="1000"/>
              </a:spcBef>
              <a:spcAft>
                <a:spcPts val="1200"/>
              </a:spcAft>
              <a:defRPr sz="1200" b="1"/>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xmlns="" id="{C9F70CF1-DCAD-AE71-6B34-7BFB25EE530B}"/>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154235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F2090F11-94D5-C2A6-0759-3E7541B0993A}"/>
              </a:ext>
            </a:extLst>
          </p:cNvPr>
          <p:cNvSpPr>
            <a:spLocks noGrp="1"/>
          </p:cNvSpPr>
          <p:nvPr>
            <p:ph type="title" hasCustomPrompt="1"/>
          </p:nvPr>
        </p:nvSpPr>
        <p:spPr>
          <a:xfrm>
            <a:off x="929640" y="485113"/>
            <a:ext cx="10331450" cy="1531525"/>
          </a:xfrm>
        </p:spPr>
        <p:txBody>
          <a:bodyPr>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xmlns="" id="{0CF90928-AB48-3554-E2B9-417A00F286AD}"/>
              </a:ext>
            </a:extLst>
          </p:cNvPr>
          <p:cNvSpPr>
            <a:spLocks noGrp="1"/>
          </p:cNvSpPr>
          <p:nvPr>
            <p:ph type="tbl" sz="quarter" idx="10" hasCustomPrompt="1"/>
          </p:nvPr>
        </p:nvSpPr>
        <p:spPr>
          <a:xfrm>
            <a:off x="930275" y="2168526"/>
            <a:ext cx="10331450" cy="3939068"/>
          </a:xfrm>
        </p:spPr>
        <p:txBody>
          <a:bodyPr>
            <a:normAutofit/>
          </a:bodyPr>
          <a:lstStyle>
            <a:lvl1pPr>
              <a:defRPr sz="2400"/>
            </a:lvl1pPr>
          </a:lstStyle>
          <a:p>
            <a:r>
              <a:rPr lang="en-US" dirty="0"/>
              <a:t>Click icon to insert table</a:t>
            </a:r>
          </a:p>
        </p:txBody>
      </p:sp>
      <p:sp>
        <p:nvSpPr>
          <p:cNvPr id="8" name="Rectangle 7">
            <a:extLst>
              <a:ext uri="{FF2B5EF4-FFF2-40B4-BE49-F238E27FC236}">
                <a16:creationId xmlns:a16="http://schemas.microsoft.com/office/drawing/2014/main" xmlns="" id="{67D6C0A7-887A-66E2-A954-5E0592B9FD71}"/>
              </a:ext>
              <a:ext uri="{C183D7F6-B498-43B3-948B-1728B52AA6E4}">
                <adec:decorative xmlns:adec="http://schemas.microsoft.com/office/drawing/2017/decorative" xmlns="" val="1"/>
              </a:ext>
            </a:extLst>
          </p:cNvPr>
          <p:cNvSpPr/>
          <p:nvPr userDrawn="1"/>
        </p:nvSpPr>
        <p:spPr>
          <a:xfrm>
            <a:off x="386316" y="347329"/>
            <a:ext cx="11419368" cy="6152707"/>
          </a:xfrm>
          <a:prstGeom prst="rect">
            <a:avLst/>
          </a:prstGeom>
          <a:no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963688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9CBB1E76-5845-01C9-1D0D-03CFFE6F06CA}"/>
              </a:ext>
              <a:ext uri="{C183D7F6-B498-43B3-948B-1728B52AA6E4}">
                <adec:decorative xmlns:adec="http://schemas.microsoft.com/office/drawing/2017/decorative" xmlns="" val="1"/>
              </a:ext>
            </a:extLst>
          </p:cNvPr>
          <p:cNvSpPr/>
          <p:nvPr userDrawn="1"/>
        </p:nvSpPr>
        <p:spPr>
          <a:xfrm>
            <a:off x="386316" y="347329"/>
            <a:ext cx="11419368" cy="6152707"/>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xmlns="" id="{096C21AF-4286-DECE-37A1-E8980687A168}"/>
              </a:ext>
            </a:extLst>
          </p:cNvPr>
          <p:cNvSpPr>
            <a:spLocks noGrp="1"/>
          </p:cNvSpPr>
          <p:nvPr>
            <p:ph type="title" hasCustomPrompt="1"/>
          </p:nvPr>
        </p:nvSpPr>
        <p:spPr>
          <a:xfrm>
            <a:off x="899160" y="655320"/>
            <a:ext cx="4572000" cy="5486400"/>
          </a:xfrm>
        </p:spPr>
        <p:txBody>
          <a:bodyPr>
            <a:normAutofit/>
          </a:bodyPr>
          <a:lstStyle>
            <a:lvl1pPr>
              <a:defRPr sz="4800"/>
            </a:lvl1pPr>
          </a:lstStyle>
          <a:p>
            <a:r>
              <a:rPr lang="en-US" dirty="0"/>
              <a:t>Click to add title</a:t>
            </a:r>
          </a:p>
        </p:txBody>
      </p:sp>
      <p:sp>
        <p:nvSpPr>
          <p:cNvPr id="9" name="Content Placeholder 8">
            <a:extLst>
              <a:ext uri="{FF2B5EF4-FFF2-40B4-BE49-F238E27FC236}">
                <a16:creationId xmlns:a16="http://schemas.microsoft.com/office/drawing/2014/main" xmlns="" id="{B8E1D6B3-3EC8-6AC4-BE2B-5C732C856791}"/>
              </a:ext>
            </a:extLst>
          </p:cNvPr>
          <p:cNvSpPr>
            <a:spLocks noGrp="1"/>
          </p:cNvSpPr>
          <p:nvPr>
            <p:ph sz="quarter" idx="10" hasCustomPrompt="1"/>
          </p:nvPr>
        </p:nvSpPr>
        <p:spPr>
          <a:xfrm>
            <a:off x="6475413" y="2773680"/>
            <a:ext cx="4572000" cy="3368040"/>
          </a:xfrm>
        </p:spPr>
        <p:txBody>
          <a:bodyPr>
            <a:normAutofit/>
          </a:bodyPr>
          <a:lstStyle>
            <a:lvl1pPr marL="0" indent="0">
              <a:spcBef>
                <a:spcPts val="1000"/>
              </a:spcBef>
              <a:buNone/>
              <a:defRPr sz="1800"/>
            </a:lvl1pPr>
            <a:lvl2pPr marL="457200" indent="0">
              <a:spcBef>
                <a:spcPts val="1000"/>
              </a:spcBef>
              <a:buNone/>
              <a:defRPr sz="1600"/>
            </a:lvl2pPr>
            <a:lvl3pPr marL="914400" indent="0">
              <a:spcBef>
                <a:spcPts val="1000"/>
              </a:spcBef>
              <a:buNone/>
              <a:defRPr sz="1400"/>
            </a:lvl3pPr>
            <a:lvl4pPr marL="1371600" indent="0">
              <a:spcBef>
                <a:spcPts val="1000"/>
              </a:spcBef>
              <a:buNone/>
              <a:defRPr sz="1200"/>
            </a:lvl4pPr>
            <a:lvl5pPr marL="1828800" indent="0">
              <a:spcBef>
                <a:spcPts val="1000"/>
              </a:spcBef>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91139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AC229E2-8757-94D8-A1B6-702189DCCBF2}"/>
              </a:ext>
              <a:ext uri="{C183D7F6-B498-43B3-948B-1728B52AA6E4}">
                <adec:decorative xmlns:adec="http://schemas.microsoft.com/office/drawing/2017/decorative" xmlns="" val="1"/>
              </a:ext>
            </a:extLst>
          </p:cNvPr>
          <p:cNvSpPr/>
          <p:nvPr userDrawn="1"/>
        </p:nvSpPr>
        <p:spPr>
          <a:xfrm>
            <a:off x="6096000" y="3249"/>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xmlns="" id="{A77143C8-CDFF-B937-C00C-5E7B5093991E}"/>
              </a:ext>
            </a:extLst>
          </p:cNvPr>
          <p:cNvSpPr>
            <a:spLocks noGrp="1"/>
          </p:cNvSpPr>
          <p:nvPr>
            <p:ph type="title" hasCustomPrompt="1"/>
          </p:nvPr>
        </p:nvSpPr>
        <p:spPr>
          <a:xfrm>
            <a:off x="914400" y="883920"/>
            <a:ext cx="4114800" cy="5059680"/>
          </a:xfrm>
        </p:spPr>
        <p:txBody>
          <a:bodyPr>
            <a:normAutofit/>
          </a:bodyPr>
          <a:lstStyle>
            <a:lvl1pPr>
              <a:defRPr sz="3600">
                <a:solidFill>
                  <a:schemeClr val="tx1">
                    <a:lumMod val="75000"/>
                    <a:lumOff val="25000"/>
                  </a:schemeClr>
                </a:solidFill>
              </a:defRPr>
            </a:lvl1pPr>
          </a:lstStyle>
          <a:p>
            <a:r>
              <a:rPr lang="en-US" dirty="0"/>
              <a:t>Click to add title</a:t>
            </a:r>
          </a:p>
        </p:txBody>
      </p:sp>
      <p:sp>
        <p:nvSpPr>
          <p:cNvPr id="10" name="Content Placeholder 9">
            <a:extLst>
              <a:ext uri="{FF2B5EF4-FFF2-40B4-BE49-F238E27FC236}">
                <a16:creationId xmlns:a16="http://schemas.microsoft.com/office/drawing/2014/main" xmlns="" id="{F82637A1-1BB4-AF51-24C3-6FE78DD45D99}"/>
              </a:ext>
            </a:extLst>
          </p:cNvPr>
          <p:cNvSpPr>
            <a:spLocks noGrp="1"/>
          </p:cNvSpPr>
          <p:nvPr>
            <p:ph sz="quarter" idx="10" hasCustomPrompt="1"/>
          </p:nvPr>
        </p:nvSpPr>
        <p:spPr>
          <a:xfrm>
            <a:off x="6475413" y="2438400"/>
            <a:ext cx="4799012" cy="3505200"/>
          </a:xfrm>
        </p:spPr>
        <p:txBody>
          <a:bodyPr>
            <a:normAutofit/>
          </a:bodyPr>
          <a:lstStyle>
            <a:lvl1pPr marL="0" indent="0">
              <a:lnSpc>
                <a:spcPct val="125000"/>
              </a:lnSpc>
              <a:buNone/>
              <a:defRPr sz="1800"/>
            </a:lvl1pPr>
            <a:lvl2pPr marL="457200" indent="0">
              <a:lnSpc>
                <a:spcPct val="125000"/>
              </a:lnSpc>
              <a:buNone/>
              <a:defRPr sz="1600"/>
            </a:lvl2pPr>
            <a:lvl3pPr marL="914400" indent="0">
              <a:lnSpc>
                <a:spcPct val="125000"/>
              </a:lnSpc>
              <a:buNone/>
              <a:defRPr sz="1400"/>
            </a:lvl3pPr>
            <a:lvl4pPr marL="1371600" indent="0">
              <a:lnSpc>
                <a:spcPct val="125000"/>
              </a:lnSpc>
              <a:buNone/>
              <a:defRPr sz="1200"/>
            </a:lvl4pPr>
            <a:lvl5pPr marL="1828800" indent="0">
              <a:lnSpc>
                <a:spcPct val="125000"/>
              </a:lnSpc>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3" name="Frame 2">
            <a:extLst>
              <a:ext uri="{FF2B5EF4-FFF2-40B4-BE49-F238E27FC236}">
                <a16:creationId xmlns:a16="http://schemas.microsoft.com/office/drawing/2014/main" xmlns="" id="{56F59DF2-AB3C-B7B3-826A-636B8CC5AB31}"/>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457687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4737016-0B2B-9F81-7A77-63223C4864D8}"/>
              </a:ext>
              <a:ext uri="{C183D7F6-B498-43B3-948B-1728B52AA6E4}">
                <adec:decorative xmlns:adec="http://schemas.microsoft.com/office/drawing/2017/decorative" xmlns="" val="1"/>
              </a:ext>
            </a:extLst>
          </p:cNvPr>
          <p:cNvSpPr/>
          <p:nvPr userDrawn="1"/>
        </p:nvSpPr>
        <p:spPr>
          <a:xfrm>
            <a:off x="386316" y="347329"/>
            <a:ext cx="11419368" cy="6152707"/>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xmlns="" id="{1134E572-08FE-0439-A460-8DFE1183A605}"/>
              </a:ext>
            </a:extLst>
          </p:cNvPr>
          <p:cNvSpPr>
            <a:spLocks noGrp="1"/>
          </p:cNvSpPr>
          <p:nvPr>
            <p:ph type="title" hasCustomPrompt="1"/>
          </p:nvPr>
        </p:nvSpPr>
        <p:spPr>
          <a:xfrm>
            <a:off x="6478742" y="914399"/>
            <a:ext cx="4798858" cy="5029199"/>
          </a:xfrm>
        </p:spPr>
        <p:txBody>
          <a:bodyPr>
            <a:normAutofit/>
          </a:bodyPr>
          <a:lstStyle>
            <a:lvl1pPr>
              <a:defRPr sz="4800"/>
            </a:lvl1pPr>
          </a:lstStyle>
          <a:p>
            <a:r>
              <a:rPr lang="en-US" dirty="0"/>
              <a:t>Click to add title</a:t>
            </a:r>
          </a:p>
        </p:txBody>
      </p:sp>
      <p:sp>
        <p:nvSpPr>
          <p:cNvPr id="9" name="Picture Placeholder 8">
            <a:extLst>
              <a:ext uri="{FF2B5EF4-FFF2-40B4-BE49-F238E27FC236}">
                <a16:creationId xmlns:a16="http://schemas.microsoft.com/office/drawing/2014/main" xmlns="" id="{01EB46EC-087C-B8FF-2363-B99FAE983B02}"/>
              </a:ext>
            </a:extLst>
          </p:cNvPr>
          <p:cNvSpPr>
            <a:spLocks noGrp="1"/>
          </p:cNvSpPr>
          <p:nvPr>
            <p:ph type="pic" sz="quarter" idx="10"/>
          </p:nvPr>
        </p:nvSpPr>
        <p:spPr>
          <a:xfrm>
            <a:off x="0" y="914400"/>
            <a:ext cx="5713413" cy="5029200"/>
          </a:xfrm>
        </p:spPr>
        <p:txBody>
          <a:bodyPr>
            <a:normAutofit/>
          </a:bodyPr>
          <a:lstStyle>
            <a:lvl1pPr marL="0" indent="0" algn="ctr">
              <a:buNone/>
              <a:defRPr sz="2000"/>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819926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text and image">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xmlns="" id="{71D49246-C641-C3BA-F07B-89FFC6CDAEB8}"/>
              </a:ext>
            </a:extLst>
          </p:cNvPr>
          <p:cNvSpPr>
            <a:spLocks noGrp="1"/>
          </p:cNvSpPr>
          <p:nvPr>
            <p:ph type="title" hasCustomPrompt="1"/>
          </p:nvPr>
        </p:nvSpPr>
        <p:spPr>
          <a:xfrm>
            <a:off x="914399" y="853439"/>
            <a:ext cx="4802373" cy="2833689"/>
          </a:xfrm>
        </p:spPr>
        <p:txBody>
          <a:bodyPr rIns="914400" anchor="b"/>
          <a:lstStyle>
            <a:lvl1pPr>
              <a:defRPr sz="4800"/>
            </a:lvl1pPr>
          </a:lstStyle>
          <a:p>
            <a:r>
              <a:rPr lang="en-US" dirty="0"/>
              <a:t>Click to add title</a:t>
            </a:r>
          </a:p>
        </p:txBody>
      </p:sp>
      <p:sp>
        <p:nvSpPr>
          <p:cNvPr id="11" name="Content Placeholder 10">
            <a:extLst>
              <a:ext uri="{FF2B5EF4-FFF2-40B4-BE49-F238E27FC236}">
                <a16:creationId xmlns:a16="http://schemas.microsoft.com/office/drawing/2014/main" xmlns="" id="{5BE7E1DF-A70C-8F79-9B76-72B2A7B4DC71}"/>
              </a:ext>
            </a:extLst>
          </p:cNvPr>
          <p:cNvSpPr>
            <a:spLocks noGrp="1"/>
          </p:cNvSpPr>
          <p:nvPr>
            <p:ph sz="quarter" idx="11" hasCustomPrompt="1"/>
          </p:nvPr>
        </p:nvSpPr>
        <p:spPr>
          <a:xfrm>
            <a:off x="914400" y="3931919"/>
            <a:ext cx="4802735" cy="2072641"/>
          </a:xfrm>
        </p:spPr>
        <p:txBody>
          <a:bodyPr>
            <a:normAutofit/>
          </a:bodyPr>
          <a:lstStyle>
            <a:lvl1pPr marL="0" indent="0">
              <a:lnSpc>
                <a:spcPct val="125000"/>
              </a:lnSpc>
              <a:spcBef>
                <a:spcPts val="0"/>
              </a:spcBef>
              <a:buNone/>
              <a:defRPr sz="1800"/>
            </a:lvl1pPr>
            <a:lvl2pPr marL="457200" indent="0">
              <a:lnSpc>
                <a:spcPct val="125000"/>
              </a:lnSpc>
              <a:spcBef>
                <a:spcPts val="0"/>
              </a:spcBef>
              <a:buNone/>
              <a:defRPr sz="1600"/>
            </a:lvl2pPr>
            <a:lvl3pPr marL="914400" indent="0">
              <a:lnSpc>
                <a:spcPct val="125000"/>
              </a:lnSpc>
              <a:spcBef>
                <a:spcPts val="0"/>
              </a:spcBef>
              <a:buNone/>
              <a:defRPr sz="1400"/>
            </a:lvl3pPr>
            <a:lvl4pPr marL="1371600" indent="0">
              <a:lnSpc>
                <a:spcPct val="125000"/>
              </a:lnSpc>
              <a:spcBef>
                <a:spcPts val="0"/>
              </a:spcBef>
              <a:buNone/>
              <a:defRPr sz="1200"/>
            </a:lvl4pPr>
            <a:lvl5pPr marL="1828800" indent="0">
              <a:lnSpc>
                <a:spcPct val="125000"/>
              </a:lnSpc>
              <a:spcBef>
                <a:spcPts val="0"/>
              </a:spcBef>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11">
            <a:extLst>
              <a:ext uri="{FF2B5EF4-FFF2-40B4-BE49-F238E27FC236}">
                <a16:creationId xmlns:a16="http://schemas.microsoft.com/office/drawing/2014/main" xmlns="" id="{1CD5F637-DFBF-7FED-7CD5-F46A26E5CD15}"/>
              </a:ext>
            </a:extLst>
          </p:cNvPr>
          <p:cNvSpPr>
            <a:spLocks noGrp="1"/>
          </p:cNvSpPr>
          <p:nvPr>
            <p:ph type="pic" sz="quarter" idx="10"/>
          </p:nvPr>
        </p:nvSpPr>
        <p:spPr>
          <a:xfrm>
            <a:off x="6478587" y="921230"/>
            <a:ext cx="5713413" cy="5029200"/>
          </a:xfrm>
          <a:custGeom>
            <a:avLst/>
            <a:gdLst>
              <a:gd name="connsiteX0" fmla="*/ 5327097 w 5713413"/>
              <a:gd name="connsiteY0" fmla="*/ 0 h 5029200"/>
              <a:gd name="connsiteX1" fmla="*/ 5713413 w 5713413"/>
              <a:gd name="connsiteY1" fmla="*/ 0 h 5029200"/>
              <a:gd name="connsiteX2" fmla="*/ 5713413 w 5713413"/>
              <a:gd name="connsiteY2" fmla="*/ 5029200 h 5029200"/>
              <a:gd name="connsiteX3" fmla="*/ 5327097 w 5713413"/>
              <a:gd name="connsiteY3" fmla="*/ 5029200 h 5029200"/>
              <a:gd name="connsiteX4" fmla="*/ 0 w 5713413"/>
              <a:gd name="connsiteY4" fmla="*/ 0 h 5029200"/>
              <a:gd name="connsiteX5" fmla="*/ 5313743 w 5713413"/>
              <a:gd name="connsiteY5" fmla="*/ 0 h 5029200"/>
              <a:gd name="connsiteX6" fmla="*/ 5313743 w 5713413"/>
              <a:gd name="connsiteY6" fmla="*/ 5029200 h 5029200"/>
              <a:gd name="connsiteX7" fmla="*/ 0 w 5713413"/>
              <a:gd name="connsiteY7" fmla="*/ 5029200 h 502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3413" h="5029200">
                <a:moveTo>
                  <a:pt x="5327097" y="0"/>
                </a:moveTo>
                <a:lnTo>
                  <a:pt x="5713413" y="0"/>
                </a:lnTo>
                <a:lnTo>
                  <a:pt x="5713413" y="5029200"/>
                </a:lnTo>
                <a:lnTo>
                  <a:pt x="5327097" y="5029200"/>
                </a:lnTo>
                <a:close/>
                <a:moveTo>
                  <a:pt x="0" y="0"/>
                </a:moveTo>
                <a:lnTo>
                  <a:pt x="5313743" y="0"/>
                </a:lnTo>
                <a:lnTo>
                  <a:pt x="5313743" y="5029200"/>
                </a:lnTo>
                <a:lnTo>
                  <a:pt x="0" y="5029200"/>
                </a:lnTo>
                <a:close/>
              </a:path>
            </a:pathLst>
          </a:custGeom>
        </p:spPr>
        <p:txBody>
          <a:bodyPr wrap="square">
            <a:noAutofit/>
          </a:bodyPr>
          <a:lstStyle>
            <a:lvl1pPr marL="0" indent="0" algn="ctr">
              <a:buNone/>
              <a:defRPr sz="2000"/>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13" name="Frame 12">
            <a:extLst>
              <a:ext uri="{FF2B5EF4-FFF2-40B4-BE49-F238E27FC236}">
                <a16:creationId xmlns:a16="http://schemas.microsoft.com/office/drawing/2014/main" xmlns="" id="{33E3B934-3E16-21AF-8F5A-9EFD93255705}"/>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278050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FD872928-B479-F7C5-9C83-C448FBA36175}"/>
              </a:ext>
            </a:extLst>
          </p:cNvPr>
          <p:cNvSpPr>
            <a:spLocks noGrp="1"/>
          </p:cNvSpPr>
          <p:nvPr>
            <p:ph type="title" hasCustomPrompt="1"/>
          </p:nvPr>
        </p:nvSpPr>
        <p:spPr>
          <a:xfrm>
            <a:off x="914400" y="1020445"/>
            <a:ext cx="4114800" cy="5029200"/>
          </a:xfrm>
        </p:spPr>
        <p:txBody>
          <a:bodyPr>
            <a:normAutofit/>
          </a:bodyPr>
          <a:lstStyle>
            <a:lvl1pPr>
              <a:defRPr sz="3600"/>
            </a:lvl1pPr>
          </a:lstStyle>
          <a:p>
            <a:r>
              <a:rPr lang="en-US" dirty="0"/>
              <a:t>Click to add title</a:t>
            </a:r>
          </a:p>
        </p:txBody>
      </p:sp>
      <p:sp>
        <p:nvSpPr>
          <p:cNvPr id="9" name="Content Placeholder 10">
            <a:extLst>
              <a:ext uri="{FF2B5EF4-FFF2-40B4-BE49-F238E27FC236}">
                <a16:creationId xmlns:a16="http://schemas.microsoft.com/office/drawing/2014/main" xmlns="" id="{61E3771A-E1EB-0CBE-828C-2C5E1F2AE6CF}"/>
              </a:ext>
            </a:extLst>
          </p:cNvPr>
          <p:cNvSpPr>
            <a:spLocks noGrp="1"/>
          </p:cNvSpPr>
          <p:nvPr>
            <p:ph sz="quarter" idx="11" hasCustomPrompt="1"/>
          </p:nvPr>
        </p:nvSpPr>
        <p:spPr>
          <a:xfrm>
            <a:off x="6475227" y="1020445"/>
            <a:ext cx="4802735" cy="5029200"/>
          </a:xfrm>
        </p:spPr>
        <p:txBody>
          <a:bodyPr anchor="ctr">
            <a:normAutofit/>
          </a:bodyPr>
          <a:lstStyle>
            <a:lvl1pPr marL="228600" indent="-228600">
              <a:lnSpc>
                <a:spcPct val="125000"/>
              </a:lnSpc>
              <a:spcBef>
                <a:spcPts val="0"/>
              </a:spcBef>
              <a:spcAft>
                <a:spcPts val="1200"/>
              </a:spcAft>
              <a:buFont typeface="Arial" panose="020B0604020202020204" pitchFamily="34" charset="0"/>
              <a:buChar char="•"/>
              <a:defRPr sz="1800"/>
            </a:lvl1pPr>
            <a:lvl2pPr marL="411480" indent="-228600">
              <a:lnSpc>
                <a:spcPct val="125000"/>
              </a:lnSpc>
              <a:spcBef>
                <a:spcPts val="0"/>
              </a:spcBef>
              <a:spcAft>
                <a:spcPts val="1200"/>
              </a:spcAft>
              <a:buFont typeface="Arial" panose="020B0604020202020204" pitchFamily="34" charset="0"/>
              <a:buChar char="•"/>
              <a:defRPr sz="1600"/>
            </a:lvl2pPr>
            <a:lvl3pPr marL="594360" indent="-228600">
              <a:lnSpc>
                <a:spcPct val="125000"/>
              </a:lnSpc>
              <a:spcBef>
                <a:spcPts val="0"/>
              </a:spcBef>
              <a:spcAft>
                <a:spcPts val="1200"/>
              </a:spcAft>
              <a:buFont typeface="Arial" panose="020B0604020202020204" pitchFamily="34" charset="0"/>
              <a:buChar char="•"/>
              <a:defRPr sz="1400"/>
            </a:lvl3pPr>
            <a:lvl4pPr marL="777240" indent="-228600">
              <a:lnSpc>
                <a:spcPct val="125000"/>
              </a:lnSpc>
              <a:spcBef>
                <a:spcPts val="0"/>
              </a:spcBef>
              <a:spcAft>
                <a:spcPts val="1200"/>
              </a:spcAft>
              <a:buFont typeface="Arial" panose="020B0604020202020204" pitchFamily="34" charset="0"/>
              <a:buChar char="•"/>
              <a:defRPr sz="1200"/>
            </a:lvl4pPr>
            <a:lvl5pPr marL="960120" indent="-228600">
              <a:lnSpc>
                <a:spcPct val="125000"/>
              </a:lnSpc>
              <a:spcBef>
                <a:spcPts val="0"/>
              </a:spcBef>
              <a:spcAft>
                <a:spcPts val="1200"/>
              </a:spcAft>
              <a:buFont typeface="Arial" panose="020B0604020202020204" pitchFamily="34" charset="0"/>
              <a:buChar cha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Rectangle 1">
            <a:extLst>
              <a:ext uri="{FF2B5EF4-FFF2-40B4-BE49-F238E27FC236}">
                <a16:creationId xmlns:a16="http://schemas.microsoft.com/office/drawing/2014/main" xmlns="" id="{62A1635D-96F0-769B-4ECB-70502770ABBC}"/>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ame 5">
            <a:extLst>
              <a:ext uri="{FF2B5EF4-FFF2-40B4-BE49-F238E27FC236}">
                <a16:creationId xmlns:a16="http://schemas.microsoft.com/office/drawing/2014/main" xmlns="" id="{4F877767-0342-A344-0462-A0D877FF68F8}"/>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29715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Content and imag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821F215D-0D9E-64B3-1F66-E90B87932A89}"/>
              </a:ext>
            </a:extLst>
          </p:cNvPr>
          <p:cNvSpPr>
            <a:spLocks noGrp="1"/>
          </p:cNvSpPr>
          <p:nvPr>
            <p:ph type="title" hasCustomPrompt="1"/>
          </p:nvPr>
        </p:nvSpPr>
        <p:spPr>
          <a:xfrm>
            <a:off x="914400" y="900741"/>
            <a:ext cx="4802372" cy="2788919"/>
          </a:xfrm>
        </p:spPr>
        <p:txBody>
          <a:bodyPr anchor="b">
            <a:normAutofit/>
          </a:bodyPr>
          <a:lstStyle>
            <a:lvl1pPr>
              <a:defRPr sz="4800"/>
            </a:lvl1pPr>
          </a:lstStyle>
          <a:p>
            <a:r>
              <a:rPr lang="en-US" dirty="0"/>
              <a:t>Click to add title</a:t>
            </a:r>
          </a:p>
        </p:txBody>
      </p:sp>
      <p:sp>
        <p:nvSpPr>
          <p:cNvPr id="9" name="Content Placeholder 10">
            <a:extLst>
              <a:ext uri="{FF2B5EF4-FFF2-40B4-BE49-F238E27FC236}">
                <a16:creationId xmlns:a16="http://schemas.microsoft.com/office/drawing/2014/main" xmlns="" id="{E86A4459-11C2-44C6-0173-C666D5AADC1E}"/>
              </a:ext>
            </a:extLst>
          </p:cNvPr>
          <p:cNvSpPr>
            <a:spLocks noGrp="1"/>
          </p:cNvSpPr>
          <p:nvPr>
            <p:ph sz="quarter" idx="11" hasCustomPrompt="1"/>
          </p:nvPr>
        </p:nvSpPr>
        <p:spPr>
          <a:xfrm>
            <a:off x="914400" y="3825239"/>
            <a:ext cx="4802735" cy="2072641"/>
          </a:xfrm>
        </p:spPr>
        <p:txBody>
          <a:bodyPr>
            <a:normAutofit/>
          </a:bodyPr>
          <a:lstStyle>
            <a:lvl1pPr marL="0" indent="0">
              <a:lnSpc>
                <a:spcPct val="125000"/>
              </a:lnSpc>
              <a:spcBef>
                <a:spcPts val="0"/>
              </a:spcBef>
              <a:buNone/>
              <a:defRPr sz="1800"/>
            </a:lvl1pPr>
            <a:lvl2pPr marL="457200" indent="0">
              <a:lnSpc>
                <a:spcPct val="125000"/>
              </a:lnSpc>
              <a:spcBef>
                <a:spcPts val="0"/>
              </a:spcBef>
              <a:buNone/>
              <a:defRPr sz="1600"/>
            </a:lvl2pPr>
            <a:lvl3pPr marL="914400" indent="0">
              <a:lnSpc>
                <a:spcPct val="125000"/>
              </a:lnSpc>
              <a:spcBef>
                <a:spcPts val="0"/>
              </a:spcBef>
              <a:buNone/>
              <a:defRPr sz="1400"/>
            </a:lvl3pPr>
            <a:lvl4pPr marL="1371600" indent="0">
              <a:lnSpc>
                <a:spcPct val="125000"/>
              </a:lnSpc>
              <a:spcBef>
                <a:spcPts val="0"/>
              </a:spcBef>
              <a:buNone/>
              <a:defRPr sz="1200"/>
            </a:lvl4pPr>
            <a:lvl5pPr marL="1828800" indent="0">
              <a:lnSpc>
                <a:spcPct val="125000"/>
              </a:lnSpc>
              <a:spcBef>
                <a:spcPts val="0"/>
              </a:spcBef>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xmlns="" id="{9284EF14-0982-D931-9DD6-ECFE61D5B0F6}"/>
              </a:ext>
            </a:extLst>
          </p:cNvPr>
          <p:cNvSpPr>
            <a:spLocks noGrp="1"/>
          </p:cNvSpPr>
          <p:nvPr>
            <p:ph type="pic" sz="quarter" idx="10"/>
          </p:nvPr>
        </p:nvSpPr>
        <p:spPr>
          <a:xfrm>
            <a:off x="6478587" y="921230"/>
            <a:ext cx="5713413" cy="5029200"/>
          </a:xfrm>
          <a:custGeom>
            <a:avLst/>
            <a:gdLst>
              <a:gd name="connsiteX0" fmla="*/ 5327097 w 5713413"/>
              <a:gd name="connsiteY0" fmla="*/ 0 h 5029200"/>
              <a:gd name="connsiteX1" fmla="*/ 5713413 w 5713413"/>
              <a:gd name="connsiteY1" fmla="*/ 0 h 5029200"/>
              <a:gd name="connsiteX2" fmla="*/ 5713413 w 5713413"/>
              <a:gd name="connsiteY2" fmla="*/ 5029200 h 5029200"/>
              <a:gd name="connsiteX3" fmla="*/ 5327097 w 5713413"/>
              <a:gd name="connsiteY3" fmla="*/ 5029200 h 5029200"/>
              <a:gd name="connsiteX4" fmla="*/ 0 w 5713413"/>
              <a:gd name="connsiteY4" fmla="*/ 0 h 5029200"/>
              <a:gd name="connsiteX5" fmla="*/ 5313743 w 5713413"/>
              <a:gd name="connsiteY5" fmla="*/ 0 h 5029200"/>
              <a:gd name="connsiteX6" fmla="*/ 5313743 w 5713413"/>
              <a:gd name="connsiteY6" fmla="*/ 5029200 h 5029200"/>
              <a:gd name="connsiteX7" fmla="*/ 0 w 5713413"/>
              <a:gd name="connsiteY7" fmla="*/ 5029200 h 502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3413" h="5029200">
                <a:moveTo>
                  <a:pt x="5327097" y="0"/>
                </a:moveTo>
                <a:lnTo>
                  <a:pt x="5713413" y="0"/>
                </a:lnTo>
                <a:lnTo>
                  <a:pt x="5713413" y="5029200"/>
                </a:lnTo>
                <a:lnTo>
                  <a:pt x="5327097" y="5029200"/>
                </a:lnTo>
                <a:close/>
                <a:moveTo>
                  <a:pt x="0" y="0"/>
                </a:moveTo>
                <a:lnTo>
                  <a:pt x="5313743" y="0"/>
                </a:lnTo>
                <a:lnTo>
                  <a:pt x="5313743" y="5029200"/>
                </a:lnTo>
                <a:lnTo>
                  <a:pt x="0" y="5029200"/>
                </a:lnTo>
                <a:close/>
              </a:path>
            </a:pathLst>
          </a:custGeom>
        </p:spPr>
        <p:txBody>
          <a:bodyPr wrap="square">
            <a:noAutofit/>
          </a:bodyPr>
          <a:lstStyle>
            <a:lvl1pPr marL="0" indent="0" algn="ctr">
              <a:buNone/>
              <a:defRPr sz="2000"/>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6" name="Frame 5">
            <a:extLst>
              <a:ext uri="{FF2B5EF4-FFF2-40B4-BE49-F238E27FC236}">
                <a16:creationId xmlns:a16="http://schemas.microsoft.com/office/drawing/2014/main" xmlns="" id="{7D7E927E-4F73-5579-4F1D-E13899DEEA04}"/>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849067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lumn layout 1">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F2090F11-94D5-C2A6-0759-3E7541B0993A}"/>
              </a:ext>
            </a:extLst>
          </p:cNvPr>
          <p:cNvSpPr>
            <a:spLocks noGrp="1"/>
          </p:cNvSpPr>
          <p:nvPr>
            <p:ph type="title" hasCustomPrompt="1"/>
          </p:nvPr>
        </p:nvSpPr>
        <p:spPr>
          <a:xfrm>
            <a:off x="929640" y="485113"/>
            <a:ext cx="10515600" cy="1531525"/>
          </a:xfrm>
        </p:spPr>
        <p:txBody>
          <a:bodyPr>
            <a:normAutofit/>
          </a:bodyPr>
          <a:lstStyle>
            <a:lvl1pPr>
              <a:defRPr sz="3600"/>
            </a:lvl1pPr>
          </a:lstStyle>
          <a:p>
            <a:r>
              <a:rPr lang="en-US" dirty="0"/>
              <a:t>Click to add title</a:t>
            </a:r>
          </a:p>
        </p:txBody>
      </p:sp>
      <p:sp>
        <p:nvSpPr>
          <p:cNvPr id="7" name="Rectangle 6">
            <a:extLst>
              <a:ext uri="{FF2B5EF4-FFF2-40B4-BE49-F238E27FC236}">
                <a16:creationId xmlns:a16="http://schemas.microsoft.com/office/drawing/2014/main" xmlns="" id="{10F349F3-2C28-5A44-EDFC-75FD6CA95EAD}"/>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11">
            <a:extLst>
              <a:ext uri="{FF2B5EF4-FFF2-40B4-BE49-F238E27FC236}">
                <a16:creationId xmlns:a16="http://schemas.microsoft.com/office/drawing/2014/main" xmlns="" id="{634FD449-C6E0-CF8A-82B2-52438C952C07}"/>
              </a:ext>
            </a:extLst>
          </p:cNvPr>
          <p:cNvSpPr>
            <a:spLocks noGrp="1"/>
          </p:cNvSpPr>
          <p:nvPr>
            <p:ph sz="quarter" idx="10" hasCustomPrompt="1"/>
          </p:nvPr>
        </p:nvSpPr>
        <p:spPr>
          <a:xfrm>
            <a:off x="929640" y="2153285"/>
            <a:ext cx="4953001" cy="3500438"/>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a:extLst>
              <a:ext uri="{FF2B5EF4-FFF2-40B4-BE49-F238E27FC236}">
                <a16:creationId xmlns:a16="http://schemas.microsoft.com/office/drawing/2014/main" xmlns="" id="{F971E741-6253-D410-B562-50CA5976207A}"/>
              </a:ext>
            </a:extLst>
          </p:cNvPr>
          <p:cNvSpPr>
            <a:spLocks noGrp="1"/>
          </p:cNvSpPr>
          <p:nvPr>
            <p:ph sz="quarter" idx="11" hasCustomPrompt="1"/>
          </p:nvPr>
        </p:nvSpPr>
        <p:spPr>
          <a:xfrm>
            <a:off x="6309360" y="2153285"/>
            <a:ext cx="5135880" cy="3500438"/>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xmlns="" id="{55D7E8F5-692D-24DD-0F8C-9563BA74AAF4}"/>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51943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lumn layout 2">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F2090F11-94D5-C2A6-0759-3E7541B0993A}"/>
              </a:ext>
            </a:extLst>
          </p:cNvPr>
          <p:cNvSpPr>
            <a:spLocks noGrp="1"/>
          </p:cNvSpPr>
          <p:nvPr>
            <p:ph type="title" hasCustomPrompt="1"/>
          </p:nvPr>
        </p:nvSpPr>
        <p:spPr>
          <a:xfrm>
            <a:off x="929640" y="485113"/>
            <a:ext cx="10515600" cy="1531525"/>
          </a:xfrm>
        </p:spPr>
        <p:txBody>
          <a:bodyPr>
            <a:normAutofit/>
          </a:bodyPr>
          <a:lstStyle>
            <a:lvl1pPr>
              <a:defRPr sz="3600"/>
            </a:lvl1pPr>
          </a:lstStyle>
          <a:p>
            <a:r>
              <a:rPr lang="en-US" dirty="0"/>
              <a:t>Click to add title</a:t>
            </a:r>
          </a:p>
        </p:txBody>
      </p:sp>
      <p:sp>
        <p:nvSpPr>
          <p:cNvPr id="7" name="Rectangle 6">
            <a:extLst>
              <a:ext uri="{FF2B5EF4-FFF2-40B4-BE49-F238E27FC236}">
                <a16:creationId xmlns:a16="http://schemas.microsoft.com/office/drawing/2014/main" xmlns="" id="{10F349F3-2C28-5A44-EDFC-75FD6CA95EAD}"/>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11">
            <a:extLst>
              <a:ext uri="{FF2B5EF4-FFF2-40B4-BE49-F238E27FC236}">
                <a16:creationId xmlns:a16="http://schemas.microsoft.com/office/drawing/2014/main" xmlns="" id="{634FD449-C6E0-CF8A-82B2-52438C952C07}"/>
              </a:ext>
            </a:extLst>
          </p:cNvPr>
          <p:cNvSpPr>
            <a:spLocks noGrp="1"/>
          </p:cNvSpPr>
          <p:nvPr>
            <p:ph sz="quarter" idx="10" hasCustomPrompt="1"/>
          </p:nvPr>
        </p:nvSpPr>
        <p:spPr>
          <a:xfrm>
            <a:off x="929641" y="2153285"/>
            <a:ext cx="3261359" cy="3500438"/>
          </a:xfrm>
        </p:spPr>
        <p:txBody>
          <a:bodyPr lIns="91440">
            <a:normAutofit/>
          </a:bodyPr>
          <a:lstStyle>
            <a:lvl1pPr>
              <a:spcBef>
                <a:spcPts val="1000"/>
              </a:spcBef>
              <a:spcAft>
                <a:spcPts val="1200"/>
              </a:spcAft>
              <a:defRPr sz="1800" b="1"/>
            </a:lvl1pPr>
            <a:lvl2pPr>
              <a:spcBef>
                <a:spcPts val="1000"/>
              </a:spcBef>
              <a:spcAft>
                <a:spcPts val="1200"/>
              </a:spcAft>
              <a:defRPr sz="1600" b="1"/>
            </a:lvl2pPr>
            <a:lvl3pPr>
              <a:spcBef>
                <a:spcPts val="1000"/>
              </a:spcBef>
              <a:spcAft>
                <a:spcPts val="1200"/>
              </a:spcAft>
              <a:defRPr sz="1400" b="1"/>
            </a:lvl3pPr>
            <a:lvl4pPr>
              <a:spcBef>
                <a:spcPts val="1000"/>
              </a:spcBef>
              <a:spcAft>
                <a:spcPts val="1200"/>
              </a:spcAft>
              <a:defRPr sz="1200" b="1"/>
            </a:lvl4pPr>
            <a:lvl5pPr>
              <a:spcBef>
                <a:spcPts val="1000"/>
              </a:spcBef>
              <a:spcAft>
                <a:spcPts val="1200"/>
              </a:spcAft>
              <a:defRPr sz="1200" b="1"/>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a:extLst>
              <a:ext uri="{FF2B5EF4-FFF2-40B4-BE49-F238E27FC236}">
                <a16:creationId xmlns:a16="http://schemas.microsoft.com/office/drawing/2014/main" xmlns="" id="{F971E741-6253-D410-B562-50CA5976207A}"/>
              </a:ext>
            </a:extLst>
          </p:cNvPr>
          <p:cNvSpPr>
            <a:spLocks noGrp="1"/>
          </p:cNvSpPr>
          <p:nvPr>
            <p:ph sz="quarter" idx="11" hasCustomPrompt="1"/>
          </p:nvPr>
        </p:nvSpPr>
        <p:spPr>
          <a:xfrm>
            <a:off x="4480560" y="2153285"/>
            <a:ext cx="6964680" cy="3500438"/>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xmlns="" id="{5C0F1533-3810-C210-9B67-D2F4A1846C23}"/>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308165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E9C70371-D147-2B29-EAEB-B10A799D09DF}"/>
              </a:ext>
            </a:extLst>
          </p:cNvPr>
          <p:cNvSpPr>
            <a:spLocks noGrp="1"/>
          </p:cNvSpPr>
          <p:nvPr>
            <p:ph type="title" hasCustomPrompt="1"/>
          </p:nvPr>
        </p:nvSpPr>
        <p:spPr>
          <a:xfrm>
            <a:off x="916169" y="614812"/>
            <a:ext cx="10359659" cy="1325563"/>
          </a:xfrm>
        </p:spPr>
        <p:txBody>
          <a:bodyPr>
            <a:normAutofit/>
          </a:bodyPr>
          <a:lstStyle>
            <a:lvl1pPr>
              <a:defRPr sz="3600"/>
            </a:lvl1pPr>
          </a:lstStyle>
          <a:p>
            <a:r>
              <a:rPr lang="en-US" dirty="0"/>
              <a:t>Click to add title</a:t>
            </a:r>
          </a:p>
        </p:txBody>
      </p:sp>
      <p:sp>
        <p:nvSpPr>
          <p:cNvPr id="3" name="Picture Placeholder 2">
            <a:extLst>
              <a:ext uri="{FF2B5EF4-FFF2-40B4-BE49-F238E27FC236}">
                <a16:creationId xmlns:a16="http://schemas.microsoft.com/office/drawing/2014/main" xmlns="" id="{1C5AE226-98C6-70F4-8DED-59E8FE30401C}"/>
              </a:ext>
            </a:extLst>
          </p:cNvPr>
          <p:cNvSpPr>
            <a:spLocks noGrp="1"/>
          </p:cNvSpPr>
          <p:nvPr>
            <p:ph type="pic" sz="quarter" idx="11"/>
          </p:nvPr>
        </p:nvSpPr>
        <p:spPr>
          <a:xfrm>
            <a:off x="-367" y="2177378"/>
            <a:ext cx="5713413" cy="4669987"/>
          </a:xfrm>
          <a:custGeom>
            <a:avLst/>
            <a:gdLst>
              <a:gd name="connsiteX0" fmla="*/ 400038 w 5713413"/>
              <a:gd name="connsiteY0" fmla="*/ 0 h 4669987"/>
              <a:gd name="connsiteX1" fmla="*/ 5713413 w 5713413"/>
              <a:gd name="connsiteY1" fmla="*/ 0 h 4669987"/>
              <a:gd name="connsiteX2" fmla="*/ 5713413 w 5713413"/>
              <a:gd name="connsiteY2" fmla="*/ 4315224 h 4669987"/>
              <a:gd name="connsiteX3" fmla="*/ 400038 w 5713413"/>
              <a:gd name="connsiteY3" fmla="*/ 4315224 h 4669987"/>
              <a:gd name="connsiteX4" fmla="*/ 0 w 5713413"/>
              <a:gd name="connsiteY4" fmla="*/ 0 h 4669987"/>
              <a:gd name="connsiteX5" fmla="*/ 386684 w 5713413"/>
              <a:gd name="connsiteY5" fmla="*/ 0 h 4669987"/>
              <a:gd name="connsiteX6" fmla="*/ 386684 w 5713413"/>
              <a:gd name="connsiteY6" fmla="*/ 4328578 h 4669987"/>
              <a:gd name="connsiteX7" fmla="*/ 5713413 w 5713413"/>
              <a:gd name="connsiteY7" fmla="*/ 4328578 h 4669987"/>
              <a:gd name="connsiteX8" fmla="*/ 5713413 w 5713413"/>
              <a:gd name="connsiteY8" fmla="*/ 4669987 h 4669987"/>
              <a:gd name="connsiteX9" fmla="*/ 0 w 5713413"/>
              <a:gd name="connsiteY9" fmla="*/ 4669987 h 4669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3413" h="4669987">
                <a:moveTo>
                  <a:pt x="400038" y="0"/>
                </a:moveTo>
                <a:lnTo>
                  <a:pt x="5713413" y="0"/>
                </a:lnTo>
                <a:lnTo>
                  <a:pt x="5713413" y="4315224"/>
                </a:lnTo>
                <a:lnTo>
                  <a:pt x="400038" y="4315224"/>
                </a:lnTo>
                <a:close/>
                <a:moveTo>
                  <a:pt x="0" y="0"/>
                </a:moveTo>
                <a:lnTo>
                  <a:pt x="386684" y="0"/>
                </a:lnTo>
                <a:lnTo>
                  <a:pt x="386684" y="4328578"/>
                </a:lnTo>
                <a:lnTo>
                  <a:pt x="5713413" y="4328578"/>
                </a:lnTo>
                <a:lnTo>
                  <a:pt x="5713413" y="4669987"/>
                </a:lnTo>
                <a:lnTo>
                  <a:pt x="0" y="4669987"/>
                </a:lnTo>
                <a:close/>
              </a:path>
            </a:pathLst>
          </a:custGeom>
        </p:spPr>
        <p:txBody>
          <a:bodyPr wrap="square">
            <a:noAutofit/>
          </a:bodyPr>
          <a:lstStyle>
            <a:lvl1pPr marL="0" indent="0" algn="ctr">
              <a:buNone/>
              <a:defRPr sz="2000"/>
            </a:lvl1pPr>
          </a:lstStyle>
          <a:p>
            <a:r>
              <a:rPr lang="en-US"/>
              <a:t>Click icon to add picture</a:t>
            </a:r>
            <a:endParaRPr lang="en-US" dirty="0"/>
          </a:p>
        </p:txBody>
      </p:sp>
      <p:sp>
        <p:nvSpPr>
          <p:cNvPr id="12" name="Content Placeholder 11">
            <a:extLst>
              <a:ext uri="{FF2B5EF4-FFF2-40B4-BE49-F238E27FC236}">
                <a16:creationId xmlns:a16="http://schemas.microsoft.com/office/drawing/2014/main" xmlns="" id="{8EEA9034-22FD-3C2F-6A27-63638969802D}"/>
              </a:ext>
            </a:extLst>
          </p:cNvPr>
          <p:cNvSpPr>
            <a:spLocks noGrp="1"/>
          </p:cNvSpPr>
          <p:nvPr>
            <p:ph sz="quarter" idx="10" hasCustomPrompt="1"/>
          </p:nvPr>
        </p:nvSpPr>
        <p:spPr>
          <a:xfrm>
            <a:off x="6475413" y="2153285"/>
            <a:ext cx="4799012" cy="3790315"/>
          </a:xfrm>
        </p:spPr>
        <p:txBody>
          <a:bodyPr>
            <a:normAutofit/>
          </a:bodyPr>
          <a:lstStyle>
            <a:lvl1pPr>
              <a:lnSpc>
                <a:spcPct val="95000"/>
              </a:lnSpc>
              <a:spcBef>
                <a:spcPts val="1000"/>
              </a:spcBef>
              <a:spcAft>
                <a:spcPts val="1200"/>
              </a:spcAft>
              <a:defRPr sz="2000"/>
            </a:lvl1pPr>
            <a:lvl2pPr>
              <a:lnSpc>
                <a:spcPct val="95000"/>
              </a:lnSpc>
              <a:spcBef>
                <a:spcPts val="1000"/>
              </a:spcBef>
              <a:spcAft>
                <a:spcPts val="1200"/>
              </a:spcAft>
              <a:defRPr sz="1800"/>
            </a:lvl2pPr>
            <a:lvl3pPr>
              <a:lnSpc>
                <a:spcPct val="95000"/>
              </a:lnSpc>
              <a:spcBef>
                <a:spcPts val="1000"/>
              </a:spcBef>
              <a:spcAft>
                <a:spcPts val="1200"/>
              </a:spcAft>
              <a:defRPr sz="1600"/>
            </a:lvl3pPr>
            <a:lvl4pPr>
              <a:lnSpc>
                <a:spcPct val="95000"/>
              </a:lnSpc>
              <a:spcBef>
                <a:spcPts val="1000"/>
              </a:spcBef>
              <a:spcAft>
                <a:spcPts val="1200"/>
              </a:spcAft>
              <a:defRPr sz="1400"/>
            </a:lvl4pPr>
            <a:lvl5pPr>
              <a:lnSpc>
                <a:spcPct val="95000"/>
              </a:lnSpc>
              <a:spcBef>
                <a:spcPts val="1000"/>
              </a:spcBef>
              <a:spcAft>
                <a:spcPts val="120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xmlns="" id="{0C72AFED-AF5A-A2E9-0D36-388733BBE998}"/>
              </a:ext>
              <a:ext uri="{C183D7F6-B498-43B3-948B-1728B52AA6E4}">
                <adec:decorative xmlns:adec="http://schemas.microsoft.com/office/drawing/2017/decorative" xmlns=""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4">
            <a:extLst>
              <a:ext uri="{FF2B5EF4-FFF2-40B4-BE49-F238E27FC236}">
                <a16:creationId xmlns:a16="http://schemas.microsoft.com/office/drawing/2014/main" xmlns=""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xmlns=""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7" name="Frame 6">
            <a:extLst>
              <a:ext uri="{FF2B5EF4-FFF2-40B4-BE49-F238E27FC236}">
                <a16:creationId xmlns:a16="http://schemas.microsoft.com/office/drawing/2014/main" xmlns="" id="{7A42E613-3DCC-07A2-BA9B-74B13F28E591}"/>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613901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01917CC-671D-47EA-B065-51E87EC27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Footer Placeholder 4">
            <a:extLst>
              <a:ext uri="{FF2B5EF4-FFF2-40B4-BE49-F238E27FC236}">
                <a16:creationId xmlns:a16="http://schemas.microsoft.com/office/drawing/2014/main" xmlns=""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2">
                    <a:lumMod val="50000"/>
                  </a:schemeClr>
                </a:solidFill>
              </a:defRPr>
            </a:lvl1pPr>
          </a:lstStyle>
          <a:p>
            <a:endParaRPr lang="en-US" dirty="0"/>
          </a:p>
        </p:txBody>
      </p:sp>
      <p:sp>
        <p:nvSpPr>
          <p:cNvPr id="6" name="Slide Number Placeholder 5">
            <a:extLst>
              <a:ext uri="{FF2B5EF4-FFF2-40B4-BE49-F238E27FC236}">
                <a16:creationId xmlns:a16="http://schemas.microsoft.com/office/drawing/2014/main" xmlns="" id="{C5CADFFD-0FF7-4DDC-8879-918576F63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hf hdr="0" ftr="0" dt="0"/>
  <p:txStyles>
    <p:titleStyle>
      <a:lvl1pPr algn="l" defTabSz="914400" rtl="0" eaLnBrk="1" latinLnBrk="0" hangingPunct="1">
        <a:lnSpc>
          <a:spcPct val="90000"/>
        </a:lnSpc>
        <a:spcBef>
          <a:spcPct val="0"/>
        </a:spcBef>
        <a:buNone/>
        <a:defRPr sz="4400" kern="120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1920" userDrawn="1">
          <p15:clr>
            <a:srgbClr val="F26B43"/>
          </p15:clr>
        </p15:guide>
        <p15:guide id="4" pos="5760" userDrawn="1">
          <p15:clr>
            <a:srgbClr val="F26B43"/>
          </p15:clr>
        </p15:guide>
        <p15:guide id="5" pos="7248" userDrawn="1">
          <p15:clr>
            <a:srgbClr val="F26B43"/>
          </p15:clr>
        </p15:guide>
        <p15:guide id="6" pos="43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descr="A group of potted plants">
            <a:extLst>
              <a:ext uri="{FF2B5EF4-FFF2-40B4-BE49-F238E27FC236}">
                <a16:creationId xmlns:a16="http://schemas.microsoft.com/office/drawing/2014/main" xmlns="" id="{C5E399AE-C2DC-0BE4-A179-9A726D23FFC5}"/>
              </a:ext>
            </a:extLst>
          </p:cNvPr>
          <p:cNvPicPr>
            <a:picLocks noGrp="1" noChangeAspect="1"/>
          </p:cNvPicPr>
          <p:nvPr>
            <p:ph type="pic" sz="quarter" idx="10"/>
          </p:nvPr>
        </p:nvPicPr>
        <p:blipFill>
          <a:blip r:embed="rId3"/>
          <a:srcRect l="15" r="15"/>
          <a:stretch/>
        </p:blipFill>
        <p:spPr>
          <a:xfrm>
            <a:off x="458788" y="457200"/>
            <a:ext cx="11274425" cy="5943600"/>
          </a:xfrm>
        </p:spPr>
      </p:pic>
      <p:sp>
        <p:nvSpPr>
          <p:cNvPr id="3" name="Title 2">
            <a:extLst>
              <a:ext uri="{FF2B5EF4-FFF2-40B4-BE49-F238E27FC236}">
                <a16:creationId xmlns:a16="http://schemas.microsoft.com/office/drawing/2014/main" xmlns="" id="{526ABF06-5491-8319-408F-AC9C03E64E1E}"/>
              </a:ext>
            </a:extLst>
          </p:cNvPr>
          <p:cNvSpPr>
            <a:spLocks noGrp="1"/>
          </p:cNvSpPr>
          <p:nvPr>
            <p:ph type="title"/>
          </p:nvPr>
        </p:nvSpPr>
        <p:spPr>
          <a:xfrm>
            <a:off x="6581955" y="612475"/>
            <a:ext cx="4701904" cy="3079029"/>
          </a:xfrm>
        </p:spPr>
        <p:txBody>
          <a:bodyPr/>
          <a:lstStyle/>
          <a:p>
            <a:r>
              <a:rPr lang="id-ID" dirty="0" smtClean="0">
                <a:solidFill>
                  <a:schemeClr val="tx1"/>
                </a:solidFill>
              </a:rPr>
              <a:t>Pendidikan Karakter dan Anti Korupsi</a:t>
            </a:r>
            <a:endParaRPr lang="en-US" dirty="0">
              <a:solidFill>
                <a:schemeClr val="tx1"/>
              </a:solidFill>
            </a:endParaRPr>
          </a:p>
        </p:txBody>
      </p:sp>
      <p:sp>
        <p:nvSpPr>
          <p:cNvPr id="2" name="Rectangle 1"/>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dirty="0" smtClean="0"/>
              <a:t>Ayu Firdhayanti S.Kom., M.T.I</a:t>
            </a:r>
            <a:endParaRPr lang="id-ID" sz="700" dirty="0"/>
          </a:p>
        </p:txBody>
      </p:sp>
      <p:sp>
        <p:nvSpPr>
          <p:cNvPr id="5" name="Title 2">
            <a:extLst>
              <a:ext uri="{FF2B5EF4-FFF2-40B4-BE49-F238E27FC236}">
                <a16:creationId xmlns:a16="http://schemas.microsoft.com/office/drawing/2014/main" xmlns="" id="{526ABF06-5491-8319-408F-AC9C03E64E1E}"/>
              </a:ext>
            </a:extLst>
          </p:cNvPr>
          <p:cNvSpPr txBox="1">
            <a:spLocks/>
          </p:cNvSpPr>
          <p:nvPr/>
        </p:nvSpPr>
        <p:spPr>
          <a:xfrm>
            <a:off x="6790157" y="4053017"/>
            <a:ext cx="4701904" cy="1067753"/>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4800" kern="1200">
                <a:solidFill>
                  <a:schemeClr val="tx1"/>
                </a:solidFill>
                <a:latin typeface="+mj-lt"/>
                <a:ea typeface="+mj-ea"/>
                <a:cs typeface="+mj-cs"/>
              </a:defRPr>
            </a:lvl1pPr>
          </a:lstStyle>
          <a:p>
            <a:r>
              <a:rPr lang="id-ID" sz="900" dirty="0" smtClean="0"/>
              <a:t>Jum’at 08 </a:t>
            </a:r>
            <a:r>
              <a:rPr lang="id-ID" sz="900" dirty="0" smtClean="0"/>
              <a:t>November </a:t>
            </a:r>
            <a:r>
              <a:rPr lang="id-ID" sz="900" smtClean="0"/>
              <a:t>2024 </a:t>
            </a:r>
            <a:r>
              <a:rPr lang="id-ID" sz="900" smtClean="0"/>
              <a:t>13,00-14,30 </a:t>
            </a:r>
            <a:r>
              <a:rPr lang="id-ID" sz="900" smtClean="0"/>
              <a:t>F </a:t>
            </a:r>
            <a:r>
              <a:rPr lang="id-ID" sz="900" smtClean="0"/>
              <a:t>2.2</a:t>
            </a:r>
            <a:endParaRPr lang="en-US" sz="900" dirty="0"/>
          </a:p>
        </p:txBody>
      </p:sp>
    </p:spTree>
    <p:extLst>
      <p:ext uri="{BB962C8B-B14F-4D97-AF65-F5344CB8AC3E}">
        <p14:creationId xmlns:p14="http://schemas.microsoft.com/office/powerpoint/2010/main" val="386508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0"/>
            <a:ext cx="11434118" cy="6128951"/>
          </a:xfrm>
        </p:spPr>
        <p:txBody>
          <a:bodyPr>
            <a:normAutofit lnSpcReduction="10000"/>
          </a:bodyPr>
          <a:lstStyle/>
          <a:p>
            <a:pPr marL="0" indent="0">
              <a:buNone/>
            </a:pPr>
            <a:r>
              <a:rPr lang="id-ID" sz="2400" b="1" dirty="0"/>
              <a:t>2. Asas</a:t>
            </a:r>
          </a:p>
          <a:p>
            <a:pPr marL="0" indent="0">
              <a:buNone/>
            </a:pPr>
            <a:r>
              <a:rPr lang="id-ID" sz="2400" dirty="0"/>
              <a:t>Asas anti-korupsi merupakan prinsip-prinsip dasar yang menjadi panduan dalam melaksanakan pencegahan dan pemberantasan korupsi. Beberapa asas penting antara lain:</a:t>
            </a:r>
          </a:p>
          <a:p>
            <a:r>
              <a:rPr lang="id-ID" sz="2400" b="1" dirty="0"/>
              <a:t>Transparansi</a:t>
            </a:r>
            <a:r>
              <a:rPr lang="id-ID" sz="2400" dirty="0"/>
              <a:t>: Keterbukaan dalam segala aspek kegiatan pemerintah dan pengambilan keputusan, sehingga bisa diawasi publik.</a:t>
            </a:r>
          </a:p>
          <a:p>
            <a:r>
              <a:rPr lang="id-ID" sz="2400" b="1" dirty="0"/>
              <a:t>Akuntabilitas</a:t>
            </a:r>
            <a:r>
              <a:rPr lang="id-ID" sz="2400" dirty="0"/>
              <a:t>: Setiap pejabat atau lembaga bertanggung jawab atas tindakan dan keputusan mereka, sehingga dapat diukur dampak dan keefektifannya.</a:t>
            </a:r>
          </a:p>
          <a:p>
            <a:r>
              <a:rPr lang="id-ID" sz="2400" b="1" dirty="0"/>
              <a:t>Keadilan</a:t>
            </a:r>
            <a:r>
              <a:rPr lang="id-ID" sz="2400" dirty="0"/>
              <a:t>: Setiap tindakan dan kebijakan harus sesuai dengan hukum tanpa pilih kasih.</a:t>
            </a:r>
          </a:p>
          <a:p>
            <a:r>
              <a:rPr lang="id-ID" sz="2400" b="1" dirty="0"/>
              <a:t>Profesionalisme</a:t>
            </a:r>
            <a:r>
              <a:rPr lang="id-ID" sz="2400" dirty="0"/>
              <a:t>: Semua penyelenggara anti-korupsi diharapkan bekerja secara profesional, tanpa dipengaruhi oleh tekanan atau kepentingan tertentu.</a:t>
            </a:r>
          </a:p>
        </p:txBody>
      </p:sp>
      <p:sp>
        <p:nvSpPr>
          <p:cNvPr id="3" name="Rectangle 2"/>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14504944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500" b="1" dirty="0"/>
              <a:t>3. Hak dan Kewajiban</a:t>
            </a:r>
          </a:p>
          <a:p>
            <a:pPr marL="0" indent="0">
              <a:buNone/>
            </a:pPr>
            <a:r>
              <a:rPr lang="id-ID" sz="2500" dirty="0"/>
              <a:t>Dalam rangka pemberantasan korupsi, baik pejabat maupun masyarakat memiliki hak dan kewajiban tertentu:</a:t>
            </a:r>
          </a:p>
          <a:p>
            <a:r>
              <a:rPr lang="id-ID" sz="2500" b="1" dirty="0"/>
              <a:t>Hak</a:t>
            </a:r>
            <a:r>
              <a:rPr lang="id-ID" sz="2500" dirty="0"/>
              <a:t>:</a:t>
            </a:r>
          </a:p>
          <a:p>
            <a:pPr lvl="1"/>
            <a:r>
              <a:rPr lang="id-ID" sz="2500" dirty="0"/>
              <a:t>Masyarakat berhak atas informasi yang jujur dan transparan mengenai kegiatan pemerintahan.</a:t>
            </a:r>
          </a:p>
          <a:p>
            <a:pPr lvl="1"/>
            <a:r>
              <a:rPr lang="id-ID" sz="2500" dirty="0"/>
              <a:t>Berhak melaporkan tindakan korupsi tanpa takut mendapatkan tekanan atau balasan.</a:t>
            </a:r>
          </a:p>
          <a:p>
            <a:pPr lvl="1"/>
            <a:r>
              <a:rPr lang="id-ID" sz="2500" dirty="0"/>
              <a:t>Berhak mendapatkan perlindungan ketika melaporkan atau berpartisipasi dalam pemberantasan korupsi.</a:t>
            </a:r>
          </a:p>
        </p:txBody>
      </p:sp>
      <p:pic>
        <p:nvPicPr>
          <p:cNvPr id="9218" name="Picture 2" descr="Materi Ujian PKN Kelas 10: Hak dan Kewajiban Bidang Hukum, Politik, Ekonomi  dan Pertahanan - Tribunjogj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4973" y="0"/>
            <a:ext cx="3361038" cy="143105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3917980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1"/>
            <a:ext cx="11434118" cy="3188044"/>
          </a:xfrm>
        </p:spPr>
        <p:txBody>
          <a:bodyPr>
            <a:normAutofit/>
          </a:bodyPr>
          <a:lstStyle/>
          <a:p>
            <a:pPr marL="0" indent="0">
              <a:buNone/>
            </a:pPr>
            <a:r>
              <a:rPr lang="id-ID" sz="2500" b="1" dirty="0" smtClean="0"/>
              <a:t>Kewajiban</a:t>
            </a:r>
            <a:r>
              <a:rPr lang="id-ID" sz="2500" dirty="0"/>
              <a:t>:</a:t>
            </a:r>
          </a:p>
          <a:p>
            <a:r>
              <a:rPr lang="id-ID" sz="2500" dirty="0"/>
              <a:t>Aparatur sipil negara dan pejabat pemerintah berkewajiban bekerja sesuai aturan dan mencegah tindakan yang berpotensi korupsi.</a:t>
            </a:r>
          </a:p>
          <a:p>
            <a:r>
              <a:rPr lang="id-ID" sz="2500" dirty="0"/>
              <a:t>Masyarakat juga berkewajiban berpartisipasi secara aktif dalam mencegah dan melaporkan korupsi, serta tidak memberi atau menerima suap.</a:t>
            </a:r>
          </a:p>
        </p:txBody>
      </p:sp>
      <p:pic>
        <p:nvPicPr>
          <p:cNvPr id="3" name="Picture 2" descr="Materi Ujian PKN Kelas 10: Hak dan Kewajiban Bidang Hukum, Politik, Ekonomi  dan Pertahanan - Tribunjogj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5230" y="4336964"/>
            <a:ext cx="5108403" cy="217504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12754738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100" b="1" dirty="0"/>
              <a:t>4. Peran Masyarakat</a:t>
            </a:r>
          </a:p>
          <a:p>
            <a:pPr marL="0" indent="0">
              <a:buNone/>
            </a:pPr>
            <a:r>
              <a:rPr lang="id-ID" sz="2100" dirty="0"/>
              <a:t>Masyarakat memiliki peran penting dalam upaya pemberantasan korupsi. Beberapa cara masyarakat dapat berkontribusi dalam gerakan anti-korupsi adalah:</a:t>
            </a:r>
          </a:p>
          <a:p>
            <a:r>
              <a:rPr lang="id-ID" sz="2100" b="1" dirty="0"/>
              <a:t>Mengawasi Kinerja Pemerintah</a:t>
            </a:r>
            <a:r>
              <a:rPr lang="id-ID" sz="2100" dirty="0"/>
              <a:t>: Terlibat aktif dalam mengawasi proyek dan kegiatan pemerintah serta memastikan bahwa dana publik digunakan secara tepat.</a:t>
            </a:r>
          </a:p>
          <a:p>
            <a:r>
              <a:rPr lang="id-ID" sz="2100" b="1" dirty="0"/>
              <a:t>Melaporkan Dugaan Korupsi</a:t>
            </a:r>
            <a:r>
              <a:rPr lang="id-ID" sz="2100" dirty="0"/>
              <a:t>: Masyarakat bisa melaporkan dugaan kasus korupsi melalui kanal resmi seperti KPK atau Ombudsman.</a:t>
            </a:r>
          </a:p>
          <a:p>
            <a:r>
              <a:rPr lang="id-ID" sz="2100" b="1" dirty="0"/>
              <a:t>Edukasi dan Penyebaran Kesadaran</a:t>
            </a:r>
            <a:r>
              <a:rPr lang="id-ID" sz="2100" dirty="0"/>
              <a:t>: Membantu menyebarkan informasi mengenai pentingnya anti-korupsi dan mengedukasi orang lain agar sadar akan dampak buruk korupsi.</a:t>
            </a:r>
          </a:p>
          <a:p>
            <a:r>
              <a:rPr lang="id-ID" sz="2100" b="1" dirty="0"/>
              <a:t>Tidak Terlibat dalam Tindakan Korupsi</a:t>
            </a:r>
            <a:r>
              <a:rPr lang="id-ID" sz="2100" dirty="0"/>
              <a:t>: Masyarakat harus menolak pemberian atau permintaan gratifikasi, tidak menyuap pejabat, dan selalu mengikuti prosedur yang sah dalam urusan publik.</a:t>
            </a:r>
          </a:p>
        </p:txBody>
      </p:sp>
      <p:pic>
        <p:nvPicPr>
          <p:cNvPr id="7170" name="Picture 2" descr="Kolaborasi Masyarakat dan Pemerintahan dalam Upaya Pencegahan dan  Pemberantasan Korupsi - Kompasian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76224" y="32951"/>
            <a:ext cx="1912122" cy="125562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29017237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9B961152-381E-D654-15E9-7C4F09608779}"/>
              </a:ext>
            </a:extLst>
          </p:cNvPr>
          <p:cNvSpPr>
            <a:spLocks noGrp="1"/>
          </p:cNvSpPr>
          <p:nvPr>
            <p:ph type="title"/>
          </p:nvPr>
        </p:nvSpPr>
        <p:spPr>
          <a:xfrm>
            <a:off x="899160" y="655320"/>
            <a:ext cx="4572000" cy="5486400"/>
          </a:xfrm>
        </p:spPr>
        <p:txBody>
          <a:bodyPr/>
          <a:lstStyle/>
          <a:p>
            <a:r>
              <a:rPr lang="en-US" dirty="0"/>
              <a:t>Thank you</a:t>
            </a:r>
          </a:p>
        </p:txBody>
      </p:sp>
      <p:sp>
        <p:nvSpPr>
          <p:cNvPr id="6" name="Rectangle 5"/>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3303844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descr="A group of potted plants">
            <a:extLst>
              <a:ext uri="{FF2B5EF4-FFF2-40B4-BE49-F238E27FC236}">
                <a16:creationId xmlns:a16="http://schemas.microsoft.com/office/drawing/2014/main" xmlns="" id="{C5E399AE-C2DC-0BE4-A179-9A726D23FFC5}"/>
              </a:ext>
            </a:extLst>
          </p:cNvPr>
          <p:cNvPicPr>
            <a:picLocks noGrp="1" noChangeAspect="1"/>
          </p:cNvPicPr>
          <p:nvPr>
            <p:ph type="pic" sz="quarter" idx="10"/>
          </p:nvPr>
        </p:nvPicPr>
        <p:blipFill>
          <a:blip r:embed="rId3"/>
          <a:srcRect l="15" r="15"/>
          <a:stretch/>
        </p:blipFill>
        <p:spPr>
          <a:xfrm>
            <a:off x="458788" y="457200"/>
            <a:ext cx="11274425" cy="5943600"/>
          </a:xfrm>
        </p:spPr>
      </p:pic>
      <p:sp>
        <p:nvSpPr>
          <p:cNvPr id="3" name="Title 2">
            <a:extLst>
              <a:ext uri="{FF2B5EF4-FFF2-40B4-BE49-F238E27FC236}">
                <a16:creationId xmlns:a16="http://schemas.microsoft.com/office/drawing/2014/main" xmlns="" id="{526ABF06-5491-8319-408F-AC9C03E64E1E}"/>
              </a:ext>
            </a:extLst>
          </p:cNvPr>
          <p:cNvSpPr>
            <a:spLocks noGrp="1"/>
          </p:cNvSpPr>
          <p:nvPr>
            <p:ph type="title"/>
          </p:nvPr>
        </p:nvSpPr>
        <p:spPr>
          <a:xfrm>
            <a:off x="6581955" y="612475"/>
            <a:ext cx="4701904" cy="3079029"/>
          </a:xfrm>
        </p:spPr>
        <p:txBody>
          <a:bodyPr/>
          <a:lstStyle/>
          <a:p>
            <a:r>
              <a:rPr lang="id-ID" dirty="0"/>
              <a:t>Bersikap Anti korupsi</a:t>
            </a:r>
            <a:endParaRPr lang="en-US" dirty="0">
              <a:solidFill>
                <a:schemeClr val="tx1"/>
              </a:solidFill>
            </a:endParaRPr>
          </a:p>
        </p:txBody>
      </p:sp>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10693699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0C0D5F39-EF49-BECB-8276-8B8A46F07AC2}"/>
              </a:ext>
            </a:extLst>
          </p:cNvPr>
          <p:cNvSpPr>
            <a:spLocks noGrp="1"/>
          </p:cNvSpPr>
          <p:nvPr>
            <p:ph sz="quarter" idx="10"/>
          </p:nvPr>
        </p:nvSpPr>
        <p:spPr>
          <a:xfrm>
            <a:off x="4514334" y="560380"/>
            <a:ext cx="7381103" cy="5059680"/>
          </a:xfrm>
        </p:spPr>
        <p:txBody>
          <a:bodyPr>
            <a:noAutofit/>
          </a:bodyPr>
          <a:lstStyle/>
          <a:p>
            <a:pPr algn="just"/>
            <a:r>
              <a:rPr lang="id-ID" sz="2700" dirty="0"/>
              <a:t>Sikap anti-korupsi </a:t>
            </a:r>
            <a:r>
              <a:rPr lang="id-ID" sz="2700" dirty="0" smtClean="0"/>
              <a:t>adalah</a:t>
            </a:r>
          </a:p>
          <a:p>
            <a:pPr algn="just"/>
            <a:r>
              <a:rPr lang="id-ID" sz="2700" dirty="0" smtClean="0"/>
              <a:t>Perilaku </a:t>
            </a:r>
            <a:r>
              <a:rPr lang="id-ID" sz="2700" dirty="0"/>
              <a:t>atau pandangan yang menentang segala bentuk korupsi, baik dalam skala kecil maupun besar. </a:t>
            </a:r>
            <a:endParaRPr lang="id-ID" sz="2700" dirty="0" smtClean="0"/>
          </a:p>
          <a:p>
            <a:r>
              <a:rPr lang="id-ID" sz="2700" dirty="0" smtClean="0"/>
              <a:t>Korupsi </a:t>
            </a:r>
            <a:r>
              <a:rPr lang="id-ID" sz="2700" dirty="0"/>
              <a:t>sendiri adalah tindakan penyalahgunaan kekuasaan atau jabatan untuk keuntungan pribadi atau kelompok, yang sering melibatkan suap, penggelapan dana, dan praktik tidak jujur lainnya yang merugikan orang lain dan menghambat kemajuan bersama.</a:t>
            </a:r>
            <a:endParaRPr lang="en-US" sz="2700" dirty="0"/>
          </a:p>
        </p:txBody>
      </p:sp>
      <p:pic>
        <p:nvPicPr>
          <p:cNvPr id="5122" name="Picture 2" descr="https://i.pinimg.com/564x/85/82/cc/8582cc88898b84d142fdf6a59ac5ffb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235" y="560380"/>
            <a:ext cx="4056190" cy="57067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810374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D304888D-B78B-26F5-9075-CDA3C673C95A}"/>
              </a:ext>
            </a:extLst>
          </p:cNvPr>
          <p:cNvSpPr>
            <a:spLocks noGrp="1"/>
          </p:cNvSpPr>
          <p:nvPr>
            <p:ph type="title"/>
          </p:nvPr>
        </p:nvSpPr>
        <p:spPr>
          <a:xfrm>
            <a:off x="787129" y="630609"/>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xmlns="" id="{D304888D-B78B-26F5-9075-CDA3C673C95A}"/>
              </a:ext>
            </a:extLst>
          </p:cNvPr>
          <p:cNvSpPr txBox="1">
            <a:spLocks/>
          </p:cNvSpPr>
          <p:nvPr/>
        </p:nvSpPr>
        <p:spPr>
          <a:xfrm>
            <a:off x="847288" y="1686188"/>
            <a:ext cx="10595295" cy="4681056"/>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Transparansi</a:t>
            </a:r>
            <a:r>
              <a:rPr lang="id-ID" altLang="id-ID" dirty="0">
                <a:solidFill>
                  <a:schemeClr val="tx1"/>
                </a:solidFill>
                <a:latin typeface="Arial" panose="020B0604020202020204" pitchFamily="34" charset="0"/>
              </a:rPr>
              <a:t>: Menjunjung tinggi keterbukaan informasi, sehingga segala tindakan atau keputusan dapat dipertanggungjawabkan dan diaudit oleh pihak yang berwenang atau </a:t>
            </a:r>
            <a:r>
              <a:rPr lang="id-ID" altLang="id-ID" dirty="0" smtClean="0">
                <a:solidFill>
                  <a:schemeClr val="tx1"/>
                </a:solidFill>
                <a:latin typeface="Arial" panose="020B0604020202020204" pitchFamily="34" charset="0"/>
              </a:rPr>
              <a:t>masyarakat</a:t>
            </a:r>
          </a:p>
          <a:p>
            <a:pPr lvl="0" eaLnBrk="0" fontAlgn="base" hangingPunct="0">
              <a:lnSpc>
                <a:spcPct val="100000"/>
              </a:lnSpc>
              <a:spcAft>
                <a:spcPct val="0"/>
              </a:spcAft>
            </a:pPr>
            <a:endParaRPr lang="id-ID" altLang="id-ID" dirty="0" smtClean="0">
              <a:solidFill>
                <a:schemeClr val="tx1"/>
              </a:solidFill>
              <a:latin typeface="Arial" panose="020B0604020202020204" pitchFamily="34" charset="0"/>
            </a:endParaRPr>
          </a:p>
          <a:p>
            <a:pPr lvl="0" eaLnBrk="0" fontAlgn="base" hangingPunct="0">
              <a:lnSpc>
                <a:spcPct val="100000"/>
              </a:lnSpc>
              <a:spcAft>
                <a:spcPct val="0"/>
              </a:spcAft>
              <a:buFontTx/>
              <a:buChar char="•"/>
            </a:pPr>
            <a:r>
              <a:rPr lang="id-ID" altLang="id-ID" b="1" dirty="0" smtClean="0">
                <a:solidFill>
                  <a:schemeClr val="tx1"/>
                </a:solidFill>
                <a:latin typeface="Arial" panose="020B0604020202020204" pitchFamily="34" charset="0"/>
              </a:rPr>
              <a:t>Kejujuran </a:t>
            </a:r>
            <a:r>
              <a:rPr lang="id-ID" altLang="id-ID" b="1" dirty="0">
                <a:solidFill>
                  <a:schemeClr val="tx1"/>
                </a:solidFill>
                <a:latin typeface="Arial" panose="020B0604020202020204" pitchFamily="34" charset="0"/>
              </a:rPr>
              <a:t>dan Integritas</a:t>
            </a:r>
            <a:r>
              <a:rPr lang="id-ID" altLang="id-ID" dirty="0">
                <a:solidFill>
                  <a:schemeClr val="tx1"/>
                </a:solidFill>
                <a:latin typeface="Arial" panose="020B0604020202020204" pitchFamily="34" charset="0"/>
              </a:rPr>
              <a:t>: Bertindak secara jujur dan tidak tergoda untuk mencari keuntungan pribadi yang melanggar aturan atau kode etik. Orang yang berintegritas tidak akan berkompromi dengan prinsip moral meskipun ada peluang untuk berbuat korupsi.</a:t>
            </a:r>
          </a:p>
        </p:txBody>
      </p:sp>
      <p:pic>
        <p:nvPicPr>
          <p:cNvPr id="1027"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8572" y="1287550"/>
            <a:ext cx="1112107" cy="111210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36715775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D304888D-B78B-26F5-9075-CDA3C673C95A}"/>
              </a:ext>
            </a:extLst>
          </p:cNvPr>
          <p:cNvSpPr>
            <a:spLocks noGrp="1"/>
          </p:cNvSpPr>
          <p:nvPr>
            <p:ph type="title"/>
          </p:nvPr>
        </p:nvSpPr>
        <p:spPr>
          <a:xfrm>
            <a:off x="787129" y="548230"/>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xmlns="" id="{D304888D-B78B-26F5-9075-CDA3C673C95A}"/>
              </a:ext>
            </a:extLst>
          </p:cNvPr>
          <p:cNvSpPr txBox="1">
            <a:spLocks/>
          </p:cNvSpPr>
          <p:nvPr/>
        </p:nvSpPr>
        <p:spPr>
          <a:xfrm>
            <a:off x="787130" y="1859183"/>
            <a:ext cx="10595295" cy="4681056"/>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Akuntabilitas</a:t>
            </a:r>
            <a:r>
              <a:rPr lang="id-ID" altLang="id-ID" dirty="0">
                <a:solidFill>
                  <a:schemeClr val="tx1"/>
                </a:solidFill>
                <a:latin typeface="Arial" panose="020B0604020202020204" pitchFamily="34" charset="0"/>
              </a:rPr>
              <a:t>: Bersedia untuk mempertanggungjawabkan setiap keputusan dan tindakan, serta memastikan bahwa orang-orang dalam sistem atau organisasi juga bertanggung jawab atas peran dan tugasnya masing-masing</a:t>
            </a:r>
            <a:r>
              <a:rPr lang="id-ID" altLang="id-ID" dirty="0" smtClean="0">
                <a:solidFill>
                  <a:schemeClr val="tx1"/>
                </a:solidFill>
                <a:latin typeface="Arial" panose="020B0604020202020204" pitchFamily="34" charset="0"/>
              </a:rPr>
              <a:t>.</a:t>
            </a:r>
          </a:p>
          <a:p>
            <a:pPr lvl="0" eaLnBrk="0" fontAlgn="base" hangingPunct="0">
              <a:lnSpc>
                <a:spcPct val="100000"/>
              </a:lnSpc>
              <a:spcAft>
                <a:spcPct val="0"/>
              </a:spcAft>
              <a:buFontTx/>
              <a:buChar char="•"/>
            </a:pPr>
            <a:endParaRPr lang="id-ID" altLang="id-ID" dirty="0">
              <a:solidFill>
                <a:schemeClr val="tx1"/>
              </a:solidFill>
              <a:latin typeface="Arial" panose="020B0604020202020204" pitchFamily="34" charset="0"/>
            </a:endParaRPr>
          </a:p>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Kesadaran Hukum</a:t>
            </a:r>
            <a:r>
              <a:rPr lang="id-ID" altLang="id-ID" dirty="0">
                <a:solidFill>
                  <a:schemeClr val="tx1"/>
                </a:solidFill>
                <a:latin typeface="Arial" panose="020B0604020202020204" pitchFamily="34" charset="0"/>
              </a:rPr>
              <a:t>: Memahami undang-undang dan aturan terkait korupsi serta akibat hukum yang akan dihadapi jika melakukan tindakan korupsi.</a:t>
            </a:r>
          </a:p>
          <a:p>
            <a:pPr lvl="0" eaLnBrk="0" fontAlgn="base" hangingPunct="0">
              <a:lnSpc>
                <a:spcPct val="100000"/>
              </a:lnSpc>
              <a:spcAft>
                <a:spcPct val="0"/>
              </a:spcAft>
              <a:buFontTx/>
              <a:buChar char="•"/>
            </a:pPr>
            <a:endParaRPr lang="id-ID" altLang="id-ID" dirty="0">
              <a:solidFill>
                <a:schemeClr val="tx1"/>
              </a:solidFill>
              <a:latin typeface="Arial" panose="020B0604020202020204" pitchFamily="34" charset="0"/>
            </a:endParaRPr>
          </a:p>
        </p:txBody>
      </p:sp>
      <p:pic>
        <p:nvPicPr>
          <p:cNvPr id="6"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17426" y="5433800"/>
            <a:ext cx="1112107" cy="111210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233264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D304888D-B78B-26F5-9075-CDA3C673C95A}"/>
              </a:ext>
            </a:extLst>
          </p:cNvPr>
          <p:cNvSpPr>
            <a:spLocks noGrp="1"/>
          </p:cNvSpPr>
          <p:nvPr>
            <p:ph type="title"/>
          </p:nvPr>
        </p:nvSpPr>
        <p:spPr>
          <a:xfrm>
            <a:off x="787129" y="548230"/>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xmlns="" id="{D304888D-B78B-26F5-9075-CDA3C673C95A}"/>
              </a:ext>
            </a:extLst>
          </p:cNvPr>
          <p:cNvSpPr txBox="1">
            <a:spLocks/>
          </p:cNvSpPr>
          <p:nvPr/>
        </p:nvSpPr>
        <p:spPr>
          <a:xfrm>
            <a:off x="787130" y="1859183"/>
            <a:ext cx="10595295" cy="4681056"/>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b="1" dirty="0">
                <a:solidFill>
                  <a:schemeClr val="tx1"/>
                </a:solidFill>
              </a:rPr>
              <a:t>Kepedulian terhadap Keadilan Sosial</a:t>
            </a:r>
            <a:r>
              <a:rPr lang="id-ID" dirty="0">
                <a:solidFill>
                  <a:schemeClr val="tx1"/>
                </a:solidFill>
              </a:rPr>
              <a:t>: Sadar bahwa korupsi menyebabkan kerugian bagi masyarakat luas, khususnya golongan yang kurang mampu. Sikap anti-korupsi memperhatikan dampak negatif yang korupsi timbulkan pada pembangunan dan kesejahteraan sosial.</a:t>
            </a:r>
            <a:endParaRPr lang="id-ID" altLang="id-ID" dirty="0">
              <a:solidFill>
                <a:schemeClr val="tx1"/>
              </a:solidFill>
              <a:latin typeface="Arial" panose="020B0604020202020204" pitchFamily="34" charset="0"/>
            </a:endParaRPr>
          </a:p>
        </p:txBody>
      </p:sp>
      <p:pic>
        <p:nvPicPr>
          <p:cNvPr id="4"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90422" y="5521800"/>
            <a:ext cx="930873" cy="93087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32889926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D304888D-B78B-26F5-9075-CDA3C673C95A}"/>
              </a:ext>
            </a:extLst>
          </p:cNvPr>
          <p:cNvSpPr>
            <a:spLocks noGrp="1"/>
          </p:cNvSpPr>
          <p:nvPr>
            <p:ph type="title"/>
          </p:nvPr>
        </p:nvSpPr>
        <p:spPr>
          <a:xfrm>
            <a:off x="787129" y="548230"/>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xmlns="" id="{D304888D-B78B-26F5-9075-CDA3C673C95A}"/>
              </a:ext>
            </a:extLst>
          </p:cNvPr>
          <p:cNvSpPr txBox="1">
            <a:spLocks/>
          </p:cNvSpPr>
          <p:nvPr/>
        </p:nvSpPr>
        <p:spPr>
          <a:xfrm>
            <a:off x="787130" y="1859183"/>
            <a:ext cx="10595295" cy="4681056"/>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Menolak Gratifikasi dan Suap</a:t>
            </a:r>
            <a:r>
              <a:rPr lang="id-ID" altLang="id-ID" dirty="0">
                <a:solidFill>
                  <a:schemeClr val="tx1"/>
                </a:solidFill>
                <a:latin typeface="Arial" panose="020B0604020202020204" pitchFamily="34" charset="0"/>
              </a:rPr>
              <a:t>: Menolak hadiah atau pemberian dalam bentuk apapun yang dapat mempengaruhi keputusan atau membuat seseorang merasa berutang budi</a:t>
            </a:r>
            <a:r>
              <a:rPr lang="id-ID" altLang="id-ID" dirty="0" smtClean="0">
                <a:solidFill>
                  <a:schemeClr val="tx1"/>
                </a:solidFill>
                <a:latin typeface="Arial" panose="020B0604020202020204" pitchFamily="34" charset="0"/>
              </a:rPr>
              <a:t>.</a:t>
            </a:r>
          </a:p>
          <a:p>
            <a:pPr lvl="0" eaLnBrk="0" fontAlgn="base" hangingPunct="0">
              <a:lnSpc>
                <a:spcPct val="100000"/>
              </a:lnSpc>
              <a:spcAft>
                <a:spcPct val="0"/>
              </a:spcAft>
            </a:pPr>
            <a:endParaRPr lang="id-ID" altLang="id-ID" dirty="0">
              <a:solidFill>
                <a:schemeClr val="tx1"/>
              </a:solidFill>
              <a:latin typeface="Arial" panose="020B0604020202020204" pitchFamily="34" charset="0"/>
            </a:endParaRPr>
          </a:p>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Menghargai dan Mendorong Perilaku Etis</a:t>
            </a:r>
            <a:r>
              <a:rPr lang="id-ID" altLang="id-ID" dirty="0">
                <a:solidFill>
                  <a:schemeClr val="tx1"/>
                </a:solidFill>
                <a:latin typeface="Arial" panose="020B0604020202020204" pitchFamily="34" charset="0"/>
              </a:rPr>
              <a:t>: Mendukung dan mempromosikan perilaku yang etis dalam kehidupan sehari-hari, baik di lingkungan kerja, pendidikan, maupun masyarakat.</a:t>
            </a:r>
          </a:p>
        </p:txBody>
      </p:sp>
      <p:pic>
        <p:nvPicPr>
          <p:cNvPr id="6"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8573" y="2943356"/>
            <a:ext cx="1112107" cy="111210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26490119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xmlns="" id="{21905908-61C5-E80D-F570-D84DB7527C19}"/>
              </a:ext>
            </a:extLst>
          </p:cNvPr>
          <p:cNvSpPr>
            <a:spLocks noGrp="1"/>
          </p:cNvSpPr>
          <p:nvPr>
            <p:ph type="title"/>
          </p:nvPr>
        </p:nvSpPr>
        <p:spPr>
          <a:xfrm>
            <a:off x="518983" y="1479515"/>
            <a:ext cx="6755027" cy="2833689"/>
          </a:xfrm>
        </p:spPr>
        <p:txBody>
          <a:bodyPr>
            <a:normAutofit/>
          </a:bodyPr>
          <a:lstStyle/>
          <a:p>
            <a:r>
              <a:rPr lang="id-ID" dirty="0" smtClean="0"/>
              <a:t>Penyelenggara</a:t>
            </a:r>
            <a:r>
              <a:rPr lang="id-ID" dirty="0"/>
              <a:t>, </a:t>
            </a:r>
            <a:r>
              <a:rPr lang="id-ID" dirty="0" smtClean="0"/>
              <a:t/>
            </a:r>
            <a:br>
              <a:rPr lang="id-ID" dirty="0" smtClean="0"/>
            </a:br>
            <a:r>
              <a:rPr lang="id-ID" dirty="0" smtClean="0"/>
              <a:t>Asas</a:t>
            </a:r>
            <a:r>
              <a:rPr lang="id-ID" dirty="0"/>
              <a:t>, </a:t>
            </a:r>
            <a:r>
              <a:rPr lang="id-ID" dirty="0" smtClean="0"/>
              <a:t>Hak Kewajiban</a:t>
            </a:r>
            <a:r>
              <a:rPr lang="id-ID" dirty="0"/>
              <a:t>, </a:t>
            </a:r>
            <a:r>
              <a:rPr lang="id-ID" dirty="0" smtClean="0"/>
              <a:t>Peran Masyarakat</a:t>
            </a:r>
            <a:r>
              <a:rPr lang="id-ID" dirty="0"/>
              <a:t>.</a:t>
            </a:r>
            <a:endParaRPr lang="en-US" dirty="0"/>
          </a:p>
        </p:txBody>
      </p:sp>
      <p:pic>
        <p:nvPicPr>
          <p:cNvPr id="6146" name="Picture 2" descr="Pin ini berisi gambar: Premium Vector | Anti corruption day illustration, hit corrup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3511" y="935817"/>
            <a:ext cx="4910694" cy="491069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2042344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300" b="1" dirty="0"/>
              <a:t>1. Penyelenggara</a:t>
            </a:r>
          </a:p>
          <a:p>
            <a:pPr marL="0" indent="0">
              <a:buNone/>
            </a:pPr>
            <a:r>
              <a:rPr lang="id-ID" sz="2300" dirty="0"/>
              <a:t>Penyelenggara anti-korupsi mengacu pada institusi atau lembaga yang bertugas mencegah dan memberantas korupsi. Di Indonesia, lembaga-lembaga penyelenggara ini meliputi:</a:t>
            </a:r>
          </a:p>
          <a:p>
            <a:r>
              <a:rPr lang="id-ID" sz="2300" b="1" dirty="0"/>
              <a:t>Komisi Pemberantasan Korupsi (KPK)</a:t>
            </a:r>
            <a:r>
              <a:rPr lang="id-ID" sz="2300" dirty="0"/>
              <a:t>: Lembaga independen yang memiliki tugas utama dalam pencegahan dan pemberantasan korupsi.</a:t>
            </a:r>
          </a:p>
          <a:p>
            <a:r>
              <a:rPr lang="id-ID" sz="2300" b="1" dirty="0"/>
              <a:t>Kepolisian dan Kejaksaan</a:t>
            </a:r>
            <a:r>
              <a:rPr lang="id-ID" sz="2300" dirty="0"/>
              <a:t>: Mereka turut berperan dalam menangani kasus korupsi, terutama yang melibatkan tindak pidana dan penegakan hukum.</a:t>
            </a:r>
          </a:p>
          <a:p>
            <a:r>
              <a:rPr lang="id-ID" sz="2300" b="1" dirty="0"/>
              <a:t>Pengadilan Tindak Pidana Korupsi (Tipikor)</a:t>
            </a:r>
            <a:r>
              <a:rPr lang="id-ID" sz="2300" dirty="0"/>
              <a:t>: Pengadilan khusus untuk mengadili kasus-kasus korupsi.</a:t>
            </a:r>
          </a:p>
          <a:p>
            <a:r>
              <a:rPr lang="id-ID" sz="2300" b="1" dirty="0"/>
              <a:t>Lembaga Pengawas Internal</a:t>
            </a:r>
            <a:r>
              <a:rPr lang="id-ID" sz="2300" dirty="0"/>
              <a:t>: Seperti Inspektorat di instansi pemerintah yang melakukan pengawasan internal agar tidak terjadi praktik korupsi.</a:t>
            </a:r>
          </a:p>
        </p:txBody>
      </p:sp>
      <p:sp>
        <p:nvSpPr>
          <p:cNvPr id="5" name="Rectangle 4"/>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smtClean="0"/>
              <a:t>Ayu Firdhayanti S.Kom., M.T.I</a:t>
            </a:r>
            <a:endParaRPr lang="id-ID" sz="700"/>
          </a:p>
        </p:txBody>
      </p:sp>
    </p:spTree>
    <p:extLst>
      <p:ext uri="{BB962C8B-B14F-4D97-AF65-F5344CB8AC3E}">
        <p14:creationId xmlns:p14="http://schemas.microsoft.com/office/powerpoint/2010/main" val="762554544"/>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a:themeElements>
    <a:clrScheme name="Custom 77">
      <a:dk1>
        <a:sysClr val="windowText" lastClr="000000"/>
      </a:dk1>
      <a:lt1>
        <a:sysClr val="window" lastClr="FFFFFF"/>
      </a:lt1>
      <a:dk2>
        <a:srgbClr val="44546A"/>
      </a:dk2>
      <a:lt2>
        <a:srgbClr val="E7E6E6"/>
      </a:lt2>
      <a:accent1>
        <a:srgbClr val="FFB09D"/>
      </a:accent1>
      <a:accent2>
        <a:srgbClr val="FFD7C7"/>
      </a:accent2>
      <a:accent3>
        <a:srgbClr val="FFE9E0"/>
      </a:accent3>
      <a:accent4>
        <a:srgbClr val="55736D"/>
      </a:accent4>
      <a:accent5>
        <a:srgbClr val="88A88E"/>
      </a:accent5>
      <a:accent6>
        <a:srgbClr val="E6FFFB"/>
      </a:accent6>
      <a:hlink>
        <a:srgbClr val="0563C1"/>
      </a:hlink>
      <a:folHlink>
        <a:srgbClr val="954F72"/>
      </a:folHlink>
    </a:clrScheme>
    <a:fontScheme name="Custom 116">
      <a:majorFont>
        <a:latin typeface="Bodoni MT"/>
        <a:ea typeface=""/>
        <a:cs typeface=""/>
      </a:majorFont>
      <a:minorFont>
        <a:latin typeface="Source Sans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66722518_win32_SD_v11" id="{6E195932-91F4-4861-8538-848409B20D97}" vid="{F5C82CE7-F5AC-4E30-975C-FD228ED220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32E4FA29-61E2-42A6-9537-732ED628B6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796806-D3A7-49C6-9335-B8A0B9307F8E}">
  <ds:schemaRefs>
    <ds:schemaRef ds:uri="http://schemas.microsoft.com/sharepoint/v3/contenttype/forms"/>
  </ds:schemaRefs>
</ds:datastoreItem>
</file>

<file path=customXml/itemProps3.xml><?xml version="1.0" encoding="utf-8"?>
<ds:datastoreItem xmlns:ds="http://schemas.openxmlformats.org/officeDocument/2006/customXml" ds:itemID="{337CDA33-9251-49D0-A51A-7888AA3E0635}">
  <ds:schemaRefs>
    <ds:schemaRef ds:uri="http://purl.org/dc/elements/1.1/"/>
    <ds:schemaRef ds:uri="http://schemas.microsoft.com/office/2006/documentManagement/types"/>
    <ds:schemaRef ds:uri="http://schemas.microsoft.com/sharepoint/v3"/>
    <ds:schemaRef ds:uri="230e9df3-be65-4c73-a93b-d1236ebd677e"/>
    <ds:schemaRef ds:uri="http://purl.org/dc/terms/"/>
    <ds:schemaRef ds:uri="http://schemas.openxmlformats.org/package/2006/metadata/core-properties"/>
    <ds:schemaRef ds:uri="16c05727-aa75-4e4a-9b5f-8a80a1165891"/>
    <ds:schemaRef ds:uri="http://purl.org/dc/dcmitype/"/>
    <ds:schemaRef ds:uri="http://schemas.microsoft.com/office/infopath/2007/PartnerControls"/>
    <ds:schemaRef ds:uri="71af3243-3dd4-4a8d-8c0d-dd76da1f02a5"/>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70</TotalTime>
  <Words>776</Words>
  <Application>Microsoft Office PowerPoint</Application>
  <PresentationFormat>Widescreen</PresentationFormat>
  <Paragraphs>77</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Bodoni MT</vt:lpstr>
      <vt:lpstr>Calibri</vt:lpstr>
      <vt:lpstr>Source Sans Pro Light</vt:lpstr>
      <vt:lpstr>Custom</vt:lpstr>
      <vt:lpstr>Pendidikan Karakter dan Anti Korupsi</vt:lpstr>
      <vt:lpstr>Bersikap Anti korupsi</vt:lpstr>
      <vt:lpstr>PowerPoint Presentation</vt:lpstr>
      <vt:lpstr>Berikut beberapa prinsip dasar dalam bersikap anti-korupsi:</vt:lpstr>
      <vt:lpstr>Berikut beberapa prinsip dasar dalam bersikap anti-korupsi:</vt:lpstr>
      <vt:lpstr>Berikut beberapa prinsip dasar dalam bersikap anti-korupsi:</vt:lpstr>
      <vt:lpstr>Berikut beberapa prinsip dasar dalam bersikap anti-korupsi:</vt:lpstr>
      <vt:lpstr>Penyelenggara,  Asas, Hak Kewajiban, Peran Masyarakat.</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 deck</dc:title>
  <dc:creator>Ayu</dc:creator>
  <cp:lastModifiedBy>Windows User</cp:lastModifiedBy>
  <cp:revision>6</cp:revision>
  <dcterms:created xsi:type="dcterms:W3CDTF">2024-02-15T19:21:17Z</dcterms:created>
  <dcterms:modified xsi:type="dcterms:W3CDTF">2024-11-08T04:40:51Z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