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67" r:id="rId17"/>
  </p:sldIdLst>
  <p:sldSz cx="9144000" cy="5143500" type="screen16x9"/>
  <p:notesSz cx="6858000" cy="9144000"/>
  <p:embeddedFontLst>
    <p:embeddedFont>
      <p:font typeface="Figtree" panose="020B0604020202020204" charset="0"/>
      <p:regular r:id="rId19"/>
      <p:bold r:id="rId20"/>
      <p:italic r:id="rId21"/>
      <p:boldItalic r:id="rId22"/>
    </p:embeddedFont>
    <p:embeddedFont>
      <p:font typeface="Figtree ExtraBold" panose="020B0604020202020204" charset="0"/>
      <p:bold r:id="rId23"/>
      <p:boldItalic r:id="rId24"/>
    </p:embeddedFont>
    <p:embeddedFont>
      <p:font typeface="Figtree SemiBold" panose="020B0604020202020204" charset="0"/>
      <p:regular r:id="rId25"/>
      <p:bold r:id="rId26"/>
      <p:italic r:id="rId27"/>
      <p:boldItalic r:id="rId28"/>
    </p:embeddedFont>
    <p:embeddedFont>
      <p:font typeface="Hanken Grotesk" panose="020B0604020202020204" charset="0"/>
      <p:regular r:id="rId29"/>
      <p:bold r:id="rId30"/>
      <p:italic r:id="rId31"/>
      <p:boldItalic r:id="rId32"/>
    </p:embeddedFont>
    <p:embeddedFont>
      <p:font typeface="Hanken Grotesk ExtraBold" panose="020B0604020202020204" charset="0"/>
      <p:bold r:id="rId33"/>
      <p:boldItalic r:id="rId34"/>
    </p:embeddedFont>
    <p:embeddedFont>
      <p:font typeface="Manrope" panose="020B0604020202020204" charset="0"/>
      <p:regular r:id="rId35"/>
      <p:bold r:id="rId36"/>
    </p:embeddedFont>
    <p:embeddedFont>
      <p:font typeface="Manrope ExtraBold" panose="020B0604020202020204" charset="0"/>
      <p:bold r:id="rId37"/>
    </p:embeddedFont>
    <p:embeddedFont>
      <p:font typeface="Open Sans" panose="020B0606030504020204" pitchFamily="34" charset="0"/>
      <p:regular r:id="rId38"/>
      <p:bold r:id="rId39"/>
      <p:italic r:id="rId40"/>
      <p:boldItalic r:id="rId41"/>
    </p:embeddedFont>
    <p:embeddedFont>
      <p:font typeface="Work Sans SemiBold"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SLIDES_API8035650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SLIDES_API8035650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SLIDES_API8035650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SLIDES_API8035650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SLIDES_API8035650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SLIDES_API8035650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90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SLIDES_API8035650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SLIDES_API8035650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27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SLIDES_API8035650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SLIDES_API8035650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77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SLIDES_API8035650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SLIDES_API8035650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81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SLIDES_API8035650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SLIDES_API8035650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SLIDES_API8035650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SLIDES_API8035650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SLIDES_API8035650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SLIDES_API8035650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SLIDES_API8035650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SLIDES_API8035650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SLIDES_API8035650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SLIDES_API8035650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SLIDES_API8035650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SLIDES_API8035650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SLIDES_API8035650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SLIDES_API8035650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SLIDES_API8035650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SLIDES_API8035650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With Paragraph v1"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56" name="Google Shape;56;p14"/>
          <p:cNvSpPr/>
          <p:nvPr/>
        </p:nvSpPr>
        <p:spPr>
          <a:xfrm rot="10800000" flipH="1">
            <a:off x="0" y="-200"/>
            <a:ext cx="7841100" cy="1426200"/>
          </a:xfrm>
          <a:prstGeom prst="round1Rect">
            <a:avLst>
              <a:gd name="adj" fmla="val 2716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432000" y="289700"/>
            <a:ext cx="6372000" cy="54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a:endParaRPr/>
          </a:p>
        </p:txBody>
      </p:sp>
      <p:sp>
        <p:nvSpPr>
          <p:cNvPr id="58" name="Google Shape;58;p14"/>
          <p:cNvSpPr txBox="1">
            <a:spLocks noGrp="1"/>
          </p:cNvSpPr>
          <p:nvPr>
            <p:ph type="body" idx="1"/>
          </p:nvPr>
        </p:nvSpPr>
        <p:spPr>
          <a:xfrm>
            <a:off x="432000" y="1727700"/>
            <a:ext cx="6372000" cy="30387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With Paragraph v2 - Image"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61" name="Google Shape;61;p15"/>
          <p:cNvSpPr/>
          <p:nvPr/>
        </p:nvSpPr>
        <p:spPr>
          <a:xfrm rot="10800000" flipH="1">
            <a:off x="1013500" y="-125"/>
            <a:ext cx="4107600" cy="5140800"/>
          </a:xfrm>
          <a:prstGeom prst="round1Rect">
            <a:avLst>
              <a:gd name="adj" fmla="val 2263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a:spLocks noGrp="1"/>
          </p:cNvSpPr>
          <p:nvPr>
            <p:ph type="pic" idx="2"/>
          </p:nvPr>
        </p:nvSpPr>
        <p:spPr>
          <a:xfrm>
            <a:off x="0" y="399600"/>
            <a:ext cx="3947400" cy="4743900"/>
          </a:xfrm>
          <a:prstGeom prst="round1Rect">
            <a:avLst>
              <a:gd name="adj" fmla="val 22505"/>
            </a:avLst>
          </a:prstGeom>
          <a:noFill/>
          <a:ln>
            <a:noFill/>
          </a:ln>
        </p:spPr>
      </p:sp>
      <p:sp>
        <p:nvSpPr>
          <p:cNvPr id="63" name="Google Shape;63;p15"/>
          <p:cNvSpPr txBox="1">
            <a:spLocks noGrp="1"/>
          </p:cNvSpPr>
          <p:nvPr>
            <p:ph type="body" idx="1"/>
          </p:nvPr>
        </p:nvSpPr>
        <p:spPr>
          <a:xfrm>
            <a:off x="5306400" y="1194750"/>
            <a:ext cx="3650400" cy="3586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64" name="Google Shape;64;p15"/>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with 3 paragraphs"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67" name="Google Shape;67;p16"/>
          <p:cNvSpPr/>
          <p:nvPr/>
        </p:nvSpPr>
        <p:spPr>
          <a:xfrm rot="10800000">
            <a:off x="356100" y="-50"/>
            <a:ext cx="8787900" cy="1431000"/>
          </a:xfrm>
          <a:prstGeom prst="round1Rect">
            <a:avLst>
              <a:gd name="adj" fmla="val 2716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ctrTitle"/>
          </p:nvPr>
        </p:nvSpPr>
        <p:spPr>
          <a:xfrm>
            <a:off x="778850" y="299625"/>
            <a:ext cx="7915800" cy="54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a:endParaRPr/>
          </a:p>
        </p:txBody>
      </p:sp>
      <p:sp>
        <p:nvSpPr>
          <p:cNvPr id="69" name="Google Shape;69;p16"/>
          <p:cNvSpPr txBox="1">
            <a:spLocks noGrp="1"/>
          </p:cNvSpPr>
          <p:nvPr>
            <p:ph type="body" idx="1"/>
          </p:nvPr>
        </p:nvSpPr>
        <p:spPr>
          <a:xfrm>
            <a:off x="778850" y="1623851"/>
            <a:ext cx="7915800" cy="992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6"/>
          <p:cNvSpPr txBox="1">
            <a:spLocks noGrp="1"/>
          </p:cNvSpPr>
          <p:nvPr>
            <p:ph type="body" idx="2"/>
          </p:nvPr>
        </p:nvSpPr>
        <p:spPr>
          <a:xfrm>
            <a:off x="778850" y="2710288"/>
            <a:ext cx="7915800" cy="992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6"/>
          <p:cNvSpPr txBox="1">
            <a:spLocks noGrp="1"/>
          </p:cNvSpPr>
          <p:nvPr>
            <p:ph type="body" idx="3"/>
          </p:nvPr>
        </p:nvSpPr>
        <p:spPr>
          <a:xfrm>
            <a:off x="778850" y="3796724"/>
            <a:ext cx="7915800" cy="992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with 2 columns v1" type="twoColTx">
  <p:cSld name="TITLE_AND_TWO_COLUMNS">
    <p:spTree>
      <p:nvGrpSpPr>
        <p:cNvPr id="1" name="Shape 72"/>
        <p:cNvGrpSpPr/>
        <p:nvPr/>
      </p:nvGrpSpPr>
      <p:grpSpPr>
        <a:xfrm>
          <a:off x="0" y="0"/>
          <a:ext cx="0" cy="0"/>
          <a:chOff x="0" y="0"/>
          <a:chExt cx="0" cy="0"/>
        </a:xfrm>
      </p:grpSpPr>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74" name="Google Shape;74;p17"/>
          <p:cNvSpPr/>
          <p:nvPr/>
        </p:nvSpPr>
        <p:spPr>
          <a:xfrm rot="10800000">
            <a:off x="1191800" y="1350"/>
            <a:ext cx="7956900" cy="5140800"/>
          </a:xfrm>
          <a:prstGeom prst="round1Rect">
            <a:avLst>
              <a:gd name="adj" fmla="val 1460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txBox="1">
            <a:spLocks noGrp="1"/>
          </p:cNvSpPr>
          <p:nvPr>
            <p:ph type="subTitle" idx="1"/>
          </p:nvPr>
        </p:nvSpPr>
        <p:spPr>
          <a:xfrm>
            <a:off x="1855975" y="683650"/>
            <a:ext cx="6729600" cy="435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Font typeface="Figtree SemiBold"/>
              <a:buNone/>
              <a:defRPr sz="1400">
                <a:solidFill>
                  <a:schemeClr val="lt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76" name="Google Shape;76;p17"/>
          <p:cNvSpPr txBox="1">
            <a:spLocks noGrp="1"/>
          </p:cNvSpPr>
          <p:nvPr>
            <p:ph type="body" idx="2"/>
          </p:nvPr>
        </p:nvSpPr>
        <p:spPr>
          <a:xfrm>
            <a:off x="1855975" y="1174150"/>
            <a:ext cx="6729600" cy="1129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77" name="Google Shape;77;p17"/>
          <p:cNvSpPr txBox="1">
            <a:spLocks noGrp="1"/>
          </p:cNvSpPr>
          <p:nvPr>
            <p:ph type="ctrTitle"/>
          </p:nvPr>
        </p:nvSpPr>
        <p:spPr>
          <a:xfrm rot="-5400000">
            <a:off x="-1631700" y="2222350"/>
            <a:ext cx="44709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78" name="Google Shape;78;p17"/>
          <p:cNvSpPr/>
          <p:nvPr/>
        </p:nvSpPr>
        <p:spPr>
          <a:xfrm>
            <a:off x="1696675" y="683650"/>
            <a:ext cx="54300" cy="1612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79" name="Google Shape;79;p17"/>
          <p:cNvSpPr txBox="1">
            <a:spLocks noGrp="1"/>
          </p:cNvSpPr>
          <p:nvPr>
            <p:ph type="subTitle" idx="3"/>
          </p:nvPr>
        </p:nvSpPr>
        <p:spPr>
          <a:xfrm>
            <a:off x="1855975" y="2688550"/>
            <a:ext cx="6729600" cy="435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Font typeface="Figtree SemiBold"/>
              <a:buNone/>
              <a:defRPr sz="1400">
                <a:solidFill>
                  <a:schemeClr val="lt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80" name="Google Shape;80;p17"/>
          <p:cNvSpPr txBox="1">
            <a:spLocks noGrp="1"/>
          </p:cNvSpPr>
          <p:nvPr>
            <p:ph type="body" idx="4"/>
          </p:nvPr>
        </p:nvSpPr>
        <p:spPr>
          <a:xfrm>
            <a:off x="1855975" y="3179050"/>
            <a:ext cx="6729600" cy="1129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81" name="Google Shape;81;p17"/>
          <p:cNvSpPr/>
          <p:nvPr/>
        </p:nvSpPr>
        <p:spPr>
          <a:xfrm>
            <a:off x="1696675" y="2688550"/>
            <a:ext cx="54300" cy="1612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with 2 columns v2" type="titleOnly">
  <p:cSld name="TITLE_ONLY">
    <p:bg>
      <p:bgPr>
        <a:solidFill>
          <a:schemeClr val="accent1"/>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84" name="Google Shape;84;p18"/>
          <p:cNvSpPr/>
          <p:nvPr/>
        </p:nvSpPr>
        <p:spPr>
          <a:xfrm rot="10800000">
            <a:off x="1027500" y="1350"/>
            <a:ext cx="8116500" cy="5140800"/>
          </a:xfrm>
          <a:prstGeom prst="round1Rect">
            <a:avLst>
              <a:gd name="adj" fmla="val 2263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a:spLocks noGrp="1"/>
          </p:cNvSpPr>
          <p:nvPr>
            <p:ph type="ctrTitle"/>
          </p:nvPr>
        </p:nvSpPr>
        <p:spPr>
          <a:xfrm>
            <a:off x="1976400" y="238650"/>
            <a:ext cx="6688500" cy="547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8"/>
          <p:cNvSpPr/>
          <p:nvPr/>
        </p:nvSpPr>
        <p:spPr>
          <a:xfrm>
            <a:off x="2064825" y="1104572"/>
            <a:ext cx="274200" cy="274200"/>
          </a:xfrm>
          <a:prstGeom prst="roundRect">
            <a:avLst>
              <a:gd name="adj" fmla="val 3067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p:nvPr/>
        </p:nvSpPr>
        <p:spPr>
          <a:xfrm>
            <a:off x="5308125" y="1104572"/>
            <a:ext cx="274200" cy="274200"/>
          </a:xfrm>
          <a:prstGeom prst="roundRect">
            <a:avLst>
              <a:gd name="adj" fmla="val 3067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subTitle" idx="1"/>
          </p:nvPr>
        </p:nvSpPr>
        <p:spPr>
          <a:xfrm>
            <a:off x="1976400" y="1567500"/>
            <a:ext cx="2969400" cy="54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89" name="Google Shape;89;p18"/>
          <p:cNvSpPr txBox="1">
            <a:spLocks noGrp="1"/>
          </p:cNvSpPr>
          <p:nvPr>
            <p:ph type="body" idx="2"/>
          </p:nvPr>
        </p:nvSpPr>
        <p:spPr>
          <a:xfrm>
            <a:off x="1976400" y="2215500"/>
            <a:ext cx="2969400" cy="2350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90" name="Google Shape;90;p18"/>
          <p:cNvSpPr txBox="1">
            <a:spLocks noGrp="1"/>
          </p:cNvSpPr>
          <p:nvPr>
            <p:ph type="subTitle" idx="3"/>
          </p:nvPr>
        </p:nvSpPr>
        <p:spPr>
          <a:xfrm>
            <a:off x="5218475" y="1567500"/>
            <a:ext cx="2969400" cy="54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91" name="Google Shape;91;p18"/>
          <p:cNvSpPr txBox="1">
            <a:spLocks noGrp="1"/>
          </p:cNvSpPr>
          <p:nvPr>
            <p:ph type="body" idx="4"/>
          </p:nvPr>
        </p:nvSpPr>
        <p:spPr>
          <a:xfrm>
            <a:off x="5218475" y="2215500"/>
            <a:ext cx="2969400" cy="2350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with 2 columns v3">
  <p:cSld name="ONE_COLUMN_TEXT">
    <p:spTree>
      <p:nvGrpSpPr>
        <p:cNvPr id="1" name="Shape 92"/>
        <p:cNvGrpSpPr/>
        <p:nvPr/>
      </p:nvGrpSpPr>
      <p:grpSpPr>
        <a:xfrm>
          <a:off x="0" y="0"/>
          <a:ext cx="0" cy="0"/>
          <a:chOff x="0" y="0"/>
          <a:chExt cx="0" cy="0"/>
        </a:xfrm>
      </p:grpSpPr>
      <p:sp>
        <p:nvSpPr>
          <p:cNvPr id="93" name="Google Shape;9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94" name="Google Shape;94;p19"/>
          <p:cNvSpPr/>
          <p:nvPr/>
        </p:nvSpPr>
        <p:spPr>
          <a:xfrm>
            <a:off x="719025" y="1099600"/>
            <a:ext cx="3749700" cy="3625200"/>
          </a:xfrm>
          <a:prstGeom prst="roundRect">
            <a:avLst>
              <a:gd name="adj" fmla="val 88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p:nvPr/>
        </p:nvSpPr>
        <p:spPr>
          <a:xfrm>
            <a:off x="1111480" y="1405513"/>
            <a:ext cx="243000" cy="243000"/>
          </a:xfrm>
          <a:prstGeom prst="roundRect">
            <a:avLst>
              <a:gd name="adj" fmla="val 306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a:off x="4675275" y="1099600"/>
            <a:ext cx="3749700" cy="3625200"/>
          </a:xfrm>
          <a:prstGeom prst="roundRect">
            <a:avLst>
              <a:gd name="adj" fmla="val 88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p:nvPr/>
        </p:nvSpPr>
        <p:spPr>
          <a:xfrm>
            <a:off x="5067730" y="1405513"/>
            <a:ext cx="243000" cy="243000"/>
          </a:xfrm>
          <a:prstGeom prst="roundRect">
            <a:avLst>
              <a:gd name="adj" fmla="val 306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txBox="1">
            <a:spLocks noGrp="1"/>
          </p:cNvSpPr>
          <p:nvPr>
            <p:ph type="subTitle" idx="1"/>
          </p:nvPr>
        </p:nvSpPr>
        <p:spPr>
          <a:xfrm>
            <a:off x="1033200" y="1750209"/>
            <a:ext cx="3132000" cy="49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Font typeface="Figtree SemiBold"/>
              <a:buNone/>
              <a:defRPr sz="1400">
                <a:solidFill>
                  <a:schemeClr val="lt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99" name="Google Shape;99;p19"/>
          <p:cNvSpPr txBox="1">
            <a:spLocks noGrp="1"/>
          </p:cNvSpPr>
          <p:nvPr>
            <p:ph type="body" idx="2"/>
          </p:nvPr>
        </p:nvSpPr>
        <p:spPr>
          <a:xfrm>
            <a:off x="1033200" y="2312929"/>
            <a:ext cx="3132000" cy="2031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00" name="Google Shape;100;p19"/>
          <p:cNvSpPr txBox="1">
            <a:spLocks noGrp="1"/>
          </p:cNvSpPr>
          <p:nvPr>
            <p:ph type="subTitle" idx="3"/>
          </p:nvPr>
        </p:nvSpPr>
        <p:spPr>
          <a:xfrm>
            <a:off x="4989600" y="1750209"/>
            <a:ext cx="3132000" cy="49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Font typeface="Figtree SemiBold"/>
              <a:buNone/>
              <a:defRPr sz="1400">
                <a:solidFill>
                  <a:schemeClr val="lt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101" name="Google Shape;101;p19"/>
          <p:cNvSpPr txBox="1">
            <a:spLocks noGrp="1"/>
          </p:cNvSpPr>
          <p:nvPr>
            <p:ph type="body" idx="4"/>
          </p:nvPr>
        </p:nvSpPr>
        <p:spPr>
          <a:xfrm>
            <a:off x="4989600" y="2312929"/>
            <a:ext cx="3132000" cy="2031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02" name="Google Shape;102;p19"/>
          <p:cNvSpPr txBox="1">
            <a:spLocks noGrp="1"/>
          </p:cNvSpPr>
          <p:nvPr>
            <p:ph type="ctrTitle"/>
          </p:nvPr>
        </p:nvSpPr>
        <p:spPr>
          <a:xfrm>
            <a:off x="720000" y="240225"/>
            <a:ext cx="77076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With Bullet Points v1 No Image">
  <p:cSld name="MAIN_POINT">
    <p:bg>
      <p:bgPr>
        <a:solidFill>
          <a:schemeClr val="accent1"/>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105" name="Google Shape;105;p20"/>
          <p:cNvSpPr/>
          <p:nvPr/>
        </p:nvSpPr>
        <p:spPr>
          <a:xfrm rot="10800000" flipH="1">
            <a:off x="0" y="-25"/>
            <a:ext cx="8241300" cy="1411200"/>
          </a:xfrm>
          <a:prstGeom prst="round1Rect">
            <a:avLst>
              <a:gd name="adj" fmla="val 2716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txBox="1">
            <a:spLocks noGrp="1"/>
          </p:cNvSpPr>
          <p:nvPr>
            <p:ph type="ctrTitle"/>
          </p:nvPr>
        </p:nvSpPr>
        <p:spPr>
          <a:xfrm>
            <a:off x="327600" y="268350"/>
            <a:ext cx="7026600" cy="547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07" name="Google Shape;107;p20"/>
          <p:cNvSpPr txBox="1">
            <a:spLocks noGrp="1"/>
          </p:cNvSpPr>
          <p:nvPr>
            <p:ph type="body" idx="1"/>
          </p:nvPr>
        </p:nvSpPr>
        <p:spPr>
          <a:xfrm>
            <a:off x="327600" y="1686025"/>
            <a:ext cx="7920000" cy="2977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With Bullet Points v1">
  <p:cSld name="SECTION_TITLE_AND_DESCRIPTION">
    <p:spTree>
      <p:nvGrpSpPr>
        <p:cNvPr id="1" name="Shape 108"/>
        <p:cNvGrpSpPr/>
        <p:nvPr/>
      </p:nvGrpSpPr>
      <p:grpSpPr>
        <a:xfrm>
          <a:off x="0" y="0"/>
          <a:ext cx="0" cy="0"/>
          <a:chOff x="0" y="0"/>
          <a:chExt cx="0" cy="0"/>
        </a:xfrm>
      </p:grpSpPr>
      <p:sp>
        <p:nvSpPr>
          <p:cNvPr id="109" name="Google Shape;10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110" name="Google Shape;110;p21"/>
          <p:cNvSpPr/>
          <p:nvPr/>
        </p:nvSpPr>
        <p:spPr>
          <a:xfrm>
            <a:off x="-19850" y="-30150"/>
            <a:ext cx="4305900" cy="5174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p21"/>
          <p:cNvSpPr>
            <a:spLocks noGrp="1"/>
          </p:cNvSpPr>
          <p:nvPr>
            <p:ph type="pic" idx="2"/>
          </p:nvPr>
        </p:nvSpPr>
        <p:spPr>
          <a:xfrm>
            <a:off x="-19850" y="-30150"/>
            <a:ext cx="4305900" cy="5174700"/>
          </a:xfrm>
          <a:prstGeom prst="round1Rect">
            <a:avLst>
              <a:gd name="adj" fmla="val 22505"/>
            </a:avLst>
          </a:prstGeom>
          <a:noFill/>
          <a:ln>
            <a:noFill/>
          </a:ln>
        </p:spPr>
      </p:sp>
      <p:sp>
        <p:nvSpPr>
          <p:cNvPr id="112" name="Google Shape;112;p21"/>
          <p:cNvSpPr txBox="1">
            <a:spLocks noGrp="1"/>
          </p:cNvSpPr>
          <p:nvPr>
            <p:ph type="ctrTitle"/>
          </p:nvPr>
        </p:nvSpPr>
        <p:spPr>
          <a:xfrm>
            <a:off x="4600800" y="363600"/>
            <a:ext cx="4201200" cy="540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13" name="Google Shape;113;p21"/>
          <p:cNvSpPr txBox="1">
            <a:spLocks noGrp="1"/>
          </p:cNvSpPr>
          <p:nvPr>
            <p:ph type="body" idx="1"/>
          </p:nvPr>
        </p:nvSpPr>
        <p:spPr>
          <a:xfrm>
            <a:off x="4600800" y="1044000"/>
            <a:ext cx="4201200" cy="373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With Bullet Points v2">
  <p:cSld name="CAPTION_ONLY">
    <p:spTree>
      <p:nvGrpSpPr>
        <p:cNvPr id="1" name="Shape 114"/>
        <p:cNvGrpSpPr/>
        <p:nvPr/>
      </p:nvGrpSpPr>
      <p:grpSpPr>
        <a:xfrm>
          <a:off x="0" y="0"/>
          <a:ext cx="0" cy="0"/>
          <a:chOff x="0" y="0"/>
          <a:chExt cx="0" cy="0"/>
        </a:xfrm>
      </p:grpSpPr>
      <p:sp>
        <p:nvSpPr>
          <p:cNvPr id="115" name="Google Shape;11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116" name="Google Shape;116;p22"/>
          <p:cNvSpPr/>
          <p:nvPr/>
        </p:nvSpPr>
        <p:spPr>
          <a:xfrm flipH="1">
            <a:off x="4821775" y="-15150"/>
            <a:ext cx="4367700" cy="5173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22"/>
          <p:cNvSpPr/>
          <p:nvPr/>
        </p:nvSpPr>
        <p:spPr>
          <a:xfrm rot="10800000">
            <a:off x="4821875" y="-29300"/>
            <a:ext cx="3083700" cy="4490400"/>
          </a:xfrm>
          <a:prstGeom prst="round1Rect">
            <a:avLst>
              <a:gd name="adj" fmla="val 22635"/>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txBox="1">
            <a:spLocks noGrp="1"/>
          </p:cNvSpPr>
          <p:nvPr>
            <p:ph type="ctrTitle"/>
          </p:nvPr>
        </p:nvSpPr>
        <p:spPr>
          <a:xfrm>
            <a:off x="471600" y="363600"/>
            <a:ext cx="4201200" cy="540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19" name="Google Shape;119;p22"/>
          <p:cNvSpPr txBox="1">
            <a:spLocks noGrp="1"/>
          </p:cNvSpPr>
          <p:nvPr>
            <p:ph type="body" idx="1"/>
          </p:nvPr>
        </p:nvSpPr>
        <p:spPr>
          <a:xfrm>
            <a:off x="471600" y="1044000"/>
            <a:ext cx="4201200" cy="373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20" name="Google Shape;120;p22"/>
          <p:cNvSpPr>
            <a:spLocks noGrp="1"/>
          </p:cNvSpPr>
          <p:nvPr>
            <p:ph type="pic" idx="2"/>
          </p:nvPr>
        </p:nvSpPr>
        <p:spPr>
          <a:xfrm>
            <a:off x="5098725" y="510450"/>
            <a:ext cx="3867900" cy="4648200"/>
          </a:xfrm>
          <a:prstGeom prst="round1Rect">
            <a:avLst>
              <a:gd name="adj" fmla="val 22505"/>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with 3 columns">
  <p:cSld name="BIG_NUMBER">
    <p:spTree>
      <p:nvGrpSpPr>
        <p:cNvPr id="1" name="Shape 121"/>
        <p:cNvGrpSpPr/>
        <p:nvPr/>
      </p:nvGrpSpPr>
      <p:grpSpPr>
        <a:xfrm>
          <a:off x="0" y="0"/>
          <a:ext cx="0" cy="0"/>
          <a:chOff x="0" y="0"/>
          <a:chExt cx="0" cy="0"/>
        </a:xfrm>
      </p:grpSpPr>
      <p:sp>
        <p:nvSpPr>
          <p:cNvPr id="122" name="Google Shape;12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123" name="Google Shape;123;p23"/>
          <p:cNvSpPr/>
          <p:nvPr/>
        </p:nvSpPr>
        <p:spPr>
          <a:xfrm>
            <a:off x="0" y="1168825"/>
            <a:ext cx="9144000" cy="4220400"/>
          </a:xfrm>
          <a:prstGeom prst="round1Rect">
            <a:avLst>
              <a:gd name="adj" fmla="val 2716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23"/>
          <p:cNvCxnSpPr/>
          <p:nvPr/>
        </p:nvCxnSpPr>
        <p:spPr>
          <a:xfrm>
            <a:off x="3173475" y="1570122"/>
            <a:ext cx="0" cy="32688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23"/>
          <p:cNvCxnSpPr/>
          <p:nvPr/>
        </p:nvCxnSpPr>
        <p:spPr>
          <a:xfrm>
            <a:off x="5994100" y="1609359"/>
            <a:ext cx="0" cy="3268800"/>
          </a:xfrm>
          <a:prstGeom prst="straightConnector1">
            <a:avLst/>
          </a:prstGeom>
          <a:noFill/>
          <a:ln w="9525" cap="flat" cmpd="sng">
            <a:solidFill>
              <a:schemeClr val="lt1"/>
            </a:solidFill>
            <a:prstDash val="solid"/>
            <a:round/>
            <a:headEnd type="none" w="med" len="med"/>
            <a:tailEnd type="none" w="med" len="med"/>
          </a:ln>
        </p:spPr>
      </p:cxnSp>
      <p:sp>
        <p:nvSpPr>
          <p:cNvPr id="126" name="Google Shape;126;p23"/>
          <p:cNvSpPr txBox="1">
            <a:spLocks noGrp="1"/>
          </p:cNvSpPr>
          <p:nvPr>
            <p:ph type="ctrTitle"/>
          </p:nvPr>
        </p:nvSpPr>
        <p:spPr>
          <a:xfrm>
            <a:off x="349200" y="202700"/>
            <a:ext cx="7916400" cy="540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27" name="Google Shape;127;p23"/>
          <p:cNvSpPr txBox="1">
            <a:spLocks noGrp="1"/>
          </p:cNvSpPr>
          <p:nvPr>
            <p:ph type="subTitle" idx="1"/>
          </p:nvPr>
        </p:nvSpPr>
        <p:spPr>
          <a:xfrm>
            <a:off x="565200" y="1505126"/>
            <a:ext cx="2332800" cy="58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Font typeface="Figtree SemiBold"/>
              <a:buNone/>
              <a:defRPr sz="1400">
                <a:solidFill>
                  <a:schemeClr val="lt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128" name="Google Shape;128;p23"/>
          <p:cNvSpPr txBox="1">
            <a:spLocks noGrp="1"/>
          </p:cNvSpPr>
          <p:nvPr>
            <p:ph type="body" idx="2"/>
          </p:nvPr>
        </p:nvSpPr>
        <p:spPr>
          <a:xfrm>
            <a:off x="565200" y="2203158"/>
            <a:ext cx="2332800" cy="2532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29" name="Google Shape;129;p23"/>
          <p:cNvSpPr txBox="1">
            <a:spLocks noGrp="1"/>
          </p:cNvSpPr>
          <p:nvPr>
            <p:ph type="subTitle" idx="3"/>
          </p:nvPr>
        </p:nvSpPr>
        <p:spPr>
          <a:xfrm>
            <a:off x="3405600" y="1505126"/>
            <a:ext cx="2332800" cy="58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Font typeface="Figtree SemiBold"/>
              <a:buNone/>
              <a:defRPr sz="1400">
                <a:solidFill>
                  <a:schemeClr val="lt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130" name="Google Shape;130;p23"/>
          <p:cNvSpPr txBox="1">
            <a:spLocks noGrp="1"/>
          </p:cNvSpPr>
          <p:nvPr>
            <p:ph type="body" idx="4"/>
          </p:nvPr>
        </p:nvSpPr>
        <p:spPr>
          <a:xfrm>
            <a:off x="3405600" y="2203158"/>
            <a:ext cx="2332800" cy="2532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31" name="Google Shape;131;p23"/>
          <p:cNvSpPr txBox="1">
            <a:spLocks noGrp="1"/>
          </p:cNvSpPr>
          <p:nvPr>
            <p:ph type="subTitle" idx="5"/>
          </p:nvPr>
        </p:nvSpPr>
        <p:spPr>
          <a:xfrm>
            <a:off x="6246000" y="1505126"/>
            <a:ext cx="2332800" cy="58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Font typeface="Figtree SemiBold"/>
              <a:buNone/>
              <a:defRPr sz="1400">
                <a:solidFill>
                  <a:schemeClr val="lt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132" name="Google Shape;132;p23"/>
          <p:cNvSpPr txBox="1">
            <a:spLocks noGrp="1"/>
          </p:cNvSpPr>
          <p:nvPr>
            <p:ph type="body" idx="6"/>
          </p:nvPr>
        </p:nvSpPr>
        <p:spPr>
          <a:xfrm>
            <a:off x="6246000" y="2203158"/>
            <a:ext cx="2332800" cy="2532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with 3 columns-v2" type="blank">
  <p:cSld name="BLANK">
    <p:spTree>
      <p:nvGrpSpPr>
        <p:cNvPr id="1" name="Shape 133"/>
        <p:cNvGrpSpPr/>
        <p:nvPr/>
      </p:nvGrpSpPr>
      <p:grpSpPr>
        <a:xfrm>
          <a:off x="0" y="0"/>
          <a:ext cx="0" cy="0"/>
          <a:chOff x="0" y="0"/>
          <a:chExt cx="0" cy="0"/>
        </a:xfrm>
      </p:grpSpPr>
      <p:sp>
        <p:nvSpPr>
          <p:cNvPr id="134" name="Google Shape;13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135" name="Google Shape;135;p24"/>
          <p:cNvSpPr txBox="1">
            <a:spLocks noGrp="1"/>
          </p:cNvSpPr>
          <p:nvPr>
            <p:ph type="subTitle" idx="1"/>
          </p:nvPr>
        </p:nvSpPr>
        <p:spPr>
          <a:xfrm>
            <a:off x="968400" y="1351300"/>
            <a:ext cx="1886400" cy="43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36" name="Google Shape;136;p24"/>
          <p:cNvSpPr txBox="1">
            <a:spLocks noGrp="1"/>
          </p:cNvSpPr>
          <p:nvPr>
            <p:ph type="body" idx="2"/>
          </p:nvPr>
        </p:nvSpPr>
        <p:spPr>
          <a:xfrm>
            <a:off x="968400" y="1868600"/>
            <a:ext cx="1886400" cy="292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7" name="Google Shape;137;p24"/>
          <p:cNvSpPr txBox="1">
            <a:spLocks noGrp="1"/>
          </p:cNvSpPr>
          <p:nvPr>
            <p:ph type="subTitle" idx="3"/>
          </p:nvPr>
        </p:nvSpPr>
        <p:spPr>
          <a:xfrm>
            <a:off x="3628800" y="1351300"/>
            <a:ext cx="1886400" cy="43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38" name="Google Shape;138;p24"/>
          <p:cNvSpPr txBox="1">
            <a:spLocks noGrp="1"/>
          </p:cNvSpPr>
          <p:nvPr>
            <p:ph type="body" idx="4"/>
          </p:nvPr>
        </p:nvSpPr>
        <p:spPr>
          <a:xfrm>
            <a:off x="3628800" y="1868600"/>
            <a:ext cx="1886400" cy="292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9" name="Google Shape;139;p24"/>
          <p:cNvSpPr txBox="1">
            <a:spLocks noGrp="1"/>
          </p:cNvSpPr>
          <p:nvPr>
            <p:ph type="subTitle" idx="5"/>
          </p:nvPr>
        </p:nvSpPr>
        <p:spPr>
          <a:xfrm>
            <a:off x="6289200" y="1351300"/>
            <a:ext cx="1886400" cy="43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140" name="Google Shape;140;p24"/>
          <p:cNvSpPr txBox="1">
            <a:spLocks noGrp="1"/>
          </p:cNvSpPr>
          <p:nvPr>
            <p:ph type="body" idx="6"/>
          </p:nvPr>
        </p:nvSpPr>
        <p:spPr>
          <a:xfrm>
            <a:off x="6289200" y="1868575"/>
            <a:ext cx="1886400" cy="292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1" name="Google Shape;141;p24"/>
          <p:cNvSpPr txBox="1">
            <a:spLocks noGrp="1"/>
          </p:cNvSpPr>
          <p:nvPr>
            <p:ph type="ctrTitle"/>
          </p:nvPr>
        </p:nvSpPr>
        <p:spPr>
          <a:xfrm>
            <a:off x="677400" y="228925"/>
            <a:ext cx="7789200" cy="540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142" name="Google Shape;142;p24"/>
          <p:cNvSpPr/>
          <p:nvPr/>
        </p:nvSpPr>
        <p:spPr>
          <a:xfrm rot="5400000">
            <a:off x="1892625" y="-38075"/>
            <a:ext cx="54300" cy="2413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143" name="Google Shape;143;p24"/>
          <p:cNvSpPr/>
          <p:nvPr/>
        </p:nvSpPr>
        <p:spPr>
          <a:xfrm rot="5400000">
            <a:off x="4544850" y="-50212"/>
            <a:ext cx="54300" cy="24132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144" name="Google Shape;144;p24"/>
          <p:cNvSpPr/>
          <p:nvPr/>
        </p:nvSpPr>
        <p:spPr>
          <a:xfrm rot="5400000">
            <a:off x="7197075" y="-53337"/>
            <a:ext cx="54300" cy="2413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 with 3 columns-v3">
  <p:cSld name="CUSTOM">
    <p:spTree>
      <p:nvGrpSpPr>
        <p:cNvPr id="1" name="Shape 145"/>
        <p:cNvGrpSpPr/>
        <p:nvPr/>
      </p:nvGrpSpPr>
      <p:grpSpPr>
        <a:xfrm>
          <a:off x="0" y="0"/>
          <a:ext cx="0" cy="0"/>
          <a:chOff x="0" y="0"/>
          <a:chExt cx="0" cy="0"/>
        </a:xfrm>
      </p:grpSpPr>
      <p:sp>
        <p:nvSpPr>
          <p:cNvPr id="146" name="Google Shape;146;p25"/>
          <p:cNvSpPr/>
          <p:nvPr/>
        </p:nvSpPr>
        <p:spPr>
          <a:xfrm rot="10800000" flipH="1">
            <a:off x="0" y="1350"/>
            <a:ext cx="1345200" cy="5140800"/>
          </a:xfrm>
          <a:prstGeom prst="round1Rect">
            <a:avLst>
              <a:gd name="adj" fmla="val 323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1168075" y="1035825"/>
            <a:ext cx="22200" cy="934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25"/>
          <p:cNvSpPr/>
          <p:nvPr/>
        </p:nvSpPr>
        <p:spPr>
          <a:xfrm>
            <a:off x="1168075" y="2312800"/>
            <a:ext cx="22200" cy="934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25"/>
          <p:cNvSpPr/>
          <p:nvPr/>
        </p:nvSpPr>
        <p:spPr>
          <a:xfrm>
            <a:off x="1168075" y="3648275"/>
            <a:ext cx="22200" cy="934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5"/>
          <p:cNvSpPr txBox="1">
            <a:spLocks noGrp="1"/>
          </p:cNvSpPr>
          <p:nvPr>
            <p:ph type="subTitle" idx="1"/>
          </p:nvPr>
        </p:nvSpPr>
        <p:spPr>
          <a:xfrm>
            <a:off x="1427350" y="872925"/>
            <a:ext cx="7283700" cy="54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51" name="Google Shape;151;p25"/>
          <p:cNvSpPr txBox="1">
            <a:spLocks noGrp="1"/>
          </p:cNvSpPr>
          <p:nvPr>
            <p:ph type="body" idx="2"/>
          </p:nvPr>
        </p:nvSpPr>
        <p:spPr>
          <a:xfrm>
            <a:off x="1427350" y="1468135"/>
            <a:ext cx="7283700" cy="658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2" name="Google Shape;152;p25"/>
          <p:cNvSpPr txBox="1">
            <a:spLocks noGrp="1"/>
          </p:cNvSpPr>
          <p:nvPr>
            <p:ph type="ctrTitle"/>
          </p:nvPr>
        </p:nvSpPr>
        <p:spPr>
          <a:xfrm>
            <a:off x="1427350" y="131300"/>
            <a:ext cx="7283700" cy="547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53" name="Google Shape;153;p25"/>
          <p:cNvSpPr txBox="1">
            <a:spLocks noGrp="1"/>
          </p:cNvSpPr>
          <p:nvPr>
            <p:ph type="subTitle" idx="3"/>
          </p:nvPr>
        </p:nvSpPr>
        <p:spPr>
          <a:xfrm>
            <a:off x="1427350" y="2182145"/>
            <a:ext cx="7283700" cy="54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54" name="Google Shape;154;p25"/>
          <p:cNvSpPr txBox="1">
            <a:spLocks noGrp="1"/>
          </p:cNvSpPr>
          <p:nvPr>
            <p:ph type="body" idx="4"/>
          </p:nvPr>
        </p:nvSpPr>
        <p:spPr>
          <a:xfrm>
            <a:off x="1427350" y="2777355"/>
            <a:ext cx="7283700" cy="658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5" name="Google Shape;155;p25"/>
          <p:cNvSpPr txBox="1">
            <a:spLocks noGrp="1"/>
          </p:cNvSpPr>
          <p:nvPr>
            <p:ph type="subTitle" idx="5"/>
          </p:nvPr>
        </p:nvSpPr>
        <p:spPr>
          <a:xfrm>
            <a:off x="1427350" y="3491365"/>
            <a:ext cx="7283700" cy="54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56" name="Google Shape;156;p25"/>
          <p:cNvSpPr txBox="1">
            <a:spLocks noGrp="1"/>
          </p:cNvSpPr>
          <p:nvPr>
            <p:ph type="body" idx="6"/>
          </p:nvPr>
        </p:nvSpPr>
        <p:spPr>
          <a:xfrm>
            <a:off x="1427350" y="4086575"/>
            <a:ext cx="7283700" cy="658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with 4 key metrics v2">
  <p:cSld name="CUSTOM_1">
    <p:bg>
      <p:bgPr>
        <a:solidFill>
          <a:schemeClr val="accent1"/>
        </a:solidFill>
        <a:effectLst/>
      </p:bgPr>
    </p:bg>
    <p:spTree>
      <p:nvGrpSpPr>
        <p:cNvPr id="1" name="Shape 157"/>
        <p:cNvGrpSpPr/>
        <p:nvPr/>
      </p:nvGrpSpPr>
      <p:grpSpPr>
        <a:xfrm>
          <a:off x="0" y="0"/>
          <a:ext cx="0" cy="0"/>
          <a:chOff x="0" y="0"/>
          <a:chExt cx="0" cy="0"/>
        </a:xfrm>
      </p:grpSpPr>
      <p:sp>
        <p:nvSpPr>
          <p:cNvPr id="158" name="Google Shape;158;p26"/>
          <p:cNvSpPr/>
          <p:nvPr/>
        </p:nvSpPr>
        <p:spPr>
          <a:xfrm>
            <a:off x="0" y="1607400"/>
            <a:ext cx="9144000" cy="3536400"/>
          </a:xfrm>
          <a:prstGeom prst="round1Rect">
            <a:avLst>
              <a:gd name="adj" fmla="val 2716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txBox="1">
            <a:spLocks noGrp="1"/>
          </p:cNvSpPr>
          <p:nvPr>
            <p:ph type="subTitle" idx="1"/>
          </p:nvPr>
        </p:nvSpPr>
        <p:spPr>
          <a:xfrm>
            <a:off x="352800" y="1946075"/>
            <a:ext cx="1807200" cy="36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60" name="Google Shape;160;p26"/>
          <p:cNvSpPr txBox="1">
            <a:spLocks noGrp="1"/>
          </p:cNvSpPr>
          <p:nvPr>
            <p:ph type="body" idx="2"/>
          </p:nvPr>
        </p:nvSpPr>
        <p:spPr>
          <a:xfrm>
            <a:off x="352800" y="2409500"/>
            <a:ext cx="1807200" cy="2355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1" name="Google Shape;161;p26"/>
          <p:cNvSpPr txBox="1">
            <a:spLocks noGrp="1"/>
          </p:cNvSpPr>
          <p:nvPr>
            <p:ph type="subTitle" idx="3"/>
          </p:nvPr>
        </p:nvSpPr>
        <p:spPr>
          <a:xfrm>
            <a:off x="2574000" y="1946075"/>
            <a:ext cx="1807200" cy="36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62" name="Google Shape;162;p26"/>
          <p:cNvSpPr txBox="1">
            <a:spLocks noGrp="1"/>
          </p:cNvSpPr>
          <p:nvPr>
            <p:ph type="body" idx="4"/>
          </p:nvPr>
        </p:nvSpPr>
        <p:spPr>
          <a:xfrm>
            <a:off x="2574000" y="2409500"/>
            <a:ext cx="1807200" cy="2355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3" name="Google Shape;163;p26"/>
          <p:cNvSpPr txBox="1">
            <a:spLocks noGrp="1"/>
          </p:cNvSpPr>
          <p:nvPr>
            <p:ph type="subTitle" idx="5"/>
          </p:nvPr>
        </p:nvSpPr>
        <p:spPr>
          <a:xfrm>
            <a:off x="4788000" y="1946075"/>
            <a:ext cx="1807200" cy="36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64" name="Google Shape;164;p26"/>
          <p:cNvSpPr txBox="1">
            <a:spLocks noGrp="1"/>
          </p:cNvSpPr>
          <p:nvPr>
            <p:ph type="body" idx="6"/>
          </p:nvPr>
        </p:nvSpPr>
        <p:spPr>
          <a:xfrm>
            <a:off x="4788000" y="2409500"/>
            <a:ext cx="1807200" cy="2355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5" name="Google Shape;165;p26"/>
          <p:cNvSpPr txBox="1">
            <a:spLocks noGrp="1"/>
          </p:cNvSpPr>
          <p:nvPr>
            <p:ph type="subTitle" idx="7"/>
          </p:nvPr>
        </p:nvSpPr>
        <p:spPr>
          <a:xfrm>
            <a:off x="7002000" y="1946075"/>
            <a:ext cx="1807200" cy="36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66" name="Google Shape;166;p26"/>
          <p:cNvSpPr txBox="1">
            <a:spLocks noGrp="1"/>
          </p:cNvSpPr>
          <p:nvPr>
            <p:ph type="body" idx="8"/>
          </p:nvPr>
        </p:nvSpPr>
        <p:spPr>
          <a:xfrm>
            <a:off x="7002000" y="2409500"/>
            <a:ext cx="1807200" cy="2355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7" name="Google Shape;167;p26"/>
          <p:cNvSpPr txBox="1">
            <a:spLocks noGrp="1"/>
          </p:cNvSpPr>
          <p:nvPr>
            <p:ph type="ctrTitle"/>
          </p:nvPr>
        </p:nvSpPr>
        <p:spPr>
          <a:xfrm>
            <a:off x="349200" y="237075"/>
            <a:ext cx="7916400" cy="540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a:endParaRPr/>
          </a:p>
        </p:txBody>
      </p:sp>
      <p:sp>
        <p:nvSpPr>
          <p:cNvPr id="168" name="Google Shape;168;p26"/>
          <p:cNvSpPr/>
          <p:nvPr/>
        </p:nvSpPr>
        <p:spPr>
          <a:xfrm>
            <a:off x="426972" y="1377423"/>
            <a:ext cx="403500" cy="403500"/>
          </a:xfrm>
          <a:prstGeom prst="roundRect">
            <a:avLst>
              <a:gd name="adj" fmla="val 19304"/>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2660772" y="1377423"/>
            <a:ext cx="403500" cy="403500"/>
          </a:xfrm>
          <a:prstGeom prst="roundRect">
            <a:avLst>
              <a:gd name="adj" fmla="val 19304"/>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4894572" y="1377423"/>
            <a:ext cx="403500" cy="403500"/>
          </a:xfrm>
          <a:prstGeom prst="roundRect">
            <a:avLst>
              <a:gd name="adj" fmla="val 19304"/>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7109997" y="1377423"/>
            <a:ext cx="403500" cy="403500"/>
          </a:xfrm>
          <a:prstGeom prst="roundRect">
            <a:avLst>
              <a:gd name="adj" fmla="val 19304"/>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with 4 key metrics v2">
  <p:cSld name="CUSTOM_2">
    <p:spTree>
      <p:nvGrpSpPr>
        <p:cNvPr id="1" name="Shape 172"/>
        <p:cNvGrpSpPr/>
        <p:nvPr/>
      </p:nvGrpSpPr>
      <p:grpSpPr>
        <a:xfrm>
          <a:off x="0" y="0"/>
          <a:ext cx="0" cy="0"/>
          <a:chOff x="0" y="0"/>
          <a:chExt cx="0" cy="0"/>
        </a:xfrm>
      </p:grpSpPr>
      <p:sp>
        <p:nvSpPr>
          <p:cNvPr id="173" name="Google Shape;173;p27"/>
          <p:cNvSpPr/>
          <p:nvPr/>
        </p:nvSpPr>
        <p:spPr>
          <a:xfrm rot="10800000">
            <a:off x="4547100" y="25"/>
            <a:ext cx="4596900" cy="478500"/>
          </a:xfrm>
          <a:prstGeom prst="round1Rect">
            <a:avLst>
              <a:gd name="adj" fmla="val 2716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600" y="4665000"/>
            <a:ext cx="4614600" cy="478500"/>
          </a:xfrm>
          <a:prstGeom prst="round1Rect">
            <a:avLst>
              <a:gd name="adj" fmla="val 2716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471500" y="1489575"/>
            <a:ext cx="1632600" cy="2830800"/>
          </a:xfrm>
          <a:prstGeom prst="roundRect">
            <a:avLst>
              <a:gd name="adj" fmla="val 88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7039925" y="1489575"/>
            <a:ext cx="1632600" cy="2830800"/>
          </a:xfrm>
          <a:prstGeom prst="roundRect">
            <a:avLst>
              <a:gd name="adj" fmla="val 88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2611275" y="1489575"/>
            <a:ext cx="1632600" cy="2830800"/>
          </a:xfrm>
          <a:prstGeom prst="roundRect">
            <a:avLst>
              <a:gd name="adj" fmla="val 88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8" name="Google Shape;178;p27"/>
          <p:cNvSpPr/>
          <p:nvPr/>
        </p:nvSpPr>
        <p:spPr>
          <a:xfrm>
            <a:off x="4751050" y="1489575"/>
            <a:ext cx="1632600" cy="2830800"/>
          </a:xfrm>
          <a:prstGeom prst="roundRect">
            <a:avLst>
              <a:gd name="adj" fmla="val 884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1035175" y="1733138"/>
            <a:ext cx="505200" cy="505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27"/>
          <p:cNvSpPr/>
          <p:nvPr/>
        </p:nvSpPr>
        <p:spPr>
          <a:xfrm>
            <a:off x="7603600" y="1733138"/>
            <a:ext cx="505200" cy="505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7"/>
          <p:cNvSpPr/>
          <p:nvPr/>
        </p:nvSpPr>
        <p:spPr>
          <a:xfrm>
            <a:off x="3174950" y="1733138"/>
            <a:ext cx="505200" cy="505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182" name="Google Shape;182;p27"/>
          <p:cNvSpPr/>
          <p:nvPr/>
        </p:nvSpPr>
        <p:spPr>
          <a:xfrm>
            <a:off x="5314725" y="1733138"/>
            <a:ext cx="505200" cy="505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27"/>
          <p:cNvSpPr txBox="1"/>
          <p:nvPr/>
        </p:nvSpPr>
        <p:spPr>
          <a:xfrm>
            <a:off x="1035175" y="1733138"/>
            <a:ext cx="505200" cy="5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
                <a:solidFill>
                  <a:schemeClr val="dk1"/>
                </a:solidFill>
                <a:latin typeface="Hanken Grotesk ExtraBold"/>
                <a:ea typeface="Hanken Grotesk ExtraBold"/>
                <a:cs typeface="Hanken Grotesk ExtraBold"/>
                <a:sym typeface="Hanken Grotesk ExtraBold"/>
              </a:rPr>
              <a:t>01</a:t>
            </a:r>
            <a:endParaRPr>
              <a:solidFill>
                <a:schemeClr val="dk1"/>
              </a:solidFill>
              <a:latin typeface="Hanken Grotesk ExtraBold"/>
              <a:ea typeface="Hanken Grotesk ExtraBold"/>
              <a:cs typeface="Hanken Grotesk ExtraBold"/>
              <a:sym typeface="Hanken Grotesk ExtraBold"/>
            </a:endParaRPr>
          </a:p>
        </p:txBody>
      </p:sp>
      <p:sp>
        <p:nvSpPr>
          <p:cNvPr id="184" name="Google Shape;184;p27"/>
          <p:cNvSpPr txBox="1"/>
          <p:nvPr/>
        </p:nvSpPr>
        <p:spPr>
          <a:xfrm>
            <a:off x="7603600" y="1733138"/>
            <a:ext cx="505200" cy="5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
                <a:solidFill>
                  <a:schemeClr val="dk1"/>
                </a:solidFill>
                <a:latin typeface="Hanken Grotesk ExtraBold"/>
                <a:ea typeface="Hanken Grotesk ExtraBold"/>
                <a:cs typeface="Hanken Grotesk ExtraBold"/>
                <a:sym typeface="Hanken Grotesk ExtraBold"/>
              </a:rPr>
              <a:t>04</a:t>
            </a:r>
            <a:endParaRPr>
              <a:solidFill>
                <a:schemeClr val="dk1"/>
              </a:solidFill>
              <a:latin typeface="Hanken Grotesk ExtraBold"/>
              <a:ea typeface="Hanken Grotesk ExtraBold"/>
              <a:cs typeface="Hanken Grotesk ExtraBold"/>
              <a:sym typeface="Hanken Grotesk ExtraBold"/>
            </a:endParaRPr>
          </a:p>
        </p:txBody>
      </p:sp>
      <p:sp>
        <p:nvSpPr>
          <p:cNvPr id="185" name="Google Shape;185;p27"/>
          <p:cNvSpPr txBox="1"/>
          <p:nvPr/>
        </p:nvSpPr>
        <p:spPr>
          <a:xfrm>
            <a:off x="3174950" y="1733138"/>
            <a:ext cx="505200" cy="5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
                <a:solidFill>
                  <a:schemeClr val="dk1"/>
                </a:solidFill>
                <a:latin typeface="Hanken Grotesk ExtraBold"/>
                <a:ea typeface="Hanken Grotesk ExtraBold"/>
                <a:cs typeface="Hanken Grotesk ExtraBold"/>
                <a:sym typeface="Hanken Grotesk ExtraBold"/>
              </a:rPr>
              <a:t>02</a:t>
            </a:r>
            <a:endParaRPr>
              <a:solidFill>
                <a:schemeClr val="dk1"/>
              </a:solidFill>
              <a:latin typeface="Hanken Grotesk ExtraBold"/>
              <a:ea typeface="Hanken Grotesk ExtraBold"/>
              <a:cs typeface="Hanken Grotesk ExtraBold"/>
              <a:sym typeface="Hanken Grotesk ExtraBold"/>
            </a:endParaRPr>
          </a:p>
        </p:txBody>
      </p:sp>
      <p:sp>
        <p:nvSpPr>
          <p:cNvPr id="186" name="Google Shape;186;p27"/>
          <p:cNvSpPr txBox="1"/>
          <p:nvPr/>
        </p:nvSpPr>
        <p:spPr>
          <a:xfrm>
            <a:off x="5314725" y="1733138"/>
            <a:ext cx="505200" cy="5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
                <a:solidFill>
                  <a:schemeClr val="dk1"/>
                </a:solidFill>
                <a:latin typeface="Hanken Grotesk ExtraBold"/>
                <a:ea typeface="Hanken Grotesk ExtraBold"/>
                <a:cs typeface="Hanken Grotesk ExtraBold"/>
                <a:sym typeface="Hanken Grotesk ExtraBold"/>
              </a:rPr>
              <a:t>03</a:t>
            </a:r>
            <a:endParaRPr>
              <a:solidFill>
                <a:schemeClr val="dk1"/>
              </a:solidFill>
              <a:latin typeface="Hanken Grotesk ExtraBold"/>
              <a:ea typeface="Hanken Grotesk ExtraBold"/>
              <a:cs typeface="Hanken Grotesk ExtraBold"/>
              <a:sym typeface="Hanken Grotesk ExtraBold"/>
            </a:endParaRPr>
          </a:p>
        </p:txBody>
      </p:sp>
      <p:sp>
        <p:nvSpPr>
          <p:cNvPr id="187" name="Google Shape;187;p27"/>
          <p:cNvSpPr txBox="1">
            <a:spLocks noGrp="1"/>
          </p:cNvSpPr>
          <p:nvPr>
            <p:ph type="subTitle" idx="1"/>
          </p:nvPr>
        </p:nvSpPr>
        <p:spPr>
          <a:xfrm>
            <a:off x="619150" y="2385286"/>
            <a:ext cx="1335600" cy="41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88" name="Google Shape;188;p27"/>
          <p:cNvSpPr txBox="1">
            <a:spLocks noGrp="1"/>
          </p:cNvSpPr>
          <p:nvPr>
            <p:ph type="body" idx="2"/>
          </p:nvPr>
        </p:nvSpPr>
        <p:spPr>
          <a:xfrm>
            <a:off x="619175" y="2909722"/>
            <a:ext cx="1335600" cy="11676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Clr>
                <a:schemeClr val="dk1"/>
              </a:buClr>
              <a:buSzPts val="1100"/>
              <a:buChar char="●"/>
              <a:defRPr sz="1100">
                <a:solidFill>
                  <a:schemeClr val="dk1"/>
                </a:solidFill>
              </a:defRPr>
            </a:lvl1pPr>
            <a:lvl2pPr marL="914400" lvl="1" indent="-298450" algn="ctr">
              <a:spcBef>
                <a:spcPts val="0"/>
              </a:spcBef>
              <a:spcAft>
                <a:spcPts val="0"/>
              </a:spcAft>
              <a:buClr>
                <a:schemeClr val="dk1"/>
              </a:buClr>
              <a:buSzPts val="1100"/>
              <a:buChar char="○"/>
              <a:defRPr sz="1100">
                <a:solidFill>
                  <a:schemeClr val="dk1"/>
                </a:solidFill>
              </a:defRPr>
            </a:lvl2pPr>
            <a:lvl3pPr marL="1371600" lvl="2" indent="-298450" algn="ctr">
              <a:spcBef>
                <a:spcPts val="0"/>
              </a:spcBef>
              <a:spcAft>
                <a:spcPts val="0"/>
              </a:spcAft>
              <a:buClr>
                <a:schemeClr val="dk1"/>
              </a:buClr>
              <a:buSzPts val="1100"/>
              <a:buChar char="■"/>
              <a:defRPr sz="1100">
                <a:solidFill>
                  <a:schemeClr val="dk1"/>
                </a:solidFill>
              </a:defRPr>
            </a:lvl3pPr>
            <a:lvl4pPr marL="1828800" lvl="3" indent="-298450" algn="ctr">
              <a:spcBef>
                <a:spcPts val="0"/>
              </a:spcBef>
              <a:spcAft>
                <a:spcPts val="0"/>
              </a:spcAft>
              <a:buClr>
                <a:schemeClr val="dk1"/>
              </a:buClr>
              <a:buSzPts val="1100"/>
              <a:buChar char="●"/>
              <a:defRPr sz="1100">
                <a:solidFill>
                  <a:schemeClr val="dk1"/>
                </a:solidFill>
              </a:defRPr>
            </a:lvl4pPr>
            <a:lvl5pPr marL="2286000" lvl="4" indent="-298450" algn="ctr">
              <a:spcBef>
                <a:spcPts val="0"/>
              </a:spcBef>
              <a:spcAft>
                <a:spcPts val="0"/>
              </a:spcAft>
              <a:buClr>
                <a:schemeClr val="dk1"/>
              </a:buClr>
              <a:buSzPts val="1100"/>
              <a:buChar char="○"/>
              <a:defRPr sz="1100">
                <a:solidFill>
                  <a:schemeClr val="dk1"/>
                </a:solidFill>
              </a:defRPr>
            </a:lvl5pPr>
            <a:lvl6pPr marL="2743200" lvl="5" indent="-298450" algn="ctr">
              <a:spcBef>
                <a:spcPts val="0"/>
              </a:spcBef>
              <a:spcAft>
                <a:spcPts val="0"/>
              </a:spcAft>
              <a:buClr>
                <a:schemeClr val="dk1"/>
              </a:buClr>
              <a:buSzPts val="1100"/>
              <a:buChar char="■"/>
              <a:defRPr sz="1100">
                <a:solidFill>
                  <a:schemeClr val="dk1"/>
                </a:solidFill>
              </a:defRPr>
            </a:lvl6pPr>
            <a:lvl7pPr marL="3200400" lvl="6" indent="-298450" algn="ctr">
              <a:spcBef>
                <a:spcPts val="0"/>
              </a:spcBef>
              <a:spcAft>
                <a:spcPts val="0"/>
              </a:spcAft>
              <a:buClr>
                <a:schemeClr val="dk1"/>
              </a:buClr>
              <a:buSzPts val="1100"/>
              <a:buChar char="●"/>
              <a:defRPr sz="1100">
                <a:solidFill>
                  <a:schemeClr val="dk1"/>
                </a:solidFill>
              </a:defRPr>
            </a:lvl7pPr>
            <a:lvl8pPr marL="3657600" lvl="7" indent="-298450" algn="ctr">
              <a:spcBef>
                <a:spcPts val="0"/>
              </a:spcBef>
              <a:spcAft>
                <a:spcPts val="0"/>
              </a:spcAft>
              <a:buClr>
                <a:schemeClr val="dk1"/>
              </a:buClr>
              <a:buSzPts val="1100"/>
              <a:buChar char="○"/>
              <a:defRPr sz="1100">
                <a:solidFill>
                  <a:schemeClr val="dk1"/>
                </a:solidFill>
              </a:defRPr>
            </a:lvl8pPr>
            <a:lvl9pPr marL="4114800" lvl="8" indent="-298450" algn="ctr">
              <a:spcBef>
                <a:spcPts val="0"/>
              </a:spcBef>
              <a:spcAft>
                <a:spcPts val="0"/>
              </a:spcAft>
              <a:buClr>
                <a:schemeClr val="dk1"/>
              </a:buClr>
              <a:buSzPts val="1100"/>
              <a:buChar char="■"/>
              <a:defRPr sz="1100">
                <a:solidFill>
                  <a:schemeClr val="dk1"/>
                </a:solidFill>
              </a:defRPr>
            </a:lvl9pPr>
          </a:lstStyle>
          <a:p>
            <a:endParaRPr/>
          </a:p>
        </p:txBody>
      </p:sp>
      <p:sp>
        <p:nvSpPr>
          <p:cNvPr id="189" name="Google Shape;189;p27"/>
          <p:cNvSpPr txBox="1">
            <a:spLocks noGrp="1"/>
          </p:cNvSpPr>
          <p:nvPr>
            <p:ph type="subTitle" idx="3"/>
          </p:nvPr>
        </p:nvSpPr>
        <p:spPr>
          <a:xfrm>
            <a:off x="2761150" y="2385286"/>
            <a:ext cx="1335600" cy="41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90" name="Google Shape;190;p27"/>
          <p:cNvSpPr txBox="1">
            <a:spLocks noGrp="1"/>
          </p:cNvSpPr>
          <p:nvPr>
            <p:ph type="body" idx="4"/>
          </p:nvPr>
        </p:nvSpPr>
        <p:spPr>
          <a:xfrm>
            <a:off x="2761175" y="2909722"/>
            <a:ext cx="1335600" cy="11676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Clr>
                <a:schemeClr val="dk1"/>
              </a:buClr>
              <a:buSzPts val="1100"/>
              <a:buChar char="●"/>
              <a:defRPr sz="1100">
                <a:solidFill>
                  <a:schemeClr val="dk1"/>
                </a:solidFill>
              </a:defRPr>
            </a:lvl1pPr>
            <a:lvl2pPr marL="914400" lvl="1" indent="-298450" algn="ctr">
              <a:spcBef>
                <a:spcPts val="0"/>
              </a:spcBef>
              <a:spcAft>
                <a:spcPts val="0"/>
              </a:spcAft>
              <a:buClr>
                <a:schemeClr val="dk1"/>
              </a:buClr>
              <a:buSzPts val="1100"/>
              <a:buChar char="○"/>
              <a:defRPr sz="1100">
                <a:solidFill>
                  <a:schemeClr val="dk1"/>
                </a:solidFill>
              </a:defRPr>
            </a:lvl2pPr>
            <a:lvl3pPr marL="1371600" lvl="2" indent="-298450" algn="ctr">
              <a:spcBef>
                <a:spcPts val="0"/>
              </a:spcBef>
              <a:spcAft>
                <a:spcPts val="0"/>
              </a:spcAft>
              <a:buClr>
                <a:schemeClr val="dk1"/>
              </a:buClr>
              <a:buSzPts val="1100"/>
              <a:buChar char="■"/>
              <a:defRPr sz="1100">
                <a:solidFill>
                  <a:schemeClr val="dk1"/>
                </a:solidFill>
              </a:defRPr>
            </a:lvl3pPr>
            <a:lvl4pPr marL="1828800" lvl="3" indent="-298450" algn="ctr">
              <a:spcBef>
                <a:spcPts val="0"/>
              </a:spcBef>
              <a:spcAft>
                <a:spcPts val="0"/>
              </a:spcAft>
              <a:buClr>
                <a:schemeClr val="dk1"/>
              </a:buClr>
              <a:buSzPts val="1100"/>
              <a:buChar char="●"/>
              <a:defRPr sz="1100">
                <a:solidFill>
                  <a:schemeClr val="dk1"/>
                </a:solidFill>
              </a:defRPr>
            </a:lvl4pPr>
            <a:lvl5pPr marL="2286000" lvl="4" indent="-298450" algn="ctr">
              <a:spcBef>
                <a:spcPts val="0"/>
              </a:spcBef>
              <a:spcAft>
                <a:spcPts val="0"/>
              </a:spcAft>
              <a:buClr>
                <a:schemeClr val="dk1"/>
              </a:buClr>
              <a:buSzPts val="1100"/>
              <a:buChar char="○"/>
              <a:defRPr sz="1100">
                <a:solidFill>
                  <a:schemeClr val="dk1"/>
                </a:solidFill>
              </a:defRPr>
            </a:lvl5pPr>
            <a:lvl6pPr marL="2743200" lvl="5" indent="-298450" algn="ctr">
              <a:spcBef>
                <a:spcPts val="0"/>
              </a:spcBef>
              <a:spcAft>
                <a:spcPts val="0"/>
              </a:spcAft>
              <a:buClr>
                <a:schemeClr val="dk1"/>
              </a:buClr>
              <a:buSzPts val="1100"/>
              <a:buChar char="■"/>
              <a:defRPr sz="1100">
                <a:solidFill>
                  <a:schemeClr val="dk1"/>
                </a:solidFill>
              </a:defRPr>
            </a:lvl6pPr>
            <a:lvl7pPr marL="3200400" lvl="6" indent="-298450" algn="ctr">
              <a:spcBef>
                <a:spcPts val="0"/>
              </a:spcBef>
              <a:spcAft>
                <a:spcPts val="0"/>
              </a:spcAft>
              <a:buClr>
                <a:schemeClr val="dk1"/>
              </a:buClr>
              <a:buSzPts val="1100"/>
              <a:buChar char="●"/>
              <a:defRPr sz="1100">
                <a:solidFill>
                  <a:schemeClr val="dk1"/>
                </a:solidFill>
              </a:defRPr>
            </a:lvl7pPr>
            <a:lvl8pPr marL="3657600" lvl="7" indent="-298450" algn="ctr">
              <a:spcBef>
                <a:spcPts val="0"/>
              </a:spcBef>
              <a:spcAft>
                <a:spcPts val="0"/>
              </a:spcAft>
              <a:buClr>
                <a:schemeClr val="dk1"/>
              </a:buClr>
              <a:buSzPts val="1100"/>
              <a:buChar char="○"/>
              <a:defRPr sz="1100">
                <a:solidFill>
                  <a:schemeClr val="dk1"/>
                </a:solidFill>
              </a:defRPr>
            </a:lvl8pPr>
            <a:lvl9pPr marL="4114800" lvl="8" indent="-298450" algn="ctr">
              <a:spcBef>
                <a:spcPts val="0"/>
              </a:spcBef>
              <a:spcAft>
                <a:spcPts val="0"/>
              </a:spcAft>
              <a:buClr>
                <a:schemeClr val="dk1"/>
              </a:buClr>
              <a:buSzPts val="1100"/>
              <a:buChar char="■"/>
              <a:defRPr sz="1100">
                <a:solidFill>
                  <a:schemeClr val="dk1"/>
                </a:solidFill>
              </a:defRPr>
            </a:lvl9pPr>
          </a:lstStyle>
          <a:p>
            <a:endParaRPr/>
          </a:p>
        </p:txBody>
      </p:sp>
      <p:sp>
        <p:nvSpPr>
          <p:cNvPr id="191" name="Google Shape;191;p27"/>
          <p:cNvSpPr txBox="1">
            <a:spLocks noGrp="1"/>
          </p:cNvSpPr>
          <p:nvPr>
            <p:ph type="subTitle" idx="5"/>
          </p:nvPr>
        </p:nvSpPr>
        <p:spPr>
          <a:xfrm>
            <a:off x="4899550" y="2385286"/>
            <a:ext cx="1335600" cy="41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92" name="Google Shape;192;p27"/>
          <p:cNvSpPr txBox="1">
            <a:spLocks noGrp="1"/>
          </p:cNvSpPr>
          <p:nvPr>
            <p:ph type="body" idx="6"/>
          </p:nvPr>
        </p:nvSpPr>
        <p:spPr>
          <a:xfrm>
            <a:off x="4899575" y="2909722"/>
            <a:ext cx="1335600" cy="11676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Clr>
                <a:schemeClr val="dk1"/>
              </a:buClr>
              <a:buSzPts val="1100"/>
              <a:buChar char="●"/>
              <a:defRPr sz="1100">
                <a:solidFill>
                  <a:schemeClr val="dk1"/>
                </a:solidFill>
              </a:defRPr>
            </a:lvl1pPr>
            <a:lvl2pPr marL="914400" lvl="1" indent="-298450" algn="ctr">
              <a:spcBef>
                <a:spcPts val="0"/>
              </a:spcBef>
              <a:spcAft>
                <a:spcPts val="0"/>
              </a:spcAft>
              <a:buClr>
                <a:schemeClr val="dk1"/>
              </a:buClr>
              <a:buSzPts val="1100"/>
              <a:buChar char="○"/>
              <a:defRPr sz="1100">
                <a:solidFill>
                  <a:schemeClr val="dk1"/>
                </a:solidFill>
              </a:defRPr>
            </a:lvl2pPr>
            <a:lvl3pPr marL="1371600" lvl="2" indent="-298450" algn="ctr">
              <a:spcBef>
                <a:spcPts val="0"/>
              </a:spcBef>
              <a:spcAft>
                <a:spcPts val="0"/>
              </a:spcAft>
              <a:buClr>
                <a:schemeClr val="dk1"/>
              </a:buClr>
              <a:buSzPts val="1100"/>
              <a:buChar char="■"/>
              <a:defRPr sz="1100">
                <a:solidFill>
                  <a:schemeClr val="dk1"/>
                </a:solidFill>
              </a:defRPr>
            </a:lvl3pPr>
            <a:lvl4pPr marL="1828800" lvl="3" indent="-298450" algn="ctr">
              <a:spcBef>
                <a:spcPts val="0"/>
              </a:spcBef>
              <a:spcAft>
                <a:spcPts val="0"/>
              </a:spcAft>
              <a:buClr>
                <a:schemeClr val="dk1"/>
              </a:buClr>
              <a:buSzPts val="1100"/>
              <a:buChar char="●"/>
              <a:defRPr sz="1100">
                <a:solidFill>
                  <a:schemeClr val="dk1"/>
                </a:solidFill>
              </a:defRPr>
            </a:lvl4pPr>
            <a:lvl5pPr marL="2286000" lvl="4" indent="-298450" algn="ctr">
              <a:spcBef>
                <a:spcPts val="0"/>
              </a:spcBef>
              <a:spcAft>
                <a:spcPts val="0"/>
              </a:spcAft>
              <a:buClr>
                <a:schemeClr val="dk1"/>
              </a:buClr>
              <a:buSzPts val="1100"/>
              <a:buChar char="○"/>
              <a:defRPr sz="1100">
                <a:solidFill>
                  <a:schemeClr val="dk1"/>
                </a:solidFill>
              </a:defRPr>
            </a:lvl5pPr>
            <a:lvl6pPr marL="2743200" lvl="5" indent="-298450" algn="ctr">
              <a:spcBef>
                <a:spcPts val="0"/>
              </a:spcBef>
              <a:spcAft>
                <a:spcPts val="0"/>
              </a:spcAft>
              <a:buClr>
                <a:schemeClr val="dk1"/>
              </a:buClr>
              <a:buSzPts val="1100"/>
              <a:buChar char="■"/>
              <a:defRPr sz="1100">
                <a:solidFill>
                  <a:schemeClr val="dk1"/>
                </a:solidFill>
              </a:defRPr>
            </a:lvl6pPr>
            <a:lvl7pPr marL="3200400" lvl="6" indent="-298450" algn="ctr">
              <a:spcBef>
                <a:spcPts val="0"/>
              </a:spcBef>
              <a:spcAft>
                <a:spcPts val="0"/>
              </a:spcAft>
              <a:buClr>
                <a:schemeClr val="dk1"/>
              </a:buClr>
              <a:buSzPts val="1100"/>
              <a:buChar char="●"/>
              <a:defRPr sz="1100">
                <a:solidFill>
                  <a:schemeClr val="dk1"/>
                </a:solidFill>
              </a:defRPr>
            </a:lvl7pPr>
            <a:lvl8pPr marL="3657600" lvl="7" indent="-298450" algn="ctr">
              <a:spcBef>
                <a:spcPts val="0"/>
              </a:spcBef>
              <a:spcAft>
                <a:spcPts val="0"/>
              </a:spcAft>
              <a:buClr>
                <a:schemeClr val="dk1"/>
              </a:buClr>
              <a:buSzPts val="1100"/>
              <a:buChar char="○"/>
              <a:defRPr sz="1100">
                <a:solidFill>
                  <a:schemeClr val="dk1"/>
                </a:solidFill>
              </a:defRPr>
            </a:lvl8pPr>
            <a:lvl9pPr marL="4114800" lvl="8" indent="-298450" algn="ctr">
              <a:spcBef>
                <a:spcPts val="0"/>
              </a:spcBef>
              <a:spcAft>
                <a:spcPts val="0"/>
              </a:spcAft>
              <a:buClr>
                <a:schemeClr val="dk1"/>
              </a:buClr>
              <a:buSzPts val="1100"/>
              <a:buChar char="■"/>
              <a:defRPr sz="1100">
                <a:solidFill>
                  <a:schemeClr val="dk1"/>
                </a:solidFill>
              </a:defRPr>
            </a:lvl9pPr>
          </a:lstStyle>
          <a:p>
            <a:endParaRPr/>
          </a:p>
        </p:txBody>
      </p:sp>
      <p:sp>
        <p:nvSpPr>
          <p:cNvPr id="193" name="Google Shape;193;p27"/>
          <p:cNvSpPr txBox="1">
            <a:spLocks noGrp="1"/>
          </p:cNvSpPr>
          <p:nvPr>
            <p:ph type="subTitle" idx="7"/>
          </p:nvPr>
        </p:nvSpPr>
        <p:spPr>
          <a:xfrm>
            <a:off x="7189150" y="2385286"/>
            <a:ext cx="1335600" cy="41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194" name="Google Shape;194;p27"/>
          <p:cNvSpPr txBox="1">
            <a:spLocks noGrp="1"/>
          </p:cNvSpPr>
          <p:nvPr>
            <p:ph type="body" idx="8"/>
          </p:nvPr>
        </p:nvSpPr>
        <p:spPr>
          <a:xfrm>
            <a:off x="7189175" y="2909722"/>
            <a:ext cx="1335600" cy="11676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Clr>
                <a:schemeClr val="dk1"/>
              </a:buClr>
              <a:buSzPts val="1100"/>
              <a:buChar char="●"/>
              <a:defRPr sz="1100">
                <a:solidFill>
                  <a:schemeClr val="dk1"/>
                </a:solidFill>
              </a:defRPr>
            </a:lvl1pPr>
            <a:lvl2pPr marL="914400" lvl="1" indent="-298450" algn="ctr">
              <a:spcBef>
                <a:spcPts val="0"/>
              </a:spcBef>
              <a:spcAft>
                <a:spcPts val="0"/>
              </a:spcAft>
              <a:buClr>
                <a:schemeClr val="dk1"/>
              </a:buClr>
              <a:buSzPts val="1100"/>
              <a:buChar char="○"/>
              <a:defRPr sz="1100">
                <a:solidFill>
                  <a:schemeClr val="dk1"/>
                </a:solidFill>
              </a:defRPr>
            </a:lvl2pPr>
            <a:lvl3pPr marL="1371600" lvl="2" indent="-298450" algn="ctr">
              <a:spcBef>
                <a:spcPts val="0"/>
              </a:spcBef>
              <a:spcAft>
                <a:spcPts val="0"/>
              </a:spcAft>
              <a:buClr>
                <a:schemeClr val="dk1"/>
              </a:buClr>
              <a:buSzPts val="1100"/>
              <a:buChar char="■"/>
              <a:defRPr sz="1100">
                <a:solidFill>
                  <a:schemeClr val="dk1"/>
                </a:solidFill>
              </a:defRPr>
            </a:lvl3pPr>
            <a:lvl4pPr marL="1828800" lvl="3" indent="-298450" algn="ctr">
              <a:spcBef>
                <a:spcPts val="0"/>
              </a:spcBef>
              <a:spcAft>
                <a:spcPts val="0"/>
              </a:spcAft>
              <a:buClr>
                <a:schemeClr val="dk1"/>
              </a:buClr>
              <a:buSzPts val="1100"/>
              <a:buChar char="●"/>
              <a:defRPr sz="1100">
                <a:solidFill>
                  <a:schemeClr val="dk1"/>
                </a:solidFill>
              </a:defRPr>
            </a:lvl4pPr>
            <a:lvl5pPr marL="2286000" lvl="4" indent="-298450" algn="ctr">
              <a:spcBef>
                <a:spcPts val="0"/>
              </a:spcBef>
              <a:spcAft>
                <a:spcPts val="0"/>
              </a:spcAft>
              <a:buClr>
                <a:schemeClr val="dk1"/>
              </a:buClr>
              <a:buSzPts val="1100"/>
              <a:buChar char="○"/>
              <a:defRPr sz="1100">
                <a:solidFill>
                  <a:schemeClr val="dk1"/>
                </a:solidFill>
              </a:defRPr>
            </a:lvl5pPr>
            <a:lvl6pPr marL="2743200" lvl="5" indent="-298450" algn="ctr">
              <a:spcBef>
                <a:spcPts val="0"/>
              </a:spcBef>
              <a:spcAft>
                <a:spcPts val="0"/>
              </a:spcAft>
              <a:buClr>
                <a:schemeClr val="dk1"/>
              </a:buClr>
              <a:buSzPts val="1100"/>
              <a:buChar char="■"/>
              <a:defRPr sz="1100">
                <a:solidFill>
                  <a:schemeClr val="dk1"/>
                </a:solidFill>
              </a:defRPr>
            </a:lvl6pPr>
            <a:lvl7pPr marL="3200400" lvl="6" indent="-298450" algn="ctr">
              <a:spcBef>
                <a:spcPts val="0"/>
              </a:spcBef>
              <a:spcAft>
                <a:spcPts val="0"/>
              </a:spcAft>
              <a:buClr>
                <a:schemeClr val="dk1"/>
              </a:buClr>
              <a:buSzPts val="1100"/>
              <a:buChar char="●"/>
              <a:defRPr sz="1100">
                <a:solidFill>
                  <a:schemeClr val="dk1"/>
                </a:solidFill>
              </a:defRPr>
            </a:lvl7pPr>
            <a:lvl8pPr marL="3657600" lvl="7" indent="-298450" algn="ctr">
              <a:spcBef>
                <a:spcPts val="0"/>
              </a:spcBef>
              <a:spcAft>
                <a:spcPts val="0"/>
              </a:spcAft>
              <a:buClr>
                <a:schemeClr val="dk1"/>
              </a:buClr>
              <a:buSzPts val="1100"/>
              <a:buChar char="○"/>
              <a:defRPr sz="1100">
                <a:solidFill>
                  <a:schemeClr val="dk1"/>
                </a:solidFill>
              </a:defRPr>
            </a:lvl8pPr>
            <a:lvl9pPr marL="4114800" lvl="8" indent="-298450" algn="ctr">
              <a:spcBef>
                <a:spcPts val="0"/>
              </a:spcBef>
              <a:spcAft>
                <a:spcPts val="0"/>
              </a:spcAft>
              <a:buClr>
                <a:schemeClr val="dk1"/>
              </a:buClr>
              <a:buSzPts val="1100"/>
              <a:buChar char="■"/>
              <a:defRPr sz="1100">
                <a:solidFill>
                  <a:schemeClr val="dk1"/>
                </a:solidFill>
              </a:defRPr>
            </a:lvl9pPr>
          </a:lstStyle>
          <a:p>
            <a:endParaRPr/>
          </a:p>
        </p:txBody>
      </p:sp>
      <p:sp>
        <p:nvSpPr>
          <p:cNvPr id="195" name="Google Shape;195;p27"/>
          <p:cNvSpPr txBox="1">
            <a:spLocks noGrp="1"/>
          </p:cNvSpPr>
          <p:nvPr>
            <p:ph type="ctrTitle"/>
          </p:nvPr>
        </p:nvSpPr>
        <p:spPr>
          <a:xfrm>
            <a:off x="471538" y="714050"/>
            <a:ext cx="7916400" cy="540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with 3 key metrics">
  <p:cSld name="CUSTOM_3">
    <p:bg>
      <p:bgPr>
        <a:solidFill>
          <a:schemeClr val="accent1"/>
        </a:solidFill>
        <a:effectLst/>
      </p:bgPr>
    </p:bg>
    <p:spTree>
      <p:nvGrpSpPr>
        <p:cNvPr id="1" name="Shape 196"/>
        <p:cNvGrpSpPr/>
        <p:nvPr/>
      </p:nvGrpSpPr>
      <p:grpSpPr>
        <a:xfrm>
          <a:off x="0" y="0"/>
          <a:ext cx="0" cy="0"/>
          <a:chOff x="0" y="0"/>
          <a:chExt cx="0" cy="0"/>
        </a:xfrm>
      </p:grpSpPr>
      <p:sp>
        <p:nvSpPr>
          <p:cNvPr id="197" name="Google Shape;197;p28"/>
          <p:cNvSpPr/>
          <p:nvPr/>
        </p:nvSpPr>
        <p:spPr>
          <a:xfrm>
            <a:off x="1234350" y="1254325"/>
            <a:ext cx="6675300" cy="3233400"/>
          </a:xfrm>
          <a:prstGeom prst="roundRect">
            <a:avLst>
              <a:gd name="adj" fmla="val 88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1760105" y="1845463"/>
            <a:ext cx="243000" cy="243000"/>
          </a:xfrm>
          <a:prstGeom prst="roundRect">
            <a:avLst>
              <a:gd name="adj" fmla="val 3067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3708555" y="1845463"/>
            <a:ext cx="243000" cy="243000"/>
          </a:xfrm>
          <a:prstGeom prst="roundRect">
            <a:avLst>
              <a:gd name="adj" fmla="val 3067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5718155" y="1845463"/>
            <a:ext cx="243000" cy="243000"/>
          </a:xfrm>
          <a:prstGeom prst="roundRect">
            <a:avLst>
              <a:gd name="adj" fmla="val 3067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txBox="1">
            <a:spLocks noGrp="1"/>
          </p:cNvSpPr>
          <p:nvPr>
            <p:ph type="subTitle" idx="1"/>
          </p:nvPr>
        </p:nvSpPr>
        <p:spPr>
          <a:xfrm>
            <a:off x="1760400" y="2390400"/>
            <a:ext cx="1573200" cy="54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02" name="Google Shape;202;p28"/>
          <p:cNvSpPr txBox="1">
            <a:spLocks noGrp="1"/>
          </p:cNvSpPr>
          <p:nvPr>
            <p:ph type="body" idx="2"/>
          </p:nvPr>
        </p:nvSpPr>
        <p:spPr>
          <a:xfrm>
            <a:off x="1760400" y="2937600"/>
            <a:ext cx="1573200" cy="961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03" name="Google Shape;203;p28"/>
          <p:cNvSpPr txBox="1">
            <a:spLocks noGrp="1"/>
          </p:cNvSpPr>
          <p:nvPr>
            <p:ph type="subTitle" idx="3"/>
          </p:nvPr>
        </p:nvSpPr>
        <p:spPr>
          <a:xfrm>
            <a:off x="3740400" y="2390400"/>
            <a:ext cx="1573200" cy="54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04" name="Google Shape;204;p28"/>
          <p:cNvSpPr txBox="1">
            <a:spLocks noGrp="1"/>
          </p:cNvSpPr>
          <p:nvPr>
            <p:ph type="body" idx="4"/>
          </p:nvPr>
        </p:nvSpPr>
        <p:spPr>
          <a:xfrm>
            <a:off x="3740400" y="2937600"/>
            <a:ext cx="1573200" cy="961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05" name="Google Shape;205;p28"/>
          <p:cNvSpPr txBox="1">
            <a:spLocks noGrp="1"/>
          </p:cNvSpPr>
          <p:nvPr>
            <p:ph type="subTitle" idx="5"/>
          </p:nvPr>
        </p:nvSpPr>
        <p:spPr>
          <a:xfrm>
            <a:off x="5810400" y="2390400"/>
            <a:ext cx="1573200" cy="54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06" name="Google Shape;206;p28"/>
          <p:cNvSpPr txBox="1">
            <a:spLocks noGrp="1"/>
          </p:cNvSpPr>
          <p:nvPr>
            <p:ph type="body" idx="6"/>
          </p:nvPr>
        </p:nvSpPr>
        <p:spPr>
          <a:xfrm>
            <a:off x="5810400" y="2937600"/>
            <a:ext cx="1573200" cy="961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07" name="Google Shape;207;p28"/>
          <p:cNvSpPr txBox="1">
            <a:spLocks noGrp="1"/>
          </p:cNvSpPr>
          <p:nvPr>
            <p:ph type="ctrTitle"/>
          </p:nvPr>
        </p:nvSpPr>
        <p:spPr>
          <a:xfrm>
            <a:off x="1177200" y="428400"/>
            <a:ext cx="6674400" cy="547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with 3 key metrics v2">
  <p:cSld name="CUSTOM_4">
    <p:spTree>
      <p:nvGrpSpPr>
        <p:cNvPr id="1" name="Shape 208"/>
        <p:cNvGrpSpPr/>
        <p:nvPr/>
      </p:nvGrpSpPr>
      <p:grpSpPr>
        <a:xfrm>
          <a:off x="0" y="0"/>
          <a:ext cx="0" cy="0"/>
          <a:chOff x="0" y="0"/>
          <a:chExt cx="0" cy="0"/>
        </a:xfrm>
      </p:grpSpPr>
      <p:sp>
        <p:nvSpPr>
          <p:cNvPr id="209" name="Google Shape;209;p29"/>
          <p:cNvSpPr/>
          <p:nvPr/>
        </p:nvSpPr>
        <p:spPr>
          <a:xfrm rot="-5400000">
            <a:off x="1981500" y="-2030400"/>
            <a:ext cx="5211300" cy="9204300"/>
          </a:xfrm>
          <a:prstGeom prst="round1Rect">
            <a:avLst>
              <a:gd name="adj" fmla="val 1412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rot="10800000">
            <a:off x="1087175" y="406850"/>
            <a:ext cx="7623600" cy="1388700"/>
          </a:xfrm>
          <a:prstGeom prst="round1Rect">
            <a:avLst>
              <a:gd name="adj" fmla="val 26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txBox="1">
            <a:spLocks noGrp="1"/>
          </p:cNvSpPr>
          <p:nvPr>
            <p:ph type="subTitle" idx="1"/>
          </p:nvPr>
        </p:nvSpPr>
        <p:spPr>
          <a:xfrm>
            <a:off x="1310975" y="538250"/>
            <a:ext cx="7176000" cy="39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12" name="Google Shape;212;p29"/>
          <p:cNvSpPr txBox="1">
            <a:spLocks noGrp="1"/>
          </p:cNvSpPr>
          <p:nvPr>
            <p:ph type="body" idx="2"/>
          </p:nvPr>
        </p:nvSpPr>
        <p:spPr>
          <a:xfrm>
            <a:off x="1310975" y="1011025"/>
            <a:ext cx="7238400" cy="547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13" name="Google Shape;213;p29"/>
          <p:cNvSpPr txBox="1">
            <a:spLocks noGrp="1"/>
          </p:cNvSpPr>
          <p:nvPr>
            <p:ph type="ctrTitle"/>
          </p:nvPr>
        </p:nvSpPr>
        <p:spPr>
          <a:xfrm rot="-5400000">
            <a:off x="-1509125" y="2289400"/>
            <a:ext cx="4347300" cy="547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000"/>
              <a:buNone/>
              <a:defRPr>
                <a:solidFill>
                  <a:schemeClr val="lt1"/>
                </a:solidFill>
              </a:defRPr>
            </a:lvl1pPr>
            <a:lvl2pPr lvl="1" algn="ctr">
              <a:spcBef>
                <a:spcPts val="0"/>
              </a:spcBef>
              <a:spcAft>
                <a:spcPts val="0"/>
              </a:spcAft>
              <a:buClr>
                <a:schemeClr val="lt1"/>
              </a:buClr>
              <a:buSzPts val="2000"/>
              <a:buNone/>
              <a:defRPr sz="2000">
                <a:solidFill>
                  <a:schemeClr val="lt1"/>
                </a:solidFill>
              </a:defRPr>
            </a:lvl2pPr>
            <a:lvl3pPr lvl="2" algn="ctr">
              <a:spcBef>
                <a:spcPts val="0"/>
              </a:spcBef>
              <a:spcAft>
                <a:spcPts val="0"/>
              </a:spcAft>
              <a:buClr>
                <a:schemeClr val="lt1"/>
              </a:buClr>
              <a:buSzPts val="2000"/>
              <a:buNone/>
              <a:defRPr sz="2000">
                <a:solidFill>
                  <a:schemeClr val="lt1"/>
                </a:solidFill>
              </a:defRPr>
            </a:lvl3pPr>
            <a:lvl4pPr lvl="3" algn="ctr">
              <a:spcBef>
                <a:spcPts val="0"/>
              </a:spcBef>
              <a:spcAft>
                <a:spcPts val="0"/>
              </a:spcAft>
              <a:buClr>
                <a:schemeClr val="lt1"/>
              </a:buClr>
              <a:buSzPts val="2000"/>
              <a:buNone/>
              <a:defRPr sz="2000">
                <a:solidFill>
                  <a:schemeClr val="lt1"/>
                </a:solidFill>
              </a:defRPr>
            </a:lvl4pPr>
            <a:lvl5pPr lvl="4" algn="ctr">
              <a:spcBef>
                <a:spcPts val="0"/>
              </a:spcBef>
              <a:spcAft>
                <a:spcPts val="0"/>
              </a:spcAft>
              <a:buClr>
                <a:schemeClr val="lt1"/>
              </a:buClr>
              <a:buSzPts val="2000"/>
              <a:buNone/>
              <a:defRPr sz="2000">
                <a:solidFill>
                  <a:schemeClr val="lt1"/>
                </a:solidFill>
              </a:defRPr>
            </a:lvl5pPr>
            <a:lvl6pPr lvl="5" algn="ctr">
              <a:spcBef>
                <a:spcPts val="0"/>
              </a:spcBef>
              <a:spcAft>
                <a:spcPts val="0"/>
              </a:spcAft>
              <a:buClr>
                <a:schemeClr val="lt1"/>
              </a:buClr>
              <a:buSzPts val="2000"/>
              <a:buNone/>
              <a:defRPr sz="2000">
                <a:solidFill>
                  <a:schemeClr val="lt1"/>
                </a:solidFill>
              </a:defRPr>
            </a:lvl6pPr>
            <a:lvl7pPr lvl="6" algn="ctr">
              <a:spcBef>
                <a:spcPts val="0"/>
              </a:spcBef>
              <a:spcAft>
                <a:spcPts val="0"/>
              </a:spcAft>
              <a:buClr>
                <a:schemeClr val="lt1"/>
              </a:buClr>
              <a:buSzPts val="2000"/>
              <a:buNone/>
              <a:defRPr sz="2000">
                <a:solidFill>
                  <a:schemeClr val="lt1"/>
                </a:solidFill>
              </a:defRPr>
            </a:lvl7pPr>
            <a:lvl8pPr lvl="7" algn="ctr">
              <a:spcBef>
                <a:spcPts val="0"/>
              </a:spcBef>
              <a:spcAft>
                <a:spcPts val="0"/>
              </a:spcAft>
              <a:buClr>
                <a:schemeClr val="lt1"/>
              </a:buClr>
              <a:buSzPts val="2000"/>
              <a:buNone/>
              <a:defRPr sz="2000">
                <a:solidFill>
                  <a:schemeClr val="lt1"/>
                </a:solidFill>
              </a:defRPr>
            </a:lvl8pPr>
            <a:lvl9pPr lvl="8" algn="ctr">
              <a:spcBef>
                <a:spcPts val="0"/>
              </a:spcBef>
              <a:spcAft>
                <a:spcPts val="0"/>
              </a:spcAft>
              <a:buClr>
                <a:schemeClr val="lt1"/>
              </a:buClr>
              <a:buSzPts val="2000"/>
              <a:buNone/>
              <a:defRPr sz="2000">
                <a:solidFill>
                  <a:schemeClr val="lt1"/>
                </a:solidFill>
              </a:defRPr>
            </a:lvl9pPr>
          </a:lstStyle>
          <a:p>
            <a:endParaRPr/>
          </a:p>
        </p:txBody>
      </p:sp>
      <p:sp>
        <p:nvSpPr>
          <p:cNvPr id="214" name="Google Shape;214;p29"/>
          <p:cNvSpPr/>
          <p:nvPr/>
        </p:nvSpPr>
        <p:spPr>
          <a:xfrm rot="10800000">
            <a:off x="1087175" y="1877400"/>
            <a:ext cx="7623600" cy="1388700"/>
          </a:xfrm>
          <a:prstGeom prst="round1Rect">
            <a:avLst>
              <a:gd name="adj" fmla="val 26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txBox="1">
            <a:spLocks noGrp="1"/>
          </p:cNvSpPr>
          <p:nvPr>
            <p:ph type="subTitle" idx="3"/>
          </p:nvPr>
        </p:nvSpPr>
        <p:spPr>
          <a:xfrm>
            <a:off x="1310975" y="2008800"/>
            <a:ext cx="7176000" cy="39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16" name="Google Shape;216;p29"/>
          <p:cNvSpPr txBox="1">
            <a:spLocks noGrp="1"/>
          </p:cNvSpPr>
          <p:nvPr>
            <p:ph type="body" idx="4"/>
          </p:nvPr>
        </p:nvSpPr>
        <p:spPr>
          <a:xfrm>
            <a:off x="1310975" y="2481575"/>
            <a:ext cx="7238400" cy="547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17" name="Google Shape;217;p29"/>
          <p:cNvSpPr/>
          <p:nvPr/>
        </p:nvSpPr>
        <p:spPr>
          <a:xfrm rot="10800000">
            <a:off x="1118375" y="3347950"/>
            <a:ext cx="7623600" cy="1388700"/>
          </a:xfrm>
          <a:prstGeom prst="round1Rect">
            <a:avLst>
              <a:gd name="adj" fmla="val 265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txBox="1">
            <a:spLocks noGrp="1"/>
          </p:cNvSpPr>
          <p:nvPr>
            <p:ph type="subTitle" idx="5"/>
          </p:nvPr>
        </p:nvSpPr>
        <p:spPr>
          <a:xfrm>
            <a:off x="1342175" y="3479350"/>
            <a:ext cx="7176000" cy="39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19" name="Google Shape;219;p29"/>
          <p:cNvSpPr txBox="1">
            <a:spLocks noGrp="1"/>
          </p:cNvSpPr>
          <p:nvPr>
            <p:ph type="body" idx="6"/>
          </p:nvPr>
        </p:nvSpPr>
        <p:spPr>
          <a:xfrm>
            <a:off x="1342175" y="3952125"/>
            <a:ext cx="7238400" cy="547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 with 3 items on timeline">
  <p:cSld name="CUSTOM_5">
    <p:spTree>
      <p:nvGrpSpPr>
        <p:cNvPr id="1" name="Shape 220"/>
        <p:cNvGrpSpPr/>
        <p:nvPr/>
      </p:nvGrpSpPr>
      <p:grpSpPr>
        <a:xfrm>
          <a:off x="0" y="0"/>
          <a:ext cx="0" cy="0"/>
          <a:chOff x="0" y="0"/>
          <a:chExt cx="0" cy="0"/>
        </a:xfrm>
      </p:grpSpPr>
      <p:cxnSp>
        <p:nvCxnSpPr>
          <p:cNvPr id="221" name="Google Shape;221;p30"/>
          <p:cNvCxnSpPr/>
          <p:nvPr/>
        </p:nvCxnSpPr>
        <p:spPr>
          <a:xfrm>
            <a:off x="4959575" y="11450"/>
            <a:ext cx="0" cy="5132400"/>
          </a:xfrm>
          <a:prstGeom prst="straightConnector1">
            <a:avLst/>
          </a:prstGeom>
          <a:noFill/>
          <a:ln w="9525" cap="flat" cmpd="sng">
            <a:solidFill>
              <a:schemeClr val="lt2"/>
            </a:solidFill>
            <a:prstDash val="solid"/>
            <a:round/>
            <a:headEnd type="none" w="med" len="med"/>
            <a:tailEnd type="none" w="med" len="med"/>
          </a:ln>
        </p:spPr>
      </p:cxnSp>
      <p:sp>
        <p:nvSpPr>
          <p:cNvPr id="222" name="Google Shape;222;p30"/>
          <p:cNvSpPr/>
          <p:nvPr/>
        </p:nvSpPr>
        <p:spPr>
          <a:xfrm>
            <a:off x="4840105" y="580663"/>
            <a:ext cx="243000" cy="243000"/>
          </a:xfrm>
          <a:prstGeom prst="roundRect">
            <a:avLst>
              <a:gd name="adj" fmla="val 30676"/>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flipH="1">
            <a:off x="4815356" y="2122200"/>
            <a:ext cx="243000" cy="243000"/>
          </a:xfrm>
          <a:prstGeom prst="roundRect">
            <a:avLst>
              <a:gd name="adj" fmla="val 30676"/>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4815355" y="3541725"/>
            <a:ext cx="243000" cy="243000"/>
          </a:xfrm>
          <a:prstGeom prst="roundRect">
            <a:avLst>
              <a:gd name="adj" fmla="val 30676"/>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txBox="1">
            <a:spLocks noGrp="1"/>
          </p:cNvSpPr>
          <p:nvPr>
            <p:ph type="subTitle" idx="1"/>
          </p:nvPr>
        </p:nvSpPr>
        <p:spPr>
          <a:xfrm>
            <a:off x="5275875" y="480600"/>
            <a:ext cx="34437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26" name="Google Shape;226;p30"/>
          <p:cNvSpPr txBox="1">
            <a:spLocks noGrp="1"/>
          </p:cNvSpPr>
          <p:nvPr>
            <p:ph type="body" idx="2"/>
          </p:nvPr>
        </p:nvSpPr>
        <p:spPr>
          <a:xfrm>
            <a:off x="5275875" y="847800"/>
            <a:ext cx="3443700" cy="10287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27" name="Google Shape;227;p30"/>
          <p:cNvSpPr txBox="1">
            <a:spLocks noGrp="1"/>
          </p:cNvSpPr>
          <p:nvPr>
            <p:ph type="subTitle" idx="3"/>
          </p:nvPr>
        </p:nvSpPr>
        <p:spPr>
          <a:xfrm>
            <a:off x="5275875" y="3477825"/>
            <a:ext cx="34437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228" name="Google Shape;228;p30"/>
          <p:cNvSpPr txBox="1">
            <a:spLocks noGrp="1"/>
          </p:cNvSpPr>
          <p:nvPr>
            <p:ph type="body" idx="4"/>
          </p:nvPr>
        </p:nvSpPr>
        <p:spPr>
          <a:xfrm>
            <a:off x="5275875" y="3845025"/>
            <a:ext cx="3443700" cy="10287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29" name="Google Shape;229;p30"/>
          <p:cNvSpPr txBox="1">
            <a:spLocks noGrp="1"/>
          </p:cNvSpPr>
          <p:nvPr>
            <p:ph type="subTitle" idx="5"/>
          </p:nvPr>
        </p:nvSpPr>
        <p:spPr>
          <a:xfrm>
            <a:off x="873725" y="1998000"/>
            <a:ext cx="3443700" cy="370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30" name="Google Shape;230;p30"/>
          <p:cNvSpPr txBox="1">
            <a:spLocks noGrp="1"/>
          </p:cNvSpPr>
          <p:nvPr>
            <p:ph type="body" idx="6"/>
          </p:nvPr>
        </p:nvSpPr>
        <p:spPr>
          <a:xfrm>
            <a:off x="873725" y="2365200"/>
            <a:ext cx="3443700" cy="1028700"/>
          </a:xfrm>
          <a:prstGeom prst="rect">
            <a:avLst/>
          </a:prstGeom>
        </p:spPr>
        <p:txBody>
          <a:bodyPr spcFirstLastPara="1" wrap="square" lIns="91425" tIns="91425" rIns="91425" bIns="91425" anchor="t" anchorCtr="0">
            <a:noAutofit/>
          </a:bodyPr>
          <a:lstStyle>
            <a:lvl1pPr marL="457200" lvl="0" indent="-298450" algn="r">
              <a:spcBef>
                <a:spcPts val="0"/>
              </a:spcBef>
              <a:spcAft>
                <a:spcPts val="0"/>
              </a:spcAft>
              <a:buSzPts val="1100"/>
              <a:buChar char="●"/>
              <a:defRPr sz="1100"/>
            </a:lvl1pPr>
            <a:lvl2pPr marL="914400" lvl="1" indent="-298450" algn="r">
              <a:spcBef>
                <a:spcPts val="0"/>
              </a:spcBef>
              <a:spcAft>
                <a:spcPts val="0"/>
              </a:spcAft>
              <a:buSzPts val="1100"/>
              <a:buChar char="○"/>
              <a:defRPr sz="1100"/>
            </a:lvl2pPr>
            <a:lvl3pPr marL="1371600" lvl="2" indent="-298450" algn="r">
              <a:spcBef>
                <a:spcPts val="0"/>
              </a:spcBef>
              <a:spcAft>
                <a:spcPts val="0"/>
              </a:spcAft>
              <a:buSzPts val="1100"/>
              <a:buChar char="■"/>
              <a:defRPr sz="1100"/>
            </a:lvl3pPr>
            <a:lvl4pPr marL="1828800" lvl="3" indent="-298450" algn="r">
              <a:spcBef>
                <a:spcPts val="0"/>
              </a:spcBef>
              <a:spcAft>
                <a:spcPts val="0"/>
              </a:spcAft>
              <a:buSzPts val="1100"/>
              <a:buChar char="●"/>
              <a:defRPr sz="1100"/>
            </a:lvl4pPr>
            <a:lvl5pPr marL="2286000" lvl="4" indent="-298450" algn="r">
              <a:spcBef>
                <a:spcPts val="0"/>
              </a:spcBef>
              <a:spcAft>
                <a:spcPts val="0"/>
              </a:spcAft>
              <a:buSzPts val="1100"/>
              <a:buChar char="○"/>
              <a:defRPr sz="1100"/>
            </a:lvl5pPr>
            <a:lvl6pPr marL="2743200" lvl="5" indent="-298450" algn="r">
              <a:spcBef>
                <a:spcPts val="0"/>
              </a:spcBef>
              <a:spcAft>
                <a:spcPts val="0"/>
              </a:spcAft>
              <a:buSzPts val="1100"/>
              <a:buChar char="■"/>
              <a:defRPr sz="1100"/>
            </a:lvl6pPr>
            <a:lvl7pPr marL="3200400" lvl="6" indent="-298450" algn="r">
              <a:spcBef>
                <a:spcPts val="0"/>
              </a:spcBef>
              <a:spcAft>
                <a:spcPts val="0"/>
              </a:spcAft>
              <a:buSzPts val="1100"/>
              <a:buChar char="●"/>
              <a:defRPr sz="1100"/>
            </a:lvl7pPr>
            <a:lvl8pPr marL="3657600" lvl="7" indent="-298450" algn="r">
              <a:spcBef>
                <a:spcPts val="0"/>
              </a:spcBef>
              <a:spcAft>
                <a:spcPts val="0"/>
              </a:spcAft>
              <a:buSzPts val="1100"/>
              <a:buChar char="○"/>
              <a:defRPr sz="1100"/>
            </a:lvl8pPr>
            <a:lvl9pPr marL="4114800" lvl="8" indent="-298450" algn="r">
              <a:spcBef>
                <a:spcPts val="0"/>
              </a:spcBef>
              <a:spcAft>
                <a:spcPts val="0"/>
              </a:spcAft>
              <a:buSzPts val="1100"/>
              <a:buChar char="■"/>
              <a:defRPr sz="1100"/>
            </a:lvl9pPr>
          </a:lstStyle>
          <a:p>
            <a:endParaRPr/>
          </a:p>
        </p:txBody>
      </p:sp>
      <p:sp>
        <p:nvSpPr>
          <p:cNvPr id="231" name="Google Shape;231;p30"/>
          <p:cNvSpPr txBox="1">
            <a:spLocks noGrp="1"/>
          </p:cNvSpPr>
          <p:nvPr>
            <p:ph type="ctrTitle"/>
          </p:nvPr>
        </p:nvSpPr>
        <p:spPr>
          <a:xfrm>
            <a:off x="532800" y="432175"/>
            <a:ext cx="2735100" cy="540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with 3 items on timeline v2">
  <p:cSld name="CUSTOM_6">
    <p:bg>
      <p:bgPr>
        <a:solidFill>
          <a:schemeClr val="accent1"/>
        </a:solidFill>
        <a:effectLst/>
      </p:bgPr>
    </p:bg>
    <p:spTree>
      <p:nvGrpSpPr>
        <p:cNvPr id="1" name="Shape 232"/>
        <p:cNvGrpSpPr/>
        <p:nvPr/>
      </p:nvGrpSpPr>
      <p:grpSpPr>
        <a:xfrm>
          <a:off x="0" y="0"/>
          <a:ext cx="0" cy="0"/>
          <a:chOff x="0" y="0"/>
          <a:chExt cx="0" cy="0"/>
        </a:xfrm>
      </p:grpSpPr>
      <p:sp>
        <p:nvSpPr>
          <p:cNvPr id="233" name="Google Shape;233;p31"/>
          <p:cNvSpPr/>
          <p:nvPr/>
        </p:nvSpPr>
        <p:spPr>
          <a:xfrm flipH="1">
            <a:off x="-29225" y="1187400"/>
            <a:ext cx="9213900" cy="3990000"/>
          </a:xfrm>
          <a:prstGeom prst="round1Rect">
            <a:avLst>
              <a:gd name="adj" fmla="val 2716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 name="Google Shape;234;p31"/>
          <p:cNvCxnSpPr/>
          <p:nvPr/>
        </p:nvCxnSpPr>
        <p:spPr>
          <a:xfrm>
            <a:off x="1079125" y="1726525"/>
            <a:ext cx="7090500" cy="0"/>
          </a:xfrm>
          <a:prstGeom prst="straightConnector1">
            <a:avLst/>
          </a:prstGeom>
          <a:noFill/>
          <a:ln w="9525" cap="flat" cmpd="sng">
            <a:solidFill>
              <a:schemeClr val="lt2"/>
            </a:solidFill>
            <a:prstDash val="dash"/>
            <a:round/>
            <a:headEnd type="none" w="med" len="med"/>
            <a:tailEnd type="none" w="med" len="med"/>
          </a:ln>
        </p:spPr>
      </p:cxnSp>
      <p:sp>
        <p:nvSpPr>
          <p:cNvPr id="235" name="Google Shape;235;p31"/>
          <p:cNvSpPr/>
          <p:nvPr/>
        </p:nvSpPr>
        <p:spPr>
          <a:xfrm>
            <a:off x="997405" y="1605013"/>
            <a:ext cx="243000" cy="243000"/>
          </a:xfrm>
          <a:prstGeom prst="roundRect">
            <a:avLst>
              <a:gd name="adj" fmla="val 30676"/>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3510430" y="1605013"/>
            <a:ext cx="243000" cy="243000"/>
          </a:xfrm>
          <a:prstGeom prst="roundRect">
            <a:avLst>
              <a:gd name="adj" fmla="val 30676"/>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6058505" y="1605013"/>
            <a:ext cx="243000" cy="243000"/>
          </a:xfrm>
          <a:prstGeom prst="roundRect">
            <a:avLst>
              <a:gd name="adj" fmla="val 30676"/>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txBox="1">
            <a:spLocks noGrp="1"/>
          </p:cNvSpPr>
          <p:nvPr>
            <p:ph type="subTitle" idx="1"/>
          </p:nvPr>
        </p:nvSpPr>
        <p:spPr>
          <a:xfrm>
            <a:off x="961200" y="1975475"/>
            <a:ext cx="2160000" cy="619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39" name="Google Shape;239;p31"/>
          <p:cNvSpPr txBox="1">
            <a:spLocks noGrp="1"/>
          </p:cNvSpPr>
          <p:nvPr>
            <p:ph type="body" idx="2"/>
          </p:nvPr>
        </p:nvSpPr>
        <p:spPr>
          <a:xfrm>
            <a:off x="961200" y="2595225"/>
            <a:ext cx="2160000" cy="2092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40" name="Google Shape;240;p31"/>
          <p:cNvSpPr txBox="1">
            <a:spLocks noGrp="1"/>
          </p:cNvSpPr>
          <p:nvPr>
            <p:ph type="subTitle" idx="3"/>
          </p:nvPr>
        </p:nvSpPr>
        <p:spPr>
          <a:xfrm>
            <a:off x="3474000" y="1975475"/>
            <a:ext cx="2160000" cy="619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41" name="Google Shape;241;p31"/>
          <p:cNvSpPr txBox="1">
            <a:spLocks noGrp="1"/>
          </p:cNvSpPr>
          <p:nvPr>
            <p:ph type="body" idx="4"/>
          </p:nvPr>
        </p:nvSpPr>
        <p:spPr>
          <a:xfrm>
            <a:off x="3474000" y="2595225"/>
            <a:ext cx="2160000" cy="2092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42" name="Google Shape;242;p31"/>
          <p:cNvSpPr txBox="1">
            <a:spLocks noGrp="1"/>
          </p:cNvSpPr>
          <p:nvPr>
            <p:ph type="subTitle" idx="5"/>
          </p:nvPr>
        </p:nvSpPr>
        <p:spPr>
          <a:xfrm>
            <a:off x="6022800" y="1975475"/>
            <a:ext cx="2160000" cy="619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43" name="Google Shape;243;p31"/>
          <p:cNvSpPr txBox="1">
            <a:spLocks noGrp="1"/>
          </p:cNvSpPr>
          <p:nvPr>
            <p:ph type="body" idx="6"/>
          </p:nvPr>
        </p:nvSpPr>
        <p:spPr>
          <a:xfrm>
            <a:off x="6022800" y="2595225"/>
            <a:ext cx="2160000" cy="2092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44" name="Google Shape;244;p31"/>
          <p:cNvSpPr txBox="1">
            <a:spLocks noGrp="1"/>
          </p:cNvSpPr>
          <p:nvPr>
            <p:ph type="ctrTitle"/>
          </p:nvPr>
        </p:nvSpPr>
        <p:spPr>
          <a:xfrm>
            <a:off x="903600" y="294550"/>
            <a:ext cx="7347600" cy="54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lide with 4 items on timeline 1">
  <p:cSld name="CUSTOM_7">
    <p:spTree>
      <p:nvGrpSpPr>
        <p:cNvPr id="1" name="Shape 245"/>
        <p:cNvGrpSpPr/>
        <p:nvPr/>
      </p:nvGrpSpPr>
      <p:grpSpPr>
        <a:xfrm>
          <a:off x="0" y="0"/>
          <a:ext cx="0" cy="0"/>
          <a:chOff x="0" y="0"/>
          <a:chExt cx="0" cy="0"/>
        </a:xfrm>
      </p:grpSpPr>
      <p:cxnSp>
        <p:nvCxnSpPr>
          <p:cNvPr id="246" name="Google Shape;246;p32"/>
          <p:cNvCxnSpPr/>
          <p:nvPr/>
        </p:nvCxnSpPr>
        <p:spPr>
          <a:xfrm>
            <a:off x="0" y="1381475"/>
            <a:ext cx="9308400" cy="0"/>
          </a:xfrm>
          <a:prstGeom prst="straightConnector1">
            <a:avLst/>
          </a:prstGeom>
          <a:noFill/>
          <a:ln w="9525" cap="flat" cmpd="sng">
            <a:solidFill>
              <a:schemeClr val="lt2"/>
            </a:solidFill>
            <a:prstDash val="solid"/>
            <a:round/>
            <a:headEnd type="none" w="med" len="med"/>
            <a:tailEnd type="none" w="med" len="med"/>
          </a:ln>
        </p:spPr>
      </p:cxnSp>
      <p:sp>
        <p:nvSpPr>
          <p:cNvPr id="247" name="Google Shape;247;p32"/>
          <p:cNvSpPr/>
          <p:nvPr/>
        </p:nvSpPr>
        <p:spPr>
          <a:xfrm>
            <a:off x="369055" y="1259963"/>
            <a:ext cx="243000" cy="243000"/>
          </a:xfrm>
          <a:prstGeom prst="roundRect">
            <a:avLst>
              <a:gd name="adj" fmla="val 30676"/>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354525" y="4782375"/>
            <a:ext cx="1838100" cy="734100"/>
          </a:xfrm>
          <a:prstGeom prst="roundRect">
            <a:avLst>
              <a:gd name="adj" fmla="val 2121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p32"/>
          <p:cNvSpPr/>
          <p:nvPr/>
        </p:nvSpPr>
        <p:spPr>
          <a:xfrm>
            <a:off x="2690080" y="1259963"/>
            <a:ext cx="243000" cy="243000"/>
          </a:xfrm>
          <a:prstGeom prst="roundRect">
            <a:avLst>
              <a:gd name="adj" fmla="val 30676"/>
            </a:avLst>
          </a:pr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2634600" y="4782375"/>
            <a:ext cx="1838100" cy="734100"/>
          </a:xfrm>
          <a:prstGeom prst="roundRect">
            <a:avLst>
              <a:gd name="adj" fmla="val 2121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1" name="Google Shape;251;p32"/>
          <p:cNvSpPr/>
          <p:nvPr/>
        </p:nvSpPr>
        <p:spPr>
          <a:xfrm>
            <a:off x="4968255" y="1259963"/>
            <a:ext cx="243000" cy="243000"/>
          </a:xfrm>
          <a:prstGeom prst="roundRect">
            <a:avLst>
              <a:gd name="adj" fmla="val 30676"/>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7246430" y="1259963"/>
            <a:ext cx="243000" cy="243000"/>
          </a:xfrm>
          <a:prstGeom prst="roundRect">
            <a:avLst>
              <a:gd name="adj" fmla="val 30676"/>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4914675" y="4782375"/>
            <a:ext cx="1838100" cy="734100"/>
          </a:xfrm>
          <a:prstGeom prst="roundRect">
            <a:avLst>
              <a:gd name="adj" fmla="val 2121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32"/>
          <p:cNvSpPr/>
          <p:nvPr/>
        </p:nvSpPr>
        <p:spPr>
          <a:xfrm>
            <a:off x="7194750" y="4782375"/>
            <a:ext cx="1838100" cy="734100"/>
          </a:xfrm>
          <a:prstGeom prst="roundRect">
            <a:avLst>
              <a:gd name="adj" fmla="val 2121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32"/>
          <p:cNvSpPr txBox="1">
            <a:spLocks noGrp="1"/>
          </p:cNvSpPr>
          <p:nvPr>
            <p:ph type="subTitle" idx="1"/>
          </p:nvPr>
        </p:nvSpPr>
        <p:spPr>
          <a:xfrm>
            <a:off x="352800" y="162655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56" name="Google Shape;256;p32"/>
          <p:cNvSpPr txBox="1">
            <a:spLocks noGrp="1"/>
          </p:cNvSpPr>
          <p:nvPr>
            <p:ph type="body" idx="2"/>
          </p:nvPr>
        </p:nvSpPr>
        <p:spPr>
          <a:xfrm>
            <a:off x="352800" y="2040550"/>
            <a:ext cx="1839600" cy="2453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57" name="Google Shape;257;p32"/>
          <p:cNvSpPr txBox="1">
            <a:spLocks noGrp="1"/>
          </p:cNvSpPr>
          <p:nvPr>
            <p:ph type="subTitle" idx="3"/>
          </p:nvPr>
        </p:nvSpPr>
        <p:spPr>
          <a:xfrm>
            <a:off x="2635200" y="162655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58" name="Google Shape;258;p32"/>
          <p:cNvSpPr txBox="1">
            <a:spLocks noGrp="1"/>
          </p:cNvSpPr>
          <p:nvPr>
            <p:ph type="body" idx="4"/>
          </p:nvPr>
        </p:nvSpPr>
        <p:spPr>
          <a:xfrm>
            <a:off x="2635200" y="2040550"/>
            <a:ext cx="1839600" cy="2453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59" name="Google Shape;259;p32"/>
          <p:cNvSpPr txBox="1">
            <a:spLocks noGrp="1"/>
          </p:cNvSpPr>
          <p:nvPr>
            <p:ph type="subTitle" idx="5"/>
          </p:nvPr>
        </p:nvSpPr>
        <p:spPr>
          <a:xfrm>
            <a:off x="4917600" y="162655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60" name="Google Shape;260;p32"/>
          <p:cNvSpPr txBox="1">
            <a:spLocks noGrp="1"/>
          </p:cNvSpPr>
          <p:nvPr>
            <p:ph type="body" idx="6"/>
          </p:nvPr>
        </p:nvSpPr>
        <p:spPr>
          <a:xfrm>
            <a:off x="4917600" y="2040550"/>
            <a:ext cx="1839600" cy="2453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61" name="Google Shape;261;p32"/>
          <p:cNvSpPr txBox="1">
            <a:spLocks noGrp="1"/>
          </p:cNvSpPr>
          <p:nvPr>
            <p:ph type="subTitle" idx="7"/>
          </p:nvPr>
        </p:nvSpPr>
        <p:spPr>
          <a:xfrm>
            <a:off x="7200000" y="162655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62" name="Google Shape;262;p32"/>
          <p:cNvSpPr txBox="1">
            <a:spLocks noGrp="1"/>
          </p:cNvSpPr>
          <p:nvPr>
            <p:ph type="body" idx="8"/>
          </p:nvPr>
        </p:nvSpPr>
        <p:spPr>
          <a:xfrm>
            <a:off x="7200000" y="2040550"/>
            <a:ext cx="1839600" cy="2453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63" name="Google Shape;263;p32"/>
          <p:cNvSpPr txBox="1">
            <a:spLocks noGrp="1"/>
          </p:cNvSpPr>
          <p:nvPr>
            <p:ph type="ctrTitle"/>
          </p:nvPr>
        </p:nvSpPr>
        <p:spPr>
          <a:xfrm>
            <a:off x="370800" y="313800"/>
            <a:ext cx="84672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ingle user slide - v1">
  <p:cSld name="CUSTOM_8">
    <p:spTree>
      <p:nvGrpSpPr>
        <p:cNvPr id="1" name="Shape 264"/>
        <p:cNvGrpSpPr/>
        <p:nvPr/>
      </p:nvGrpSpPr>
      <p:grpSpPr>
        <a:xfrm>
          <a:off x="0" y="0"/>
          <a:ext cx="0" cy="0"/>
          <a:chOff x="0" y="0"/>
          <a:chExt cx="0" cy="0"/>
        </a:xfrm>
      </p:grpSpPr>
      <p:sp>
        <p:nvSpPr>
          <p:cNvPr id="265" name="Google Shape;265;p33"/>
          <p:cNvSpPr/>
          <p:nvPr/>
        </p:nvSpPr>
        <p:spPr>
          <a:xfrm>
            <a:off x="-19850" y="325"/>
            <a:ext cx="8665200" cy="5143500"/>
          </a:xfrm>
          <a:prstGeom prst="round1Rect">
            <a:avLst>
              <a:gd name="adj" fmla="val 21011"/>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33"/>
          <p:cNvSpPr txBox="1">
            <a:spLocks noGrp="1"/>
          </p:cNvSpPr>
          <p:nvPr>
            <p:ph type="ctrTitle"/>
          </p:nvPr>
        </p:nvSpPr>
        <p:spPr>
          <a:xfrm>
            <a:off x="4072675" y="354975"/>
            <a:ext cx="3996000" cy="54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a:endParaRPr/>
          </a:p>
        </p:txBody>
      </p:sp>
      <p:sp>
        <p:nvSpPr>
          <p:cNvPr id="267" name="Google Shape;267;p33"/>
          <p:cNvSpPr txBox="1">
            <a:spLocks noGrp="1"/>
          </p:cNvSpPr>
          <p:nvPr>
            <p:ph type="body" idx="1"/>
          </p:nvPr>
        </p:nvSpPr>
        <p:spPr>
          <a:xfrm>
            <a:off x="4072675" y="1352175"/>
            <a:ext cx="3996000" cy="3498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268" name="Google Shape;268;p33"/>
          <p:cNvSpPr/>
          <p:nvPr/>
        </p:nvSpPr>
        <p:spPr>
          <a:xfrm>
            <a:off x="424650" y="3455250"/>
            <a:ext cx="3430800" cy="1395600"/>
          </a:xfrm>
          <a:prstGeom prst="roundRect">
            <a:avLst>
              <a:gd name="adj" fmla="val 13148"/>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33"/>
          <p:cNvSpPr txBox="1">
            <a:spLocks noGrp="1"/>
          </p:cNvSpPr>
          <p:nvPr>
            <p:ph type="subTitle" idx="2"/>
          </p:nvPr>
        </p:nvSpPr>
        <p:spPr>
          <a:xfrm>
            <a:off x="723600" y="3732400"/>
            <a:ext cx="2829600" cy="40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70" name="Google Shape;270;p33"/>
          <p:cNvSpPr txBox="1">
            <a:spLocks noGrp="1"/>
          </p:cNvSpPr>
          <p:nvPr>
            <p:ph type="body" idx="3"/>
          </p:nvPr>
        </p:nvSpPr>
        <p:spPr>
          <a:xfrm>
            <a:off x="723600" y="4168000"/>
            <a:ext cx="2829600" cy="40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71" name="Google Shape;271;p33"/>
          <p:cNvSpPr>
            <a:spLocks noGrp="1"/>
          </p:cNvSpPr>
          <p:nvPr>
            <p:ph type="pic" idx="4"/>
          </p:nvPr>
        </p:nvSpPr>
        <p:spPr>
          <a:xfrm>
            <a:off x="424650" y="292650"/>
            <a:ext cx="3385200" cy="3162600"/>
          </a:xfrm>
          <a:prstGeom prst="roundRect">
            <a:avLst>
              <a:gd name="adj" fmla="val 7101"/>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ingle user layout - v2">
  <p:cSld name="CUSTOM_9">
    <p:bg>
      <p:bgPr>
        <a:solidFill>
          <a:schemeClr val="accent1"/>
        </a:solidFill>
        <a:effectLst/>
      </p:bgPr>
    </p:bg>
    <p:spTree>
      <p:nvGrpSpPr>
        <p:cNvPr id="1" name="Shape 272"/>
        <p:cNvGrpSpPr/>
        <p:nvPr/>
      </p:nvGrpSpPr>
      <p:grpSpPr>
        <a:xfrm>
          <a:off x="0" y="0"/>
          <a:ext cx="0" cy="0"/>
          <a:chOff x="0" y="0"/>
          <a:chExt cx="0" cy="0"/>
        </a:xfrm>
      </p:grpSpPr>
      <p:sp>
        <p:nvSpPr>
          <p:cNvPr id="273" name="Google Shape;273;p34"/>
          <p:cNvSpPr/>
          <p:nvPr/>
        </p:nvSpPr>
        <p:spPr>
          <a:xfrm flipH="1">
            <a:off x="1394400" y="325"/>
            <a:ext cx="7749600" cy="5143500"/>
          </a:xfrm>
          <a:prstGeom prst="round1Rect">
            <a:avLst>
              <a:gd name="adj" fmla="val 21011"/>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4"/>
          <p:cNvSpPr>
            <a:spLocks noGrp="1"/>
          </p:cNvSpPr>
          <p:nvPr>
            <p:ph type="pic" idx="2"/>
          </p:nvPr>
        </p:nvSpPr>
        <p:spPr>
          <a:xfrm>
            <a:off x="342000" y="1364400"/>
            <a:ext cx="2642400" cy="3096000"/>
          </a:xfrm>
          <a:prstGeom prst="roundRect">
            <a:avLst>
              <a:gd name="adj" fmla="val 16136"/>
            </a:avLst>
          </a:prstGeom>
          <a:noFill/>
          <a:ln>
            <a:noFill/>
          </a:ln>
        </p:spPr>
      </p:sp>
      <p:sp>
        <p:nvSpPr>
          <p:cNvPr id="275" name="Google Shape;275;p34"/>
          <p:cNvSpPr txBox="1">
            <a:spLocks noGrp="1"/>
          </p:cNvSpPr>
          <p:nvPr>
            <p:ph type="subTitle" idx="1"/>
          </p:nvPr>
        </p:nvSpPr>
        <p:spPr>
          <a:xfrm>
            <a:off x="3637832" y="1585350"/>
            <a:ext cx="4942500" cy="405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276" name="Google Shape;276;p34"/>
          <p:cNvSpPr txBox="1">
            <a:spLocks noGrp="1"/>
          </p:cNvSpPr>
          <p:nvPr>
            <p:ph type="body" idx="3"/>
          </p:nvPr>
        </p:nvSpPr>
        <p:spPr>
          <a:xfrm>
            <a:off x="3637832" y="2019094"/>
            <a:ext cx="4942500" cy="405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77" name="Google Shape;277;p34"/>
          <p:cNvSpPr txBox="1">
            <a:spLocks noGrp="1"/>
          </p:cNvSpPr>
          <p:nvPr>
            <p:ph type="body" idx="4"/>
          </p:nvPr>
        </p:nvSpPr>
        <p:spPr>
          <a:xfrm>
            <a:off x="3626650" y="2773350"/>
            <a:ext cx="4942500" cy="1771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78" name="Google Shape;278;p34"/>
          <p:cNvSpPr txBox="1">
            <a:spLocks noGrp="1"/>
          </p:cNvSpPr>
          <p:nvPr>
            <p:ph type="ctrTitle"/>
          </p:nvPr>
        </p:nvSpPr>
        <p:spPr>
          <a:xfrm>
            <a:off x="3626650" y="598950"/>
            <a:ext cx="4942500" cy="547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ngle user layout - v3">
  <p:cSld name="CUSTOM_10">
    <p:spTree>
      <p:nvGrpSpPr>
        <p:cNvPr id="1" name="Shape 279"/>
        <p:cNvGrpSpPr/>
        <p:nvPr/>
      </p:nvGrpSpPr>
      <p:grpSpPr>
        <a:xfrm>
          <a:off x="0" y="0"/>
          <a:ext cx="0" cy="0"/>
          <a:chOff x="0" y="0"/>
          <a:chExt cx="0" cy="0"/>
        </a:xfrm>
      </p:grpSpPr>
      <p:sp>
        <p:nvSpPr>
          <p:cNvPr id="280" name="Google Shape;280;p35"/>
          <p:cNvSpPr>
            <a:spLocks noGrp="1"/>
          </p:cNvSpPr>
          <p:nvPr>
            <p:ph type="pic" idx="2"/>
          </p:nvPr>
        </p:nvSpPr>
        <p:spPr>
          <a:xfrm>
            <a:off x="623800" y="1435975"/>
            <a:ext cx="3017700" cy="1968300"/>
          </a:xfrm>
          <a:prstGeom prst="roundRect">
            <a:avLst>
              <a:gd name="adj" fmla="val 11134"/>
            </a:avLst>
          </a:prstGeom>
          <a:noFill/>
          <a:ln>
            <a:noFill/>
          </a:ln>
        </p:spPr>
      </p:sp>
      <p:sp>
        <p:nvSpPr>
          <p:cNvPr id="281" name="Google Shape;281;p35"/>
          <p:cNvSpPr/>
          <p:nvPr/>
        </p:nvSpPr>
        <p:spPr>
          <a:xfrm>
            <a:off x="3873775" y="1437350"/>
            <a:ext cx="4646400" cy="3164400"/>
          </a:xfrm>
          <a:prstGeom prst="roundRect">
            <a:avLst>
              <a:gd name="adj" fmla="val 884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txBox="1">
            <a:spLocks noGrp="1"/>
          </p:cNvSpPr>
          <p:nvPr>
            <p:ph type="body" idx="1"/>
          </p:nvPr>
        </p:nvSpPr>
        <p:spPr>
          <a:xfrm>
            <a:off x="4209646" y="1678548"/>
            <a:ext cx="3974700" cy="2682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sz="1100">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283" name="Google Shape;283;p35"/>
          <p:cNvSpPr/>
          <p:nvPr/>
        </p:nvSpPr>
        <p:spPr>
          <a:xfrm>
            <a:off x="623800" y="3404163"/>
            <a:ext cx="3017700" cy="1197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35"/>
          <p:cNvSpPr txBox="1">
            <a:spLocks noGrp="1"/>
          </p:cNvSpPr>
          <p:nvPr>
            <p:ph type="subTitle" idx="3"/>
          </p:nvPr>
        </p:nvSpPr>
        <p:spPr>
          <a:xfrm>
            <a:off x="834775" y="3585175"/>
            <a:ext cx="2592000" cy="40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285" name="Google Shape;285;p35"/>
          <p:cNvSpPr txBox="1">
            <a:spLocks noGrp="1"/>
          </p:cNvSpPr>
          <p:nvPr>
            <p:ph type="body" idx="4"/>
          </p:nvPr>
        </p:nvSpPr>
        <p:spPr>
          <a:xfrm>
            <a:off x="834775" y="4018945"/>
            <a:ext cx="2592000" cy="4050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Clr>
                <a:schemeClr val="dk1"/>
              </a:buClr>
              <a:buSzPts val="1100"/>
              <a:buChar char="●"/>
              <a:defRPr sz="1100">
                <a:solidFill>
                  <a:schemeClr val="dk1"/>
                </a:solidFill>
              </a:defRPr>
            </a:lvl1pPr>
            <a:lvl2pPr marL="914400" lvl="1" indent="-298450" algn="ctr">
              <a:spcBef>
                <a:spcPts val="0"/>
              </a:spcBef>
              <a:spcAft>
                <a:spcPts val="0"/>
              </a:spcAft>
              <a:buClr>
                <a:schemeClr val="dk1"/>
              </a:buClr>
              <a:buSzPts val="1100"/>
              <a:buChar char="○"/>
              <a:defRPr sz="1100">
                <a:solidFill>
                  <a:schemeClr val="dk1"/>
                </a:solidFill>
              </a:defRPr>
            </a:lvl2pPr>
            <a:lvl3pPr marL="1371600" lvl="2" indent="-298450" algn="ctr">
              <a:spcBef>
                <a:spcPts val="0"/>
              </a:spcBef>
              <a:spcAft>
                <a:spcPts val="0"/>
              </a:spcAft>
              <a:buClr>
                <a:schemeClr val="dk1"/>
              </a:buClr>
              <a:buSzPts val="1100"/>
              <a:buChar char="■"/>
              <a:defRPr sz="1100">
                <a:solidFill>
                  <a:schemeClr val="dk1"/>
                </a:solidFill>
              </a:defRPr>
            </a:lvl3pPr>
            <a:lvl4pPr marL="1828800" lvl="3" indent="-298450" algn="ctr">
              <a:spcBef>
                <a:spcPts val="0"/>
              </a:spcBef>
              <a:spcAft>
                <a:spcPts val="0"/>
              </a:spcAft>
              <a:buClr>
                <a:schemeClr val="dk1"/>
              </a:buClr>
              <a:buSzPts val="1100"/>
              <a:buChar char="●"/>
              <a:defRPr sz="1100">
                <a:solidFill>
                  <a:schemeClr val="dk1"/>
                </a:solidFill>
              </a:defRPr>
            </a:lvl4pPr>
            <a:lvl5pPr marL="2286000" lvl="4" indent="-298450" algn="ctr">
              <a:spcBef>
                <a:spcPts val="0"/>
              </a:spcBef>
              <a:spcAft>
                <a:spcPts val="0"/>
              </a:spcAft>
              <a:buClr>
                <a:schemeClr val="dk1"/>
              </a:buClr>
              <a:buSzPts val="1100"/>
              <a:buChar char="○"/>
              <a:defRPr sz="1100">
                <a:solidFill>
                  <a:schemeClr val="dk1"/>
                </a:solidFill>
              </a:defRPr>
            </a:lvl5pPr>
            <a:lvl6pPr marL="2743200" lvl="5" indent="-298450" algn="ctr">
              <a:spcBef>
                <a:spcPts val="0"/>
              </a:spcBef>
              <a:spcAft>
                <a:spcPts val="0"/>
              </a:spcAft>
              <a:buClr>
                <a:schemeClr val="dk1"/>
              </a:buClr>
              <a:buSzPts val="1100"/>
              <a:buChar char="■"/>
              <a:defRPr sz="1100">
                <a:solidFill>
                  <a:schemeClr val="dk1"/>
                </a:solidFill>
              </a:defRPr>
            </a:lvl6pPr>
            <a:lvl7pPr marL="3200400" lvl="6" indent="-298450" algn="ctr">
              <a:spcBef>
                <a:spcPts val="0"/>
              </a:spcBef>
              <a:spcAft>
                <a:spcPts val="0"/>
              </a:spcAft>
              <a:buClr>
                <a:schemeClr val="dk1"/>
              </a:buClr>
              <a:buSzPts val="1100"/>
              <a:buChar char="●"/>
              <a:defRPr sz="1100">
                <a:solidFill>
                  <a:schemeClr val="dk1"/>
                </a:solidFill>
              </a:defRPr>
            </a:lvl7pPr>
            <a:lvl8pPr marL="3657600" lvl="7" indent="-298450" algn="ctr">
              <a:spcBef>
                <a:spcPts val="0"/>
              </a:spcBef>
              <a:spcAft>
                <a:spcPts val="0"/>
              </a:spcAft>
              <a:buClr>
                <a:schemeClr val="dk1"/>
              </a:buClr>
              <a:buSzPts val="1100"/>
              <a:buChar char="○"/>
              <a:defRPr sz="1100">
                <a:solidFill>
                  <a:schemeClr val="dk1"/>
                </a:solidFill>
              </a:defRPr>
            </a:lvl8pPr>
            <a:lvl9pPr marL="4114800" lvl="8" indent="-298450" algn="ctr">
              <a:spcBef>
                <a:spcPts val="0"/>
              </a:spcBef>
              <a:spcAft>
                <a:spcPts val="0"/>
              </a:spcAft>
              <a:buClr>
                <a:schemeClr val="dk1"/>
              </a:buClr>
              <a:buSzPts val="1100"/>
              <a:buChar char="■"/>
              <a:defRPr sz="1100">
                <a:solidFill>
                  <a:schemeClr val="dk1"/>
                </a:solidFill>
              </a:defRPr>
            </a:lvl9pPr>
          </a:lstStyle>
          <a:p>
            <a:endParaRPr/>
          </a:p>
        </p:txBody>
      </p:sp>
      <p:sp>
        <p:nvSpPr>
          <p:cNvPr id="286" name="Google Shape;286;p35"/>
          <p:cNvSpPr txBox="1">
            <a:spLocks noGrp="1"/>
          </p:cNvSpPr>
          <p:nvPr>
            <p:ph type="ctrTitle"/>
          </p:nvPr>
        </p:nvSpPr>
        <p:spPr>
          <a:xfrm>
            <a:off x="623800" y="402350"/>
            <a:ext cx="78963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act us slide - v1">
  <p:cSld name="CUSTOM_11">
    <p:spTree>
      <p:nvGrpSpPr>
        <p:cNvPr id="1" name="Shape 287"/>
        <p:cNvGrpSpPr/>
        <p:nvPr/>
      </p:nvGrpSpPr>
      <p:grpSpPr>
        <a:xfrm>
          <a:off x="0" y="0"/>
          <a:ext cx="0" cy="0"/>
          <a:chOff x="0" y="0"/>
          <a:chExt cx="0" cy="0"/>
        </a:xfrm>
      </p:grpSpPr>
      <p:sp>
        <p:nvSpPr>
          <p:cNvPr id="288" name="Google Shape;288;p36"/>
          <p:cNvSpPr/>
          <p:nvPr/>
        </p:nvSpPr>
        <p:spPr>
          <a:xfrm rot="5400000">
            <a:off x="-1449800" y="1441200"/>
            <a:ext cx="5160600" cy="2261100"/>
          </a:xfrm>
          <a:prstGeom prst="round1Rect">
            <a:avLst>
              <a:gd name="adj" fmla="val 2868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a:spLocks noGrp="1"/>
          </p:cNvSpPr>
          <p:nvPr>
            <p:ph type="pic" idx="2"/>
          </p:nvPr>
        </p:nvSpPr>
        <p:spPr>
          <a:xfrm flipH="1">
            <a:off x="5695200" y="997200"/>
            <a:ext cx="3448800" cy="4147200"/>
          </a:xfrm>
          <a:prstGeom prst="round1Rect">
            <a:avLst>
              <a:gd name="adj" fmla="val 22505"/>
            </a:avLst>
          </a:prstGeom>
          <a:noFill/>
          <a:ln>
            <a:noFill/>
          </a:ln>
        </p:spPr>
      </p:sp>
      <p:sp>
        <p:nvSpPr>
          <p:cNvPr id="290" name="Google Shape;290;p36"/>
          <p:cNvSpPr txBox="1"/>
          <p:nvPr/>
        </p:nvSpPr>
        <p:spPr>
          <a:xfrm>
            <a:off x="1115825" y="1589600"/>
            <a:ext cx="994200" cy="4584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0"/>
              </a:spcAft>
              <a:buNone/>
            </a:pPr>
            <a:r>
              <a:rPr lang="id" b="1">
                <a:solidFill>
                  <a:srgbClr val="FFFFFF"/>
                </a:solidFill>
                <a:latin typeface="Manrope"/>
                <a:ea typeface="Manrope"/>
                <a:cs typeface="Manrope"/>
                <a:sym typeface="Manrope"/>
              </a:rPr>
              <a:t>Number</a:t>
            </a:r>
            <a:endParaRPr b="1">
              <a:solidFill>
                <a:srgbClr val="FFFFFF"/>
              </a:solidFill>
              <a:latin typeface="Manrope"/>
              <a:ea typeface="Manrope"/>
              <a:cs typeface="Manrope"/>
              <a:sym typeface="Manrope"/>
            </a:endParaRPr>
          </a:p>
        </p:txBody>
      </p:sp>
      <p:sp>
        <p:nvSpPr>
          <p:cNvPr id="291" name="Google Shape;291;p36"/>
          <p:cNvSpPr txBox="1"/>
          <p:nvPr/>
        </p:nvSpPr>
        <p:spPr>
          <a:xfrm>
            <a:off x="1137944" y="2642413"/>
            <a:ext cx="972300" cy="4584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0"/>
              </a:spcAft>
              <a:buNone/>
            </a:pPr>
            <a:r>
              <a:rPr lang="id" b="1">
                <a:solidFill>
                  <a:srgbClr val="FFFFFF"/>
                </a:solidFill>
                <a:latin typeface="Manrope"/>
                <a:ea typeface="Manrope"/>
                <a:cs typeface="Manrope"/>
                <a:sym typeface="Manrope"/>
              </a:rPr>
              <a:t>Email</a:t>
            </a:r>
            <a:endParaRPr b="1">
              <a:solidFill>
                <a:srgbClr val="FFFFFF"/>
              </a:solidFill>
              <a:latin typeface="Manrope"/>
              <a:ea typeface="Manrope"/>
              <a:cs typeface="Manrope"/>
              <a:sym typeface="Manrope"/>
            </a:endParaRPr>
          </a:p>
        </p:txBody>
      </p:sp>
      <p:sp>
        <p:nvSpPr>
          <p:cNvPr id="292" name="Google Shape;292;p36"/>
          <p:cNvSpPr txBox="1"/>
          <p:nvPr/>
        </p:nvSpPr>
        <p:spPr>
          <a:xfrm>
            <a:off x="1115825" y="3695225"/>
            <a:ext cx="994200" cy="4584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0"/>
              </a:spcAft>
              <a:buNone/>
            </a:pPr>
            <a:r>
              <a:rPr lang="id" b="1">
                <a:solidFill>
                  <a:srgbClr val="FFFFFF"/>
                </a:solidFill>
                <a:latin typeface="Manrope"/>
                <a:ea typeface="Manrope"/>
                <a:cs typeface="Manrope"/>
                <a:sym typeface="Manrope"/>
              </a:rPr>
              <a:t>Site Link</a:t>
            </a:r>
            <a:endParaRPr b="1">
              <a:solidFill>
                <a:srgbClr val="FFFFFF"/>
              </a:solidFill>
              <a:latin typeface="Manrope"/>
              <a:ea typeface="Manrope"/>
              <a:cs typeface="Manrope"/>
              <a:sym typeface="Manrope"/>
            </a:endParaRPr>
          </a:p>
        </p:txBody>
      </p:sp>
      <p:sp>
        <p:nvSpPr>
          <p:cNvPr id="293" name="Google Shape;293;p36"/>
          <p:cNvSpPr txBox="1">
            <a:spLocks noGrp="1"/>
          </p:cNvSpPr>
          <p:nvPr>
            <p:ph type="ctrTitle"/>
          </p:nvPr>
        </p:nvSpPr>
        <p:spPr>
          <a:xfrm>
            <a:off x="2574000" y="392400"/>
            <a:ext cx="3121200" cy="547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94" name="Google Shape;294;p36"/>
          <p:cNvSpPr txBox="1">
            <a:spLocks noGrp="1"/>
          </p:cNvSpPr>
          <p:nvPr>
            <p:ph type="body" idx="1"/>
          </p:nvPr>
        </p:nvSpPr>
        <p:spPr>
          <a:xfrm>
            <a:off x="2574000" y="1569600"/>
            <a:ext cx="2802300" cy="49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95" name="Google Shape;295;p36"/>
          <p:cNvSpPr txBox="1">
            <a:spLocks noGrp="1"/>
          </p:cNvSpPr>
          <p:nvPr>
            <p:ph type="body" idx="3"/>
          </p:nvPr>
        </p:nvSpPr>
        <p:spPr>
          <a:xfrm>
            <a:off x="2574000" y="2624400"/>
            <a:ext cx="2802300" cy="49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96" name="Google Shape;296;p36"/>
          <p:cNvSpPr txBox="1">
            <a:spLocks noGrp="1"/>
          </p:cNvSpPr>
          <p:nvPr>
            <p:ph type="body" idx="4"/>
          </p:nvPr>
        </p:nvSpPr>
        <p:spPr>
          <a:xfrm>
            <a:off x="2574000" y="3679200"/>
            <a:ext cx="2802300" cy="49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act us slide - v2">
  <p:cSld name="CUSTOM_12">
    <p:bg>
      <p:bgPr>
        <a:solidFill>
          <a:schemeClr val="accent1"/>
        </a:solidFill>
        <a:effectLst/>
      </p:bgPr>
    </p:bg>
    <p:spTree>
      <p:nvGrpSpPr>
        <p:cNvPr id="1" name="Shape 297"/>
        <p:cNvGrpSpPr/>
        <p:nvPr/>
      </p:nvGrpSpPr>
      <p:grpSpPr>
        <a:xfrm>
          <a:off x="0" y="0"/>
          <a:ext cx="0" cy="0"/>
          <a:chOff x="0" y="0"/>
          <a:chExt cx="0" cy="0"/>
        </a:xfrm>
      </p:grpSpPr>
      <p:sp>
        <p:nvSpPr>
          <p:cNvPr id="298" name="Google Shape;298;p37"/>
          <p:cNvSpPr/>
          <p:nvPr/>
        </p:nvSpPr>
        <p:spPr>
          <a:xfrm>
            <a:off x="3760525" y="345750"/>
            <a:ext cx="5045400" cy="4426800"/>
          </a:xfrm>
          <a:prstGeom prst="roundRect">
            <a:avLst>
              <a:gd name="adj" fmla="val 884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a:spLocks noGrp="1"/>
          </p:cNvSpPr>
          <p:nvPr>
            <p:ph type="pic" idx="2"/>
          </p:nvPr>
        </p:nvSpPr>
        <p:spPr>
          <a:xfrm>
            <a:off x="-25200" y="1200000"/>
            <a:ext cx="3453300" cy="3944400"/>
          </a:xfrm>
          <a:prstGeom prst="round1Rect">
            <a:avLst>
              <a:gd name="adj" fmla="val 22505"/>
            </a:avLst>
          </a:prstGeom>
          <a:noFill/>
          <a:ln>
            <a:noFill/>
          </a:ln>
        </p:spPr>
      </p:sp>
      <p:sp>
        <p:nvSpPr>
          <p:cNvPr id="300" name="Google Shape;300;p37"/>
          <p:cNvSpPr txBox="1">
            <a:spLocks noGrp="1"/>
          </p:cNvSpPr>
          <p:nvPr>
            <p:ph type="ctrTitle"/>
          </p:nvPr>
        </p:nvSpPr>
        <p:spPr>
          <a:xfrm>
            <a:off x="367200" y="345750"/>
            <a:ext cx="3121200" cy="54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000"/>
              <a:buNone/>
              <a:defRPr sz="2000">
                <a:solidFill>
                  <a:schemeClr val="lt1"/>
                </a:solidFill>
              </a:defRPr>
            </a:lvl2pPr>
            <a:lvl3pPr lvl="2">
              <a:spcBef>
                <a:spcPts val="0"/>
              </a:spcBef>
              <a:spcAft>
                <a:spcPts val="0"/>
              </a:spcAft>
              <a:buClr>
                <a:schemeClr val="lt1"/>
              </a:buClr>
              <a:buSzPts val="2000"/>
              <a:buNone/>
              <a:defRPr sz="2000">
                <a:solidFill>
                  <a:schemeClr val="lt1"/>
                </a:solidFill>
              </a:defRPr>
            </a:lvl3pPr>
            <a:lvl4pPr lvl="3">
              <a:spcBef>
                <a:spcPts val="0"/>
              </a:spcBef>
              <a:spcAft>
                <a:spcPts val="0"/>
              </a:spcAft>
              <a:buClr>
                <a:schemeClr val="lt1"/>
              </a:buClr>
              <a:buSzPts val="2000"/>
              <a:buNone/>
              <a:defRPr sz="2000">
                <a:solidFill>
                  <a:schemeClr val="lt1"/>
                </a:solidFill>
              </a:defRPr>
            </a:lvl4pPr>
            <a:lvl5pPr lvl="4">
              <a:spcBef>
                <a:spcPts val="0"/>
              </a:spcBef>
              <a:spcAft>
                <a:spcPts val="0"/>
              </a:spcAft>
              <a:buClr>
                <a:schemeClr val="lt1"/>
              </a:buClr>
              <a:buSzPts val="2000"/>
              <a:buNone/>
              <a:defRPr sz="2000">
                <a:solidFill>
                  <a:schemeClr val="lt1"/>
                </a:solidFill>
              </a:defRPr>
            </a:lvl5pPr>
            <a:lvl6pPr lvl="5">
              <a:spcBef>
                <a:spcPts val="0"/>
              </a:spcBef>
              <a:spcAft>
                <a:spcPts val="0"/>
              </a:spcAft>
              <a:buClr>
                <a:schemeClr val="lt1"/>
              </a:buClr>
              <a:buSzPts val="2000"/>
              <a:buNone/>
              <a:defRPr sz="2000">
                <a:solidFill>
                  <a:schemeClr val="lt1"/>
                </a:solidFill>
              </a:defRPr>
            </a:lvl6pPr>
            <a:lvl7pPr lvl="6">
              <a:spcBef>
                <a:spcPts val="0"/>
              </a:spcBef>
              <a:spcAft>
                <a:spcPts val="0"/>
              </a:spcAft>
              <a:buClr>
                <a:schemeClr val="lt1"/>
              </a:buClr>
              <a:buSzPts val="2000"/>
              <a:buNone/>
              <a:defRPr sz="2000">
                <a:solidFill>
                  <a:schemeClr val="lt1"/>
                </a:solidFill>
              </a:defRPr>
            </a:lvl7pPr>
            <a:lvl8pPr lvl="7">
              <a:spcBef>
                <a:spcPts val="0"/>
              </a:spcBef>
              <a:spcAft>
                <a:spcPts val="0"/>
              </a:spcAft>
              <a:buClr>
                <a:schemeClr val="lt1"/>
              </a:buClr>
              <a:buSzPts val="2000"/>
              <a:buNone/>
              <a:defRPr sz="2000">
                <a:solidFill>
                  <a:schemeClr val="lt1"/>
                </a:solidFill>
              </a:defRPr>
            </a:lvl8pPr>
            <a:lvl9pPr lvl="8">
              <a:spcBef>
                <a:spcPts val="0"/>
              </a:spcBef>
              <a:spcAft>
                <a:spcPts val="0"/>
              </a:spcAft>
              <a:buClr>
                <a:schemeClr val="lt1"/>
              </a:buClr>
              <a:buSzPts val="2000"/>
              <a:buNone/>
              <a:defRPr sz="2000">
                <a:solidFill>
                  <a:schemeClr val="lt1"/>
                </a:solidFill>
              </a:defRPr>
            </a:lvl9pPr>
          </a:lstStyle>
          <a:p>
            <a:endParaRPr/>
          </a:p>
        </p:txBody>
      </p:sp>
      <p:sp>
        <p:nvSpPr>
          <p:cNvPr id="301" name="Google Shape;301;p37"/>
          <p:cNvSpPr txBox="1"/>
          <p:nvPr/>
        </p:nvSpPr>
        <p:spPr>
          <a:xfrm>
            <a:off x="4309225" y="698375"/>
            <a:ext cx="3948000" cy="259800"/>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id">
                <a:solidFill>
                  <a:schemeClr val="dk1"/>
                </a:solidFill>
                <a:latin typeface="Work Sans SemiBold"/>
                <a:ea typeface="Work Sans SemiBold"/>
                <a:cs typeface="Work Sans SemiBold"/>
                <a:sym typeface="Work Sans SemiBold"/>
              </a:rPr>
              <a:t>Number</a:t>
            </a:r>
            <a:endParaRPr>
              <a:solidFill>
                <a:schemeClr val="dk1"/>
              </a:solidFill>
              <a:latin typeface="Work Sans SemiBold"/>
              <a:ea typeface="Work Sans SemiBold"/>
              <a:cs typeface="Work Sans SemiBold"/>
              <a:sym typeface="Work Sans SemiBold"/>
            </a:endParaRPr>
          </a:p>
        </p:txBody>
      </p:sp>
      <p:sp>
        <p:nvSpPr>
          <p:cNvPr id="302" name="Google Shape;302;p37"/>
          <p:cNvSpPr txBox="1"/>
          <p:nvPr/>
        </p:nvSpPr>
        <p:spPr>
          <a:xfrm>
            <a:off x="4309225" y="1565545"/>
            <a:ext cx="3948000" cy="259800"/>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id">
                <a:solidFill>
                  <a:schemeClr val="dk1"/>
                </a:solidFill>
                <a:latin typeface="Work Sans SemiBold"/>
                <a:ea typeface="Work Sans SemiBold"/>
                <a:cs typeface="Work Sans SemiBold"/>
                <a:sym typeface="Work Sans SemiBold"/>
              </a:rPr>
              <a:t>Email</a:t>
            </a:r>
            <a:endParaRPr>
              <a:solidFill>
                <a:schemeClr val="dk1"/>
              </a:solidFill>
              <a:latin typeface="Work Sans SemiBold"/>
              <a:ea typeface="Work Sans SemiBold"/>
              <a:cs typeface="Work Sans SemiBold"/>
              <a:sym typeface="Work Sans SemiBold"/>
            </a:endParaRPr>
          </a:p>
        </p:txBody>
      </p:sp>
      <p:sp>
        <p:nvSpPr>
          <p:cNvPr id="303" name="Google Shape;303;p37"/>
          <p:cNvSpPr txBox="1"/>
          <p:nvPr/>
        </p:nvSpPr>
        <p:spPr>
          <a:xfrm>
            <a:off x="4309225" y="2432714"/>
            <a:ext cx="3948000" cy="259800"/>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id">
                <a:solidFill>
                  <a:schemeClr val="dk1"/>
                </a:solidFill>
                <a:latin typeface="Work Sans SemiBold"/>
                <a:ea typeface="Work Sans SemiBold"/>
                <a:cs typeface="Work Sans SemiBold"/>
                <a:sym typeface="Work Sans SemiBold"/>
              </a:rPr>
              <a:t>Site Link</a:t>
            </a:r>
            <a:endParaRPr>
              <a:solidFill>
                <a:schemeClr val="dk1"/>
              </a:solidFill>
              <a:latin typeface="Work Sans SemiBold"/>
              <a:ea typeface="Work Sans SemiBold"/>
              <a:cs typeface="Work Sans SemiBold"/>
              <a:sym typeface="Work Sans SemiBold"/>
            </a:endParaRPr>
          </a:p>
        </p:txBody>
      </p:sp>
      <p:sp>
        <p:nvSpPr>
          <p:cNvPr id="304" name="Google Shape;304;p37"/>
          <p:cNvSpPr txBox="1"/>
          <p:nvPr/>
        </p:nvSpPr>
        <p:spPr>
          <a:xfrm>
            <a:off x="4309225" y="3299884"/>
            <a:ext cx="3948000" cy="259800"/>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id">
                <a:solidFill>
                  <a:schemeClr val="dk1"/>
                </a:solidFill>
                <a:latin typeface="Work Sans SemiBold"/>
                <a:ea typeface="Work Sans SemiBold"/>
                <a:cs typeface="Work Sans SemiBold"/>
                <a:sym typeface="Work Sans SemiBold"/>
              </a:rPr>
              <a:t>Address</a:t>
            </a:r>
            <a:endParaRPr>
              <a:solidFill>
                <a:schemeClr val="dk1"/>
              </a:solidFill>
              <a:latin typeface="Work Sans SemiBold"/>
              <a:ea typeface="Work Sans SemiBold"/>
              <a:cs typeface="Work Sans SemiBold"/>
              <a:sym typeface="Work Sans SemiBold"/>
            </a:endParaRPr>
          </a:p>
        </p:txBody>
      </p:sp>
      <p:sp>
        <p:nvSpPr>
          <p:cNvPr id="305" name="Google Shape;305;p37"/>
          <p:cNvSpPr txBox="1">
            <a:spLocks noGrp="1"/>
          </p:cNvSpPr>
          <p:nvPr>
            <p:ph type="body" idx="1"/>
          </p:nvPr>
        </p:nvSpPr>
        <p:spPr>
          <a:xfrm>
            <a:off x="4309200" y="1018800"/>
            <a:ext cx="3949200" cy="381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06" name="Google Shape;306;p37"/>
          <p:cNvSpPr txBox="1">
            <a:spLocks noGrp="1"/>
          </p:cNvSpPr>
          <p:nvPr>
            <p:ph type="body" idx="3"/>
          </p:nvPr>
        </p:nvSpPr>
        <p:spPr>
          <a:xfrm>
            <a:off x="4309200" y="1886400"/>
            <a:ext cx="3949200" cy="381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07" name="Google Shape;307;p37"/>
          <p:cNvSpPr txBox="1">
            <a:spLocks noGrp="1"/>
          </p:cNvSpPr>
          <p:nvPr>
            <p:ph type="body" idx="4"/>
          </p:nvPr>
        </p:nvSpPr>
        <p:spPr>
          <a:xfrm>
            <a:off x="4309200" y="2754000"/>
            <a:ext cx="3949200" cy="381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08" name="Google Shape;308;p37"/>
          <p:cNvSpPr txBox="1">
            <a:spLocks noGrp="1"/>
          </p:cNvSpPr>
          <p:nvPr>
            <p:ph type="body" idx="5"/>
          </p:nvPr>
        </p:nvSpPr>
        <p:spPr>
          <a:xfrm>
            <a:off x="4309200" y="3618000"/>
            <a:ext cx="3949200" cy="824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lide with 2 columns v1 Image">
  <p:cSld name="CUSTOM_13">
    <p:spTree>
      <p:nvGrpSpPr>
        <p:cNvPr id="1" name="Shape 309"/>
        <p:cNvGrpSpPr/>
        <p:nvPr/>
      </p:nvGrpSpPr>
      <p:grpSpPr>
        <a:xfrm>
          <a:off x="0" y="0"/>
          <a:ext cx="0" cy="0"/>
          <a:chOff x="0" y="0"/>
          <a:chExt cx="0" cy="0"/>
        </a:xfrm>
      </p:grpSpPr>
      <p:sp>
        <p:nvSpPr>
          <p:cNvPr id="310" name="Google Shape;310;p38"/>
          <p:cNvSpPr txBox="1">
            <a:spLocks noGrp="1"/>
          </p:cNvSpPr>
          <p:nvPr>
            <p:ph type="subTitle" idx="1"/>
          </p:nvPr>
        </p:nvSpPr>
        <p:spPr>
          <a:xfrm>
            <a:off x="993400" y="2067550"/>
            <a:ext cx="3375300" cy="3624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11" name="Google Shape;311;p38"/>
          <p:cNvSpPr txBox="1">
            <a:spLocks noGrp="1"/>
          </p:cNvSpPr>
          <p:nvPr>
            <p:ph type="body" idx="2"/>
          </p:nvPr>
        </p:nvSpPr>
        <p:spPr>
          <a:xfrm>
            <a:off x="993400" y="2599850"/>
            <a:ext cx="3375300" cy="2191200"/>
          </a:xfrm>
          <a:prstGeom prst="rect">
            <a:avLst/>
          </a:prstGeom>
        </p:spPr>
        <p:txBody>
          <a:bodyPr spcFirstLastPara="1" wrap="square" lIns="0"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12" name="Google Shape;312;p38"/>
          <p:cNvSpPr/>
          <p:nvPr/>
        </p:nvSpPr>
        <p:spPr>
          <a:xfrm>
            <a:off x="740339" y="955965"/>
            <a:ext cx="201000" cy="201000"/>
          </a:xfrm>
          <a:prstGeom prst="roundRect">
            <a:avLst>
              <a:gd name="adj" fmla="val 30676"/>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txBox="1">
            <a:spLocks noGrp="1"/>
          </p:cNvSpPr>
          <p:nvPr>
            <p:ph type="ctrTitle"/>
          </p:nvPr>
        </p:nvSpPr>
        <p:spPr>
          <a:xfrm>
            <a:off x="718200" y="248475"/>
            <a:ext cx="79299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314" name="Google Shape;314;p38"/>
          <p:cNvSpPr txBox="1">
            <a:spLocks noGrp="1"/>
          </p:cNvSpPr>
          <p:nvPr>
            <p:ph type="subTitle" idx="3"/>
          </p:nvPr>
        </p:nvSpPr>
        <p:spPr>
          <a:xfrm>
            <a:off x="5028350" y="2067550"/>
            <a:ext cx="3375300" cy="3624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15" name="Google Shape;315;p38"/>
          <p:cNvSpPr txBox="1">
            <a:spLocks noGrp="1"/>
          </p:cNvSpPr>
          <p:nvPr>
            <p:ph type="body" idx="4"/>
          </p:nvPr>
        </p:nvSpPr>
        <p:spPr>
          <a:xfrm>
            <a:off x="5028350" y="2599850"/>
            <a:ext cx="3375300" cy="2191200"/>
          </a:xfrm>
          <a:prstGeom prst="rect">
            <a:avLst/>
          </a:prstGeom>
        </p:spPr>
        <p:txBody>
          <a:bodyPr spcFirstLastPara="1" wrap="square" lIns="0"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16" name="Google Shape;316;p38"/>
          <p:cNvSpPr/>
          <p:nvPr/>
        </p:nvSpPr>
        <p:spPr>
          <a:xfrm>
            <a:off x="4775289" y="955965"/>
            <a:ext cx="201000" cy="201000"/>
          </a:xfrm>
          <a:prstGeom prst="roundRect">
            <a:avLst>
              <a:gd name="adj" fmla="val 30676"/>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8"/>
          <p:cNvSpPr>
            <a:spLocks noGrp="1"/>
          </p:cNvSpPr>
          <p:nvPr>
            <p:ph type="pic" idx="5"/>
          </p:nvPr>
        </p:nvSpPr>
        <p:spPr>
          <a:xfrm>
            <a:off x="993400" y="904100"/>
            <a:ext cx="1129200" cy="1129200"/>
          </a:xfrm>
          <a:prstGeom prst="roundRect">
            <a:avLst>
              <a:gd name="adj" fmla="val 11134"/>
            </a:avLst>
          </a:prstGeom>
          <a:noFill/>
          <a:ln>
            <a:noFill/>
          </a:ln>
        </p:spPr>
      </p:sp>
      <p:sp>
        <p:nvSpPr>
          <p:cNvPr id="318" name="Google Shape;318;p38"/>
          <p:cNvSpPr>
            <a:spLocks noGrp="1"/>
          </p:cNvSpPr>
          <p:nvPr>
            <p:ph type="pic" idx="6"/>
          </p:nvPr>
        </p:nvSpPr>
        <p:spPr>
          <a:xfrm>
            <a:off x="5060375" y="904100"/>
            <a:ext cx="1129200" cy="1129200"/>
          </a:xfrm>
          <a:prstGeom prst="roundRect">
            <a:avLst>
              <a:gd name="adj" fmla="val 11134"/>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 with 3 columns-v3 1 Image">
  <p:cSld name="CUSTOM_14">
    <p:spTree>
      <p:nvGrpSpPr>
        <p:cNvPr id="1" name="Shape 319"/>
        <p:cNvGrpSpPr/>
        <p:nvPr/>
      </p:nvGrpSpPr>
      <p:grpSpPr>
        <a:xfrm>
          <a:off x="0" y="0"/>
          <a:ext cx="0" cy="0"/>
          <a:chOff x="0" y="0"/>
          <a:chExt cx="0" cy="0"/>
        </a:xfrm>
      </p:grpSpPr>
      <p:sp>
        <p:nvSpPr>
          <p:cNvPr id="320" name="Google Shape;320;p39"/>
          <p:cNvSpPr txBox="1">
            <a:spLocks noGrp="1"/>
          </p:cNvSpPr>
          <p:nvPr>
            <p:ph type="ctrTitle"/>
          </p:nvPr>
        </p:nvSpPr>
        <p:spPr>
          <a:xfrm>
            <a:off x="354592" y="305375"/>
            <a:ext cx="8452500"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321" name="Google Shape;321;p39"/>
          <p:cNvSpPr txBox="1">
            <a:spLocks noGrp="1"/>
          </p:cNvSpPr>
          <p:nvPr>
            <p:ph type="subTitle" idx="1"/>
          </p:nvPr>
        </p:nvSpPr>
        <p:spPr>
          <a:xfrm>
            <a:off x="464200" y="2101500"/>
            <a:ext cx="2598300" cy="5043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22" name="Google Shape;322;p39"/>
          <p:cNvSpPr txBox="1">
            <a:spLocks noGrp="1"/>
          </p:cNvSpPr>
          <p:nvPr>
            <p:ph type="body" idx="2"/>
          </p:nvPr>
        </p:nvSpPr>
        <p:spPr>
          <a:xfrm>
            <a:off x="464200" y="2677775"/>
            <a:ext cx="2598300" cy="2101500"/>
          </a:xfrm>
          <a:prstGeom prst="rect">
            <a:avLst/>
          </a:prstGeom>
        </p:spPr>
        <p:txBody>
          <a:bodyPr spcFirstLastPara="1" wrap="square" lIns="0"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23" name="Google Shape;323;p39"/>
          <p:cNvSpPr>
            <a:spLocks noGrp="1"/>
          </p:cNvSpPr>
          <p:nvPr>
            <p:ph type="pic" idx="3"/>
          </p:nvPr>
        </p:nvSpPr>
        <p:spPr>
          <a:xfrm>
            <a:off x="460650" y="1176925"/>
            <a:ext cx="878700" cy="878700"/>
          </a:xfrm>
          <a:prstGeom prst="roundRect">
            <a:avLst>
              <a:gd name="adj" fmla="val 11134"/>
            </a:avLst>
          </a:prstGeom>
          <a:noFill/>
          <a:ln>
            <a:noFill/>
          </a:ln>
        </p:spPr>
      </p:sp>
      <p:sp>
        <p:nvSpPr>
          <p:cNvPr id="324" name="Google Shape;324;p39"/>
          <p:cNvSpPr txBox="1">
            <a:spLocks noGrp="1"/>
          </p:cNvSpPr>
          <p:nvPr>
            <p:ph type="subTitle" idx="4"/>
          </p:nvPr>
        </p:nvSpPr>
        <p:spPr>
          <a:xfrm>
            <a:off x="3281700" y="2107450"/>
            <a:ext cx="2598300" cy="5043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25" name="Google Shape;325;p39"/>
          <p:cNvSpPr txBox="1">
            <a:spLocks noGrp="1"/>
          </p:cNvSpPr>
          <p:nvPr>
            <p:ph type="body" idx="5"/>
          </p:nvPr>
        </p:nvSpPr>
        <p:spPr>
          <a:xfrm>
            <a:off x="3281700" y="2683725"/>
            <a:ext cx="2598300" cy="2101500"/>
          </a:xfrm>
          <a:prstGeom prst="rect">
            <a:avLst/>
          </a:prstGeom>
        </p:spPr>
        <p:txBody>
          <a:bodyPr spcFirstLastPara="1" wrap="square" lIns="0"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26" name="Google Shape;326;p39"/>
          <p:cNvSpPr>
            <a:spLocks noGrp="1"/>
          </p:cNvSpPr>
          <p:nvPr>
            <p:ph type="pic" idx="6"/>
          </p:nvPr>
        </p:nvSpPr>
        <p:spPr>
          <a:xfrm>
            <a:off x="3278150" y="1182875"/>
            <a:ext cx="878700" cy="878700"/>
          </a:xfrm>
          <a:prstGeom prst="roundRect">
            <a:avLst>
              <a:gd name="adj" fmla="val 11134"/>
            </a:avLst>
          </a:prstGeom>
          <a:noFill/>
          <a:ln>
            <a:noFill/>
          </a:ln>
        </p:spPr>
      </p:sp>
      <p:sp>
        <p:nvSpPr>
          <p:cNvPr id="327" name="Google Shape;327;p39"/>
          <p:cNvSpPr txBox="1">
            <a:spLocks noGrp="1"/>
          </p:cNvSpPr>
          <p:nvPr>
            <p:ph type="subTitle" idx="7"/>
          </p:nvPr>
        </p:nvSpPr>
        <p:spPr>
          <a:xfrm>
            <a:off x="6102750" y="2107450"/>
            <a:ext cx="2598300" cy="504300"/>
          </a:xfrm>
          <a:prstGeom prst="rect">
            <a:avLst/>
          </a:prstGeom>
        </p:spPr>
        <p:txBody>
          <a:bodyPr spcFirstLastPara="1" wrap="square" lIns="0"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28" name="Google Shape;328;p39"/>
          <p:cNvSpPr txBox="1">
            <a:spLocks noGrp="1"/>
          </p:cNvSpPr>
          <p:nvPr>
            <p:ph type="body" idx="8"/>
          </p:nvPr>
        </p:nvSpPr>
        <p:spPr>
          <a:xfrm>
            <a:off x="6102750" y="2683725"/>
            <a:ext cx="2598300" cy="2101500"/>
          </a:xfrm>
          <a:prstGeom prst="rect">
            <a:avLst/>
          </a:prstGeom>
        </p:spPr>
        <p:txBody>
          <a:bodyPr spcFirstLastPara="1" wrap="square" lIns="0"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29" name="Google Shape;329;p39"/>
          <p:cNvSpPr>
            <a:spLocks noGrp="1"/>
          </p:cNvSpPr>
          <p:nvPr>
            <p:ph type="pic" idx="9"/>
          </p:nvPr>
        </p:nvSpPr>
        <p:spPr>
          <a:xfrm>
            <a:off x="6099200" y="1182875"/>
            <a:ext cx="878700" cy="878700"/>
          </a:xfrm>
          <a:prstGeom prst="roundRect">
            <a:avLst>
              <a:gd name="adj" fmla="val 11134"/>
            </a:avLst>
          </a:prstGeom>
          <a:noFill/>
          <a:ln>
            <a:noFill/>
          </a:ln>
        </p:spPr>
      </p:sp>
      <p:sp>
        <p:nvSpPr>
          <p:cNvPr id="330" name="Google Shape;330;p39"/>
          <p:cNvSpPr/>
          <p:nvPr/>
        </p:nvSpPr>
        <p:spPr>
          <a:xfrm flipH="1">
            <a:off x="2187256" y="1494775"/>
            <a:ext cx="243000" cy="243000"/>
          </a:xfrm>
          <a:prstGeom prst="roundRect">
            <a:avLst>
              <a:gd name="adj" fmla="val 3067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9"/>
          <p:cNvSpPr/>
          <p:nvPr/>
        </p:nvSpPr>
        <p:spPr>
          <a:xfrm flipH="1">
            <a:off x="5006531" y="1494775"/>
            <a:ext cx="243000" cy="243000"/>
          </a:xfrm>
          <a:prstGeom prst="roundRect">
            <a:avLst>
              <a:gd name="adj" fmla="val 3067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9"/>
          <p:cNvSpPr/>
          <p:nvPr/>
        </p:nvSpPr>
        <p:spPr>
          <a:xfrm flipH="1">
            <a:off x="7827581" y="1494775"/>
            <a:ext cx="243000" cy="243000"/>
          </a:xfrm>
          <a:prstGeom prst="roundRect">
            <a:avLst>
              <a:gd name="adj" fmla="val 3067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ver">
  <p:cSld name="CUSTOM_15">
    <p:spTree>
      <p:nvGrpSpPr>
        <p:cNvPr id="1" name="Shape 333"/>
        <p:cNvGrpSpPr/>
        <p:nvPr/>
      </p:nvGrpSpPr>
      <p:grpSpPr>
        <a:xfrm>
          <a:off x="0" y="0"/>
          <a:ext cx="0" cy="0"/>
          <a:chOff x="0" y="0"/>
          <a:chExt cx="0" cy="0"/>
        </a:xfrm>
      </p:grpSpPr>
      <p:sp>
        <p:nvSpPr>
          <p:cNvPr id="334" name="Google Shape;334;p40"/>
          <p:cNvSpPr/>
          <p:nvPr/>
        </p:nvSpPr>
        <p:spPr>
          <a:xfrm rot="10800000" flipH="1">
            <a:off x="0" y="75"/>
            <a:ext cx="9141900" cy="3580800"/>
          </a:xfrm>
          <a:prstGeom prst="round1Rect">
            <a:avLst>
              <a:gd name="adj" fmla="val 27169"/>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5" name="Google Shape;335;p40"/>
          <p:cNvSpPr/>
          <p:nvPr/>
        </p:nvSpPr>
        <p:spPr>
          <a:xfrm>
            <a:off x="0" y="4640700"/>
            <a:ext cx="9144000" cy="5109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6" name="Google Shape;336;p40"/>
          <p:cNvSpPr txBox="1">
            <a:spLocks noGrp="1"/>
          </p:cNvSpPr>
          <p:nvPr>
            <p:ph type="title"/>
          </p:nvPr>
        </p:nvSpPr>
        <p:spPr>
          <a:xfrm>
            <a:off x="571450" y="2483950"/>
            <a:ext cx="6604200" cy="632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chemeClr val="lt1"/>
              </a:buClr>
              <a:buSzPts val="2000"/>
              <a:buFont typeface="Hanken Grotesk"/>
              <a:buNone/>
              <a:defRPr b="1">
                <a:solidFill>
                  <a:schemeClr val="lt1"/>
                </a:solidFill>
                <a:latin typeface="Hanken Grotesk"/>
                <a:ea typeface="Hanken Grotesk"/>
                <a:cs typeface="Hanken Grotesk"/>
                <a:sym typeface="Hanken Grotesk"/>
              </a:defRPr>
            </a:lvl1pPr>
            <a:lvl2pPr lvl="1">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
        <p:nvSpPr>
          <p:cNvPr id="337" name="Google Shape;337;p40"/>
          <p:cNvSpPr/>
          <p:nvPr/>
        </p:nvSpPr>
        <p:spPr>
          <a:xfrm>
            <a:off x="607463" y="3325088"/>
            <a:ext cx="2949300" cy="465600"/>
          </a:xfrm>
          <a:prstGeom prst="roundRect">
            <a:avLst>
              <a:gd name="adj" fmla="val 16667"/>
            </a:avLst>
          </a:pr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8" name="Google Shape;338;p40"/>
          <p:cNvSpPr txBox="1">
            <a:spLocks noGrp="1"/>
          </p:cNvSpPr>
          <p:nvPr>
            <p:ph type="title" idx="2"/>
          </p:nvPr>
        </p:nvSpPr>
        <p:spPr>
          <a:xfrm>
            <a:off x="699338" y="3372600"/>
            <a:ext cx="2857500" cy="3639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1pPr>
            <a:lvl2pPr lvl="1">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2pPr>
            <a:lvl3pPr lvl="2">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3pPr>
            <a:lvl4pPr lvl="3">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4pPr>
            <a:lvl5pPr lvl="4">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5pPr>
            <a:lvl6pPr lvl="5">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6pPr>
            <a:lvl7pPr lvl="6">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7pPr>
            <a:lvl8pPr lvl="7">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8pPr>
            <a:lvl9pPr lvl="8">
              <a:lnSpc>
                <a:spcPct val="90000"/>
              </a:lnSpc>
              <a:spcBef>
                <a:spcPts val="0"/>
              </a:spcBef>
              <a:spcAft>
                <a:spcPts val="0"/>
              </a:spcAft>
              <a:buClr>
                <a:schemeClr val="lt1"/>
              </a:buClr>
              <a:buSzPts val="1400"/>
              <a:buFont typeface="Hanken Grotesk"/>
              <a:buNone/>
              <a:defRPr sz="1400" b="1">
                <a:solidFill>
                  <a:schemeClr val="lt1"/>
                </a:solidFill>
                <a:latin typeface="Hanken Grotesk"/>
                <a:ea typeface="Hanken Grotesk"/>
                <a:cs typeface="Hanken Grotesk"/>
                <a:sym typeface="Hanken Grotesk"/>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ver 1">
  <p:cSld name="CUSTOM_15_1">
    <p:spTree>
      <p:nvGrpSpPr>
        <p:cNvPr id="1" name="Shape 339"/>
        <p:cNvGrpSpPr/>
        <p:nvPr/>
      </p:nvGrpSpPr>
      <p:grpSpPr>
        <a:xfrm>
          <a:off x="0" y="0"/>
          <a:ext cx="0" cy="0"/>
          <a:chOff x="0" y="0"/>
          <a:chExt cx="0" cy="0"/>
        </a:xfrm>
      </p:grpSpPr>
      <p:sp>
        <p:nvSpPr>
          <p:cNvPr id="340" name="Google Shape;340;p41"/>
          <p:cNvSpPr/>
          <p:nvPr/>
        </p:nvSpPr>
        <p:spPr>
          <a:xfrm rot="10800000" flipH="1">
            <a:off x="0" y="75"/>
            <a:ext cx="9141900" cy="3580800"/>
          </a:xfrm>
          <a:prstGeom prst="round1Rect">
            <a:avLst>
              <a:gd name="adj" fmla="val 27169"/>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1" name="Google Shape;341;p41"/>
          <p:cNvSpPr/>
          <p:nvPr/>
        </p:nvSpPr>
        <p:spPr>
          <a:xfrm>
            <a:off x="0" y="4640700"/>
            <a:ext cx="9144000" cy="5109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2" name="Google Shape;342;p41"/>
          <p:cNvSpPr txBox="1">
            <a:spLocks noGrp="1"/>
          </p:cNvSpPr>
          <p:nvPr>
            <p:ph type="title"/>
          </p:nvPr>
        </p:nvSpPr>
        <p:spPr>
          <a:xfrm>
            <a:off x="571450" y="2483950"/>
            <a:ext cx="6604200" cy="632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chemeClr val="lt1"/>
              </a:buClr>
              <a:buSzPts val="2000"/>
              <a:buFont typeface="Hanken Grotesk"/>
              <a:buNone/>
              <a:defRPr b="1">
                <a:solidFill>
                  <a:schemeClr val="lt1"/>
                </a:solidFill>
                <a:latin typeface="Hanken Grotesk"/>
                <a:ea typeface="Hanken Grotesk"/>
                <a:cs typeface="Hanken Grotesk"/>
                <a:sym typeface="Hanken Grotesk"/>
              </a:defRPr>
            </a:lvl1pPr>
            <a:lvl2pPr lvl="1">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lnSpc>
                <a:spcPct val="90000"/>
              </a:lnSpc>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 Agenda slide - v1">
  <p:cSld name="CUSTOM_16">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311700" y="445025"/>
            <a:ext cx="8520600" cy="547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5" name="Google Shape;345;p42"/>
          <p:cNvSpPr/>
          <p:nvPr/>
        </p:nvSpPr>
        <p:spPr>
          <a:xfrm>
            <a:off x="991500" y="1765650"/>
            <a:ext cx="54300" cy="1612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46" name="Google Shape;346;p42"/>
          <p:cNvSpPr txBox="1"/>
          <p:nvPr/>
        </p:nvSpPr>
        <p:spPr>
          <a:xfrm>
            <a:off x="358450" y="1765650"/>
            <a:ext cx="484800" cy="458400"/>
          </a:xfrm>
          <a:prstGeom prst="rect">
            <a:avLst/>
          </a:prstGeom>
          <a:noFill/>
          <a:ln>
            <a:noFill/>
          </a:ln>
        </p:spPr>
        <p:txBody>
          <a:bodyPr spcFirstLastPara="1" wrap="square" lIns="0" tIns="91425" rIns="0" bIns="91425" anchor="t" anchorCtr="0">
            <a:noAutofit/>
          </a:bodyPr>
          <a:lstStyle/>
          <a:p>
            <a:pPr marL="0" lvl="0" indent="0" algn="r" rtl="0">
              <a:lnSpc>
                <a:spcPct val="115000"/>
              </a:lnSpc>
              <a:spcBef>
                <a:spcPts val="0"/>
              </a:spcBef>
              <a:spcAft>
                <a:spcPts val="0"/>
              </a:spcAft>
              <a:buNone/>
            </a:pPr>
            <a:r>
              <a:rPr lang="id" sz="2400" b="1">
                <a:solidFill>
                  <a:schemeClr val="accent1"/>
                </a:solidFill>
                <a:latin typeface="Manrope"/>
                <a:ea typeface="Manrope"/>
                <a:cs typeface="Manrope"/>
                <a:sym typeface="Manrope"/>
              </a:rPr>
              <a:t>01</a:t>
            </a:r>
            <a:endParaRPr sz="2400" b="1">
              <a:solidFill>
                <a:schemeClr val="accent1"/>
              </a:solidFill>
              <a:latin typeface="Manrope"/>
              <a:ea typeface="Manrope"/>
              <a:cs typeface="Manrope"/>
              <a:sym typeface="Manrope"/>
            </a:endParaRPr>
          </a:p>
        </p:txBody>
      </p:sp>
      <p:sp>
        <p:nvSpPr>
          <p:cNvPr id="347" name="Google Shape;347;p42"/>
          <p:cNvSpPr txBox="1">
            <a:spLocks noGrp="1"/>
          </p:cNvSpPr>
          <p:nvPr>
            <p:ph type="subTitle" idx="1"/>
          </p:nvPr>
        </p:nvSpPr>
        <p:spPr>
          <a:xfrm>
            <a:off x="1235500" y="1765650"/>
            <a:ext cx="1839600" cy="4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48" name="Google Shape;348;p42"/>
          <p:cNvSpPr txBox="1">
            <a:spLocks noGrp="1"/>
          </p:cNvSpPr>
          <p:nvPr>
            <p:ph type="body" idx="2"/>
          </p:nvPr>
        </p:nvSpPr>
        <p:spPr>
          <a:xfrm>
            <a:off x="1235500" y="2294825"/>
            <a:ext cx="1839600" cy="108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49" name="Google Shape;349;p42"/>
          <p:cNvSpPr/>
          <p:nvPr/>
        </p:nvSpPr>
        <p:spPr>
          <a:xfrm>
            <a:off x="3819525" y="1765650"/>
            <a:ext cx="54300" cy="1612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50" name="Google Shape;350;p42"/>
          <p:cNvSpPr txBox="1"/>
          <p:nvPr/>
        </p:nvSpPr>
        <p:spPr>
          <a:xfrm>
            <a:off x="3186475" y="1765650"/>
            <a:ext cx="484800" cy="458400"/>
          </a:xfrm>
          <a:prstGeom prst="rect">
            <a:avLst/>
          </a:prstGeom>
          <a:noFill/>
          <a:ln>
            <a:noFill/>
          </a:ln>
        </p:spPr>
        <p:txBody>
          <a:bodyPr spcFirstLastPara="1" wrap="square" lIns="0" tIns="91425" rIns="0" bIns="91425" anchor="t" anchorCtr="0">
            <a:noAutofit/>
          </a:bodyPr>
          <a:lstStyle/>
          <a:p>
            <a:pPr marL="0" lvl="0" indent="0" algn="r" rtl="0">
              <a:lnSpc>
                <a:spcPct val="115000"/>
              </a:lnSpc>
              <a:spcBef>
                <a:spcPts val="0"/>
              </a:spcBef>
              <a:spcAft>
                <a:spcPts val="0"/>
              </a:spcAft>
              <a:buNone/>
            </a:pPr>
            <a:r>
              <a:rPr lang="id" sz="2400" b="1">
                <a:solidFill>
                  <a:schemeClr val="accent1"/>
                </a:solidFill>
                <a:latin typeface="Manrope"/>
                <a:ea typeface="Manrope"/>
                <a:cs typeface="Manrope"/>
                <a:sym typeface="Manrope"/>
              </a:rPr>
              <a:t>02</a:t>
            </a:r>
            <a:endParaRPr sz="2400" b="1">
              <a:solidFill>
                <a:schemeClr val="accent1"/>
              </a:solidFill>
              <a:latin typeface="Manrope"/>
              <a:ea typeface="Manrope"/>
              <a:cs typeface="Manrope"/>
              <a:sym typeface="Manrope"/>
            </a:endParaRPr>
          </a:p>
        </p:txBody>
      </p:sp>
      <p:sp>
        <p:nvSpPr>
          <p:cNvPr id="351" name="Google Shape;351;p42"/>
          <p:cNvSpPr txBox="1">
            <a:spLocks noGrp="1"/>
          </p:cNvSpPr>
          <p:nvPr>
            <p:ph type="subTitle" idx="3"/>
          </p:nvPr>
        </p:nvSpPr>
        <p:spPr>
          <a:xfrm>
            <a:off x="4063525" y="1765650"/>
            <a:ext cx="1839600" cy="4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52" name="Google Shape;352;p42"/>
          <p:cNvSpPr txBox="1">
            <a:spLocks noGrp="1"/>
          </p:cNvSpPr>
          <p:nvPr>
            <p:ph type="body" idx="4"/>
          </p:nvPr>
        </p:nvSpPr>
        <p:spPr>
          <a:xfrm>
            <a:off x="4063525" y="2294825"/>
            <a:ext cx="1839600" cy="108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53" name="Google Shape;353;p42"/>
          <p:cNvSpPr/>
          <p:nvPr/>
        </p:nvSpPr>
        <p:spPr>
          <a:xfrm>
            <a:off x="6701950" y="1765650"/>
            <a:ext cx="54300" cy="1612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54" name="Google Shape;354;p42"/>
          <p:cNvSpPr txBox="1"/>
          <p:nvPr/>
        </p:nvSpPr>
        <p:spPr>
          <a:xfrm>
            <a:off x="6068900" y="1765650"/>
            <a:ext cx="484800" cy="458400"/>
          </a:xfrm>
          <a:prstGeom prst="rect">
            <a:avLst/>
          </a:prstGeom>
          <a:noFill/>
          <a:ln>
            <a:noFill/>
          </a:ln>
        </p:spPr>
        <p:txBody>
          <a:bodyPr spcFirstLastPara="1" wrap="square" lIns="0" tIns="91425" rIns="0" bIns="91425" anchor="t" anchorCtr="0">
            <a:noAutofit/>
          </a:bodyPr>
          <a:lstStyle/>
          <a:p>
            <a:pPr marL="0" lvl="0" indent="0" algn="r" rtl="0">
              <a:lnSpc>
                <a:spcPct val="115000"/>
              </a:lnSpc>
              <a:spcBef>
                <a:spcPts val="0"/>
              </a:spcBef>
              <a:spcAft>
                <a:spcPts val="0"/>
              </a:spcAft>
              <a:buNone/>
            </a:pPr>
            <a:r>
              <a:rPr lang="id" sz="2400" b="1">
                <a:solidFill>
                  <a:schemeClr val="accent1"/>
                </a:solidFill>
                <a:latin typeface="Manrope"/>
                <a:ea typeface="Manrope"/>
                <a:cs typeface="Manrope"/>
                <a:sym typeface="Manrope"/>
              </a:rPr>
              <a:t>03</a:t>
            </a:r>
            <a:endParaRPr sz="2400" b="1">
              <a:solidFill>
                <a:schemeClr val="accent1"/>
              </a:solidFill>
              <a:latin typeface="Manrope"/>
              <a:ea typeface="Manrope"/>
              <a:cs typeface="Manrope"/>
              <a:sym typeface="Manrope"/>
            </a:endParaRPr>
          </a:p>
        </p:txBody>
      </p:sp>
      <p:sp>
        <p:nvSpPr>
          <p:cNvPr id="355" name="Google Shape;355;p42"/>
          <p:cNvSpPr txBox="1">
            <a:spLocks noGrp="1"/>
          </p:cNvSpPr>
          <p:nvPr>
            <p:ph type="subTitle" idx="5"/>
          </p:nvPr>
        </p:nvSpPr>
        <p:spPr>
          <a:xfrm>
            <a:off x="6945950" y="1765650"/>
            <a:ext cx="1839600" cy="4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56" name="Google Shape;356;p42"/>
          <p:cNvSpPr txBox="1">
            <a:spLocks noGrp="1"/>
          </p:cNvSpPr>
          <p:nvPr>
            <p:ph type="body" idx="6"/>
          </p:nvPr>
        </p:nvSpPr>
        <p:spPr>
          <a:xfrm>
            <a:off x="6945950" y="2294825"/>
            <a:ext cx="1839600" cy="108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 Agenda slide - v2">
  <p:cSld name="CUSTOM_17">
    <p:spTree>
      <p:nvGrpSpPr>
        <p:cNvPr id="1" name="Shape 357"/>
        <p:cNvGrpSpPr/>
        <p:nvPr/>
      </p:nvGrpSpPr>
      <p:grpSpPr>
        <a:xfrm>
          <a:off x="0" y="0"/>
          <a:ext cx="0" cy="0"/>
          <a:chOff x="0" y="0"/>
          <a:chExt cx="0" cy="0"/>
        </a:xfrm>
      </p:grpSpPr>
      <p:sp>
        <p:nvSpPr>
          <p:cNvPr id="358" name="Google Shape;358;p43"/>
          <p:cNvSpPr/>
          <p:nvPr/>
        </p:nvSpPr>
        <p:spPr>
          <a:xfrm rot="5400000">
            <a:off x="1640275" y="1471975"/>
            <a:ext cx="54300" cy="9246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59" name="Google Shape;359;p43"/>
          <p:cNvSpPr txBox="1"/>
          <p:nvPr/>
        </p:nvSpPr>
        <p:spPr>
          <a:xfrm>
            <a:off x="1425025" y="1360625"/>
            <a:ext cx="484800" cy="458400"/>
          </a:xfrm>
          <a:prstGeom prst="rect">
            <a:avLst/>
          </a:prstGeom>
          <a:noFill/>
          <a:ln>
            <a:noFill/>
          </a:ln>
        </p:spPr>
        <p:txBody>
          <a:bodyPr spcFirstLastPara="1" wrap="square" lIns="0" tIns="91425" rIns="0" bIns="91425" anchor="t" anchorCtr="0">
            <a:noAutofit/>
          </a:bodyPr>
          <a:lstStyle/>
          <a:p>
            <a:pPr marL="0" lvl="0" indent="0" algn="ctr" rtl="0">
              <a:lnSpc>
                <a:spcPct val="115000"/>
              </a:lnSpc>
              <a:spcBef>
                <a:spcPts val="0"/>
              </a:spcBef>
              <a:spcAft>
                <a:spcPts val="0"/>
              </a:spcAft>
              <a:buNone/>
            </a:pPr>
            <a:r>
              <a:rPr lang="id" sz="2400" b="1">
                <a:solidFill>
                  <a:schemeClr val="accent1"/>
                </a:solidFill>
                <a:latin typeface="Manrope"/>
                <a:ea typeface="Manrope"/>
                <a:cs typeface="Manrope"/>
                <a:sym typeface="Manrope"/>
              </a:rPr>
              <a:t>01</a:t>
            </a:r>
            <a:endParaRPr sz="2400" b="1">
              <a:solidFill>
                <a:schemeClr val="accent1"/>
              </a:solidFill>
              <a:latin typeface="Manrope"/>
              <a:ea typeface="Manrope"/>
              <a:cs typeface="Manrope"/>
              <a:sym typeface="Manrope"/>
            </a:endParaRPr>
          </a:p>
        </p:txBody>
      </p:sp>
      <p:sp>
        <p:nvSpPr>
          <p:cNvPr id="360" name="Google Shape;360;p43"/>
          <p:cNvSpPr txBox="1">
            <a:spLocks noGrp="1"/>
          </p:cNvSpPr>
          <p:nvPr>
            <p:ph type="subTitle" idx="1"/>
          </p:nvPr>
        </p:nvSpPr>
        <p:spPr>
          <a:xfrm>
            <a:off x="747625" y="2077750"/>
            <a:ext cx="1839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61" name="Google Shape;361;p43"/>
          <p:cNvSpPr txBox="1">
            <a:spLocks noGrp="1"/>
          </p:cNvSpPr>
          <p:nvPr>
            <p:ph type="body" idx="2"/>
          </p:nvPr>
        </p:nvSpPr>
        <p:spPr>
          <a:xfrm>
            <a:off x="747625" y="2606925"/>
            <a:ext cx="1839600" cy="12909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362" name="Google Shape;362;p43"/>
          <p:cNvSpPr/>
          <p:nvPr/>
        </p:nvSpPr>
        <p:spPr>
          <a:xfrm rot="5400000">
            <a:off x="4434900" y="1471975"/>
            <a:ext cx="54300" cy="9246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63" name="Google Shape;363;p43"/>
          <p:cNvSpPr txBox="1"/>
          <p:nvPr/>
        </p:nvSpPr>
        <p:spPr>
          <a:xfrm>
            <a:off x="4219650" y="1360625"/>
            <a:ext cx="484800" cy="458400"/>
          </a:xfrm>
          <a:prstGeom prst="rect">
            <a:avLst/>
          </a:prstGeom>
          <a:noFill/>
          <a:ln>
            <a:noFill/>
          </a:ln>
        </p:spPr>
        <p:txBody>
          <a:bodyPr spcFirstLastPara="1" wrap="square" lIns="0" tIns="91425" rIns="0" bIns="91425" anchor="t" anchorCtr="0">
            <a:noAutofit/>
          </a:bodyPr>
          <a:lstStyle/>
          <a:p>
            <a:pPr marL="0" lvl="0" indent="0" algn="ctr" rtl="0">
              <a:lnSpc>
                <a:spcPct val="115000"/>
              </a:lnSpc>
              <a:spcBef>
                <a:spcPts val="0"/>
              </a:spcBef>
              <a:spcAft>
                <a:spcPts val="0"/>
              </a:spcAft>
              <a:buNone/>
            </a:pPr>
            <a:r>
              <a:rPr lang="id" sz="2400" b="1">
                <a:solidFill>
                  <a:schemeClr val="accent1"/>
                </a:solidFill>
                <a:latin typeface="Manrope"/>
                <a:ea typeface="Manrope"/>
                <a:cs typeface="Manrope"/>
                <a:sym typeface="Manrope"/>
              </a:rPr>
              <a:t>02</a:t>
            </a:r>
            <a:endParaRPr sz="2400" b="1">
              <a:solidFill>
                <a:schemeClr val="accent1"/>
              </a:solidFill>
              <a:latin typeface="Manrope"/>
              <a:ea typeface="Manrope"/>
              <a:cs typeface="Manrope"/>
              <a:sym typeface="Manrope"/>
            </a:endParaRPr>
          </a:p>
        </p:txBody>
      </p:sp>
      <p:sp>
        <p:nvSpPr>
          <p:cNvPr id="364" name="Google Shape;364;p43"/>
          <p:cNvSpPr txBox="1">
            <a:spLocks noGrp="1"/>
          </p:cNvSpPr>
          <p:nvPr>
            <p:ph type="subTitle" idx="3"/>
          </p:nvPr>
        </p:nvSpPr>
        <p:spPr>
          <a:xfrm>
            <a:off x="3542250" y="2077750"/>
            <a:ext cx="1839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65" name="Google Shape;365;p43"/>
          <p:cNvSpPr txBox="1">
            <a:spLocks noGrp="1"/>
          </p:cNvSpPr>
          <p:nvPr>
            <p:ph type="body" idx="4"/>
          </p:nvPr>
        </p:nvSpPr>
        <p:spPr>
          <a:xfrm>
            <a:off x="3542250" y="2606925"/>
            <a:ext cx="1839600" cy="12909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366" name="Google Shape;366;p43"/>
          <p:cNvSpPr/>
          <p:nvPr/>
        </p:nvSpPr>
        <p:spPr>
          <a:xfrm rot="5400000">
            <a:off x="7449425" y="1471975"/>
            <a:ext cx="54300" cy="9246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67" name="Google Shape;367;p43"/>
          <p:cNvSpPr txBox="1"/>
          <p:nvPr/>
        </p:nvSpPr>
        <p:spPr>
          <a:xfrm>
            <a:off x="7234175" y="1360625"/>
            <a:ext cx="484800" cy="458400"/>
          </a:xfrm>
          <a:prstGeom prst="rect">
            <a:avLst/>
          </a:prstGeom>
          <a:noFill/>
          <a:ln>
            <a:noFill/>
          </a:ln>
        </p:spPr>
        <p:txBody>
          <a:bodyPr spcFirstLastPara="1" wrap="square" lIns="0" tIns="91425" rIns="0" bIns="91425" anchor="t" anchorCtr="0">
            <a:noAutofit/>
          </a:bodyPr>
          <a:lstStyle/>
          <a:p>
            <a:pPr marL="0" lvl="0" indent="0" algn="ctr" rtl="0">
              <a:lnSpc>
                <a:spcPct val="115000"/>
              </a:lnSpc>
              <a:spcBef>
                <a:spcPts val="0"/>
              </a:spcBef>
              <a:spcAft>
                <a:spcPts val="0"/>
              </a:spcAft>
              <a:buNone/>
            </a:pPr>
            <a:r>
              <a:rPr lang="id" sz="2400" b="1">
                <a:solidFill>
                  <a:schemeClr val="accent1"/>
                </a:solidFill>
                <a:latin typeface="Manrope"/>
                <a:ea typeface="Manrope"/>
                <a:cs typeface="Manrope"/>
                <a:sym typeface="Manrope"/>
              </a:rPr>
              <a:t>03</a:t>
            </a:r>
            <a:endParaRPr sz="2400" b="1">
              <a:solidFill>
                <a:schemeClr val="accent1"/>
              </a:solidFill>
              <a:latin typeface="Manrope"/>
              <a:ea typeface="Manrope"/>
              <a:cs typeface="Manrope"/>
              <a:sym typeface="Manrope"/>
            </a:endParaRPr>
          </a:p>
        </p:txBody>
      </p:sp>
      <p:sp>
        <p:nvSpPr>
          <p:cNvPr id="368" name="Google Shape;368;p43"/>
          <p:cNvSpPr txBox="1">
            <a:spLocks noGrp="1"/>
          </p:cNvSpPr>
          <p:nvPr>
            <p:ph type="subTitle" idx="5"/>
          </p:nvPr>
        </p:nvSpPr>
        <p:spPr>
          <a:xfrm>
            <a:off x="6556775" y="2077750"/>
            <a:ext cx="1839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69" name="Google Shape;369;p43"/>
          <p:cNvSpPr txBox="1">
            <a:spLocks noGrp="1"/>
          </p:cNvSpPr>
          <p:nvPr>
            <p:ph type="body" idx="6"/>
          </p:nvPr>
        </p:nvSpPr>
        <p:spPr>
          <a:xfrm>
            <a:off x="6556775" y="2606925"/>
            <a:ext cx="1839600" cy="12909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370" name="Google Shape;370;p43"/>
          <p:cNvSpPr txBox="1">
            <a:spLocks noGrp="1"/>
          </p:cNvSpPr>
          <p:nvPr>
            <p:ph type="title"/>
          </p:nvPr>
        </p:nvSpPr>
        <p:spPr>
          <a:xfrm>
            <a:off x="363150" y="489525"/>
            <a:ext cx="84177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Agenda slide - v3">
  <p:cSld name="CUSTOM_18">
    <p:spTree>
      <p:nvGrpSpPr>
        <p:cNvPr id="1" name="Shape 371"/>
        <p:cNvGrpSpPr/>
        <p:nvPr/>
      </p:nvGrpSpPr>
      <p:grpSpPr>
        <a:xfrm>
          <a:off x="0" y="0"/>
          <a:ext cx="0" cy="0"/>
          <a:chOff x="0" y="0"/>
          <a:chExt cx="0" cy="0"/>
        </a:xfrm>
      </p:grpSpPr>
      <p:sp>
        <p:nvSpPr>
          <p:cNvPr id="372" name="Google Shape;372;p44"/>
          <p:cNvSpPr/>
          <p:nvPr/>
        </p:nvSpPr>
        <p:spPr>
          <a:xfrm>
            <a:off x="4077100" y="591100"/>
            <a:ext cx="54300" cy="1055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73" name="Google Shape;373;p44"/>
          <p:cNvSpPr txBox="1"/>
          <p:nvPr/>
        </p:nvSpPr>
        <p:spPr>
          <a:xfrm>
            <a:off x="3444050" y="591100"/>
            <a:ext cx="484800" cy="458400"/>
          </a:xfrm>
          <a:prstGeom prst="rect">
            <a:avLst/>
          </a:prstGeom>
          <a:noFill/>
          <a:ln>
            <a:noFill/>
          </a:ln>
        </p:spPr>
        <p:txBody>
          <a:bodyPr spcFirstLastPara="1" wrap="square" lIns="0" tIns="91425" rIns="0" bIns="91425" anchor="t" anchorCtr="0">
            <a:noAutofit/>
          </a:bodyPr>
          <a:lstStyle/>
          <a:p>
            <a:pPr marL="0" lvl="0" indent="0" algn="r" rtl="0">
              <a:lnSpc>
                <a:spcPct val="115000"/>
              </a:lnSpc>
              <a:spcBef>
                <a:spcPts val="0"/>
              </a:spcBef>
              <a:spcAft>
                <a:spcPts val="0"/>
              </a:spcAft>
              <a:buNone/>
            </a:pPr>
            <a:r>
              <a:rPr lang="id" sz="2400" b="1">
                <a:solidFill>
                  <a:schemeClr val="accent1"/>
                </a:solidFill>
                <a:latin typeface="Manrope"/>
                <a:ea typeface="Manrope"/>
                <a:cs typeface="Manrope"/>
                <a:sym typeface="Manrope"/>
              </a:rPr>
              <a:t>01</a:t>
            </a:r>
            <a:endParaRPr sz="2400" b="1">
              <a:solidFill>
                <a:schemeClr val="accent1"/>
              </a:solidFill>
              <a:latin typeface="Manrope"/>
              <a:ea typeface="Manrope"/>
              <a:cs typeface="Manrope"/>
              <a:sym typeface="Manrope"/>
            </a:endParaRPr>
          </a:p>
        </p:txBody>
      </p:sp>
      <p:sp>
        <p:nvSpPr>
          <p:cNvPr id="374" name="Google Shape;374;p44"/>
          <p:cNvSpPr txBox="1">
            <a:spLocks noGrp="1"/>
          </p:cNvSpPr>
          <p:nvPr>
            <p:ph type="subTitle" idx="1"/>
          </p:nvPr>
        </p:nvSpPr>
        <p:spPr>
          <a:xfrm>
            <a:off x="4321100" y="591100"/>
            <a:ext cx="4344300" cy="33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75" name="Google Shape;375;p44"/>
          <p:cNvSpPr txBox="1">
            <a:spLocks noGrp="1"/>
          </p:cNvSpPr>
          <p:nvPr>
            <p:ph type="body" idx="2"/>
          </p:nvPr>
        </p:nvSpPr>
        <p:spPr>
          <a:xfrm>
            <a:off x="4321100" y="973525"/>
            <a:ext cx="4344300" cy="672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76" name="Google Shape;376;p44"/>
          <p:cNvSpPr/>
          <p:nvPr/>
        </p:nvSpPr>
        <p:spPr>
          <a:xfrm>
            <a:off x="4077100" y="2044200"/>
            <a:ext cx="54300" cy="1055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77" name="Google Shape;377;p44"/>
          <p:cNvSpPr txBox="1"/>
          <p:nvPr/>
        </p:nvSpPr>
        <p:spPr>
          <a:xfrm>
            <a:off x="3444050" y="2044200"/>
            <a:ext cx="484800" cy="458400"/>
          </a:xfrm>
          <a:prstGeom prst="rect">
            <a:avLst/>
          </a:prstGeom>
          <a:noFill/>
          <a:ln>
            <a:noFill/>
          </a:ln>
        </p:spPr>
        <p:txBody>
          <a:bodyPr spcFirstLastPara="1" wrap="square" lIns="0" tIns="91425" rIns="0" bIns="91425" anchor="t" anchorCtr="0">
            <a:noAutofit/>
          </a:bodyPr>
          <a:lstStyle/>
          <a:p>
            <a:pPr marL="0" lvl="0" indent="0" algn="r" rtl="0">
              <a:lnSpc>
                <a:spcPct val="115000"/>
              </a:lnSpc>
              <a:spcBef>
                <a:spcPts val="0"/>
              </a:spcBef>
              <a:spcAft>
                <a:spcPts val="0"/>
              </a:spcAft>
              <a:buNone/>
            </a:pPr>
            <a:r>
              <a:rPr lang="id" sz="2400" b="1">
                <a:solidFill>
                  <a:schemeClr val="accent2"/>
                </a:solidFill>
                <a:latin typeface="Manrope"/>
                <a:ea typeface="Manrope"/>
                <a:cs typeface="Manrope"/>
                <a:sym typeface="Manrope"/>
              </a:rPr>
              <a:t>02</a:t>
            </a:r>
            <a:endParaRPr sz="2400" b="1">
              <a:solidFill>
                <a:schemeClr val="accent2"/>
              </a:solidFill>
              <a:latin typeface="Manrope"/>
              <a:ea typeface="Manrope"/>
              <a:cs typeface="Manrope"/>
              <a:sym typeface="Manrope"/>
            </a:endParaRPr>
          </a:p>
        </p:txBody>
      </p:sp>
      <p:sp>
        <p:nvSpPr>
          <p:cNvPr id="378" name="Google Shape;378;p44"/>
          <p:cNvSpPr txBox="1">
            <a:spLocks noGrp="1"/>
          </p:cNvSpPr>
          <p:nvPr>
            <p:ph type="subTitle" idx="3"/>
          </p:nvPr>
        </p:nvSpPr>
        <p:spPr>
          <a:xfrm>
            <a:off x="4321100" y="2044200"/>
            <a:ext cx="4344300" cy="33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79" name="Google Shape;379;p44"/>
          <p:cNvSpPr txBox="1">
            <a:spLocks noGrp="1"/>
          </p:cNvSpPr>
          <p:nvPr>
            <p:ph type="body" idx="4"/>
          </p:nvPr>
        </p:nvSpPr>
        <p:spPr>
          <a:xfrm>
            <a:off x="4321100" y="2426625"/>
            <a:ext cx="4344300" cy="672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80" name="Google Shape;380;p44"/>
          <p:cNvSpPr/>
          <p:nvPr/>
        </p:nvSpPr>
        <p:spPr>
          <a:xfrm>
            <a:off x="4077100" y="3497300"/>
            <a:ext cx="54300" cy="1055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latin typeface="Figtree"/>
              <a:ea typeface="Figtree"/>
              <a:cs typeface="Figtree"/>
              <a:sym typeface="Figtree"/>
            </a:endParaRPr>
          </a:p>
        </p:txBody>
      </p:sp>
      <p:sp>
        <p:nvSpPr>
          <p:cNvPr id="381" name="Google Shape;381;p44"/>
          <p:cNvSpPr txBox="1"/>
          <p:nvPr/>
        </p:nvSpPr>
        <p:spPr>
          <a:xfrm>
            <a:off x="3444050" y="3497300"/>
            <a:ext cx="484800" cy="458400"/>
          </a:xfrm>
          <a:prstGeom prst="rect">
            <a:avLst/>
          </a:prstGeom>
          <a:noFill/>
          <a:ln>
            <a:noFill/>
          </a:ln>
        </p:spPr>
        <p:txBody>
          <a:bodyPr spcFirstLastPara="1" wrap="square" lIns="0" tIns="91425" rIns="0" bIns="91425" anchor="t" anchorCtr="0">
            <a:noAutofit/>
          </a:bodyPr>
          <a:lstStyle/>
          <a:p>
            <a:pPr marL="0" lvl="0" indent="0" algn="r" rtl="0">
              <a:lnSpc>
                <a:spcPct val="115000"/>
              </a:lnSpc>
              <a:spcBef>
                <a:spcPts val="0"/>
              </a:spcBef>
              <a:spcAft>
                <a:spcPts val="0"/>
              </a:spcAft>
              <a:buNone/>
            </a:pPr>
            <a:r>
              <a:rPr lang="id" sz="2400" b="1">
                <a:solidFill>
                  <a:schemeClr val="accent3"/>
                </a:solidFill>
                <a:latin typeface="Manrope"/>
                <a:ea typeface="Manrope"/>
                <a:cs typeface="Manrope"/>
                <a:sym typeface="Manrope"/>
              </a:rPr>
              <a:t>03</a:t>
            </a:r>
            <a:endParaRPr sz="2400" b="1">
              <a:solidFill>
                <a:schemeClr val="accent3"/>
              </a:solidFill>
              <a:latin typeface="Manrope"/>
              <a:ea typeface="Manrope"/>
              <a:cs typeface="Manrope"/>
              <a:sym typeface="Manrope"/>
            </a:endParaRPr>
          </a:p>
        </p:txBody>
      </p:sp>
      <p:sp>
        <p:nvSpPr>
          <p:cNvPr id="382" name="Google Shape;382;p44"/>
          <p:cNvSpPr txBox="1">
            <a:spLocks noGrp="1"/>
          </p:cNvSpPr>
          <p:nvPr>
            <p:ph type="subTitle" idx="5"/>
          </p:nvPr>
        </p:nvSpPr>
        <p:spPr>
          <a:xfrm>
            <a:off x="4321100" y="3497300"/>
            <a:ext cx="4344300" cy="33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83" name="Google Shape;383;p44"/>
          <p:cNvSpPr txBox="1">
            <a:spLocks noGrp="1"/>
          </p:cNvSpPr>
          <p:nvPr>
            <p:ph type="body" idx="6"/>
          </p:nvPr>
        </p:nvSpPr>
        <p:spPr>
          <a:xfrm>
            <a:off x="4321100" y="3879725"/>
            <a:ext cx="4344300" cy="672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84" name="Google Shape;384;p44"/>
          <p:cNvSpPr txBox="1">
            <a:spLocks noGrp="1"/>
          </p:cNvSpPr>
          <p:nvPr>
            <p:ph type="title"/>
          </p:nvPr>
        </p:nvSpPr>
        <p:spPr>
          <a:xfrm>
            <a:off x="324425" y="2298150"/>
            <a:ext cx="28815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Agenda slide - v1 ">
  <p:cSld name="CUSTOM_19">
    <p:bg>
      <p:bgPr>
        <a:solidFill>
          <a:schemeClr val="accent1"/>
        </a:solidFill>
        <a:effectLst/>
      </p:bgPr>
    </p:bg>
    <p:spTree>
      <p:nvGrpSpPr>
        <p:cNvPr id="1" name="Shape 385"/>
        <p:cNvGrpSpPr/>
        <p:nvPr/>
      </p:nvGrpSpPr>
      <p:grpSpPr>
        <a:xfrm>
          <a:off x="0" y="0"/>
          <a:ext cx="0" cy="0"/>
          <a:chOff x="0" y="0"/>
          <a:chExt cx="0" cy="0"/>
        </a:xfrm>
      </p:grpSpPr>
      <p:sp>
        <p:nvSpPr>
          <p:cNvPr id="386" name="Google Shape;386;p45"/>
          <p:cNvSpPr/>
          <p:nvPr/>
        </p:nvSpPr>
        <p:spPr>
          <a:xfrm>
            <a:off x="-523450" y="125"/>
            <a:ext cx="4367700" cy="5143500"/>
          </a:xfrm>
          <a:prstGeom prst="roundRect">
            <a:avLst>
              <a:gd name="adj" fmla="val 1080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87" name="Google Shape;387;p45"/>
          <p:cNvSpPr/>
          <p:nvPr/>
        </p:nvSpPr>
        <p:spPr>
          <a:xfrm>
            <a:off x="4266850" y="346913"/>
            <a:ext cx="4520400" cy="972300"/>
          </a:xfrm>
          <a:prstGeom prst="roundRect">
            <a:avLst>
              <a:gd name="adj" fmla="val 1428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88" name="Google Shape;388;p45"/>
          <p:cNvSpPr/>
          <p:nvPr/>
        </p:nvSpPr>
        <p:spPr>
          <a:xfrm>
            <a:off x="4504725" y="545963"/>
            <a:ext cx="574200" cy="57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89" name="Google Shape;389;p45"/>
          <p:cNvSpPr txBox="1"/>
          <p:nvPr/>
        </p:nvSpPr>
        <p:spPr>
          <a:xfrm>
            <a:off x="4573072" y="6262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01</a:t>
            </a:r>
            <a:endParaRPr sz="2400" b="1">
              <a:solidFill>
                <a:schemeClr val="lt1"/>
              </a:solidFill>
              <a:latin typeface="Manrope"/>
              <a:ea typeface="Manrope"/>
              <a:cs typeface="Manrope"/>
              <a:sym typeface="Manrope"/>
            </a:endParaRPr>
          </a:p>
        </p:txBody>
      </p:sp>
      <p:sp>
        <p:nvSpPr>
          <p:cNvPr id="390" name="Google Shape;390;p45"/>
          <p:cNvSpPr txBox="1">
            <a:spLocks noGrp="1"/>
          </p:cNvSpPr>
          <p:nvPr>
            <p:ph type="subTitle" idx="1"/>
          </p:nvPr>
        </p:nvSpPr>
        <p:spPr>
          <a:xfrm>
            <a:off x="5271000" y="429538"/>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91" name="Google Shape;391;p45"/>
          <p:cNvSpPr txBox="1">
            <a:spLocks noGrp="1"/>
          </p:cNvSpPr>
          <p:nvPr>
            <p:ph type="body" idx="2"/>
          </p:nvPr>
        </p:nvSpPr>
        <p:spPr>
          <a:xfrm>
            <a:off x="5271000" y="722066"/>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92" name="Google Shape;392;p45"/>
          <p:cNvSpPr/>
          <p:nvPr/>
        </p:nvSpPr>
        <p:spPr>
          <a:xfrm>
            <a:off x="4266850" y="1450938"/>
            <a:ext cx="4520400" cy="972300"/>
          </a:xfrm>
          <a:prstGeom prst="roundRect">
            <a:avLst>
              <a:gd name="adj" fmla="val 1428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93" name="Google Shape;393;p45"/>
          <p:cNvSpPr/>
          <p:nvPr/>
        </p:nvSpPr>
        <p:spPr>
          <a:xfrm>
            <a:off x="4504725" y="1649988"/>
            <a:ext cx="574200" cy="57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94" name="Google Shape;394;p45"/>
          <p:cNvSpPr txBox="1"/>
          <p:nvPr/>
        </p:nvSpPr>
        <p:spPr>
          <a:xfrm>
            <a:off x="4573072" y="1730245"/>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02</a:t>
            </a:r>
            <a:endParaRPr sz="2400" b="1">
              <a:solidFill>
                <a:schemeClr val="lt1"/>
              </a:solidFill>
              <a:latin typeface="Manrope"/>
              <a:ea typeface="Manrope"/>
              <a:cs typeface="Manrope"/>
              <a:sym typeface="Manrope"/>
            </a:endParaRPr>
          </a:p>
        </p:txBody>
      </p:sp>
      <p:sp>
        <p:nvSpPr>
          <p:cNvPr id="395" name="Google Shape;395;p45"/>
          <p:cNvSpPr txBox="1">
            <a:spLocks noGrp="1"/>
          </p:cNvSpPr>
          <p:nvPr>
            <p:ph type="subTitle" idx="3"/>
          </p:nvPr>
        </p:nvSpPr>
        <p:spPr>
          <a:xfrm>
            <a:off x="5271000" y="1533563"/>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396" name="Google Shape;396;p45"/>
          <p:cNvSpPr txBox="1">
            <a:spLocks noGrp="1"/>
          </p:cNvSpPr>
          <p:nvPr>
            <p:ph type="body" idx="4"/>
          </p:nvPr>
        </p:nvSpPr>
        <p:spPr>
          <a:xfrm>
            <a:off x="5271000" y="1826091"/>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397" name="Google Shape;397;p45"/>
          <p:cNvSpPr/>
          <p:nvPr/>
        </p:nvSpPr>
        <p:spPr>
          <a:xfrm>
            <a:off x="4266850" y="2637613"/>
            <a:ext cx="4520400" cy="972300"/>
          </a:xfrm>
          <a:prstGeom prst="roundRect">
            <a:avLst>
              <a:gd name="adj" fmla="val 1428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98" name="Google Shape;398;p45"/>
          <p:cNvSpPr/>
          <p:nvPr/>
        </p:nvSpPr>
        <p:spPr>
          <a:xfrm>
            <a:off x="4504725" y="2836663"/>
            <a:ext cx="574200" cy="57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99" name="Google Shape;399;p45"/>
          <p:cNvSpPr txBox="1"/>
          <p:nvPr/>
        </p:nvSpPr>
        <p:spPr>
          <a:xfrm>
            <a:off x="4573072" y="29169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03</a:t>
            </a:r>
            <a:endParaRPr sz="2400" b="1">
              <a:solidFill>
                <a:schemeClr val="lt1"/>
              </a:solidFill>
              <a:latin typeface="Manrope"/>
              <a:ea typeface="Manrope"/>
              <a:cs typeface="Manrope"/>
              <a:sym typeface="Manrope"/>
            </a:endParaRPr>
          </a:p>
        </p:txBody>
      </p:sp>
      <p:sp>
        <p:nvSpPr>
          <p:cNvPr id="400" name="Google Shape;400;p45"/>
          <p:cNvSpPr txBox="1">
            <a:spLocks noGrp="1"/>
          </p:cNvSpPr>
          <p:nvPr>
            <p:ph type="subTitle" idx="5"/>
          </p:nvPr>
        </p:nvSpPr>
        <p:spPr>
          <a:xfrm>
            <a:off x="5271000" y="2720238"/>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01" name="Google Shape;401;p45"/>
          <p:cNvSpPr txBox="1">
            <a:spLocks noGrp="1"/>
          </p:cNvSpPr>
          <p:nvPr>
            <p:ph type="body" idx="6"/>
          </p:nvPr>
        </p:nvSpPr>
        <p:spPr>
          <a:xfrm>
            <a:off x="5271000" y="3012766"/>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02" name="Google Shape;402;p45"/>
          <p:cNvSpPr/>
          <p:nvPr/>
        </p:nvSpPr>
        <p:spPr>
          <a:xfrm>
            <a:off x="4266850" y="3824288"/>
            <a:ext cx="4520400" cy="972300"/>
          </a:xfrm>
          <a:prstGeom prst="roundRect">
            <a:avLst>
              <a:gd name="adj" fmla="val 14284"/>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403" name="Google Shape;403;p45"/>
          <p:cNvSpPr/>
          <p:nvPr/>
        </p:nvSpPr>
        <p:spPr>
          <a:xfrm>
            <a:off x="4504725" y="4023338"/>
            <a:ext cx="574200" cy="57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404" name="Google Shape;404;p45"/>
          <p:cNvSpPr txBox="1"/>
          <p:nvPr/>
        </p:nvSpPr>
        <p:spPr>
          <a:xfrm>
            <a:off x="4573072" y="4103595"/>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04</a:t>
            </a:r>
            <a:endParaRPr sz="2400" b="1">
              <a:solidFill>
                <a:schemeClr val="lt1"/>
              </a:solidFill>
              <a:latin typeface="Manrope"/>
              <a:ea typeface="Manrope"/>
              <a:cs typeface="Manrope"/>
              <a:sym typeface="Manrope"/>
            </a:endParaRPr>
          </a:p>
        </p:txBody>
      </p:sp>
      <p:sp>
        <p:nvSpPr>
          <p:cNvPr id="405" name="Google Shape;405;p45"/>
          <p:cNvSpPr txBox="1">
            <a:spLocks noGrp="1"/>
          </p:cNvSpPr>
          <p:nvPr>
            <p:ph type="subTitle" idx="7"/>
          </p:nvPr>
        </p:nvSpPr>
        <p:spPr>
          <a:xfrm>
            <a:off x="5271000" y="3906913"/>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06" name="Google Shape;406;p45"/>
          <p:cNvSpPr txBox="1">
            <a:spLocks noGrp="1"/>
          </p:cNvSpPr>
          <p:nvPr>
            <p:ph type="body" idx="8"/>
          </p:nvPr>
        </p:nvSpPr>
        <p:spPr>
          <a:xfrm>
            <a:off x="5271000" y="4199441"/>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07" name="Google Shape;407;p45"/>
          <p:cNvSpPr txBox="1">
            <a:spLocks noGrp="1"/>
          </p:cNvSpPr>
          <p:nvPr>
            <p:ph type="title"/>
          </p:nvPr>
        </p:nvSpPr>
        <p:spPr>
          <a:xfrm>
            <a:off x="699325" y="2269425"/>
            <a:ext cx="26934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Agenda slide - v2">
  <p:cSld name="CUSTOM_20">
    <p:spTree>
      <p:nvGrpSpPr>
        <p:cNvPr id="1" name="Shape 408"/>
        <p:cNvGrpSpPr/>
        <p:nvPr/>
      </p:nvGrpSpPr>
      <p:grpSpPr>
        <a:xfrm>
          <a:off x="0" y="0"/>
          <a:ext cx="0" cy="0"/>
          <a:chOff x="0" y="0"/>
          <a:chExt cx="0" cy="0"/>
        </a:xfrm>
      </p:grpSpPr>
      <p:sp>
        <p:nvSpPr>
          <p:cNvPr id="409" name="Google Shape;409;p46"/>
          <p:cNvSpPr/>
          <p:nvPr/>
        </p:nvSpPr>
        <p:spPr>
          <a:xfrm>
            <a:off x="413950" y="346913"/>
            <a:ext cx="4520400" cy="972300"/>
          </a:xfrm>
          <a:prstGeom prst="roundRect">
            <a:avLst>
              <a:gd name="adj" fmla="val 14284"/>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410" name="Google Shape;410;p46"/>
          <p:cNvSpPr txBox="1">
            <a:spLocks noGrp="1"/>
          </p:cNvSpPr>
          <p:nvPr>
            <p:ph type="subTitle" idx="1"/>
          </p:nvPr>
        </p:nvSpPr>
        <p:spPr>
          <a:xfrm>
            <a:off x="1418100" y="429538"/>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11" name="Google Shape;411;p46"/>
          <p:cNvSpPr txBox="1">
            <a:spLocks noGrp="1"/>
          </p:cNvSpPr>
          <p:nvPr>
            <p:ph type="body" idx="2"/>
          </p:nvPr>
        </p:nvSpPr>
        <p:spPr>
          <a:xfrm>
            <a:off x="1418100" y="722066"/>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12" name="Google Shape;412;p46"/>
          <p:cNvSpPr/>
          <p:nvPr/>
        </p:nvSpPr>
        <p:spPr>
          <a:xfrm>
            <a:off x="413950" y="1450938"/>
            <a:ext cx="4520400" cy="972300"/>
          </a:xfrm>
          <a:prstGeom prst="roundRect">
            <a:avLst>
              <a:gd name="adj" fmla="val 14284"/>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413" name="Google Shape;413;p46"/>
          <p:cNvSpPr txBox="1">
            <a:spLocks noGrp="1"/>
          </p:cNvSpPr>
          <p:nvPr>
            <p:ph type="subTitle" idx="3"/>
          </p:nvPr>
        </p:nvSpPr>
        <p:spPr>
          <a:xfrm>
            <a:off x="1418100" y="1533563"/>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14" name="Google Shape;414;p46"/>
          <p:cNvSpPr txBox="1">
            <a:spLocks noGrp="1"/>
          </p:cNvSpPr>
          <p:nvPr>
            <p:ph type="body" idx="4"/>
          </p:nvPr>
        </p:nvSpPr>
        <p:spPr>
          <a:xfrm>
            <a:off x="1418100" y="1826091"/>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15" name="Google Shape;415;p46"/>
          <p:cNvSpPr/>
          <p:nvPr/>
        </p:nvSpPr>
        <p:spPr>
          <a:xfrm>
            <a:off x="413950" y="2637613"/>
            <a:ext cx="4520400" cy="972300"/>
          </a:xfrm>
          <a:prstGeom prst="roundRect">
            <a:avLst>
              <a:gd name="adj" fmla="val 14284"/>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416" name="Google Shape;416;p46"/>
          <p:cNvSpPr txBox="1">
            <a:spLocks noGrp="1"/>
          </p:cNvSpPr>
          <p:nvPr>
            <p:ph type="subTitle" idx="5"/>
          </p:nvPr>
        </p:nvSpPr>
        <p:spPr>
          <a:xfrm>
            <a:off x="1418100" y="2720238"/>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417" name="Google Shape;417;p46"/>
          <p:cNvSpPr txBox="1">
            <a:spLocks noGrp="1"/>
          </p:cNvSpPr>
          <p:nvPr>
            <p:ph type="body" idx="6"/>
          </p:nvPr>
        </p:nvSpPr>
        <p:spPr>
          <a:xfrm>
            <a:off x="1418100" y="3012766"/>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18" name="Google Shape;418;p46"/>
          <p:cNvSpPr/>
          <p:nvPr/>
        </p:nvSpPr>
        <p:spPr>
          <a:xfrm>
            <a:off x="413950" y="3824288"/>
            <a:ext cx="4520400" cy="972300"/>
          </a:xfrm>
          <a:prstGeom prst="roundRect">
            <a:avLst>
              <a:gd name="adj" fmla="val 14284"/>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419" name="Google Shape;419;p46"/>
          <p:cNvSpPr txBox="1">
            <a:spLocks noGrp="1"/>
          </p:cNvSpPr>
          <p:nvPr>
            <p:ph type="subTitle" idx="7"/>
          </p:nvPr>
        </p:nvSpPr>
        <p:spPr>
          <a:xfrm>
            <a:off x="1418100" y="3906913"/>
            <a:ext cx="3328200" cy="25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2pPr>
            <a:lvl3pPr lvl="2">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3pPr>
            <a:lvl4pPr lvl="3">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4pPr>
            <a:lvl5pPr lvl="4">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5pPr>
            <a:lvl6pPr lvl="5">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6pPr>
            <a:lvl7pPr lvl="6">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7pPr>
            <a:lvl8pPr lvl="7">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8pPr>
            <a:lvl9pPr lvl="8">
              <a:lnSpc>
                <a:spcPct val="100000"/>
              </a:lnSpc>
              <a:spcBef>
                <a:spcPts val="0"/>
              </a:spcBef>
              <a:spcAft>
                <a:spcPts val="0"/>
              </a:spcAft>
              <a:buClr>
                <a:schemeClr val="lt1"/>
              </a:buClr>
              <a:buSzPts val="1400"/>
              <a:buFont typeface="Figtree SemiBold"/>
              <a:buNone/>
              <a:defRPr>
                <a:solidFill>
                  <a:schemeClr val="lt1"/>
                </a:solidFill>
                <a:latin typeface="Figtree SemiBold"/>
                <a:ea typeface="Figtree SemiBold"/>
                <a:cs typeface="Figtree SemiBold"/>
                <a:sym typeface="Figtree SemiBold"/>
              </a:defRPr>
            </a:lvl9pPr>
          </a:lstStyle>
          <a:p>
            <a:endParaRPr/>
          </a:p>
        </p:txBody>
      </p:sp>
      <p:sp>
        <p:nvSpPr>
          <p:cNvPr id="420" name="Google Shape;420;p46"/>
          <p:cNvSpPr txBox="1">
            <a:spLocks noGrp="1"/>
          </p:cNvSpPr>
          <p:nvPr>
            <p:ph type="body" idx="8"/>
          </p:nvPr>
        </p:nvSpPr>
        <p:spPr>
          <a:xfrm>
            <a:off x="1418100" y="4199441"/>
            <a:ext cx="3328200" cy="514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21" name="Google Shape;421;p46"/>
          <p:cNvSpPr/>
          <p:nvPr/>
        </p:nvSpPr>
        <p:spPr>
          <a:xfrm>
            <a:off x="651825" y="147842"/>
            <a:ext cx="574200" cy="4935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422" name="Google Shape;422;p46"/>
          <p:cNvSpPr txBox="1"/>
          <p:nvPr/>
        </p:nvSpPr>
        <p:spPr>
          <a:xfrm>
            <a:off x="720172" y="6262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dk1"/>
                </a:solidFill>
                <a:latin typeface="Manrope"/>
                <a:ea typeface="Manrope"/>
                <a:cs typeface="Manrope"/>
                <a:sym typeface="Manrope"/>
              </a:rPr>
              <a:t>01</a:t>
            </a:r>
            <a:endParaRPr sz="2400" b="1">
              <a:solidFill>
                <a:schemeClr val="dk1"/>
              </a:solidFill>
              <a:latin typeface="Manrope"/>
              <a:ea typeface="Manrope"/>
              <a:cs typeface="Manrope"/>
              <a:sym typeface="Manrope"/>
            </a:endParaRPr>
          </a:p>
        </p:txBody>
      </p:sp>
      <p:sp>
        <p:nvSpPr>
          <p:cNvPr id="423" name="Google Shape;423;p46"/>
          <p:cNvSpPr txBox="1"/>
          <p:nvPr/>
        </p:nvSpPr>
        <p:spPr>
          <a:xfrm>
            <a:off x="720172" y="1730245"/>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dk1"/>
                </a:solidFill>
                <a:latin typeface="Manrope"/>
                <a:ea typeface="Manrope"/>
                <a:cs typeface="Manrope"/>
                <a:sym typeface="Manrope"/>
              </a:rPr>
              <a:t>02</a:t>
            </a:r>
            <a:endParaRPr sz="2400" b="1">
              <a:solidFill>
                <a:schemeClr val="dk1"/>
              </a:solidFill>
              <a:latin typeface="Manrope"/>
              <a:ea typeface="Manrope"/>
              <a:cs typeface="Manrope"/>
              <a:sym typeface="Manrope"/>
            </a:endParaRPr>
          </a:p>
        </p:txBody>
      </p:sp>
      <p:sp>
        <p:nvSpPr>
          <p:cNvPr id="424" name="Google Shape;424;p46"/>
          <p:cNvSpPr txBox="1"/>
          <p:nvPr/>
        </p:nvSpPr>
        <p:spPr>
          <a:xfrm>
            <a:off x="720172" y="29169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dk1"/>
                </a:solidFill>
                <a:latin typeface="Manrope"/>
                <a:ea typeface="Manrope"/>
                <a:cs typeface="Manrope"/>
                <a:sym typeface="Manrope"/>
              </a:rPr>
              <a:t>03</a:t>
            </a:r>
            <a:endParaRPr sz="2400" b="1">
              <a:solidFill>
                <a:schemeClr val="dk1"/>
              </a:solidFill>
              <a:latin typeface="Manrope"/>
              <a:ea typeface="Manrope"/>
              <a:cs typeface="Manrope"/>
              <a:sym typeface="Manrope"/>
            </a:endParaRPr>
          </a:p>
        </p:txBody>
      </p:sp>
      <p:sp>
        <p:nvSpPr>
          <p:cNvPr id="425" name="Google Shape;425;p46"/>
          <p:cNvSpPr txBox="1"/>
          <p:nvPr/>
        </p:nvSpPr>
        <p:spPr>
          <a:xfrm>
            <a:off x="720172" y="4103595"/>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dk1"/>
                </a:solidFill>
                <a:latin typeface="Manrope"/>
                <a:ea typeface="Manrope"/>
                <a:cs typeface="Manrope"/>
                <a:sym typeface="Manrope"/>
              </a:rPr>
              <a:t>04</a:t>
            </a:r>
            <a:endParaRPr sz="2400" b="1">
              <a:solidFill>
                <a:schemeClr val="dk1"/>
              </a:solidFill>
              <a:latin typeface="Manrope"/>
              <a:ea typeface="Manrope"/>
              <a:cs typeface="Manrope"/>
              <a:sym typeface="Manrope"/>
            </a:endParaRPr>
          </a:p>
        </p:txBody>
      </p:sp>
      <p:sp>
        <p:nvSpPr>
          <p:cNvPr id="426" name="Google Shape;426;p46"/>
          <p:cNvSpPr txBox="1">
            <a:spLocks noGrp="1"/>
          </p:cNvSpPr>
          <p:nvPr>
            <p:ph type="title"/>
          </p:nvPr>
        </p:nvSpPr>
        <p:spPr>
          <a:xfrm>
            <a:off x="5822250" y="2298150"/>
            <a:ext cx="26934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Agenda slide - v3">
  <p:cSld name="CUSTOM_21">
    <p:spTree>
      <p:nvGrpSpPr>
        <p:cNvPr id="1" name="Shape 427"/>
        <p:cNvGrpSpPr/>
        <p:nvPr/>
      </p:nvGrpSpPr>
      <p:grpSpPr>
        <a:xfrm>
          <a:off x="0" y="0"/>
          <a:ext cx="0" cy="0"/>
          <a:chOff x="0" y="0"/>
          <a:chExt cx="0" cy="0"/>
        </a:xfrm>
      </p:grpSpPr>
      <p:cxnSp>
        <p:nvCxnSpPr>
          <p:cNvPr id="428" name="Google Shape;428;p47"/>
          <p:cNvCxnSpPr/>
          <p:nvPr/>
        </p:nvCxnSpPr>
        <p:spPr>
          <a:xfrm>
            <a:off x="0" y="1714250"/>
            <a:ext cx="9308400" cy="0"/>
          </a:xfrm>
          <a:prstGeom prst="straightConnector1">
            <a:avLst/>
          </a:prstGeom>
          <a:noFill/>
          <a:ln w="9525" cap="flat" cmpd="sng">
            <a:solidFill>
              <a:schemeClr val="lt2"/>
            </a:solidFill>
            <a:prstDash val="solid"/>
            <a:round/>
            <a:headEnd type="none" w="med" len="med"/>
            <a:tailEnd type="none" w="med" len="med"/>
          </a:ln>
        </p:spPr>
      </p:cxnSp>
      <p:sp>
        <p:nvSpPr>
          <p:cNvPr id="429" name="Google Shape;429;p47"/>
          <p:cNvSpPr/>
          <p:nvPr/>
        </p:nvSpPr>
        <p:spPr>
          <a:xfrm>
            <a:off x="352789" y="1363824"/>
            <a:ext cx="712200" cy="7122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7"/>
          <p:cNvSpPr/>
          <p:nvPr/>
        </p:nvSpPr>
        <p:spPr>
          <a:xfrm>
            <a:off x="2690080" y="1833013"/>
            <a:ext cx="243000" cy="243000"/>
          </a:xfrm>
          <a:prstGeom prst="roundRect">
            <a:avLst>
              <a:gd name="adj" fmla="val 30676"/>
            </a:avLst>
          </a:pr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7"/>
          <p:cNvSpPr/>
          <p:nvPr/>
        </p:nvSpPr>
        <p:spPr>
          <a:xfrm>
            <a:off x="4968255" y="1833013"/>
            <a:ext cx="243000" cy="243000"/>
          </a:xfrm>
          <a:prstGeom prst="roundRect">
            <a:avLst>
              <a:gd name="adj" fmla="val 30676"/>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7"/>
          <p:cNvSpPr/>
          <p:nvPr/>
        </p:nvSpPr>
        <p:spPr>
          <a:xfrm>
            <a:off x="7246430" y="1833013"/>
            <a:ext cx="243000" cy="243000"/>
          </a:xfrm>
          <a:prstGeom prst="roundRect">
            <a:avLst>
              <a:gd name="adj" fmla="val 30676"/>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7"/>
          <p:cNvSpPr txBox="1">
            <a:spLocks noGrp="1"/>
          </p:cNvSpPr>
          <p:nvPr>
            <p:ph type="subTitle" idx="1"/>
          </p:nvPr>
        </p:nvSpPr>
        <p:spPr>
          <a:xfrm>
            <a:off x="352800" y="219960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34" name="Google Shape;434;p47"/>
          <p:cNvSpPr txBox="1">
            <a:spLocks noGrp="1"/>
          </p:cNvSpPr>
          <p:nvPr>
            <p:ph type="body" idx="2"/>
          </p:nvPr>
        </p:nvSpPr>
        <p:spPr>
          <a:xfrm>
            <a:off x="352800" y="2613600"/>
            <a:ext cx="1839600" cy="1692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35" name="Google Shape;435;p47"/>
          <p:cNvSpPr txBox="1">
            <a:spLocks noGrp="1"/>
          </p:cNvSpPr>
          <p:nvPr>
            <p:ph type="subTitle" idx="3"/>
          </p:nvPr>
        </p:nvSpPr>
        <p:spPr>
          <a:xfrm>
            <a:off x="2635200" y="219960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36" name="Google Shape;436;p47"/>
          <p:cNvSpPr txBox="1">
            <a:spLocks noGrp="1"/>
          </p:cNvSpPr>
          <p:nvPr>
            <p:ph type="body" idx="4"/>
          </p:nvPr>
        </p:nvSpPr>
        <p:spPr>
          <a:xfrm>
            <a:off x="2635200" y="2613600"/>
            <a:ext cx="1839600" cy="1692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37" name="Google Shape;437;p47"/>
          <p:cNvSpPr txBox="1">
            <a:spLocks noGrp="1"/>
          </p:cNvSpPr>
          <p:nvPr>
            <p:ph type="subTitle" idx="5"/>
          </p:nvPr>
        </p:nvSpPr>
        <p:spPr>
          <a:xfrm>
            <a:off x="4917600" y="219960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38" name="Google Shape;438;p47"/>
          <p:cNvSpPr txBox="1">
            <a:spLocks noGrp="1"/>
          </p:cNvSpPr>
          <p:nvPr>
            <p:ph type="body" idx="6"/>
          </p:nvPr>
        </p:nvSpPr>
        <p:spPr>
          <a:xfrm>
            <a:off x="4917600" y="2613600"/>
            <a:ext cx="1839600" cy="1692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39" name="Google Shape;439;p47"/>
          <p:cNvSpPr txBox="1">
            <a:spLocks noGrp="1"/>
          </p:cNvSpPr>
          <p:nvPr>
            <p:ph type="subTitle" idx="7"/>
          </p:nvPr>
        </p:nvSpPr>
        <p:spPr>
          <a:xfrm>
            <a:off x="7200000" y="2199600"/>
            <a:ext cx="1839600" cy="37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40" name="Google Shape;440;p47"/>
          <p:cNvSpPr txBox="1">
            <a:spLocks noGrp="1"/>
          </p:cNvSpPr>
          <p:nvPr>
            <p:ph type="body" idx="8"/>
          </p:nvPr>
        </p:nvSpPr>
        <p:spPr>
          <a:xfrm>
            <a:off x="7200000" y="2613600"/>
            <a:ext cx="1839600" cy="1692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41" name="Google Shape;441;p47"/>
          <p:cNvSpPr txBox="1"/>
          <p:nvPr/>
        </p:nvSpPr>
        <p:spPr>
          <a:xfrm>
            <a:off x="504972" y="15132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01</a:t>
            </a:r>
            <a:endParaRPr sz="2400" b="1">
              <a:solidFill>
                <a:schemeClr val="lt1"/>
              </a:solidFill>
              <a:latin typeface="Manrope"/>
              <a:ea typeface="Manrope"/>
              <a:cs typeface="Manrope"/>
              <a:sym typeface="Manrope"/>
            </a:endParaRPr>
          </a:p>
        </p:txBody>
      </p:sp>
      <p:sp>
        <p:nvSpPr>
          <p:cNvPr id="442" name="Google Shape;442;p47"/>
          <p:cNvSpPr/>
          <p:nvPr/>
        </p:nvSpPr>
        <p:spPr>
          <a:xfrm>
            <a:off x="2660514" y="1363824"/>
            <a:ext cx="712200" cy="712200"/>
          </a:xfrm>
          <a:prstGeom prst="roundRect">
            <a:avLst>
              <a:gd name="adj" fmla="val 22758"/>
            </a:avLst>
          </a:prstGeom>
          <a:solidFill>
            <a:schemeClr val="accen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7"/>
          <p:cNvSpPr txBox="1"/>
          <p:nvPr/>
        </p:nvSpPr>
        <p:spPr>
          <a:xfrm>
            <a:off x="2797922" y="15132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02</a:t>
            </a:r>
            <a:endParaRPr sz="2400" b="1">
              <a:solidFill>
                <a:schemeClr val="lt1"/>
              </a:solidFill>
              <a:latin typeface="Manrope"/>
              <a:ea typeface="Manrope"/>
              <a:cs typeface="Manrope"/>
              <a:sym typeface="Manrope"/>
            </a:endParaRPr>
          </a:p>
        </p:txBody>
      </p:sp>
      <p:sp>
        <p:nvSpPr>
          <p:cNvPr id="444" name="Google Shape;444;p47"/>
          <p:cNvSpPr/>
          <p:nvPr/>
        </p:nvSpPr>
        <p:spPr>
          <a:xfrm>
            <a:off x="4953464" y="1363824"/>
            <a:ext cx="712200" cy="712200"/>
          </a:xfrm>
          <a:prstGeom prst="roundRect">
            <a:avLst>
              <a:gd name="adj" fmla="val 22758"/>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7"/>
          <p:cNvSpPr txBox="1"/>
          <p:nvPr/>
        </p:nvSpPr>
        <p:spPr>
          <a:xfrm>
            <a:off x="5090872" y="15132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03</a:t>
            </a:r>
            <a:endParaRPr sz="2400" b="1">
              <a:solidFill>
                <a:schemeClr val="lt1"/>
              </a:solidFill>
              <a:latin typeface="Manrope"/>
              <a:ea typeface="Manrope"/>
              <a:cs typeface="Manrope"/>
              <a:sym typeface="Manrope"/>
            </a:endParaRPr>
          </a:p>
        </p:txBody>
      </p:sp>
      <p:sp>
        <p:nvSpPr>
          <p:cNvPr id="446" name="Google Shape;446;p47"/>
          <p:cNvSpPr/>
          <p:nvPr/>
        </p:nvSpPr>
        <p:spPr>
          <a:xfrm>
            <a:off x="7199989" y="1363824"/>
            <a:ext cx="712200" cy="712200"/>
          </a:xfrm>
          <a:prstGeom prst="roundRect">
            <a:avLst>
              <a:gd name="adj" fmla="val 22758"/>
            </a:avLst>
          </a:prstGeom>
          <a:solidFill>
            <a:schemeClr val="accent4"/>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7"/>
          <p:cNvSpPr txBox="1"/>
          <p:nvPr/>
        </p:nvSpPr>
        <p:spPr>
          <a:xfrm>
            <a:off x="7337397" y="1513220"/>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04</a:t>
            </a:r>
            <a:endParaRPr sz="2400" b="1">
              <a:solidFill>
                <a:schemeClr val="lt1"/>
              </a:solidFill>
              <a:latin typeface="Manrope"/>
              <a:ea typeface="Manrope"/>
              <a:cs typeface="Manrope"/>
              <a:sym typeface="Manrope"/>
            </a:endParaRPr>
          </a:p>
        </p:txBody>
      </p:sp>
      <p:sp>
        <p:nvSpPr>
          <p:cNvPr id="448" name="Google Shape;448;p47"/>
          <p:cNvSpPr txBox="1">
            <a:spLocks noGrp="1"/>
          </p:cNvSpPr>
          <p:nvPr>
            <p:ph type="title"/>
          </p:nvPr>
        </p:nvSpPr>
        <p:spPr>
          <a:xfrm>
            <a:off x="363150" y="489525"/>
            <a:ext cx="84177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 Agenda slide - v1">
  <p:cSld name="CUSTOM_25">
    <p:spTree>
      <p:nvGrpSpPr>
        <p:cNvPr id="1" name="Shape 449"/>
        <p:cNvGrpSpPr/>
        <p:nvPr/>
      </p:nvGrpSpPr>
      <p:grpSpPr>
        <a:xfrm>
          <a:off x="0" y="0"/>
          <a:ext cx="0" cy="0"/>
          <a:chOff x="0" y="0"/>
          <a:chExt cx="0" cy="0"/>
        </a:xfrm>
      </p:grpSpPr>
      <p:sp>
        <p:nvSpPr>
          <p:cNvPr id="450" name="Google Shape;450;p48"/>
          <p:cNvSpPr txBox="1"/>
          <p:nvPr/>
        </p:nvSpPr>
        <p:spPr>
          <a:xfrm>
            <a:off x="462414" y="1665450"/>
            <a:ext cx="451500" cy="4269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a:solidFill>
                  <a:schemeClr val="accent1"/>
                </a:solidFill>
                <a:latin typeface="Manrope ExtraBold"/>
                <a:ea typeface="Manrope ExtraBold"/>
                <a:cs typeface="Manrope ExtraBold"/>
                <a:sym typeface="Manrope ExtraBold"/>
              </a:rPr>
              <a:t>01</a:t>
            </a:r>
            <a:endParaRPr>
              <a:solidFill>
                <a:schemeClr val="accent1"/>
              </a:solidFill>
              <a:latin typeface="Manrope ExtraBold"/>
              <a:ea typeface="Manrope ExtraBold"/>
              <a:cs typeface="Manrope ExtraBold"/>
              <a:sym typeface="Manrope ExtraBold"/>
            </a:endParaRPr>
          </a:p>
        </p:txBody>
      </p:sp>
      <p:cxnSp>
        <p:nvCxnSpPr>
          <p:cNvPr id="451" name="Google Shape;451;p48"/>
          <p:cNvCxnSpPr/>
          <p:nvPr/>
        </p:nvCxnSpPr>
        <p:spPr>
          <a:xfrm>
            <a:off x="1117141" y="1878883"/>
            <a:ext cx="737700" cy="0"/>
          </a:xfrm>
          <a:prstGeom prst="straightConnector1">
            <a:avLst/>
          </a:prstGeom>
          <a:noFill/>
          <a:ln w="9525" cap="flat" cmpd="sng">
            <a:solidFill>
              <a:schemeClr val="accent1"/>
            </a:solidFill>
            <a:prstDash val="solid"/>
            <a:round/>
            <a:headEnd type="none" w="med" len="med"/>
            <a:tailEnd type="oval" w="med" len="med"/>
          </a:ln>
        </p:spPr>
      </p:cxnSp>
      <p:sp>
        <p:nvSpPr>
          <p:cNvPr id="452" name="Google Shape;452;p48"/>
          <p:cNvSpPr txBox="1"/>
          <p:nvPr/>
        </p:nvSpPr>
        <p:spPr>
          <a:xfrm>
            <a:off x="2148851" y="1665450"/>
            <a:ext cx="451500" cy="4269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a:solidFill>
                  <a:schemeClr val="accent1"/>
                </a:solidFill>
                <a:latin typeface="Manrope ExtraBold"/>
                <a:ea typeface="Manrope ExtraBold"/>
                <a:cs typeface="Manrope ExtraBold"/>
                <a:sym typeface="Manrope ExtraBold"/>
              </a:rPr>
              <a:t>02</a:t>
            </a:r>
            <a:endParaRPr>
              <a:solidFill>
                <a:schemeClr val="accent1"/>
              </a:solidFill>
              <a:latin typeface="Manrope ExtraBold"/>
              <a:ea typeface="Manrope ExtraBold"/>
              <a:cs typeface="Manrope ExtraBold"/>
              <a:sym typeface="Manrope ExtraBold"/>
            </a:endParaRPr>
          </a:p>
        </p:txBody>
      </p:sp>
      <p:cxnSp>
        <p:nvCxnSpPr>
          <p:cNvPr id="453" name="Google Shape;453;p48"/>
          <p:cNvCxnSpPr/>
          <p:nvPr/>
        </p:nvCxnSpPr>
        <p:spPr>
          <a:xfrm>
            <a:off x="2803578" y="1878883"/>
            <a:ext cx="737700" cy="0"/>
          </a:xfrm>
          <a:prstGeom prst="straightConnector1">
            <a:avLst/>
          </a:prstGeom>
          <a:noFill/>
          <a:ln w="9525" cap="flat" cmpd="sng">
            <a:solidFill>
              <a:schemeClr val="accent1"/>
            </a:solidFill>
            <a:prstDash val="solid"/>
            <a:round/>
            <a:headEnd type="none" w="med" len="med"/>
            <a:tailEnd type="oval" w="med" len="med"/>
          </a:ln>
        </p:spPr>
      </p:cxnSp>
      <p:sp>
        <p:nvSpPr>
          <p:cNvPr id="454" name="Google Shape;454;p48"/>
          <p:cNvSpPr txBox="1"/>
          <p:nvPr/>
        </p:nvSpPr>
        <p:spPr>
          <a:xfrm>
            <a:off x="3877676" y="1665450"/>
            <a:ext cx="451500" cy="4269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a:solidFill>
                  <a:schemeClr val="accent1"/>
                </a:solidFill>
                <a:latin typeface="Manrope ExtraBold"/>
                <a:ea typeface="Manrope ExtraBold"/>
                <a:cs typeface="Manrope ExtraBold"/>
                <a:sym typeface="Manrope ExtraBold"/>
              </a:rPr>
              <a:t>03</a:t>
            </a:r>
            <a:endParaRPr>
              <a:solidFill>
                <a:schemeClr val="accent1"/>
              </a:solidFill>
              <a:latin typeface="Manrope ExtraBold"/>
              <a:ea typeface="Manrope ExtraBold"/>
              <a:cs typeface="Manrope ExtraBold"/>
              <a:sym typeface="Manrope ExtraBold"/>
            </a:endParaRPr>
          </a:p>
        </p:txBody>
      </p:sp>
      <p:cxnSp>
        <p:nvCxnSpPr>
          <p:cNvPr id="455" name="Google Shape;455;p48"/>
          <p:cNvCxnSpPr/>
          <p:nvPr/>
        </p:nvCxnSpPr>
        <p:spPr>
          <a:xfrm>
            <a:off x="4532402" y="1878883"/>
            <a:ext cx="737700" cy="0"/>
          </a:xfrm>
          <a:prstGeom prst="straightConnector1">
            <a:avLst/>
          </a:prstGeom>
          <a:noFill/>
          <a:ln w="9525" cap="flat" cmpd="sng">
            <a:solidFill>
              <a:schemeClr val="accent1"/>
            </a:solidFill>
            <a:prstDash val="solid"/>
            <a:round/>
            <a:headEnd type="none" w="med" len="med"/>
            <a:tailEnd type="oval" w="med" len="med"/>
          </a:ln>
        </p:spPr>
      </p:cxnSp>
      <p:sp>
        <p:nvSpPr>
          <p:cNvPr id="456" name="Google Shape;456;p48"/>
          <p:cNvSpPr txBox="1"/>
          <p:nvPr/>
        </p:nvSpPr>
        <p:spPr>
          <a:xfrm>
            <a:off x="5606500" y="1665450"/>
            <a:ext cx="451500" cy="4269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a:solidFill>
                  <a:schemeClr val="accent1"/>
                </a:solidFill>
                <a:latin typeface="Manrope ExtraBold"/>
                <a:ea typeface="Manrope ExtraBold"/>
                <a:cs typeface="Manrope ExtraBold"/>
                <a:sym typeface="Manrope ExtraBold"/>
              </a:rPr>
              <a:t>04</a:t>
            </a:r>
            <a:endParaRPr>
              <a:solidFill>
                <a:schemeClr val="accent1"/>
              </a:solidFill>
              <a:latin typeface="Manrope ExtraBold"/>
              <a:ea typeface="Manrope ExtraBold"/>
              <a:cs typeface="Manrope ExtraBold"/>
              <a:sym typeface="Manrope ExtraBold"/>
            </a:endParaRPr>
          </a:p>
        </p:txBody>
      </p:sp>
      <p:cxnSp>
        <p:nvCxnSpPr>
          <p:cNvPr id="457" name="Google Shape;457;p48"/>
          <p:cNvCxnSpPr/>
          <p:nvPr/>
        </p:nvCxnSpPr>
        <p:spPr>
          <a:xfrm>
            <a:off x="6261227" y="1878883"/>
            <a:ext cx="737700" cy="0"/>
          </a:xfrm>
          <a:prstGeom prst="straightConnector1">
            <a:avLst/>
          </a:prstGeom>
          <a:noFill/>
          <a:ln w="9525" cap="flat" cmpd="sng">
            <a:solidFill>
              <a:schemeClr val="accent1"/>
            </a:solidFill>
            <a:prstDash val="solid"/>
            <a:round/>
            <a:headEnd type="none" w="med" len="med"/>
            <a:tailEnd type="oval" w="med" len="med"/>
          </a:ln>
        </p:spPr>
      </p:cxnSp>
      <p:sp>
        <p:nvSpPr>
          <p:cNvPr id="458" name="Google Shape;458;p48"/>
          <p:cNvSpPr txBox="1"/>
          <p:nvPr/>
        </p:nvSpPr>
        <p:spPr>
          <a:xfrm>
            <a:off x="7292938" y="1665450"/>
            <a:ext cx="451500" cy="4269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a:solidFill>
                  <a:schemeClr val="accent1"/>
                </a:solidFill>
                <a:latin typeface="Manrope ExtraBold"/>
                <a:ea typeface="Manrope ExtraBold"/>
                <a:cs typeface="Manrope ExtraBold"/>
                <a:sym typeface="Manrope ExtraBold"/>
              </a:rPr>
              <a:t>05</a:t>
            </a:r>
            <a:endParaRPr>
              <a:solidFill>
                <a:schemeClr val="accent1"/>
              </a:solidFill>
              <a:latin typeface="Manrope ExtraBold"/>
              <a:ea typeface="Manrope ExtraBold"/>
              <a:cs typeface="Manrope ExtraBold"/>
              <a:sym typeface="Manrope ExtraBold"/>
            </a:endParaRPr>
          </a:p>
        </p:txBody>
      </p:sp>
      <p:sp>
        <p:nvSpPr>
          <p:cNvPr id="459" name="Google Shape;459;p48"/>
          <p:cNvSpPr txBox="1">
            <a:spLocks noGrp="1"/>
          </p:cNvSpPr>
          <p:nvPr>
            <p:ph type="subTitle" idx="1"/>
          </p:nvPr>
        </p:nvSpPr>
        <p:spPr>
          <a:xfrm>
            <a:off x="588200" y="2092250"/>
            <a:ext cx="1266600" cy="611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60" name="Google Shape;460;p48"/>
          <p:cNvSpPr txBox="1">
            <a:spLocks noGrp="1"/>
          </p:cNvSpPr>
          <p:nvPr>
            <p:ph type="body" idx="2"/>
          </p:nvPr>
        </p:nvSpPr>
        <p:spPr>
          <a:xfrm>
            <a:off x="588200" y="2703176"/>
            <a:ext cx="1266600" cy="1674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61" name="Google Shape;461;p48"/>
          <p:cNvSpPr txBox="1">
            <a:spLocks noGrp="1"/>
          </p:cNvSpPr>
          <p:nvPr>
            <p:ph type="subTitle" idx="3"/>
          </p:nvPr>
        </p:nvSpPr>
        <p:spPr>
          <a:xfrm>
            <a:off x="2274597" y="2092250"/>
            <a:ext cx="1266600" cy="611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62" name="Google Shape;462;p48"/>
          <p:cNvSpPr txBox="1">
            <a:spLocks noGrp="1"/>
          </p:cNvSpPr>
          <p:nvPr>
            <p:ph type="body" idx="4"/>
          </p:nvPr>
        </p:nvSpPr>
        <p:spPr>
          <a:xfrm>
            <a:off x="2274597" y="2703176"/>
            <a:ext cx="1266600" cy="1674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63" name="Google Shape;463;p48"/>
          <p:cNvSpPr txBox="1">
            <a:spLocks noGrp="1"/>
          </p:cNvSpPr>
          <p:nvPr>
            <p:ph type="subTitle" idx="5"/>
          </p:nvPr>
        </p:nvSpPr>
        <p:spPr>
          <a:xfrm>
            <a:off x="4003412" y="2092250"/>
            <a:ext cx="1266600" cy="611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64" name="Google Shape;464;p48"/>
          <p:cNvSpPr txBox="1">
            <a:spLocks noGrp="1"/>
          </p:cNvSpPr>
          <p:nvPr>
            <p:ph type="body" idx="6"/>
          </p:nvPr>
        </p:nvSpPr>
        <p:spPr>
          <a:xfrm>
            <a:off x="4003412" y="2703176"/>
            <a:ext cx="1266600" cy="1674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65" name="Google Shape;465;p48"/>
          <p:cNvSpPr txBox="1">
            <a:spLocks noGrp="1"/>
          </p:cNvSpPr>
          <p:nvPr>
            <p:ph type="subTitle" idx="7"/>
          </p:nvPr>
        </p:nvSpPr>
        <p:spPr>
          <a:xfrm>
            <a:off x="5732228" y="2092250"/>
            <a:ext cx="1266600" cy="611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66" name="Google Shape;466;p48"/>
          <p:cNvSpPr txBox="1">
            <a:spLocks noGrp="1"/>
          </p:cNvSpPr>
          <p:nvPr>
            <p:ph type="body" idx="8"/>
          </p:nvPr>
        </p:nvSpPr>
        <p:spPr>
          <a:xfrm>
            <a:off x="5732228" y="2703176"/>
            <a:ext cx="1266600" cy="1674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67" name="Google Shape;467;p48"/>
          <p:cNvSpPr txBox="1">
            <a:spLocks noGrp="1"/>
          </p:cNvSpPr>
          <p:nvPr>
            <p:ph type="subTitle" idx="9"/>
          </p:nvPr>
        </p:nvSpPr>
        <p:spPr>
          <a:xfrm>
            <a:off x="7418625" y="2092250"/>
            <a:ext cx="1266600" cy="611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68" name="Google Shape;468;p48"/>
          <p:cNvSpPr txBox="1">
            <a:spLocks noGrp="1"/>
          </p:cNvSpPr>
          <p:nvPr>
            <p:ph type="body" idx="13"/>
          </p:nvPr>
        </p:nvSpPr>
        <p:spPr>
          <a:xfrm>
            <a:off x="7418625" y="2703176"/>
            <a:ext cx="1266600" cy="1674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69" name="Google Shape;469;p48"/>
          <p:cNvSpPr txBox="1">
            <a:spLocks noGrp="1"/>
          </p:cNvSpPr>
          <p:nvPr>
            <p:ph type="title"/>
          </p:nvPr>
        </p:nvSpPr>
        <p:spPr>
          <a:xfrm>
            <a:off x="267525" y="584100"/>
            <a:ext cx="84177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 Agenda slide - v2">
  <p:cSld name="CUSTOM_23">
    <p:spTree>
      <p:nvGrpSpPr>
        <p:cNvPr id="1" name="Shape 470"/>
        <p:cNvGrpSpPr/>
        <p:nvPr/>
      </p:nvGrpSpPr>
      <p:grpSpPr>
        <a:xfrm>
          <a:off x="0" y="0"/>
          <a:ext cx="0" cy="0"/>
          <a:chOff x="0" y="0"/>
          <a:chExt cx="0" cy="0"/>
        </a:xfrm>
      </p:grpSpPr>
      <p:sp>
        <p:nvSpPr>
          <p:cNvPr id="471" name="Google Shape;471;p49"/>
          <p:cNvSpPr/>
          <p:nvPr/>
        </p:nvSpPr>
        <p:spPr>
          <a:xfrm>
            <a:off x="950889" y="1156537"/>
            <a:ext cx="712200" cy="7122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9"/>
          <p:cNvSpPr txBox="1">
            <a:spLocks noGrp="1"/>
          </p:cNvSpPr>
          <p:nvPr>
            <p:ph type="subTitle" idx="1"/>
          </p:nvPr>
        </p:nvSpPr>
        <p:spPr>
          <a:xfrm>
            <a:off x="582800" y="2009463"/>
            <a:ext cx="1448400" cy="53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73" name="Google Shape;473;p49"/>
          <p:cNvSpPr txBox="1">
            <a:spLocks noGrp="1"/>
          </p:cNvSpPr>
          <p:nvPr>
            <p:ph type="body" idx="2"/>
          </p:nvPr>
        </p:nvSpPr>
        <p:spPr>
          <a:xfrm>
            <a:off x="582800" y="2546163"/>
            <a:ext cx="1448400" cy="13710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474" name="Google Shape;474;p49"/>
          <p:cNvSpPr txBox="1"/>
          <p:nvPr/>
        </p:nvSpPr>
        <p:spPr>
          <a:xfrm>
            <a:off x="1088297" y="1305932"/>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01</a:t>
            </a:r>
            <a:endParaRPr sz="2400" b="1">
              <a:solidFill>
                <a:schemeClr val="lt1"/>
              </a:solidFill>
              <a:latin typeface="Manrope"/>
              <a:ea typeface="Manrope"/>
              <a:cs typeface="Manrope"/>
              <a:sym typeface="Manrope"/>
            </a:endParaRPr>
          </a:p>
        </p:txBody>
      </p:sp>
      <p:sp>
        <p:nvSpPr>
          <p:cNvPr id="475" name="Google Shape;475;p49"/>
          <p:cNvSpPr/>
          <p:nvPr/>
        </p:nvSpPr>
        <p:spPr>
          <a:xfrm>
            <a:off x="2587814" y="2009487"/>
            <a:ext cx="712200" cy="7122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9"/>
          <p:cNvSpPr txBox="1">
            <a:spLocks noGrp="1"/>
          </p:cNvSpPr>
          <p:nvPr>
            <p:ph type="subTitle" idx="3"/>
          </p:nvPr>
        </p:nvSpPr>
        <p:spPr>
          <a:xfrm>
            <a:off x="2219725" y="2862413"/>
            <a:ext cx="1448400" cy="53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77" name="Google Shape;477;p49"/>
          <p:cNvSpPr txBox="1">
            <a:spLocks noGrp="1"/>
          </p:cNvSpPr>
          <p:nvPr>
            <p:ph type="body" idx="4"/>
          </p:nvPr>
        </p:nvSpPr>
        <p:spPr>
          <a:xfrm>
            <a:off x="2219725" y="3399113"/>
            <a:ext cx="1448400" cy="13710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478" name="Google Shape;478;p49"/>
          <p:cNvSpPr txBox="1"/>
          <p:nvPr/>
        </p:nvSpPr>
        <p:spPr>
          <a:xfrm>
            <a:off x="2725222" y="2158882"/>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02</a:t>
            </a:r>
            <a:endParaRPr sz="2400" b="1">
              <a:solidFill>
                <a:schemeClr val="lt1"/>
              </a:solidFill>
              <a:latin typeface="Manrope"/>
              <a:ea typeface="Manrope"/>
              <a:cs typeface="Manrope"/>
              <a:sym typeface="Manrope"/>
            </a:endParaRPr>
          </a:p>
        </p:txBody>
      </p:sp>
      <p:sp>
        <p:nvSpPr>
          <p:cNvPr id="479" name="Google Shape;479;p49"/>
          <p:cNvSpPr/>
          <p:nvPr/>
        </p:nvSpPr>
        <p:spPr>
          <a:xfrm>
            <a:off x="4224739" y="1156537"/>
            <a:ext cx="712200" cy="7122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9"/>
          <p:cNvSpPr txBox="1">
            <a:spLocks noGrp="1"/>
          </p:cNvSpPr>
          <p:nvPr>
            <p:ph type="subTitle" idx="5"/>
          </p:nvPr>
        </p:nvSpPr>
        <p:spPr>
          <a:xfrm>
            <a:off x="3856650" y="2009463"/>
            <a:ext cx="1448400" cy="53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81" name="Google Shape;481;p49"/>
          <p:cNvSpPr txBox="1">
            <a:spLocks noGrp="1"/>
          </p:cNvSpPr>
          <p:nvPr>
            <p:ph type="body" idx="6"/>
          </p:nvPr>
        </p:nvSpPr>
        <p:spPr>
          <a:xfrm>
            <a:off x="3856650" y="2546163"/>
            <a:ext cx="1448400" cy="13710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482" name="Google Shape;482;p49"/>
          <p:cNvSpPr txBox="1"/>
          <p:nvPr/>
        </p:nvSpPr>
        <p:spPr>
          <a:xfrm>
            <a:off x="4362147" y="1305932"/>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03</a:t>
            </a:r>
            <a:endParaRPr sz="2400" b="1">
              <a:solidFill>
                <a:schemeClr val="lt1"/>
              </a:solidFill>
              <a:latin typeface="Manrope"/>
              <a:ea typeface="Manrope"/>
              <a:cs typeface="Manrope"/>
              <a:sym typeface="Manrope"/>
            </a:endParaRPr>
          </a:p>
        </p:txBody>
      </p:sp>
      <p:sp>
        <p:nvSpPr>
          <p:cNvPr id="483" name="Google Shape;483;p49"/>
          <p:cNvSpPr/>
          <p:nvPr/>
        </p:nvSpPr>
        <p:spPr>
          <a:xfrm>
            <a:off x="5861664" y="2009487"/>
            <a:ext cx="712200" cy="7122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9"/>
          <p:cNvSpPr txBox="1">
            <a:spLocks noGrp="1"/>
          </p:cNvSpPr>
          <p:nvPr>
            <p:ph type="subTitle" idx="7"/>
          </p:nvPr>
        </p:nvSpPr>
        <p:spPr>
          <a:xfrm>
            <a:off x="5493575" y="2862413"/>
            <a:ext cx="1448400" cy="53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85" name="Google Shape;485;p49"/>
          <p:cNvSpPr txBox="1">
            <a:spLocks noGrp="1"/>
          </p:cNvSpPr>
          <p:nvPr>
            <p:ph type="body" idx="8"/>
          </p:nvPr>
        </p:nvSpPr>
        <p:spPr>
          <a:xfrm>
            <a:off x="5493575" y="3399113"/>
            <a:ext cx="1448400" cy="13710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486" name="Google Shape;486;p49"/>
          <p:cNvSpPr txBox="1"/>
          <p:nvPr/>
        </p:nvSpPr>
        <p:spPr>
          <a:xfrm>
            <a:off x="5999072" y="2158882"/>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04</a:t>
            </a:r>
            <a:endParaRPr sz="2400" b="1">
              <a:solidFill>
                <a:schemeClr val="lt1"/>
              </a:solidFill>
              <a:latin typeface="Manrope"/>
              <a:ea typeface="Manrope"/>
              <a:cs typeface="Manrope"/>
              <a:sym typeface="Manrope"/>
            </a:endParaRPr>
          </a:p>
        </p:txBody>
      </p:sp>
      <p:sp>
        <p:nvSpPr>
          <p:cNvPr id="487" name="Google Shape;487;p49"/>
          <p:cNvSpPr/>
          <p:nvPr/>
        </p:nvSpPr>
        <p:spPr>
          <a:xfrm>
            <a:off x="7498589" y="1157112"/>
            <a:ext cx="712200" cy="7122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9"/>
          <p:cNvSpPr txBox="1">
            <a:spLocks noGrp="1"/>
          </p:cNvSpPr>
          <p:nvPr>
            <p:ph type="subTitle" idx="9"/>
          </p:nvPr>
        </p:nvSpPr>
        <p:spPr>
          <a:xfrm>
            <a:off x="7130500" y="2010038"/>
            <a:ext cx="1448400" cy="53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gn="ctr">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89" name="Google Shape;489;p49"/>
          <p:cNvSpPr txBox="1">
            <a:spLocks noGrp="1"/>
          </p:cNvSpPr>
          <p:nvPr>
            <p:ph type="body" idx="13"/>
          </p:nvPr>
        </p:nvSpPr>
        <p:spPr>
          <a:xfrm>
            <a:off x="7130500" y="2546738"/>
            <a:ext cx="1448400" cy="13710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490" name="Google Shape;490;p49"/>
          <p:cNvSpPr txBox="1"/>
          <p:nvPr/>
        </p:nvSpPr>
        <p:spPr>
          <a:xfrm>
            <a:off x="7635997" y="1306507"/>
            <a:ext cx="437400" cy="4134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2400" b="1">
                <a:solidFill>
                  <a:schemeClr val="lt1"/>
                </a:solidFill>
                <a:latin typeface="Manrope"/>
                <a:ea typeface="Manrope"/>
                <a:cs typeface="Manrope"/>
                <a:sym typeface="Manrope"/>
              </a:rPr>
              <a:t>05</a:t>
            </a:r>
            <a:endParaRPr sz="2400" b="1">
              <a:solidFill>
                <a:schemeClr val="lt1"/>
              </a:solidFill>
              <a:latin typeface="Manrope"/>
              <a:ea typeface="Manrope"/>
              <a:cs typeface="Manrope"/>
              <a:sym typeface="Manrope"/>
            </a:endParaRPr>
          </a:p>
        </p:txBody>
      </p:sp>
      <p:sp>
        <p:nvSpPr>
          <p:cNvPr id="491" name="Google Shape;491;p49"/>
          <p:cNvSpPr txBox="1">
            <a:spLocks noGrp="1"/>
          </p:cNvSpPr>
          <p:nvPr>
            <p:ph type="title"/>
          </p:nvPr>
        </p:nvSpPr>
        <p:spPr>
          <a:xfrm>
            <a:off x="363150" y="326475"/>
            <a:ext cx="8417700" cy="547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 Agenda slide - v3">
  <p:cSld name="CUSTOM_24">
    <p:spTree>
      <p:nvGrpSpPr>
        <p:cNvPr id="1" name="Shape 492"/>
        <p:cNvGrpSpPr/>
        <p:nvPr/>
      </p:nvGrpSpPr>
      <p:grpSpPr>
        <a:xfrm>
          <a:off x="0" y="0"/>
          <a:ext cx="0" cy="0"/>
          <a:chOff x="0" y="0"/>
          <a:chExt cx="0" cy="0"/>
        </a:xfrm>
      </p:grpSpPr>
      <p:sp>
        <p:nvSpPr>
          <p:cNvPr id="493" name="Google Shape;493;p50"/>
          <p:cNvSpPr/>
          <p:nvPr/>
        </p:nvSpPr>
        <p:spPr>
          <a:xfrm>
            <a:off x="350333" y="797288"/>
            <a:ext cx="2379000" cy="1623000"/>
          </a:xfrm>
          <a:prstGeom prst="roundRect">
            <a:avLst>
              <a:gd name="adj" fmla="val 747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0"/>
          <p:cNvSpPr/>
          <p:nvPr/>
        </p:nvSpPr>
        <p:spPr>
          <a:xfrm>
            <a:off x="1951890" y="462063"/>
            <a:ext cx="610500" cy="6105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0"/>
          <p:cNvSpPr txBox="1"/>
          <p:nvPr/>
        </p:nvSpPr>
        <p:spPr>
          <a:xfrm>
            <a:off x="2069677" y="590125"/>
            <a:ext cx="375000" cy="3543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1800" b="1">
                <a:solidFill>
                  <a:schemeClr val="lt1"/>
                </a:solidFill>
                <a:latin typeface="Manrope"/>
                <a:ea typeface="Manrope"/>
                <a:cs typeface="Manrope"/>
                <a:sym typeface="Manrope"/>
              </a:rPr>
              <a:t>01</a:t>
            </a:r>
            <a:endParaRPr sz="1800" b="1">
              <a:solidFill>
                <a:schemeClr val="lt1"/>
              </a:solidFill>
              <a:latin typeface="Manrope"/>
              <a:ea typeface="Manrope"/>
              <a:cs typeface="Manrope"/>
              <a:sym typeface="Manrope"/>
            </a:endParaRPr>
          </a:p>
        </p:txBody>
      </p:sp>
      <p:sp>
        <p:nvSpPr>
          <p:cNvPr id="496" name="Google Shape;496;p50"/>
          <p:cNvSpPr txBox="1">
            <a:spLocks noGrp="1"/>
          </p:cNvSpPr>
          <p:nvPr>
            <p:ph type="subTitle" idx="1"/>
          </p:nvPr>
        </p:nvSpPr>
        <p:spPr>
          <a:xfrm>
            <a:off x="442901" y="1112008"/>
            <a:ext cx="2077800" cy="51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497" name="Google Shape;497;p50"/>
          <p:cNvSpPr txBox="1">
            <a:spLocks noGrp="1"/>
          </p:cNvSpPr>
          <p:nvPr>
            <p:ph type="body" idx="2"/>
          </p:nvPr>
        </p:nvSpPr>
        <p:spPr>
          <a:xfrm>
            <a:off x="442901" y="1665714"/>
            <a:ext cx="2077800" cy="61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498" name="Google Shape;498;p50"/>
          <p:cNvSpPr/>
          <p:nvPr/>
        </p:nvSpPr>
        <p:spPr>
          <a:xfrm>
            <a:off x="3056318" y="797288"/>
            <a:ext cx="2379000" cy="1623000"/>
          </a:xfrm>
          <a:prstGeom prst="roundRect">
            <a:avLst>
              <a:gd name="adj" fmla="val 7462"/>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0"/>
          <p:cNvSpPr/>
          <p:nvPr/>
        </p:nvSpPr>
        <p:spPr>
          <a:xfrm>
            <a:off x="4657875" y="462063"/>
            <a:ext cx="610500" cy="6105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0"/>
          <p:cNvSpPr txBox="1"/>
          <p:nvPr/>
        </p:nvSpPr>
        <p:spPr>
          <a:xfrm>
            <a:off x="4775662" y="590125"/>
            <a:ext cx="375000" cy="3543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1800" b="1">
                <a:solidFill>
                  <a:schemeClr val="lt1"/>
                </a:solidFill>
                <a:latin typeface="Manrope"/>
                <a:ea typeface="Manrope"/>
                <a:cs typeface="Manrope"/>
                <a:sym typeface="Manrope"/>
              </a:rPr>
              <a:t>02</a:t>
            </a:r>
            <a:endParaRPr sz="1800" b="1">
              <a:solidFill>
                <a:schemeClr val="lt1"/>
              </a:solidFill>
              <a:latin typeface="Manrope"/>
              <a:ea typeface="Manrope"/>
              <a:cs typeface="Manrope"/>
              <a:sym typeface="Manrope"/>
            </a:endParaRPr>
          </a:p>
        </p:txBody>
      </p:sp>
      <p:sp>
        <p:nvSpPr>
          <p:cNvPr id="501" name="Google Shape;501;p50"/>
          <p:cNvSpPr txBox="1">
            <a:spLocks noGrp="1"/>
          </p:cNvSpPr>
          <p:nvPr>
            <p:ph type="subTitle" idx="3"/>
          </p:nvPr>
        </p:nvSpPr>
        <p:spPr>
          <a:xfrm>
            <a:off x="3148886" y="1112008"/>
            <a:ext cx="2077800" cy="51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502" name="Google Shape;502;p50"/>
          <p:cNvSpPr txBox="1">
            <a:spLocks noGrp="1"/>
          </p:cNvSpPr>
          <p:nvPr>
            <p:ph type="body" idx="4"/>
          </p:nvPr>
        </p:nvSpPr>
        <p:spPr>
          <a:xfrm>
            <a:off x="3148886" y="1665714"/>
            <a:ext cx="2077800" cy="61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503" name="Google Shape;503;p50"/>
          <p:cNvSpPr/>
          <p:nvPr/>
        </p:nvSpPr>
        <p:spPr>
          <a:xfrm>
            <a:off x="5762303" y="797288"/>
            <a:ext cx="2379000" cy="1623000"/>
          </a:xfrm>
          <a:prstGeom prst="roundRect">
            <a:avLst>
              <a:gd name="adj" fmla="val 6951"/>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0"/>
          <p:cNvSpPr/>
          <p:nvPr/>
        </p:nvSpPr>
        <p:spPr>
          <a:xfrm>
            <a:off x="7363860" y="462063"/>
            <a:ext cx="610500" cy="6105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0"/>
          <p:cNvSpPr txBox="1"/>
          <p:nvPr/>
        </p:nvSpPr>
        <p:spPr>
          <a:xfrm>
            <a:off x="7481647" y="590125"/>
            <a:ext cx="375000" cy="3543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1800" b="1">
                <a:solidFill>
                  <a:schemeClr val="lt1"/>
                </a:solidFill>
                <a:latin typeface="Manrope"/>
                <a:ea typeface="Manrope"/>
                <a:cs typeface="Manrope"/>
                <a:sym typeface="Manrope"/>
              </a:rPr>
              <a:t>03</a:t>
            </a:r>
            <a:endParaRPr sz="1800" b="1">
              <a:solidFill>
                <a:schemeClr val="lt1"/>
              </a:solidFill>
              <a:latin typeface="Manrope"/>
              <a:ea typeface="Manrope"/>
              <a:cs typeface="Manrope"/>
              <a:sym typeface="Manrope"/>
            </a:endParaRPr>
          </a:p>
        </p:txBody>
      </p:sp>
      <p:sp>
        <p:nvSpPr>
          <p:cNvPr id="506" name="Google Shape;506;p50"/>
          <p:cNvSpPr txBox="1">
            <a:spLocks noGrp="1"/>
          </p:cNvSpPr>
          <p:nvPr>
            <p:ph type="subTitle" idx="5"/>
          </p:nvPr>
        </p:nvSpPr>
        <p:spPr>
          <a:xfrm>
            <a:off x="5854871" y="1112008"/>
            <a:ext cx="2077800" cy="51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507" name="Google Shape;507;p50"/>
          <p:cNvSpPr txBox="1">
            <a:spLocks noGrp="1"/>
          </p:cNvSpPr>
          <p:nvPr>
            <p:ph type="body" idx="6"/>
          </p:nvPr>
        </p:nvSpPr>
        <p:spPr>
          <a:xfrm>
            <a:off x="5854871" y="1665714"/>
            <a:ext cx="2077800" cy="61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508" name="Google Shape;508;p50"/>
          <p:cNvSpPr/>
          <p:nvPr/>
        </p:nvSpPr>
        <p:spPr>
          <a:xfrm>
            <a:off x="3605538" y="3058436"/>
            <a:ext cx="2379000" cy="1623000"/>
          </a:xfrm>
          <a:prstGeom prst="roundRect">
            <a:avLst>
              <a:gd name="adj" fmla="val 6898"/>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0"/>
          <p:cNvSpPr/>
          <p:nvPr/>
        </p:nvSpPr>
        <p:spPr>
          <a:xfrm>
            <a:off x="5207095" y="2723211"/>
            <a:ext cx="610500" cy="6105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0"/>
          <p:cNvSpPr txBox="1"/>
          <p:nvPr/>
        </p:nvSpPr>
        <p:spPr>
          <a:xfrm>
            <a:off x="5324882" y="2851274"/>
            <a:ext cx="375000" cy="3543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1800" b="1">
                <a:solidFill>
                  <a:schemeClr val="lt1"/>
                </a:solidFill>
                <a:latin typeface="Manrope"/>
                <a:ea typeface="Manrope"/>
                <a:cs typeface="Manrope"/>
                <a:sym typeface="Manrope"/>
              </a:rPr>
              <a:t>04</a:t>
            </a:r>
            <a:endParaRPr sz="1800" b="1">
              <a:solidFill>
                <a:schemeClr val="lt1"/>
              </a:solidFill>
              <a:latin typeface="Manrope"/>
              <a:ea typeface="Manrope"/>
              <a:cs typeface="Manrope"/>
              <a:sym typeface="Manrope"/>
            </a:endParaRPr>
          </a:p>
        </p:txBody>
      </p:sp>
      <p:sp>
        <p:nvSpPr>
          <p:cNvPr id="511" name="Google Shape;511;p50"/>
          <p:cNvSpPr txBox="1">
            <a:spLocks noGrp="1"/>
          </p:cNvSpPr>
          <p:nvPr>
            <p:ph type="subTitle" idx="7"/>
          </p:nvPr>
        </p:nvSpPr>
        <p:spPr>
          <a:xfrm>
            <a:off x="3698106" y="3373156"/>
            <a:ext cx="2077800" cy="51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512" name="Google Shape;512;p50"/>
          <p:cNvSpPr txBox="1">
            <a:spLocks noGrp="1"/>
          </p:cNvSpPr>
          <p:nvPr>
            <p:ph type="body" idx="8"/>
          </p:nvPr>
        </p:nvSpPr>
        <p:spPr>
          <a:xfrm>
            <a:off x="3698106" y="3926862"/>
            <a:ext cx="2077800" cy="61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513" name="Google Shape;513;p50"/>
          <p:cNvSpPr/>
          <p:nvPr/>
        </p:nvSpPr>
        <p:spPr>
          <a:xfrm>
            <a:off x="6414663" y="3058436"/>
            <a:ext cx="2379000" cy="1623000"/>
          </a:xfrm>
          <a:prstGeom prst="roundRect">
            <a:avLst>
              <a:gd name="adj" fmla="val 7925"/>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0"/>
          <p:cNvSpPr/>
          <p:nvPr/>
        </p:nvSpPr>
        <p:spPr>
          <a:xfrm>
            <a:off x="8016220" y="2723211"/>
            <a:ext cx="610500" cy="610500"/>
          </a:xfrm>
          <a:prstGeom prst="roundRect">
            <a:avLst>
              <a:gd name="adj" fmla="val 22758"/>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0"/>
          <p:cNvSpPr txBox="1"/>
          <p:nvPr/>
        </p:nvSpPr>
        <p:spPr>
          <a:xfrm>
            <a:off x="8134007" y="2851274"/>
            <a:ext cx="375000" cy="354300"/>
          </a:xfrm>
          <a:prstGeom prst="rect">
            <a:avLst/>
          </a:prstGeom>
          <a:no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id" sz="1800" b="1">
                <a:solidFill>
                  <a:schemeClr val="lt1"/>
                </a:solidFill>
                <a:latin typeface="Manrope"/>
                <a:ea typeface="Manrope"/>
                <a:cs typeface="Manrope"/>
                <a:sym typeface="Manrope"/>
              </a:rPr>
              <a:t>05</a:t>
            </a:r>
            <a:endParaRPr sz="1800" b="1">
              <a:solidFill>
                <a:schemeClr val="lt1"/>
              </a:solidFill>
              <a:latin typeface="Manrope"/>
              <a:ea typeface="Manrope"/>
              <a:cs typeface="Manrope"/>
              <a:sym typeface="Manrope"/>
            </a:endParaRPr>
          </a:p>
        </p:txBody>
      </p:sp>
      <p:sp>
        <p:nvSpPr>
          <p:cNvPr id="516" name="Google Shape;516;p50"/>
          <p:cNvSpPr txBox="1">
            <a:spLocks noGrp="1"/>
          </p:cNvSpPr>
          <p:nvPr>
            <p:ph type="subTitle" idx="9"/>
          </p:nvPr>
        </p:nvSpPr>
        <p:spPr>
          <a:xfrm>
            <a:off x="6507231" y="3373156"/>
            <a:ext cx="2077800" cy="51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Font typeface="Figtree SemiBold"/>
              <a:buNone/>
              <a:defRPr sz="1400">
                <a:solidFill>
                  <a:schemeClr val="dk1"/>
                </a:solidFill>
                <a:latin typeface="Figtree SemiBold"/>
                <a:ea typeface="Figtree SemiBold"/>
                <a:cs typeface="Figtree SemiBold"/>
                <a:sym typeface="Figtree SemiBold"/>
              </a:defRPr>
            </a:lvl1pPr>
            <a:lvl2pPr lvl="1">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2pPr>
            <a:lvl3pPr lvl="2">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3pPr>
            <a:lvl4pPr lvl="3">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4pPr>
            <a:lvl5pPr lvl="4">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5pPr>
            <a:lvl6pPr lvl="5">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6pPr>
            <a:lvl7pPr lvl="6">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7pPr>
            <a:lvl8pPr lvl="7">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8pPr>
            <a:lvl9pPr lvl="8">
              <a:lnSpc>
                <a:spcPct val="100000"/>
              </a:lnSpc>
              <a:spcBef>
                <a:spcPts val="0"/>
              </a:spcBef>
              <a:spcAft>
                <a:spcPts val="0"/>
              </a:spcAft>
              <a:buClr>
                <a:schemeClr val="dk1"/>
              </a:buClr>
              <a:buSzPts val="1400"/>
              <a:buFont typeface="Figtree SemiBold"/>
              <a:buNone/>
              <a:defRPr>
                <a:solidFill>
                  <a:schemeClr val="dk1"/>
                </a:solidFill>
                <a:latin typeface="Figtree SemiBold"/>
                <a:ea typeface="Figtree SemiBold"/>
                <a:cs typeface="Figtree SemiBold"/>
                <a:sym typeface="Figtree SemiBold"/>
              </a:defRPr>
            </a:lvl9pPr>
          </a:lstStyle>
          <a:p>
            <a:endParaRPr/>
          </a:p>
        </p:txBody>
      </p:sp>
      <p:sp>
        <p:nvSpPr>
          <p:cNvPr id="517" name="Google Shape;517;p50"/>
          <p:cNvSpPr txBox="1">
            <a:spLocks noGrp="1"/>
          </p:cNvSpPr>
          <p:nvPr>
            <p:ph type="body" idx="13"/>
          </p:nvPr>
        </p:nvSpPr>
        <p:spPr>
          <a:xfrm>
            <a:off x="6507231" y="3926862"/>
            <a:ext cx="2077800" cy="61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518" name="Google Shape;518;p50"/>
          <p:cNvSpPr txBox="1">
            <a:spLocks noGrp="1"/>
          </p:cNvSpPr>
          <p:nvPr>
            <p:ph type="title"/>
          </p:nvPr>
        </p:nvSpPr>
        <p:spPr>
          <a:xfrm>
            <a:off x="350325" y="3058438"/>
            <a:ext cx="3031500" cy="5658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4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000"/>
              <a:buFont typeface="Figtree ExtraBold"/>
              <a:buNone/>
              <a:defRPr sz="2000">
                <a:solidFill>
                  <a:schemeClr val="dk1"/>
                </a:solidFill>
                <a:latin typeface="Figtree ExtraBold"/>
                <a:ea typeface="Figtree ExtraBold"/>
                <a:cs typeface="Figtree ExtraBold"/>
                <a:sym typeface="Figtree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gtree"/>
              <a:buChar char="●"/>
              <a:defRPr sz="1800">
                <a:solidFill>
                  <a:schemeClr val="dk2"/>
                </a:solidFill>
                <a:latin typeface="Figtree"/>
                <a:ea typeface="Figtree"/>
                <a:cs typeface="Figtree"/>
                <a:sym typeface="Figtree"/>
              </a:defRPr>
            </a:lvl1pPr>
            <a:lvl2pPr marL="914400" lvl="1"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2pPr>
            <a:lvl3pPr marL="1371600" lvl="2"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3pPr>
            <a:lvl4pPr marL="1828800" lvl="3"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4pPr>
            <a:lvl5pPr marL="2286000" lvl="4"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5pPr>
            <a:lvl6pPr marL="2743200" lvl="5"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6pPr>
            <a:lvl7pPr marL="3200400" lvl="6"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7pPr>
            <a:lvl8pPr marL="3657600" lvl="7"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8pPr>
            <a:lvl9pPr marL="4114800" lvl="8" indent="-317500">
              <a:lnSpc>
                <a:spcPct val="115000"/>
              </a:lnSpc>
              <a:spcBef>
                <a:spcPts val="0"/>
              </a:spcBef>
              <a:spcAft>
                <a:spcPts val="0"/>
              </a:spcAft>
              <a:buClr>
                <a:schemeClr val="dk2"/>
              </a:buClr>
              <a:buSzPts val="1400"/>
              <a:buFont typeface="Figtree"/>
              <a:buChar char="■"/>
              <a:defRPr>
                <a:solidFill>
                  <a:schemeClr val="dk2"/>
                </a:solidFill>
                <a:latin typeface="Figtree"/>
                <a:ea typeface="Figtree"/>
                <a:cs typeface="Figtree"/>
                <a:sym typeface="Figtree"/>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file:///D:\DARMAJAYA\KOMPOSISI%20RUANG\3\Organisasi%20Ruang.ppt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1"/>
          <p:cNvSpPr txBox="1">
            <a:spLocks noGrp="1"/>
          </p:cNvSpPr>
          <p:nvPr>
            <p:ph type="ctrTitle"/>
          </p:nvPr>
        </p:nvSpPr>
        <p:spPr>
          <a:xfrm>
            <a:off x="2106553" y="1534850"/>
            <a:ext cx="5354100" cy="1438800"/>
          </a:xfrm>
          <a:prstGeom prst="rect">
            <a:avLst/>
          </a:prstGeom>
        </p:spPr>
        <p:txBody>
          <a:bodyPr spcFirstLastPara="1" wrap="square" lIns="91425" tIns="91425" rIns="91425" bIns="91425" anchor="b" anchorCtr="0">
            <a:normAutofit/>
          </a:bodyPr>
          <a:lstStyle/>
          <a:p>
            <a:pPr marL="0" lvl="0" indent="0" algn="l" rtl="0">
              <a:lnSpc>
                <a:spcPct val="140000"/>
              </a:lnSpc>
              <a:spcBef>
                <a:spcPts val="0"/>
              </a:spcBef>
              <a:spcAft>
                <a:spcPts val="0"/>
              </a:spcAft>
              <a:buClr>
                <a:schemeClr val="dk1"/>
              </a:buClr>
              <a:buSzPts val="1100"/>
              <a:buFont typeface="Arial"/>
              <a:buNone/>
            </a:pPr>
            <a:r>
              <a:rPr lang="id" sz="2550">
                <a:solidFill>
                  <a:srgbClr val="333333"/>
                </a:solidFill>
                <a:highlight>
                  <a:schemeClr val="lt1"/>
                </a:highlight>
              </a:rPr>
              <a:t>Organisasi Spasial Dalam Ruang</a:t>
            </a:r>
            <a:endParaRPr sz="2550">
              <a:solidFill>
                <a:srgbClr val="333333"/>
              </a:solidFill>
              <a:highlight>
                <a:schemeClr val="lt1"/>
              </a:highlight>
            </a:endParaRPr>
          </a:p>
          <a:p>
            <a:pPr marL="0" lvl="0" indent="0" algn="ctr" rtl="0">
              <a:spcBef>
                <a:spcPts val="1100"/>
              </a:spcBef>
              <a:spcAft>
                <a:spcPts val="0"/>
              </a:spcAft>
              <a:buNone/>
            </a:pPr>
            <a:endParaRPr sz="2550">
              <a:solidFill>
                <a:srgbClr val="333333"/>
              </a:solidFill>
              <a:highlight>
                <a:srgbClr val="FFFFFF"/>
              </a:highlight>
            </a:endParaRPr>
          </a:p>
        </p:txBody>
      </p:sp>
      <p:sp>
        <p:nvSpPr>
          <p:cNvPr id="524" name="Google Shape;524;p51"/>
          <p:cNvSpPr txBox="1"/>
          <p:nvPr/>
        </p:nvSpPr>
        <p:spPr>
          <a:xfrm>
            <a:off x="6023450" y="107175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40000"/>
              </a:lnSpc>
              <a:spcBef>
                <a:spcPts val="0"/>
              </a:spcBef>
              <a:spcAft>
                <a:spcPts val="1100"/>
              </a:spcAft>
              <a:buNone/>
            </a:pPr>
            <a:endParaRPr sz="2550">
              <a:solidFill>
                <a:srgbClr val="333333"/>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60"/>
          <p:cNvPicPr preferRelativeResize="0">
            <a:picLocks noGrp="1"/>
          </p:cNvPicPr>
          <p:nvPr>
            <p:ph type="pic" idx="2"/>
          </p:nvPr>
        </p:nvPicPr>
        <p:blipFill rotWithShape="1">
          <a:blip r:embed="rId3">
            <a:alphaModFix/>
          </a:blip>
          <a:srcRect l="8395" r="8395"/>
          <a:stretch/>
        </p:blipFill>
        <p:spPr>
          <a:xfrm>
            <a:off x="-19850" y="-30150"/>
            <a:ext cx="4305900" cy="5174700"/>
          </a:xfrm>
          <a:prstGeom prst="round1Rect">
            <a:avLst>
              <a:gd name="adj" fmla="val 16667"/>
            </a:avLst>
          </a:prstGeom>
        </p:spPr>
      </p:pic>
      <p:sp>
        <p:nvSpPr>
          <p:cNvPr id="586" name="Google Shape;586;p60"/>
          <p:cNvSpPr txBox="1">
            <a:spLocks noGrp="1"/>
          </p:cNvSpPr>
          <p:nvPr>
            <p:ph type="ctrTitle"/>
          </p:nvPr>
        </p:nvSpPr>
        <p:spPr>
          <a:xfrm>
            <a:off x="4600800" y="363600"/>
            <a:ext cx="4201200" cy="5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Pendekatan Organisasi Lainnya</a:t>
            </a:r>
            <a:endParaRPr/>
          </a:p>
        </p:txBody>
      </p:sp>
      <p:sp>
        <p:nvSpPr>
          <p:cNvPr id="587" name="Google Shape;587;p60"/>
          <p:cNvSpPr txBox="1">
            <a:spLocks noGrp="1"/>
          </p:cNvSpPr>
          <p:nvPr>
            <p:ph type="body" idx="1"/>
          </p:nvPr>
        </p:nvSpPr>
        <p:spPr>
          <a:xfrm>
            <a:off x="4600800" y="1044000"/>
            <a:ext cx="4201200" cy="3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a:t>Selain Hubungan Spasial, ada berbagai pendekatan organisasi lainnya juga, yaitu Organisasi Spasial. Organisasi ruang dibagi menjadi 5, yaitu:</a:t>
            </a:r>
            <a:endParaRPr sz="1800"/>
          </a:p>
          <a:p>
            <a:pPr marL="457200" lvl="0" indent="-342900" algn="l" rtl="0">
              <a:spcBef>
                <a:spcPts val="1200"/>
              </a:spcBef>
              <a:spcAft>
                <a:spcPts val="0"/>
              </a:spcAft>
              <a:buSzPts val="1800"/>
              <a:buChar char="●"/>
            </a:pPr>
            <a:r>
              <a:rPr lang="id" sz="1800"/>
              <a:t>Organisasi Terpusat</a:t>
            </a:r>
            <a:endParaRPr sz="1800"/>
          </a:p>
          <a:p>
            <a:pPr marL="457200" lvl="0" indent="-342900" algn="l" rtl="0">
              <a:spcBef>
                <a:spcPts val="0"/>
              </a:spcBef>
              <a:spcAft>
                <a:spcPts val="0"/>
              </a:spcAft>
              <a:buSzPts val="1800"/>
              <a:buChar char="●"/>
            </a:pPr>
            <a:r>
              <a:rPr lang="id" sz="1800"/>
              <a:t>Organisasi Linier</a:t>
            </a:r>
            <a:endParaRPr sz="1800"/>
          </a:p>
          <a:p>
            <a:pPr marL="457200" lvl="0" indent="-342900" algn="l" rtl="0">
              <a:spcBef>
                <a:spcPts val="0"/>
              </a:spcBef>
              <a:spcAft>
                <a:spcPts val="0"/>
              </a:spcAft>
              <a:buSzPts val="1800"/>
              <a:buChar char="●"/>
            </a:pPr>
            <a:r>
              <a:rPr lang="id" sz="1800"/>
              <a:t>Organisasi Radial</a:t>
            </a:r>
            <a:endParaRPr sz="1800"/>
          </a:p>
          <a:p>
            <a:pPr marL="457200" lvl="0" indent="-342900" algn="l" rtl="0">
              <a:spcBef>
                <a:spcPts val="0"/>
              </a:spcBef>
              <a:spcAft>
                <a:spcPts val="0"/>
              </a:spcAft>
              <a:buSzPts val="1800"/>
              <a:buChar char="●"/>
            </a:pPr>
            <a:r>
              <a:rPr lang="id" sz="1800"/>
              <a:t>Organisasi Berkelompok</a:t>
            </a:r>
            <a:endParaRPr sz="1800"/>
          </a:p>
          <a:p>
            <a:pPr marL="457200" lvl="0" indent="-342900" algn="l" rtl="0">
              <a:spcBef>
                <a:spcPts val="0"/>
              </a:spcBef>
              <a:spcAft>
                <a:spcPts val="0"/>
              </a:spcAft>
              <a:buSzPts val="1800"/>
              <a:buChar char="●"/>
            </a:pPr>
            <a:r>
              <a:rPr lang="id" sz="1800"/>
              <a:t>Organisasi Grid</a:t>
            </a:r>
            <a:endParaRPr sz="1800"/>
          </a:p>
        </p:txBody>
      </p:sp>
      <p:sp>
        <p:nvSpPr>
          <p:cNvPr id="2" name="TextBox 1">
            <a:extLst>
              <a:ext uri="{FF2B5EF4-FFF2-40B4-BE49-F238E27FC236}">
                <a16:creationId xmlns:a16="http://schemas.microsoft.com/office/drawing/2014/main" id="{1C496C98-3DF4-EE2E-9EDA-71DA416E91F8}"/>
              </a:ext>
            </a:extLst>
          </p:cNvPr>
          <p:cNvSpPr txBox="1"/>
          <p:nvPr/>
        </p:nvSpPr>
        <p:spPr>
          <a:xfrm>
            <a:off x="4880344" y="4359349"/>
            <a:ext cx="3264196" cy="523220"/>
          </a:xfrm>
          <a:prstGeom prst="rect">
            <a:avLst/>
          </a:prstGeom>
          <a:noFill/>
        </p:spPr>
        <p:txBody>
          <a:bodyPr wrap="square" rtlCol="0">
            <a:spAutoFit/>
          </a:bodyPr>
          <a:lstStyle/>
          <a:p>
            <a:r>
              <a:rPr lang="fi-FI" dirty="0">
                <a:hlinkClick r:id="rId4" action="ppaction://hlinkpres?slideindex=1&amp;slidetitle="/>
              </a:rPr>
              <a:t>D:\DARMAJAYA\KOMPOSISI RUANG\3\Organisasi Ruang.pptx</a:t>
            </a:r>
            <a:endParaRPr lang="en-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1"/>
          <p:cNvSpPr txBox="1">
            <a:spLocks noGrp="1"/>
          </p:cNvSpPr>
          <p:nvPr>
            <p:ph type="ctrTitle"/>
          </p:nvPr>
        </p:nvSpPr>
        <p:spPr>
          <a:xfrm>
            <a:off x="697814" y="0"/>
            <a:ext cx="6372000" cy="1084521"/>
          </a:xfrm>
          <a:prstGeom prst="rect">
            <a:avLst/>
          </a:prstGeom>
        </p:spPr>
        <p:txBody>
          <a:bodyPr spcFirstLastPara="1" wrap="square" lIns="91425" tIns="91425" rIns="91425" bIns="91425" anchor="t" anchorCtr="0">
            <a:noAutofit/>
          </a:bodyPr>
          <a:lstStyle/>
          <a:p>
            <a:pPr algn="l" fontAlgn="base"/>
            <a:br>
              <a:rPr lang="en-ID" sz="3200" b="1" i="0" dirty="0">
                <a:solidFill>
                  <a:srgbClr val="333333"/>
                </a:solidFill>
                <a:effectLst/>
                <a:latin typeface="Open Sans" panose="020B0606030504020204" pitchFamily="34" charset="0"/>
              </a:rPr>
            </a:br>
            <a:r>
              <a:rPr lang="en-ID" sz="3200" b="0" i="1" dirty="0">
                <a:solidFill>
                  <a:srgbClr val="333333"/>
                </a:solidFill>
                <a:effectLst/>
                <a:latin typeface="inherit"/>
              </a:rPr>
              <a:t>Centralized Organization</a:t>
            </a:r>
            <a:endParaRPr lang="en-ID" sz="3200" b="1" i="0" dirty="0">
              <a:solidFill>
                <a:srgbClr val="333333"/>
              </a:solidFill>
              <a:effectLst/>
              <a:latin typeface="inherit"/>
            </a:endParaRPr>
          </a:p>
        </p:txBody>
      </p:sp>
      <p:sp>
        <p:nvSpPr>
          <p:cNvPr id="593" name="Google Shape;593;p61"/>
          <p:cNvSpPr txBox="1">
            <a:spLocks noGrp="1"/>
          </p:cNvSpPr>
          <p:nvPr>
            <p:ph type="body" idx="1"/>
          </p:nvPr>
        </p:nvSpPr>
        <p:spPr>
          <a:xfrm>
            <a:off x="431999" y="1727700"/>
            <a:ext cx="7733805" cy="3038700"/>
          </a:xfrm>
          <a:prstGeom prst="rect">
            <a:avLst/>
          </a:prstGeom>
        </p:spPr>
        <p:txBody>
          <a:bodyPr spcFirstLastPara="1" wrap="square" lIns="91425" tIns="91425" rIns="91425" bIns="91425" anchor="t" anchorCtr="0">
            <a:noAutofit/>
          </a:bodyPr>
          <a:lstStyle/>
          <a:p>
            <a:pPr algn="l" fontAlgn="base"/>
            <a:r>
              <a:rPr lang="en-ID" sz="2800" b="0" i="0" dirty="0" err="1">
                <a:solidFill>
                  <a:srgbClr val="4A4A4A"/>
                </a:solidFill>
                <a:effectLst/>
                <a:latin typeface="inherit"/>
              </a:rPr>
              <a:t>Organisasi</a:t>
            </a:r>
            <a:r>
              <a:rPr lang="en-ID" sz="2800" b="0" i="0" dirty="0">
                <a:solidFill>
                  <a:srgbClr val="4A4A4A"/>
                </a:solidFill>
                <a:effectLst/>
                <a:latin typeface="inherit"/>
              </a:rPr>
              <a:t> </a:t>
            </a:r>
            <a:r>
              <a:rPr lang="en-ID" sz="2800" b="0" i="0" dirty="0" err="1">
                <a:solidFill>
                  <a:srgbClr val="4A4A4A"/>
                </a:solidFill>
                <a:effectLst/>
                <a:latin typeface="inherit"/>
              </a:rPr>
              <a:t>terpusat</a:t>
            </a:r>
            <a:r>
              <a:rPr lang="en-ID" sz="2800" b="0" i="0" dirty="0">
                <a:solidFill>
                  <a:srgbClr val="4A4A4A"/>
                </a:solidFill>
                <a:effectLst/>
                <a:latin typeface="inherit"/>
              </a:rPr>
              <a:t> </a:t>
            </a:r>
            <a:r>
              <a:rPr lang="en-ID" sz="2800" b="0" i="0" dirty="0" err="1">
                <a:solidFill>
                  <a:srgbClr val="4A4A4A"/>
                </a:solidFill>
                <a:effectLst/>
                <a:latin typeface="inherit"/>
              </a:rPr>
              <a:t>adalah</a:t>
            </a:r>
            <a:r>
              <a:rPr lang="en-ID" sz="2800" b="0" i="0" dirty="0">
                <a:solidFill>
                  <a:srgbClr val="4A4A4A"/>
                </a:solidFill>
                <a:effectLst/>
                <a:latin typeface="inherit"/>
              </a:rPr>
              <a:t> </a:t>
            </a:r>
            <a:r>
              <a:rPr lang="en-ID" sz="2800" b="0" i="0" dirty="0" err="1">
                <a:solidFill>
                  <a:srgbClr val="4A4A4A"/>
                </a:solidFill>
                <a:effectLst/>
                <a:latin typeface="inherit"/>
              </a:rPr>
              <a:t>komposisi</a:t>
            </a:r>
            <a:r>
              <a:rPr lang="en-ID" sz="2800" b="0" i="0" dirty="0">
                <a:solidFill>
                  <a:srgbClr val="4A4A4A"/>
                </a:solidFill>
                <a:effectLst/>
                <a:latin typeface="inherit"/>
              </a:rPr>
              <a:t> yang </a:t>
            </a:r>
            <a:r>
              <a:rPr lang="en-ID" sz="2800" b="0" i="0" dirty="0" err="1">
                <a:solidFill>
                  <a:srgbClr val="4A4A4A"/>
                </a:solidFill>
                <a:effectLst/>
                <a:latin typeface="inherit"/>
              </a:rPr>
              <a:t>stabil</a:t>
            </a:r>
            <a:r>
              <a:rPr lang="en-ID" sz="2800" b="0" i="0" dirty="0">
                <a:solidFill>
                  <a:srgbClr val="4A4A4A"/>
                </a:solidFill>
                <a:effectLst/>
                <a:latin typeface="inherit"/>
              </a:rPr>
              <a:t> dan </a:t>
            </a:r>
            <a:r>
              <a:rPr lang="en-ID" sz="2800" b="0" i="0" dirty="0" err="1">
                <a:solidFill>
                  <a:srgbClr val="4A4A4A"/>
                </a:solidFill>
                <a:effectLst/>
                <a:latin typeface="inherit"/>
              </a:rPr>
              <a:t>terkonsentrasi</a:t>
            </a:r>
            <a:r>
              <a:rPr lang="en-ID" sz="2800" b="0" i="0" dirty="0">
                <a:solidFill>
                  <a:srgbClr val="4A4A4A"/>
                </a:solidFill>
                <a:effectLst/>
                <a:latin typeface="inherit"/>
              </a:rPr>
              <a:t> yang </a:t>
            </a:r>
            <a:r>
              <a:rPr lang="en-ID" sz="2800" b="0" i="0" dirty="0" err="1">
                <a:solidFill>
                  <a:srgbClr val="4A4A4A"/>
                </a:solidFill>
                <a:effectLst/>
                <a:latin typeface="inherit"/>
              </a:rPr>
              <a:t>terdiri</a:t>
            </a:r>
            <a:r>
              <a:rPr lang="en-ID" sz="2800" b="0" i="0" dirty="0">
                <a:solidFill>
                  <a:srgbClr val="4A4A4A"/>
                </a:solidFill>
                <a:effectLst/>
                <a:latin typeface="inherit"/>
              </a:rPr>
              <a:t> </a:t>
            </a:r>
            <a:r>
              <a:rPr lang="en-ID" sz="2800" b="0" i="0" dirty="0" err="1">
                <a:solidFill>
                  <a:srgbClr val="4A4A4A"/>
                </a:solidFill>
                <a:effectLst/>
                <a:latin typeface="inherit"/>
              </a:rPr>
              <a:t>dari</a:t>
            </a:r>
            <a:r>
              <a:rPr lang="en-ID" sz="2800" b="0" i="0" dirty="0">
                <a:solidFill>
                  <a:srgbClr val="4A4A4A"/>
                </a:solidFill>
                <a:effectLst/>
                <a:latin typeface="inherit"/>
              </a:rPr>
              <a:t> </a:t>
            </a:r>
            <a:r>
              <a:rPr lang="en-ID" sz="2800" b="0" i="0" dirty="0" err="1">
                <a:solidFill>
                  <a:srgbClr val="4A4A4A"/>
                </a:solidFill>
                <a:effectLst/>
                <a:latin typeface="inherit"/>
              </a:rPr>
              <a:t>sejumlah</a:t>
            </a:r>
            <a:r>
              <a:rPr lang="en-ID" sz="2800" b="0" i="0" dirty="0">
                <a:solidFill>
                  <a:srgbClr val="4A4A4A"/>
                </a:solidFill>
                <a:effectLst/>
                <a:latin typeface="inherit"/>
              </a:rPr>
              <a:t> </a:t>
            </a:r>
            <a:r>
              <a:rPr lang="en-ID" sz="2800" b="0" i="0" dirty="0" err="1">
                <a:solidFill>
                  <a:srgbClr val="4A4A4A"/>
                </a:solidFill>
                <a:effectLst/>
                <a:latin typeface="inherit"/>
              </a:rPr>
              <a:t>ruang</a:t>
            </a:r>
            <a:r>
              <a:rPr lang="en-ID" sz="2800" b="0" i="0" dirty="0">
                <a:solidFill>
                  <a:srgbClr val="4A4A4A"/>
                </a:solidFill>
                <a:effectLst/>
                <a:latin typeface="inherit"/>
              </a:rPr>
              <a:t> </a:t>
            </a:r>
            <a:r>
              <a:rPr lang="en-ID" sz="2800" b="0" i="0" dirty="0" err="1">
                <a:solidFill>
                  <a:srgbClr val="4A4A4A"/>
                </a:solidFill>
                <a:effectLst/>
                <a:latin typeface="inherit"/>
              </a:rPr>
              <a:t>sekunder</a:t>
            </a:r>
            <a:r>
              <a:rPr lang="en-ID" sz="2800" b="0" i="0" dirty="0">
                <a:solidFill>
                  <a:srgbClr val="4A4A4A"/>
                </a:solidFill>
                <a:effectLst/>
                <a:latin typeface="inherit"/>
              </a:rPr>
              <a:t> yang </a:t>
            </a:r>
            <a:r>
              <a:rPr lang="en-ID" sz="2800" b="0" i="0" dirty="0" err="1">
                <a:solidFill>
                  <a:srgbClr val="4A4A4A"/>
                </a:solidFill>
                <a:effectLst/>
                <a:latin typeface="inherit"/>
              </a:rPr>
              <a:t>dikelompokkan</a:t>
            </a:r>
            <a:r>
              <a:rPr lang="en-ID" sz="2800" b="0" i="0" dirty="0">
                <a:solidFill>
                  <a:srgbClr val="4A4A4A"/>
                </a:solidFill>
                <a:effectLst/>
                <a:latin typeface="inherit"/>
              </a:rPr>
              <a:t> di </a:t>
            </a:r>
            <a:r>
              <a:rPr lang="en-ID" sz="2800" b="0" i="0" dirty="0" err="1">
                <a:solidFill>
                  <a:srgbClr val="4A4A4A"/>
                </a:solidFill>
                <a:effectLst/>
                <a:latin typeface="inherit"/>
              </a:rPr>
              <a:t>sekitar</a:t>
            </a:r>
            <a:r>
              <a:rPr lang="en-ID" sz="2800" b="0" i="0" dirty="0">
                <a:solidFill>
                  <a:srgbClr val="4A4A4A"/>
                </a:solidFill>
                <a:effectLst/>
                <a:latin typeface="inherit"/>
              </a:rPr>
              <a:t> </a:t>
            </a:r>
            <a:r>
              <a:rPr lang="en-ID" sz="2800" b="0" i="0" dirty="0" err="1">
                <a:solidFill>
                  <a:srgbClr val="4A4A4A"/>
                </a:solidFill>
                <a:effectLst/>
                <a:latin typeface="inherit"/>
              </a:rPr>
              <a:t>ruang</a:t>
            </a:r>
            <a:r>
              <a:rPr lang="en-ID" sz="2800" b="0" i="0" dirty="0">
                <a:solidFill>
                  <a:srgbClr val="4A4A4A"/>
                </a:solidFill>
                <a:effectLst/>
                <a:latin typeface="inherit"/>
              </a:rPr>
              <a:t> </a:t>
            </a:r>
            <a:r>
              <a:rPr lang="en-ID" sz="2800" b="0" i="0" dirty="0" err="1">
                <a:solidFill>
                  <a:srgbClr val="4A4A4A"/>
                </a:solidFill>
                <a:effectLst/>
                <a:latin typeface="inherit"/>
              </a:rPr>
              <a:t>pusat</a:t>
            </a:r>
            <a:r>
              <a:rPr lang="en-ID" sz="2800" b="0" i="0" dirty="0">
                <a:solidFill>
                  <a:srgbClr val="4A4A4A"/>
                </a:solidFill>
                <a:effectLst/>
                <a:latin typeface="inherit"/>
              </a:rPr>
              <a:t> yang </a:t>
            </a:r>
            <a:r>
              <a:rPr lang="en-ID" sz="2800" b="0" i="0" dirty="0" err="1">
                <a:solidFill>
                  <a:srgbClr val="4A4A4A"/>
                </a:solidFill>
                <a:effectLst/>
                <a:latin typeface="inherit"/>
              </a:rPr>
              <a:t>besar</a:t>
            </a:r>
            <a:r>
              <a:rPr lang="en-ID" sz="2800" b="0" i="0" dirty="0">
                <a:solidFill>
                  <a:srgbClr val="4A4A4A"/>
                </a:solidFill>
                <a:effectLst/>
                <a:latin typeface="inherit"/>
              </a:rPr>
              <a:t> dan </a:t>
            </a:r>
            <a:r>
              <a:rPr lang="en-ID" sz="2800" b="0" i="0" dirty="0" err="1">
                <a:solidFill>
                  <a:srgbClr val="4A4A4A"/>
                </a:solidFill>
                <a:effectLst/>
                <a:latin typeface="inherit"/>
              </a:rPr>
              <a:t>dominan</a:t>
            </a:r>
            <a:r>
              <a:rPr lang="en-ID" sz="2800" b="0" i="0" dirty="0">
                <a:solidFill>
                  <a:srgbClr val="4A4A4A"/>
                </a:solidFill>
                <a:effectLst/>
                <a:latin typeface="inherit"/>
              </a:rPr>
              <a:t>.</a:t>
            </a:r>
            <a:endParaRPr lang="en-ID" sz="2800" b="0" i="0" dirty="0">
              <a:solidFill>
                <a:srgbClr val="4A4A4A"/>
              </a:solidFill>
              <a:effectLst/>
              <a:latin typeface="Open Sans" panose="020B0606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1"/>
          <p:cNvSpPr txBox="1">
            <a:spLocks noGrp="1"/>
          </p:cNvSpPr>
          <p:nvPr>
            <p:ph type="ctrTitle"/>
          </p:nvPr>
        </p:nvSpPr>
        <p:spPr>
          <a:xfrm>
            <a:off x="697814" y="0"/>
            <a:ext cx="6372000" cy="1084521"/>
          </a:xfrm>
          <a:prstGeom prst="rect">
            <a:avLst/>
          </a:prstGeom>
        </p:spPr>
        <p:txBody>
          <a:bodyPr spcFirstLastPara="1" wrap="square" lIns="91425" tIns="91425" rIns="91425" bIns="91425" anchor="t" anchorCtr="0">
            <a:noAutofit/>
          </a:bodyPr>
          <a:lstStyle/>
          <a:p>
            <a:pPr fontAlgn="base"/>
            <a:br>
              <a:rPr lang="en-ID" sz="3600" b="1" i="0" dirty="0">
                <a:solidFill>
                  <a:srgbClr val="333333"/>
                </a:solidFill>
                <a:effectLst/>
                <a:latin typeface="Open Sans" panose="020B0606030504020204" pitchFamily="34" charset="0"/>
              </a:rPr>
            </a:br>
            <a:r>
              <a:rPr lang="en-ID" sz="3200" b="0" i="1" dirty="0">
                <a:solidFill>
                  <a:srgbClr val="333333"/>
                </a:solidFill>
                <a:effectLst/>
                <a:latin typeface="inherit"/>
              </a:rPr>
              <a:t>Linear Organization</a:t>
            </a:r>
            <a:br>
              <a:rPr lang="en-ID" sz="3200" b="1" i="0" dirty="0">
                <a:solidFill>
                  <a:srgbClr val="333333"/>
                </a:solidFill>
                <a:effectLst/>
                <a:latin typeface="inherit"/>
              </a:rPr>
            </a:br>
            <a:endParaRPr lang="en-ID" sz="3600" b="1" i="0" dirty="0">
              <a:solidFill>
                <a:srgbClr val="333333"/>
              </a:solidFill>
              <a:effectLst/>
              <a:latin typeface="inherit"/>
            </a:endParaRPr>
          </a:p>
        </p:txBody>
      </p:sp>
      <p:sp>
        <p:nvSpPr>
          <p:cNvPr id="593" name="Google Shape;593;p61"/>
          <p:cNvSpPr txBox="1">
            <a:spLocks noGrp="1"/>
          </p:cNvSpPr>
          <p:nvPr>
            <p:ph type="body" idx="1"/>
          </p:nvPr>
        </p:nvSpPr>
        <p:spPr>
          <a:xfrm>
            <a:off x="431999" y="1727700"/>
            <a:ext cx="7733805" cy="3038700"/>
          </a:xfrm>
          <a:prstGeom prst="rect">
            <a:avLst/>
          </a:prstGeom>
        </p:spPr>
        <p:txBody>
          <a:bodyPr spcFirstLastPara="1" wrap="square" lIns="91425" tIns="91425" rIns="91425" bIns="91425" anchor="t" anchorCtr="0">
            <a:noAutofit/>
          </a:bodyPr>
          <a:lstStyle/>
          <a:p>
            <a:pPr algn="l" fontAlgn="base"/>
            <a:r>
              <a:rPr lang="en-ID" sz="2400" b="0" i="0" dirty="0" err="1">
                <a:solidFill>
                  <a:srgbClr val="4A4A4A"/>
                </a:solidFill>
                <a:effectLst/>
                <a:latin typeface="inherit"/>
              </a:rPr>
              <a:t>Organisasi</a:t>
            </a:r>
            <a:r>
              <a:rPr lang="en-ID" sz="2400" b="0" i="0" dirty="0">
                <a:solidFill>
                  <a:srgbClr val="4A4A4A"/>
                </a:solidFill>
                <a:effectLst/>
                <a:latin typeface="inherit"/>
              </a:rPr>
              <a:t> linier </a:t>
            </a:r>
            <a:r>
              <a:rPr lang="en-ID" sz="2400" b="0" i="0" dirty="0" err="1">
                <a:solidFill>
                  <a:srgbClr val="4A4A4A"/>
                </a:solidFill>
                <a:effectLst/>
                <a:latin typeface="inherit"/>
              </a:rPr>
              <a:t>biasanya</a:t>
            </a:r>
            <a:r>
              <a:rPr lang="en-ID" sz="2400" b="0" i="0" dirty="0">
                <a:solidFill>
                  <a:srgbClr val="4A4A4A"/>
                </a:solidFill>
                <a:effectLst/>
                <a:latin typeface="inherit"/>
              </a:rPr>
              <a:t> </a:t>
            </a:r>
            <a:r>
              <a:rPr lang="en-ID" sz="2400" b="0" i="0" dirty="0" err="1">
                <a:solidFill>
                  <a:srgbClr val="4A4A4A"/>
                </a:solidFill>
                <a:effectLst/>
                <a:latin typeface="inherit"/>
              </a:rPr>
              <a:t>terdiri</a:t>
            </a:r>
            <a:r>
              <a:rPr lang="en-ID" sz="2400" b="0" i="0" dirty="0">
                <a:solidFill>
                  <a:srgbClr val="4A4A4A"/>
                </a:solidFill>
                <a:effectLst/>
                <a:latin typeface="inherit"/>
              </a:rPr>
              <a:t> </a:t>
            </a:r>
            <a:r>
              <a:rPr lang="en-ID" sz="2400" b="0" i="0" dirty="0" err="1">
                <a:solidFill>
                  <a:srgbClr val="4A4A4A"/>
                </a:solidFill>
                <a:effectLst/>
                <a:latin typeface="inherit"/>
              </a:rPr>
              <a:t>dari</a:t>
            </a:r>
            <a:r>
              <a:rPr lang="en-ID" sz="2400" b="0" i="0" dirty="0">
                <a:solidFill>
                  <a:srgbClr val="4A4A4A"/>
                </a:solidFill>
                <a:effectLst/>
                <a:latin typeface="inherit"/>
              </a:rPr>
              <a:t> </a:t>
            </a:r>
            <a:r>
              <a:rPr lang="en-ID" sz="2400" b="0" i="0" dirty="0" err="1">
                <a:solidFill>
                  <a:srgbClr val="4A4A4A"/>
                </a:solidFill>
                <a:effectLst/>
                <a:latin typeface="inherit"/>
              </a:rPr>
              <a:t>ruang-ruang</a:t>
            </a:r>
            <a:r>
              <a:rPr lang="en-ID" sz="2400" b="0" i="0" dirty="0">
                <a:solidFill>
                  <a:srgbClr val="4A4A4A"/>
                </a:solidFill>
                <a:effectLst/>
                <a:latin typeface="inherit"/>
              </a:rPr>
              <a:t> </a:t>
            </a:r>
            <a:r>
              <a:rPr lang="en-ID" sz="2400" b="0" i="0" dirty="0" err="1">
                <a:solidFill>
                  <a:srgbClr val="4A4A4A"/>
                </a:solidFill>
                <a:effectLst/>
                <a:latin typeface="inherit"/>
              </a:rPr>
              <a:t>berulang</a:t>
            </a:r>
            <a:r>
              <a:rPr lang="en-ID" sz="2400" b="0" i="0" dirty="0">
                <a:solidFill>
                  <a:srgbClr val="4A4A4A"/>
                </a:solidFill>
                <a:effectLst/>
                <a:latin typeface="inherit"/>
              </a:rPr>
              <a:t> yang </a:t>
            </a:r>
            <a:r>
              <a:rPr lang="en-ID" sz="2400" b="0" i="0" dirty="0" err="1">
                <a:solidFill>
                  <a:srgbClr val="4A4A4A"/>
                </a:solidFill>
                <a:effectLst/>
                <a:latin typeface="inherit"/>
              </a:rPr>
              <a:t>serupa</a:t>
            </a:r>
            <a:r>
              <a:rPr lang="en-ID" sz="2400" b="0" i="0" dirty="0">
                <a:solidFill>
                  <a:srgbClr val="4A4A4A"/>
                </a:solidFill>
                <a:effectLst/>
                <a:latin typeface="inherit"/>
              </a:rPr>
              <a:t> </a:t>
            </a:r>
            <a:r>
              <a:rPr lang="en-ID" sz="2400" b="0" i="0" dirty="0" err="1">
                <a:solidFill>
                  <a:srgbClr val="4A4A4A"/>
                </a:solidFill>
                <a:effectLst/>
                <a:latin typeface="inherit"/>
              </a:rPr>
              <a:t>dalam</a:t>
            </a:r>
            <a:r>
              <a:rPr lang="en-ID" sz="2400" b="0" i="0" dirty="0">
                <a:solidFill>
                  <a:srgbClr val="4A4A4A"/>
                </a:solidFill>
                <a:effectLst/>
                <a:latin typeface="inherit"/>
              </a:rPr>
              <a:t> </a:t>
            </a:r>
            <a:r>
              <a:rPr lang="en-ID" sz="2400" b="0" i="0" dirty="0" err="1">
                <a:solidFill>
                  <a:srgbClr val="4A4A4A"/>
                </a:solidFill>
                <a:effectLst/>
                <a:latin typeface="inherit"/>
              </a:rPr>
              <a:t>ukuran</a:t>
            </a:r>
            <a:r>
              <a:rPr lang="en-ID" sz="2400" b="0" i="0" dirty="0">
                <a:solidFill>
                  <a:srgbClr val="4A4A4A"/>
                </a:solidFill>
                <a:effectLst/>
                <a:latin typeface="inherit"/>
              </a:rPr>
              <a:t>, </a:t>
            </a:r>
            <a:r>
              <a:rPr lang="en-ID" sz="2400" b="0" i="0" dirty="0" err="1">
                <a:solidFill>
                  <a:srgbClr val="4A4A4A"/>
                </a:solidFill>
                <a:effectLst/>
                <a:latin typeface="inherit"/>
              </a:rPr>
              <a:t>bentuk</a:t>
            </a:r>
            <a:r>
              <a:rPr lang="en-ID" sz="2400" b="0" i="0" dirty="0">
                <a:solidFill>
                  <a:srgbClr val="4A4A4A"/>
                </a:solidFill>
                <a:effectLst/>
                <a:latin typeface="inherit"/>
              </a:rPr>
              <a:t>, dan </a:t>
            </a:r>
            <a:r>
              <a:rPr lang="en-ID" sz="2400" b="0" i="0" dirty="0" err="1">
                <a:solidFill>
                  <a:srgbClr val="4A4A4A"/>
                </a:solidFill>
                <a:effectLst/>
                <a:latin typeface="inherit"/>
              </a:rPr>
              <a:t>fungsi</a:t>
            </a:r>
            <a:r>
              <a:rPr lang="en-ID" sz="2400" b="0" i="0" dirty="0">
                <a:solidFill>
                  <a:srgbClr val="4A4A4A"/>
                </a:solidFill>
                <a:effectLst/>
                <a:latin typeface="inherit"/>
              </a:rPr>
              <a:t>.  </a:t>
            </a:r>
            <a:r>
              <a:rPr lang="en-ID" sz="2400" b="0" i="0" dirty="0" err="1">
                <a:solidFill>
                  <a:srgbClr val="4A4A4A"/>
                </a:solidFill>
                <a:effectLst/>
                <a:latin typeface="inherit"/>
              </a:rPr>
              <a:t>Ini</a:t>
            </a:r>
            <a:r>
              <a:rPr lang="en-ID" sz="2400" b="0" i="0" dirty="0">
                <a:solidFill>
                  <a:srgbClr val="4A4A4A"/>
                </a:solidFill>
                <a:effectLst/>
                <a:latin typeface="inherit"/>
              </a:rPr>
              <a:t> juga </a:t>
            </a:r>
            <a:r>
              <a:rPr lang="en-ID" sz="2400" b="0" i="0" dirty="0" err="1">
                <a:solidFill>
                  <a:srgbClr val="4A4A4A"/>
                </a:solidFill>
                <a:effectLst/>
                <a:latin typeface="inherit"/>
              </a:rPr>
              <a:t>terdiri</a:t>
            </a:r>
            <a:r>
              <a:rPr lang="en-ID" sz="2400" b="0" i="0" dirty="0">
                <a:solidFill>
                  <a:srgbClr val="4A4A4A"/>
                </a:solidFill>
                <a:effectLst/>
                <a:latin typeface="inherit"/>
              </a:rPr>
              <a:t> </a:t>
            </a:r>
            <a:r>
              <a:rPr lang="en-ID" sz="2400" b="0" i="0" dirty="0" err="1">
                <a:solidFill>
                  <a:srgbClr val="4A4A4A"/>
                </a:solidFill>
                <a:effectLst/>
                <a:latin typeface="inherit"/>
              </a:rPr>
              <a:t>dari</a:t>
            </a:r>
            <a:r>
              <a:rPr lang="en-ID" sz="2400" b="0" i="0" dirty="0">
                <a:solidFill>
                  <a:srgbClr val="4A4A4A"/>
                </a:solidFill>
                <a:effectLst/>
                <a:latin typeface="inherit"/>
              </a:rPr>
              <a:t> </a:t>
            </a:r>
            <a:r>
              <a:rPr lang="en-ID" sz="2400" b="0" i="0" dirty="0" err="1">
                <a:solidFill>
                  <a:srgbClr val="4A4A4A"/>
                </a:solidFill>
                <a:effectLst/>
                <a:latin typeface="inherit"/>
              </a:rPr>
              <a:t>ruang</a:t>
            </a:r>
            <a:r>
              <a:rPr lang="en-ID" sz="2400" b="0" i="0" dirty="0">
                <a:solidFill>
                  <a:srgbClr val="4A4A4A"/>
                </a:solidFill>
                <a:effectLst/>
                <a:latin typeface="inherit"/>
              </a:rPr>
              <a:t> linier </a:t>
            </a:r>
            <a:r>
              <a:rPr lang="en-ID" sz="2400" b="0" i="0" dirty="0" err="1">
                <a:solidFill>
                  <a:srgbClr val="4A4A4A"/>
                </a:solidFill>
                <a:effectLst/>
                <a:latin typeface="inherit"/>
              </a:rPr>
              <a:t>tunggal</a:t>
            </a:r>
            <a:r>
              <a:rPr lang="en-ID" sz="2400" b="0" i="0" dirty="0">
                <a:solidFill>
                  <a:srgbClr val="4A4A4A"/>
                </a:solidFill>
                <a:effectLst/>
                <a:latin typeface="inherit"/>
              </a:rPr>
              <a:t> yang </a:t>
            </a:r>
            <a:r>
              <a:rPr lang="en-ID" sz="2400" b="0" i="0" dirty="0" err="1">
                <a:solidFill>
                  <a:srgbClr val="4A4A4A"/>
                </a:solidFill>
                <a:effectLst/>
                <a:latin typeface="inherit"/>
              </a:rPr>
              <a:t>mengatur</a:t>
            </a:r>
            <a:r>
              <a:rPr lang="en-ID" sz="2400" b="0" i="0" dirty="0">
                <a:solidFill>
                  <a:srgbClr val="4A4A4A"/>
                </a:solidFill>
                <a:effectLst/>
                <a:latin typeface="inherit"/>
              </a:rPr>
              <a:t> </a:t>
            </a:r>
            <a:r>
              <a:rPr lang="en-ID" sz="2400" b="0" i="0" dirty="0" err="1">
                <a:solidFill>
                  <a:srgbClr val="4A4A4A"/>
                </a:solidFill>
                <a:effectLst/>
                <a:latin typeface="inherit"/>
              </a:rPr>
              <a:t>sepanjang</a:t>
            </a:r>
            <a:r>
              <a:rPr lang="en-ID" sz="2400" b="0" i="0" dirty="0">
                <a:solidFill>
                  <a:srgbClr val="4A4A4A"/>
                </a:solidFill>
                <a:effectLst/>
                <a:latin typeface="inherit"/>
              </a:rPr>
              <a:t> </a:t>
            </a:r>
            <a:r>
              <a:rPr lang="en-ID" sz="2400" b="0" i="0" dirty="0" err="1">
                <a:solidFill>
                  <a:srgbClr val="4A4A4A"/>
                </a:solidFill>
                <a:effectLst/>
                <a:latin typeface="inherit"/>
              </a:rPr>
              <a:t>panjangnya</a:t>
            </a:r>
            <a:r>
              <a:rPr lang="en-ID" sz="2400" b="0" i="0" dirty="0">
                <a:solidFill>
                  <a:srgbClr val="4A4A4A"/>
                </a:solidFill>
                <a:effectLst/>
                <a:latin typeface="inherit"/>
              </a:rPr>
              <a:t> </a:t>
            </a:r>
            <a:r>
              <a:rPr lang="en-ID" sz="2400" b="0" i="0" dirty="0" err="1">
                <a:solidFill>
                  <a:srgbClr val="4A4A4A"/>
                </a:solidFill>
                <a:effectLst/>
                <a:latin typeface="inherit"/>
              </a:rPr>
              <a:t>serangkaian</a:t>
            </a:r>
            <a:r>
              <a:rPr lang="en-ID" sz="2400" b="0" i="0" dirty="0">
                <a:solidFill>
                  <a:srgbClr val="4A4A4A"/>
                </a:solidFill>
                <a:effectLst/>
                <a:latin typeface="inherit"/>
              </a:rPr>
              <a:t> </a:t>
            </a:r>
            <a:r>
              <a:rPr lang="en-ID" sz="2400" b="0" i="0" dirty="0" err="1">
                <a:solidFill>
                  <a:srgbClr val="4A4A4A"/>
                </a:solidFill>
                <a:effectLst/>
                <a:latin typeface="inherit"/>
              </a:rPr>
              <a:t>ruang</a:t>
            </a:r>
            <a:r>
              <a:rPr lang="en-ID" sz="2400" b="0" i="0" dirty="0">
                <a:solidFill>
                  <a:srgbClr val="4A4A4A"/>
                </a:solidFill>
                <a:effectLst/>
                <a:latin typeface="inherit"/>
              </a:rPr>
              <a:t> yang </a:t>
            </a:r>
            <a:r>
              <a:rPr lang="en-ID" sz="2400" b="0" i="0" dirty="0" err="1">
                <a:solidFill>
                  <a:srgbClr val="4A4A4A"/>
                </a:solidFill>
                <a:effectLst/>
                <a:latin typeface="inherit"/>
              </a:rPr>
              <a:t>berbeda</a:t>
            </a:r>
            <a:r>
              <a:rPr lang="en-ID" sz="2400" b="0" i="0" dirty="0">
                <a:solidFill>
                  <a:srgbClr val="4A4A4A"/>
                </a:solidFill>
                <a:effectLst/>
                <a:latin typeface="inherit"/>
              </a:rPr>
              <a:t> </a:t>
            </a:r>
            <a:r>
              <a:rPr lang="en-ID" sz="2400" b="0" i="0" dirty="0" err="1">
                <a:solidFill>
                  <a:srgbClr val="4A4A4A"/>
                </a:solidFill>
                <a:effectLst/>
                <a:latin typeface="inherit"/>
              </a:rPr>
              <a:t>dalam</a:t>
            </a:r>
            <a:r>
              <a:rPr lang="en-ID" sz="2400" b="0" i="0" dirty="0">
                <a:solidFill>
                  <a:srgbClr val="4A4A4A"/>
                </a:solidFill>
                <a:effectLst/>
                <a:latin typeface="inherit"/>
              </a:rPr>
              <a:t> </a:t>
            </a:r>
            <a:r>
              <a:rPr lang="en-ID" sz="2400" b="0" i="0" dirty="0" err="1">
                <a:solidFill>
                  <a:srgbClr val="4A4A4A"/>
                </a:solidFill>
                <a:effectLst/>
                <a:latin typeface="inherit"/>
              </a:rPr>
              <a:t>ukuran</a:t>
            </a:r>
            <a:r>
              <a:rPr lang="en-ID" sz="2400" b="0" i="0" dirty="0">
                <a:solidFill>
                  <a:srgbClr val="4A4A4A"/>
                </a:solidFill>
                <a:effectLst/>
                <a:latin typeface="inherit"/>
              </a:rPr>
              <a:t>, </a:t>
            </a:r>
            <a:r>
              <a:rPr lang="en-ID" sz="2400" b="0" i="0" dirty="0" err="1">
                <a:solidFill>
                  <a:srgbClr val="4A4A4A"/>
                </a:solidFill>
                <a:effectLst/>
                <a:latin typeface="inherit"/>
              </a:rPr>
              <a:t>bentuk</a:t>
            </a:r>
            <a:r>
              <a:rPr lang="en-ID" sz="2400" b="0" i="0" dirty="0">
                <a:solidFill>
                  <a:srgbClr val="4A4A4A"/>
                </a:solidFill>
                <a:effectLst/>
                <a:latin typeface="inherit"/>
              </a:rPr>
              <a:t>, </a:t>
            </a:r>
            <a:r>
              <a:rPr lang="en-ID" sz="2400" b="0" i="0" dirty="0" err="1">
                <a:solidFill>
                  <a:srgbClr val="4A4A4A"/>
                </a:solidFill>
                <a:effectLst/>
                <a:latin typeface="inherit"/>
              </a:rPr>
              <a:t>atau</a:t>
            </a:r>
            <a:r>
              <a:rPr lang="en-ID" sz="2400" b="0" i="0" dirty="0">
                <a:solidFill>
                  <a:srgbClr val="4A4A4A"/>
                </a:solidFill>
                <a:effectLst/>
                <a:latin typeface="inherit"/>
              </a:rPr>
              <a:t> </a:t>
            </a:r>
            <a:r>
              <a:rPr lang="en-ID" sz="2400" b="0" i="0" dirty="0" err="1">
                <a:solidFill>
                  <a:srgbClr val="4A4A4A"/>
                </a:solidFill>
                <a:effectLst/>
                <a:latin typeface="inherit"/>
              </a:rPr>
              <a:t>fungsi</a:t>
            </a:r>
            <a:r>
              <a:rPr lang="en-ID" sz="2400" b="0" i="0" dirty="0">
                <a:solidFill>
                  <a:srgbClr val="4A4A4A"/>
                </a:solidFill>
                <a:effectLst/>
                <a:latin typeface="inherit"/>
              </a:rPr>
              <a:t>.</a:t>
            </a:r>
            <a:endParaRPr lang="en-ID" sz="2400" b="0" i="0" dirty="0">
              <a:solidFill>
                <a:srgbClr val="4A4A4A"/>
              </a:solidFill>
              <a:effectLst/>
              <a:latin typeface="Open Sans" panose="020B0606030504020204" pitchFamily="34" charset="0"/>
            </a:endParaRPr>
          </a:p>
        </p:txBody>
      </p:sp>
    </p:spTree>
    <p:extLst>
      <p:ext uri="{BB962C8B-B14F-4D97-AF65-F5344CB8AC3E}">
        <p14:creationId xmlns:p14="http://schemas.microsoft.com/office/powerpoint/2010/main" val="223732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1"/>
          <p:cNvSpPr txBox="1">
            <a:spLocks noGrp="1"/>
          </p:cNvSpPr>
          <p:nvPr>
            <p:ph type="ctrTitle"/>
          </p:nvPr>
        </p:nvSpPr>
        <p:spPr>
          <a:xfrm>
            <a:off x="697814" y="0"/>
            <a:ext cx="6372000" cy="1084521"/>
          </a:xfrm>
          <a:prstGeom prst="rect">
            <a:avLst/>
          </a:prstGeom>
        </p:spPr>
        <p:txBody>
          <a:bodyPr spcFirstLastPara="1" wrap="square" lIns="91425" tIns="91425" rIns="91425" bIns="91425" anchor="t" anchorCtr="0">
            <a:noAutofit/>
          </a:bodyPr>
          <a:lstStyle/>
          <a:p>
            <a:pPr fontAlgn="base"/>
            <a:br>
              <a:rPr lang="en-ID" sz="3600" b="1" i="0" dirty="0">
                <a:solidFill>
                  <a:srgbClr val="333333"/>
                </a:solidFill>
                <a:effectLst/>
                <a:latin typeface="Open Sans" panose="020B0606030504020204" pitchFamily="34" charset="0"/>
              </a:rPr>
            </a:br>
            <a:r>
              <a:rPr lang="en-ID" sz="2800" b="0" i="1" dirty="0">
                <a:solidFill>
                  <a:srgbClr val="333333"/>
                </a:solidFill>
                <a:effectLst/>
                <a:latin typeface="inherit"/>
              </a:rPr>
              <a:t>Radial Organization</a:t>
            </a:r>
            <a:br>
              <a:rPr lang="en-ID" sz="2800" b="1" i="0" dirty="0">
                <a:solidFill>
                  <a:srgbClr val="333333"/>
                </a:solidFill>
                <a:effectLst/>
                <a:latin typeface="inherit"/>
              </a:rPr>
            </a:br>
            <a:br>
              <a:rPr lang="en-ID" sz="3200" b="1" i="0" dirty="0">
                <a:solidFill>
                  <a:srgbClr val="333333"/>
                </a:solidFill>
                <a:effectLst/>
                <a:latin typeface="inherit"/>
              </a:rPr>
            </a:br>
            <a:endParaRPr lang="en-ID" sz="3600" b="1" i="0" dirty="0">
              <a:solidFill>
                <a:srgbClr val="333333"/>
              </a:solidFill>
              <a:effectLst/>
              <a:latin typeface="inherit"/>
            </a:endParaRPr>
          </a:p>
        </p:txBody>
      </p:sp>
      <p:sp>
        <p:nvSpPr>
          <p:cNvPr id="593" name="Google Shape;593;p61"/>
          <p:cNvSpPr txBox="1">
            <a:spLocks noGrp="1"/>
          </p:cNvSpPr>
          <p:nvPr>
            <p:ph type="body" idx="1"/>
          </p:nvPr>
        </p:nvSpPr>
        <p:spPr>
          <a:xfrm>
            <a:off x="431999" y="1727700"/>
            <a:ext cx="7733805" cy="3038700"/>
          </a:xfrm>
          <a:prstGeom prst="rect">
            <a:avLst/>
          </a:prstGeom>
        </p:spPr>
        <p:txBody>
          <a:bodyPr spcFirstLastPara="1" wrap="square" lIns="91425" tIns="91425" rIns="91425" bIns="91425" anchor="t" anchorCtr="0">
            <a:noAutofit/>
          </a:bodyPr>
          <a:lstStyle/>
          <a:p>
            <a:pPr algn="l" fontAlgn="base"/>
            <a:r>
              <a:rPr lang="en-ID" sz="2400" b="0" i="0" dirty="0" err="1">
                <a:solidFill>
                  <a:srgbClr val="4A4A4A"/>
                </a:solidFill>
                <a:effectLst/>
                <a:latin typeface="inherit"/>
              </a:rPr>
              <a:t>Organisasi</a:t>
            </a:r>
            <a:r>
              <a:rPr lang="en-ID" sz="2400" b="0" i="0" dirty="0">
                <a:solidFill>
                  <a:srgbClr val="4A4A4A"/>
                </a:solidFill>
                <a:effectLst/>
                <a:latin typeface="inherit"/>
              </a:rPr>
              <a:t> radial </a:t>
            </a:r>
            <a:r>
              <a:rPr lang="en-ID" sz="2400" b="0" i="0" dirty="0" err="1">
                <a:solidFill>
                  <a:srgbClr val="4A4A4A"/>
                </a:solidFill>
                <a:effectLst/>
                <a:latin typeface="inherit"/>
              </a:rPr>
              <a:t>secara</a:t>
            </a:r>
            <a:r>
              <a:rPr lang="en-ID" sz="2400" b="0" i="0" dirty="0">
                <a:solidFill>
                  <a:srgbClr val="4A4A4A"/>
                </a:solidFill>
                <a:effectLst/>
                <a:latin typeface="inherit"/>
              </a:rPr>
              <a:t> </a:t>
            </a:r>
            <a:r>
              <a:rPr lang="en-ID" sz="2400" b="0" i="0" dirty="0" err="1">
                <a:solidFill>
                  <a:srgbClr val="4A4A4A"/>
                </a:solidFill>
                <a:effectLst/>
                <a:latin typeface="inherit"/>
              </a:rPr>
              <a:t>efektif</a:t>
            </a:r>
            <a:r>
              <a:rPr lang="en-ID" sz="2400" b="0" i="0" dirty="0">
                <a:solidFill>
                  <a:srgbClr val="4A4A4A"/>
                </a:solidFill>
                <a:effectLst/>
                <a:latin typeface="inherit"/>
              </a:rPr>
              <a:t> </a:t>
            </a:r>
            <a:r>
              <a:rPr lang="en-ID" sz="2400" b="0" i="0" dirty="0" err="1">
                <a:solidFill>
                  <a:srgbClr val="4A4A4A"/>
                </a:solidFill>
                <a:effectLst/>
                <a:latin typeface="inherit"/>
              </a:rPr>
              <a:t>merupakan</a:t>
            </a:r>
            <a:r>
              <a:rPr lang="en-ID" sz="2400" b="0" i="0" dirty="0">
                <a:solidFill>
                  <a:srgbClr val="4A4A4A"/>
                </a:solidFill>
                <a:effectLst/>
                <a:latin typeface="inherit"/>
              </a:rPr>
              <a:t> </a:t>
            </a:r>
            <a:r>
              <a:rPr lang="en-ID" sz="2400" b="0" i="0" dirty="0" err="1">
                <a:solidFill>
                  <a:srgbClr val="4A4A4A"/>
                </a:solidFill>
                <a:effectLst/>
                <a:latin typeface="inherit"/>
              </a:rPr>
              <a:t>kombinasi</a:t>
            </a:r>
            <a:r>
              <a:rPr lang="en-ID" sz="2400" b="0" i="0" dirty="0">
                <a:solidFill>
                  <a:srgbClr val="4A4A4A"/>
                </a:solidFill>
                <a:effectLst/>
                <a:latin typeface="inherit"/>
              </a:rPr>
              <a:t> </a:t>
            </a:r>
            <a:r>
              <a:rPr lang="en-ID" sz="2400" b="0" i="0" dirty="0" err="1">
                <a:solidFill>
                  <a:srgbClr val="4A4A4A"/>
                </a:solidFill>
                <a:effectLst/>
                <a:latin typeface="inherit"/>
              </a:rPr>
              <a:t>dari</a:t>
            </a:r>
            <a:r>
              <a:rPr lang="en-ID" sz="2400" b="0" i="0" dirty="0">
                <a:solidFill>
                  <a:srgbClr val="4A4A4A"/>
                </a:solidFill>
                <a:effectLst/>
                <a:latin typeface="inherit"/>
              </a:rPr>
              <a:t> </a:t>
            </a:r>
            <a:r>
              <a:rPr lang="en-ID" sz="2400" b="0" i="0" dirty="0" err="1">
                <a:solidFill>
                  <a:srgbClr val="4A4A4A"/>
                </a:solidFill>
                <a:effectLst/>
                <a:latin typeface="inherit"/>
              </a:rPr>
              <a:t>organisasi</a:t>
            </a:r>
            <a:r>
              <a:rPr lang="en-ID" sz="2400" b="0" i="0" dirty="0">
                <a:solidFill>
                  <a:srgbClr val="4A4A4A"/>
                </a:solidFill>
                <a:effectLst/>
                <a:latin typeface="inherit"/>
              </a:rPr>
              <a:t> linier dan </a:t>
            </a:r>
            <a:r>
              <a:rPr lang="en-ID" sz="2400" b="0" i="0" dirty="0" err="1">
                <a:solidFill>
                  <a:srgbClr val="4A4A4A"/>
                </a:solidFill>
                <a:effectLst/>
                <a:latin typeface="inherit"/>
              </a:rPr>
              <a:t>terpusat</a:t>
            </a:r>
            <a:r>
              <a:rPr lang="en-ID" sz="2400" b="0" i="0" dirty="0">
                <a:solidFill>
                  <a:srgbClr val="4A4A4A"/>
                </a:solidFill>
                <a:effectLst/>
                <a:latin typeface="inherit"/>
              </a:rPr>
              <a:t>.  </a:t>
            </a:r>
            <a:r>
              <a:rPr lang="en-ID" sz="2400" b="0" i="0" dirty="0" err="1">
                <a:solidFill>
                  <a:srgbClr val="4A4A4A"/>
                </a:solidFill>
                <a:effectLst/>
                <a:latin typeface="inherit"/>
              </a:rPr>
              <a:t>Mereka</a:t>
            </a:r>
            <a:r>
              <a:rPr lang="en-ID" sz="2400" b="0" i="0" dirty="0">
                <a:solidFill>
                  <a:srgbClr val="4A4A4A"/>
                </a:solidFill>
                <a:effectLst/>
                <a:latin typeface="inherit"/>
              </a:rPr>
              <a:t> </a:t>
            </a:r>
            <a:r>
              <a:rPr lang="en-ID" sz="2400" b="0" i="0" dirty="0" err="1">
                <a:solidFill>
                  <a:srgbClr val="4A4A4A"/>
                </a:solidFill>
                <a:effectLst/>
                <a:latin typeface="inherit"/>
              </a:rPr>
              <a:t>memiliki</a:t>
            </a:r>
            <a:r>
              <a:rPr lang="en-ID" sz="2400" b="0" i="0" dirty="0">
                <a:solidFill>
                  <a:srgbClr val="4A4A4A"/>
                </a:solidFill>
                <a:effectLst/>
                <a:latin typeface="inherit"/>
              </a:rPr>
              <a:t> </a:t>
            </a:r>
            <a:r>
              <a:rPr lang="en-ID" sz="2400" b="0" i="0" dirty="0" err="1">
                <a:solidFill>
                  <a:srgbClr val="4A4A4A"/>
                </a:solidFill>
                <a:effectLst/>
                <a:latin typeface="inherit"/>
              </a:rPr>
              <a:t>titik</a:t>
            </a:r>
            <a:r>
              <a:rPr lang="en-ID" sz="2400" b="0" i="0" dirty="0">
                <a:solidFill>
                  <a:srgbClr val="4A4A4A"/>
                </a:solidFill>
                <a:effectLst/>
                <a:latin typeface="inherit"/>
              </a:rPr>
              <a:t> </a:t>
            </a:r>
            <a:r>
              <a:rPr lang="en-ID" sz="2400" b="0" i="0" dirty="0" err="1">
                <a:solidFill>
                  <a:srgbClr val="4A4A4A"/>
                </a:solidFill>
                <a:effectLst/>
                <a:latin typeface="inherit"/>
              </a:rPr>
              <a:t>fokus</a:t>
            </a:r>
            <a:r>
              <a:rPr lang="en-ID" sz="2400" b="0" i="0" dirty="0">
                <a:solidFill>
                  <a:srgbClr val="4A4A4A"/>
                </a:solidFill>
                <a:effectLst/>
                <a:latin typeface="inherit"/>
              </a:rPr>
              <a:t> </a:t>
            </a:r>
            <a:r>
              <a:rPr lang="en-ID" sz="2400" b="0" i="0" dirty="0" err="1">
                <a:solidFill>
                  <a:srgbClr val="4A4A4A"/>
                </a:solidFill>
                <a:effectLst/>
                <a:latin typeface="inherit"/>
              </a:rPr>
              <a:t>pusat</a:t>
            </a:r>
            <a:r>
              <a:rPr lang="en-ID" sz="2400" b="0" i="0" dirty="0">
                <a:solidFill>
                  <a:srgbClr val="4A4A4A"/>
                </a:solidFill>
                <a:effectLst/>
                <a:latin typeface="inherit"/>
              </a:rPr>
              <a:t> </a:t>
            </a:r>
            <a:r>
              <a:rPr lang="en-ID" sz="2400" b="0" i="0" dirty="0" err="1">
                <a:solidFill>
                  <a:srgbClr val="4A4A4A"/>
                </a:solidFill>
                <a:effectLst/>
                <a:latin typeface="inherit"/>
              </a:rPr>
              <a:t>dari</a:t>
            </a:r>
            <a:r>
              <a:rPr lang="en-ID" sz="2400" b="0" i="0" dirty="0">
                <a:solidFill>
                  <a:srgbClr val="4A4A4A"/>
                </a:solidFill>
                <a:effectLst/>
                <a:latin typeface="inherit"/>
              </a:rPr>
              <a:t> mana </a:t>
            </a:r>
            <a:r>
              <a:rPr lang="en-ID" sz="2400" b="0" i="0" dirty="0" err="1">
                <a:solidFill>
                  <a:srgbClr val="4A4A4A"/>
                </a:solidFill>
                <a:effectLst/>
                <a:latin typeface="inherit"/>
              </a:rPr>
              <a:t>bentuk-bentuk</a:t>
            </a:r>
            <a:r>
              <a:rPr lang="en-ID" sz="2400" b="0" i="0" dirty="0">
                <a:solidFill>
                  <a:srgbClr val="4A4A4A"/>
                </a:solidFill>
                <a:effectLst/>
                <a:latin typeface="inherit"/>
              </a:rPr>
              <a:t> linier </a:t>
            </a:r>
            <a:r>
              <a:rPr lang="en-ID" sz="2400" b="0" i="0" dirty="0" err="1">
                <a:solidFill>
                  <a:srgbClr val="4A4A4A"/>
                </a:solidFill>
                <a:effectLst/>
                <a:latin typeface="inherit"/>
              </a:rPr>
              <a:t>memancar</a:t>
            </a:r>
            <a:r>
              <a:rPr lang="en-ID" sz="2400" b="0" i="0" dirty="0">
                <a:solidFill>
                  <a:srgbClr val="4A4A4A"/>
                </a:solidFill>
                <a:effectLst/>
                <a:latin typeface="inherit"/>
              </a:rPr>
              <a:t>.  </a:t>
            </a:r>
            <a:r>
              <a:rPr lang="en-ID" sz="2400" b="0" i="0" dirty="0" err="1">
                <a:solidFill>
                  <a:srgbClr val="4A4A4A"/>
                </a:solidFill>
                <a:effectLst/>
                <a:latin typeface="inherit"/>
              </a:rPr>
              <a:t>Ekspansi</a:t>
            </a:r>
            <a:r>
              <a:rPr lang="en-ID" sz="2400" b="0" i="0" dirty="0">
                <a:solidFill>
                  <a:srgbClr val="4A4A4A"/>
                </a:solidFill>
                <a:effectLst/>
                <a:latin typeface="inherit"/>
              </a:rPr>
              <a:t> </a:t>
            </a:r>
            <a:r>
              <a:rPr lang="en-ID" sz="2400" b="0" i="0" dirty="0" err="1">
                <a:solidFill>
                  <a:srgbClr val="4A4A4A"/>
                </a:solidFill>
                <a:effectLst/>
                <a:latin typeface="inherit"/>
              </a:rPr>
              <a:t>dalam</a:t>
            </a:r>
            <a:r>
              <a:rPr lang="en-ID" sz="2400" b="0" i="0" dirty="0">
                <a:solidFill>
                  <a:srgbClr val="4A4A4A"/>
                </a:solidFill>
                <a:effectLst/>
                <a:latin typeface="inherit"/>
              </a:rPr>
              <a:t> </a:t>
            </a:r>
            <a:r>
              <a:rPr lang="en-ID" sz="2400" b="0" i="0" dirty="0" err="1">
                <a:solidFill>
                  <a:srgbClr val="4A4A4A"/>
                </a:solidFill>
                <a:effectLst/>
                <a:latin typeface="inherit"/>
              </a:rPr>
              <a:t>organisasi</a:t>
            </a:r>
            <a:r>
              <a:rPr lang="en-ID" sz="2400" b="0" i="0" dirty="0">
                <a:solidFill>
                  <a:srgbClr val="4A4A4A"/>
                </a:solidFill>
                <a:effectLst/>
                <a:latin typeface="inherit"/>
              </a:rPr>
              <a:t> radial </a:t>
            </a:r>
            <a:r>
              <a:rPr lang="en-ID" sz="2400" b="0" i="0" dirty="0" err="1">
                <a:solidFill>
                  <a:srgbClr val="4A4A4A"/>
                </a:solidFill>
                <a:effectLst/>
                <a:latin typeface="inherit"/>
              </a:rPr>
              <a:t>adalah</a:t>
            </a:r>
            <a:r>
              <a:rPr lang="en-ID" sz="2400" b="0" i="0" dirty="0">
                <a:solidFill>
                  <a:srgbClr val="4A4A4A"/>
                </a:solidFill>
                <a:effectLst/>
                <a:latin typeface="inherit"/>
              </a:rPr>
              <a:t> </a:t>
            </a:r>
            <a:r>
              <a:rPr lang="en-ID" sz="2400" b="0" i="0" dirty="0" err="1">
                <a:solidFill>
                  <a:srgbClr val="4A4A4A"/>
                </a:solidFill>
                <a:effectLst/>
                <a:latin typeface="inherit"/>
              </a:rPr>
              <a:t>menuju</a:t>
            </a:r>
            <a:r>
              <a:rPr lang="en-ID" sz="2400" b="0" i="0" dirty="0">
                <a:solidFill>
                  <a:srgbClr val="4A4A4A"/>
                </a:solidFill>
                <a:effectLst/>
                <a:latin typeface="inherit"/>
              </a:rPr>
              <a:t> </a:t>
            </a:r>
            <a:r>
              <a:rPr lang="en-ID" sz="2400" b="0" i="0" dirty="0" err="1">
                <a:solidFill>
                  <a:srgbClr val="4A4A4A"/>
                </a:solidFill>
                <a:effectLst/>
                <a:latin typeface="inherit"/>
              </a:rPr>
              <a:t>lingkungan</a:t>
            </a:r>
            <a:r>
              <a:rPr lang="en-ID" sz="2400" b="0" i="0" dirty="0">
                <a:solidFill>
                  <a:srgbClr val="4A4A4A"/>
                </a:solidFill>
                <a:effectLst/>
                <a:latin typeface="inherit"/>
              </a:rPr>
              <a:t> </a:t>
            </a:r>
            <a:r>
              <a:rPr lang="en-ID" sz="2400" b="0" i="0" dirty="0" err="1">
                <a:solidFill>
                  <a:srgbClr val="4A4A4A"/>
                </a:solidFill>
                <a:effectLst/>
                <a:latin typeface="inherit"/>
              </a:rPr>
              <a:t>luar</a:t>
            </a:r>
            <a:r>
              <a:rPr lang="en-ID" sz="2400" b="0" i="0" dirty="0">
                <a:solidFill>
                  <a:srgbClr val="4A4A4A"/>
                </a:solidFill>
                <a:effectLst/>
                <a:latin typeface="inherit"/>
              </a:rPr>
              <a:t>.</a:t>
            </a:r>
            <a:endParaRPr lang="en-ID" sz="2400" b="0" i="0" dirty="0">
              <a:solidFill>
                <a:srgbClr val="4A4A4A"/>
              </a:solidFill>
              <a:effectLst/>
              <a:latin typeface="Open Sans" panose="020B0606030504020204" pitchFamily="34" charset="0"/>
            </a:endParaRPr>
          </a:p>
          <a:p>
            <a:br>
              <a:rPr lang="en-ID" sz="2400" b="0" i="0" dirty="0">
                <a:solidFill>
                  <a:srgbClr val="4A4A4A"/>
                </a:solidFill>
                <a:effectLst/>
                <a:latin typeface="inherit"/>
              </a:rPr>
            </a:br>
            <a:endParaRPr lang="en-ID" sz="1400" b="0" i="0" dirty="0">
              <a:solidFill>
                <a:srgbClr val="4A4A4A"/>
              </a:solidFill>
              <a:effectLst/>
              <a:latin typeface="Open Sans" panose="020B0606030504020204" pitchFamily="34" charset="0"/>
            </a:endParaRPr>
          </a:p>
        </p:txBody>
      </p:sp>
    </p:spTree>
    <p:extLst>
      <p:ext uri="{BB962C8B-B14F-4D97-AF65-F5344CB8AC3E}">
        <p14:creationId xmlns:p14="http://schemas.microsoft.com/office/powerpoint/2010/main" val="75139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1"/>
          <p:cNvSpPr txBox="1">
            <a:spLocks noGrp="1"/>
          </p:cNvSpPr>
          <p:nvPr>
            <p:ph type="ctrTitle"/>
          </p:nvPr>
        </p:nvSpPr>
        <p:spPr>
          <a:xfrm>
            <a:off x="697814" y="520995"/>
            <a:ext cx="6372000" cy="1084521"/>
          </a:xfrm>
          <a:prstGeom prst="rect">
            <a:avLst/>
          </a:prstGeom>
        </p:spPr>
        <p:txBody>
          <a:bodyPr spcFirstLastPara="1" wrap="square" lIns="91425" tIns="91425" rIns="91425" bIns="91425" anchor="t" anchorCtr="0">
            <a:noAutofit/>
          </a:bodyPr>
          <a:lstStyle/>
          <a:p>
            <a:pPr algn="l" fontAlgn="base">
              <a:buFont typeface="Arial" panose="020B0604020202020204" pitchFamily="34" charset="0"/>
              <a:buChar char="•"/>
            </a:pPr>
            <a:r>
              <a:rPr lang="en-ID" sz="3200" b="0" i="1" dirty="0">
                <a:solidFill>
                  <a:srgbClr val="333333"/>
                </a:solidFill>
                <a:effectLst/>
                <a:latin typeface="inherit"/>
              </a:rPr>
              <a:t>Clustered Organization</a:t>
            </a:r>
            <a:endParaRPr lang="en-ID" sz="3200" b="1" i="0" dirty="0">
              <a:solidFill>
                <a:srgbClr val="333333"/>
              </a:solidFill>
              <a:effectLst/>
              <a:latin typeface="inherit"/>
            </a:endParaRPr>
          </a:p>
        </p:txBody>
      </p:sp>
      <p:sp>
        <p:nvSpPr>
          <p:cNvPr id="593" name="Google Shape;593;p61"/>
          <p:cNvSpPr txBox="1">
            <a:spLocks noGrp="1"/>
          </p:cNvSpPr>
          <p:nvPr>
            <p:ph type="body" idx="1"/>
          </p:nvPr>
        </p:nvSpPr>
        <p:spPr>
          <a:xfrm>
            <a:off x="431999" y="1727700"/>
            <a:ext cx="7733805" cy="3038700"/>
          </a:xfrm>
          <a:prstGeom prst="rect">
            <a:avLst/>
          </a:prstGeom>
        </p:spPr>
        <p:txBody>
          <a:bodyPr spcFirstLastPara="1" wrap="square" lIns="91425" tIns="91425" rIns="91425" bIns="91425" anchor="t" anchorCtr="0">
            <a:noAutofit/>
          </a:bodyPr>
          <a:lstStyle/>
          <a:p>
            <a:pPr algn="l" fontAlgn="base"/>
            <a:r>
              <a:rPr lang="en-ID" sz="2400" b="0" i="0" dirty="0">
                <a:solidFill>
                  <a:srgbClr val="4A4A4A"/>
                </a:solidFill>
                <a:effectLst/>
                <a:latin typeface="inherit"/>
              </a:rPr>
              <a:t>Ruang-</a:t>
            </a:r>
            <a:r>
              <a:rPr lang="en-ID" sz="2400" b="0" i="0" dirty="0" err="1">
                <a:solidFill>
                  <a:srgbClr val="4A4A4A"/>
                </a:solidFill>
                <a:effectLst/>
                <a:latin typeface="inherit"/>
              </a:rPr>
              <a:t>ruang</a:t>
            </a:r>
            <a:r>
              <a:rPr lang="en-ID" sz="2400" b="0" i="0" dirty="0">
                <a:solidFill>
                  <a:srgbClr val="4A4A4A"/>
                </a:solidFill>
                <a:effectLst/>
                <a:latin typeface="inherit"/>
              </a:rPr>
              <a:t> yang </a:t>
            </a:r>
            <a:r>
              <a:rPr lang="en-ID" sz="2400" b="0" i="0" dirty="0" err="1">
                <a:solidFill>
                  <a:srgbClr val="4A4A4A"/>
                </a:solidFill>
                <a:effectLst/>
                <a:latin typeface="inherit"/>
              </a:rPr>
              <a:t>dikelompokkan</a:t>
            </a:r>
            <a:r>
              <a:rPr lang="en-ID" sz="2400" b="0" i="0" dirty="0">
                <a:solidFill>
                  <a:srgbClr val="4A4A4A"/>
                </a:solidFill>
                <a:effectLst/>
                <a:latin typeface="inherit"/>
              </a:rPr>
              <a:t>, </a:t>
            </a:r>
            <a:r>
              <a:rPr lang="en-ID" sz="2400" b="0" i="0" dirty="0" err="1">
                <a:solidFill>
                  <a:srgbClr val="4A4A4A"/>
                </a:solidFill>
                <a:effectLst/>
                <a:latin typeface="inherit"/>
              </a:rPr>
              <a:t>dikumpulkan</a:t>
            </a:r>
            <a:r>
              <a:rPr lang="en-ID" sz="2400" b="0" i="0" dirty="0">
                <a:solidFill>
                  <a:srgbClr val="4A4A4A"/>
                </a:solidFill>
                <a:effectLst/>
                <a:latin typeface="inherit"/>
              </a:rPr>
              <a:t>, </a:t>
            </a:r>
            <a:r>
              <a:rPr lang="en-ID" sz="2400" b="0" i="0" dirty="0" err="1">
                <a:solidFill>
                  <a:srgbClr val="4A4A4A"/>
                </a:solidFill>
                <a:effectLst/>
                <a:latin typeface="inherit"/>
              </a:rPr>
              <a:t>atau</a:t>
            </a:r>
            <a:r>
              <a:rPr lang="en-ID" sz="2400" b="0" i="0" dirty="0">
                <a:solidFill>
                  <a:srgbClr val="4A4A4A"/>
                </a:solidFill>
                <a:effectLst/>
                <a:latin typeface="inherit"/>
              </a:rPr>
              <a:t> </a:t>
            </a:r>
            <a:r>
              <a:rPr lang="en-ID" sz="2400" b="0" i="0" dirty="0" err="1">
                <a:solidFill>
                  <a:srgbClr val="4A4A4A"/>
                </a:solidFill>
                <a:effectLst/>
                <a:latin typeface="inherit"/>
              </a:rPr>
              <a:t>berkumpul</a:t>
            </a:r>
            <a:r>
              <a:rPr lang="en-ID" sz="2400" b="0" i="0" dirty="0">
                <a:solidFill>
                  <a:srgbClr val="4A4A4A"/>
                </a:solidFill>
                <a:effectLst/>
                <a:latin typeface="inherit"/>
              </a:rPr>
              <a:t> </a:t>
            </a:r>
            <a:r>
              <a:rPr lang="en-ID" sz="2400" b="0" i="0" dirty="0" err="1">
                <a:solidFill>
                  <a:srgbClr val="4A4A4A"/>
                </a:solidFill>
                <a:effectLst/>
                <a:latin typeface="inherit"/>
              </a:rPr>
              <a:t>secara</a:t>
            </a:r>
            <a:r>
              <a:rPr lang="en-ID" sz="2400" b="0" i="0" dirty="0">
                <a:solidFill>
                  <a:srgbClr val="4A4A4A"/>
                </a:solidFill>
                <a:effectLst/>
                <a:latin typeface="inherit"/>
              </a:rPr>
              <a:t> </a:t>
            </a:r>
            <a:r>
              <a:rPr lang="en-ID" sz="2400" b="0" i="0" dirty="0" err="1">
                <a:solidFill>
                  <a:srgbClr val="4A4A4A"/>
                </a:solidFill>
                <a:effectLst/>
                <a:latin typeface="inherit"/>
              </a:rPr>
              <a:t>erat</a:t>
            </a:r>
            <a:r>
              <a:rPr lang="en-ID" sz="2400" b="0" i="0" dirty="0">
                <a:solidFill>
                  <a:srgbClr val="4A4A4A"/>
                </a:solidFill>
                <a:effectLst/>
                <a:latin typeface="inherit"/>
              </a:rPr>
              <a:t> dan </a:t>
            </a:r>
            <a:r>
              <a:rPr lang="en-ID" sz="2400" b="0" i="0" dirty="0" err="1">
                <a:solidFill>
                  <a:srgbClr val="4A4A4A"/>
                </a:solidFill>
                <a:effectLst/>
                <a:latin typeface="inherit"/>
              </a:rPr>
              <a:t>terkait</a:t>
            </a:r>
            <a:r>
              <a:rPr lang="en-ID" sz="2400" b="0" i="0" dirty="0">
                <a:solidFill>
                  <a:srgbClr val="4A4A4A"/>
                </a:solidFill>
                <a:effectLst/>
                <a:latin typeface="inherit"/>
              </a:rPr>
              <a:t> oleh </a:t>
            </a:r>
            <a:r>
              <a:rPr lang="en-ID" sz="2400" b="0" i="0" dirty="0" err="1">
                <a:solidFill>
                  <a:srgbClr val="4A4A4A"/>
                </a:solidFill>
                <a:effectLst/>
                <a:latin typeface="inherit"/>
              </a:rPr>
              <a:t>kedekatan</a:t>
            </a:r>
            <a:r>
              <a:rPr lang="en-ID" sz="2400" b="0" i="0" dirty="0">
                <a:solidFill>
                  <a:srgbClr val="4A4A4A"/>
                </a:solidFill>
                <a:effectLst/>
                <a:latin typeface="inherit"/>
              </a:rPr>
              <a:t> </a:t>
            </a:r>
            <a:r>
              <a:rPr lang="en-ID" sz="2400" b="0" i="0" dirty="0" err="1">
                <a:solidFill>
                  <a:srgbClr val="4A4A4A"/>
                </a:solidFill>
                <a:effectLst/>
                <a:latin typeface="inherit"/>
              </a:rPr>
              <a:t>satu</a:t>
            </a:r>
            <a:r>
              <a:rPr lang="en-ID" sz="2400" b="0" i="0" dirty="0">
                <a:solidFill>
                  <a:srgbClr val="4A4A4A"/>
                </a:solidFill>
                <a:effectLst/>
                <a:latin typeface="inherit"/>
              </a:rPr>
              <a:t> </a:t>
            </a:r>
            <a:r>
              <a:rPr lang="en-ID" sz="2400" b="0" i="0" dirty="0" err="1">
                <a:solidFill>
                  <a:srgbClr val="4A4A4A"/>
                </a:solidFill>
                <a:effectLst/>
                <a:latin typeface="inherit"/>
              </a:rPr>
              <a:t>sama</a:t>
            </a:r>
            <a:r>
              <a:rPr lang="en-ID" sz="2400" b="0" i="0" dirty="0">
                <a:solidFill>
                  <a:srgbClr val="4A4A4A"/>
                </a:solidFill>
                <a:effectLst/>
                <a:latin typeface="inherit"/>
              </a:rPr>
              <a:t> lain.  Ruang-</a:t>
            </a:r>
            <a:r>
              <a:rPr lang="en-ID" sz="2400" b="0" i="0" dirty="0" err="1">
                <a:solidFill>
                  <a:srgbClr val="4A4A4A"/>
                </a:solidFill>
                <a:effectLst/>
                <a:latin typeface="inherit"/>
              </a:rPr>
              <a:t>ruang</a:t>
            </a:r>
            <a:r>
              <a:rPr lang="en-ID" sz="2400" b="0" i="0" dirty="0">
                <a:solidFill>
                  <a:srgbClr val="4A4A4A"/>
                </a:solidFill>
                <a:effectLst/>
                <a:latin typeface="inherit"/>
              </a:rPr>
              <a:t> </a:t>
            </a:r>
            <a:r>
              <a:rPr lang="en-ID" sz="2400" b="0" i="0" dirty="0" err="1">
                <a:solidFill>
                  <a:srgbClr val="4A4A4A"/>
                </a:solidFill>
                <a:effectLst/>
                <a:latin typeface="inherit"/>
              </a:rPr>
              <a:t>berkelompok</a:t>
            </a:r>
            <a:r>
              <a:rPr lang="en-ID" sz="2400" b="0" i="0" dirty="0">
                <a:solidFill>
                  <a:srgbClr val="4A4A4A"/>
                </a:solidFill>
                <a:effectLst/>
                <a:latin typeface="inherit"/>
              </a:rPr>
              <a:t> </a:t>
            </a:r>
            <a:r>
              <a:rPr lang="en-ID" sz="2400" b="0" i="0" dirty="0" err="1">
                <a:solidFill>
                  <a:srgbClr val="4A4A4A"/>
                </a:solidFill>
                <a:effectLst/>
                <a:latin typeface="inherit"/>
              </a:rPr>
              <a:t>dapat</a:t>
            </a:r>
            <a:r>
              <a:rPr lang="en-ID" sz="2400" b="0" i="0" dirty="0">
                <a:solidFill>
                  <a:srgbClr val="4A4A4A"/>
                </a:solidFill>
                <a:effectLst/>
                <a:latin typeface="inherit"/>
              </a:rPr>
              <a:t> </a:t>
            </a:r>
            <a:r>
              <a:rPr lang="en-ID" sz="2400" b="0" i="0" dirty="0" err="1">
                <a:solidFill>
                  <a:srgbClr val="4A4A4A"/>
                </a:solidFill>
                <a:effectLst/>
                <a:latin typeface="inherit"/>
              </a:rPr>
              <a:t>diatur</a:t>
            </a:r>
            <a:r>
              <a:rPr lang="en-ID" sz="2400" b="0" i="0" dirty="0">
                <a:solidFill>
                  <a:srgbClr val="4A4A4A"/>
                </a:solidFill>
                <a:effectLst/>
                <a:latin typeface="inherit"/>
              </a:rPr>
              <a:t> di </a:t>
            </a:r>
            <a:r>
              <a:rPr lang="en-ID" sz="2400" b="0" i="0" dirty="0" err="1">
                <a:solidFill>
                  <a:srgbClr val="4A4A4A"/>
                </a:solidFill>
                <a:effectLst/>
                <a:latin typeface="inherit"/>
              </a:rPr>
              <a:t>sekitar</a:t>
            </a:r>
            <a:r>
              <a:rPr lang="en-ID" sz="2400" b="0" i="0" dirty="0">
                <a:solidFill>
                  <a:srgbClr val="4A4A4A"/>
                </a:solidFill>
                <a:effectLst/>
                <a:latin typeface="inherit"/>
              </a:rPr>
              <a:t> </a:t>
            </a:r>
            <a:r>
              <a:rPr lang="en-ID" sz="2400" b="0" i="0" dirty="0" err="1">
                <a:solidFill>
                  <a:srgbClr val="4A4A4A"/>
                </a:solidFill>
                <a:effectLst/>
                <a:latin typeface="inherit"/>
              </a:rPr>
              <a:t>titik</a:t>
            </a:r>
            <a:r>
              <a:rPr lang="en-ID" sz="2400" b="0" i="0" dirty="0">
                <a:solidFill>
                  <a:srgbClr val="4A4A4A"/>
                </a:solidFill>
                <a:effectLst/>
                <a:latin typeface="inherit"/>
              </a:rPr>
              <a:t> </a:t>
            </a:r>
            <a:r>
              <a:rPr lang="en-ID" sz="2400" b="0" i="0" dirty="0" err="1">
                <a:solidFill>
                  <a:srgbClr val="4A4A4A"/>
                </a:solidFill>
                <a:effectLst/>
                <a:latin typeface="inherit"/>
              </a:rPr>
              <a:t>masuk</a:t>
            </a:r>
            <a:r>
              <a:rPr lang="en-ID" sz="2400" b="0" i="0" dirty="0">
                <a:solidFill>
                  <a:srgbClr val="4A4A4A"/>
                </a:solidFill>
                <a:effectLst/>
                <a:latin typeface="inherit"/>
              </a:rPr>
              <a:t> </a:t>
            </a:r>
            <a:r>
              <a:rPr lang="en-ID" sz="2400" b="0" i="0" dirty="0" err="1">
                <a:solidFill>
                  <a:srgbClr val="4A4A4A"/>
                </a:solidFill>
                <a:effectLst/>
                <a:latin typeface="inherit"/>
              </a:rPr>
              <a:t>ke</a:t>
            </a:r>
            <a:r>
              <a:rPr lang="en-ID" sz="2400" b="0" i="0" dirty="0">
                <a:solidFill>
                  <a:srgbClr val="4A4A4A"/>
                </a:solidFill>
                <a:effectLst/>
                <a:latin typeface="inherit"/>
              </a:rPr>
              <a:t> </a:t>
            </a:r>
            <a:r>
              <a:rPr lang="en-ID" sz="2400" b="0" i="0" dirty="0" err="1">
                <a:solidFill>
                  <a:srgbClr val="4A4A4A"/>
                </a:solidFill>
                <a:effectLst/>
                <a:latin typeface="inherit"/>
              </a:rPr>
              <a:t>dalam</a:t>
            </a:r>
            <a:r>
              <a:rPr lang="en-ID" sz="2400" b="0" i="0" dirty="0">
                <a:solidFill>
                  <a:srgbClr val="4A4A4A"/>
                </a:solidFill>
                <a:effectLst/>
                <a:latin typeface="inherit"/>
              </a:rPr>
              <a:t> </a:t>
            </a:r>
            <a:r>
              <a:rPr lang="en-ID" sz="2400" b="0" i="0" dirty="0" err="1">
                <a:solidFill>
                  <a:srgbClr val="4A4A4A"/>
                </a:solidFill>
                <a:effectLst/>
                <a:latin typeface="inherit"/>
              </a:rPr>
              <a:t>bangunan</a:t>
            </a:r>
            <a:r>
              <a:rPr lang="en-ID" sz="2400" b="0" i="0" dirty="0">
                <a:solidFill>
                  <a:srgbClr val="4A4A4A"/>
                </a:solidFill>
                <a:effectLst/>
                <a:latin typeface="inherit"/>
              </a:rPr>
              <a:t> </a:t>
            </a:r>
            <a:r>
              <a:rPr lang="en-ID" sz="2400" b="0" i="0" dirty="0" err="1">
                <a:solidFill>
                  <a:srgbClr val="4A4A4A"/>
                </a:solidFill>
                <a:effectLst/>
                <a:latin typeface="inherit"/>
              </a:rPr>
              <a:t>atau</a:t>
            </a:r>
            <a:r>
              <a:rPr lang="en-ID" sz="2400" b="0" i="0" dirty="0">
                <a:solidFill>
                  <a:srgbClr val="4A4A4A"/>
                </a:solidFill>
                <a:effectLst/>
                <a:latin typeface="inherit"/>
              </a:rPr>
              <a:t> di </a:t>
            </a:r>
            <a:r>
              <a:rPr lang="en-ID" sz="2400" b="0" i="0" dirty="0" err="1">
                <a:solidFill>
                  <a:srgbClr val="4A4A4A"/>
                </a:solidFill>
                <a:effectLst/>
                <a:latin typeface="inherit"/>
              </a:rPr>
              <a:t>sepanjang</a:t>
            </a:r>
            <a:r>
              <a:rPr lang="en-ID" sz="2400" b="0" i="0" dirty="0">
                <a:solidFill>
                  <a:srgbClr val="4A4A4A"/>
                </a:solidFill>
                <a:effectLst/>
                <a:latin typeface="inherit"/>
              </a:rPr>
              <a:t> </a:t>
            </a:r>
            <a:r>
              <a:rPr lang="en-ID" sz="2400" b="0" i="0" dirty="0" err="1">
                <a:solidFill>
                  <a:srgbClr val="4A4A4A"/>
                </a:solidFill>
                <a:effectLst/>
                <a:latin typeface="inherit"/>
              </a:rPr>
              <a:t>jalur</a:t>
            </a:r>
            <a:r>
              <a:rPr lang="en-ID" sz="2400" b="0" i="0" dirty="0">
                <a:solidFill>
                  <a:srgbClr val="4A4A4A"/>
                </a:solidFill>
                <a:effectLst/>
                <a:latin typeface="inherit"/>
              </a:rPr>
              <a:t> </a:t>
            </a:r>
            <a:r>
              <a:rPr lang="en-ID" sz="2400" b="0" i="0" dirty="0" err="1">
                <a:solidFill>
                  <a:srgbClr val="4A4A4A"/>
                </a:solidFill>
                <a:effectLst/>
                <a:latin typeface="inherit"/>
              </a:rPr>
              <a:t>pergerakan</a:t>
            </a:r>
            <a:r>
              <a:rPr lang="en-ID" sz="2400" b="0" i="0" dirty="0">
                <a:solidFill>
                  <a:srgbClr val="4A4A4A"/>
                </a:solidFill>
                <a:effectLst/>
                <a:latin typeface="inherit"/>
              </a:rPr>
              <a:t> yang </a:t>
            </a:r>
            <a:r>
              <a:rPr lang="en-ID" sz="2400" b="0" i="0" dirty="0" err="1">
                <a:solidFill>
                  <a:srgbClr val="4A4A4A"/>
                </a:solidFill>
                <a:effectLst/>
                <a:latin typeface="inherit"/>
              </a:rPr>
              <a:t>melaluinya</a:t>
            </a:r>
            <a:r>
              <a:rPr lang="en-ID" sz="2400" b="0" i="0" dirty="0">
                <a:solidFill>
                  <a:srgbClr val="4A4A4A"/>
                </a:solidFill>
                <a:effectLst/>
                <a:latin typeface="inherit"/>
              </a:rPr>
              <a:t>.  Ruang-</a:t>
            </a:r>
            <a:r>
              <a:rPr lang="en-ID" sz="2400" b="0" i="0" dirty="0" err="1">
                <a:solidFill>
                  <a:srgbClr val="4A4A4A"/>
                </a:solidFill>
                <a:effectLst/>
                <a:latin typeface="inherit"/>
              </a:rPr>
              <a:t>ruang</a:t>
            </a:r>
            <a:r>
              <a:rPr lang="en-ID" sz="2400" b="0" i="0" dirty="0">
                <a:solidFill>
                  <a:srgbClr val="4A4A4A"/>
                </a:solidFill>
                <a:effectLst/>
                <a:latin typeface="inherit"/>
              </a:rPr>
              <a:t> juga </a:t>
            </a:r>
            <a:r>
              <a:rPr lang="en-ID" sz="2400" b="0" i="0" dirty="0" err="1">
                <a:solidFill>
                  <a:srgbClr val="4A4A4A"/>
                </a:solidFill>
                <a:effectLst/>
                <a:latin typeface="inherit"/>
              </a:rPr>
              <a:t>dapat</a:t>
            </a:r>
            <a:r>
              <a:rPr lang="en-ID" sz="2400" b="0" i="0" dirty="0">
                <a:solidFill>
                  <a:srgbClr val="4A4A4A"/>
                </a:solidFill>
                <a:effectLst/>
                <a:latin typeface="inherit"/>
              </a:rPr>
              <a:t> </a:t>
            </a:r>
            <a:r>
              <a:rPr lang="en-ID" sz="2400" b="0" i="0" dirty="0" err="1">
                <a:solidFill>
                  <a:srgbClr val="4A4A4A"/>
                </a:solidFill>
                <a:effectLst/>
                <a:latin typeface="inherit"/>
              </a:rPr>
              <a:t>dikelompokkan</a:t>
            </a:r>
            <a:r>
              <a:rPr lang="en-ID" sz="2400" b="0" i="0" dirty="0">
                <a:solidFill>
                  <a:srgbClr val="4A4A4A"/>
                </a:solidFill>
                <a:effectLst/>
                <a:latin typeface="inherit"/>
              </a:rPr>
              <a:t> di </a:t>
            </a:r>
            <a:r>
              <a:rPr lang="en-ID" sz="2400" b="0" i="0" dirty="0" err="1">
                <a:solidFill>
                  <a:srgbClr val="4A4A4A"/>
                </a:solidFill>
                <a:effectLst/>
                <a:latin typeface="inherit"/>
              </a:rPr>
              <a:t>sekitar</a:t>
            </a:r>
            <a:r>
              <a:rPr lang="en-ID" sz="2400" b="0" i="0" dirty="0">
                <a:solidFill>
                  <a:srgbClr val="4A4A4A"/>
                </a:solidFill>
                <a:effectLst/>
                <a:latin typeface="inherit"/>
              </a:rPr>
              <a:t> </a:t>
            </a:r>
            <a:r>
              <a:rPr lang="en-ID" sz="2400" b="0" i="0" dirty="0" err="1">
                <a:solidFill>
                  <a:srgbClr val="4A4A4A"/>
                </a:solidFill>
                <a:effectLst/>
                <a:latin typeface="inherit"/>
              </a:rPr>
              <a:t>bidang</a:t>
            </a:r>
            <a:r>
              <a:rPr lang="en-ID" sz="2400" b="0" i="0" dirty="0">
                <a:solidFill>
                  <a:srgbClr val="4A4A4A"/>
                </a:solidFill>
                <a:effectLst/>
                <a:latin typeface="inherit"/>
              </a:rPr>
              <a:t> </a:t>
            </a:r>
            <a:r>
              <a:rPr lang="en-ID" sz="2400" b="0" i="0" dirty="0" err="1">
                <a:solidFill>
                  <a:srgbClr val="4A4A4A"/>
                </a:solidFill>
                <a:effectLst/>
                <a:latin typeface="inherit"/>
              </a:rPr>
              <a:t>atau</a:t>
            </a:r>
            <a:r>
              <a:rPr lang="en-ID" sz="2400" b="0" i="0" dirty="0">
                <a:solidFill>
                  <a:srgbClr val="4A4A4A"/>
                </a:solidFill>
                <a:effectLst/>
                <a:latin typeface="inherit"/>
              </a:rPr>
              <a:t> volume </a:t>
            </a:r>
            <a:r>
              <a:rPr lang="en-ID" sz="2400" b="0" i="0" dirty="0" err="1">
                <a:solidFill>
                  <a:srgbClr val="4A4A4A"/>
                </a:solidFill>
                <a:effectLst/>
                <a:latin typeface="inherit"/>
              </a:rPr>
              <a:t>ruang</a:t>
            </a:r>
            <a:r>
              <a:rPr lang="en-ID" sz="2400" b="0" i="0" dirty="0">
                <a:solidFill>
                  <a:srgbClr val="4A4A4A"/>
                </a:solidFill>
                <a:effectLst/>
                <a:latin typeface="inherit"/>
              </a:rPr>
              <a:t> yang </a:t>
            </a:r>
            <a:r>
              <a:rPr lang="en-ID" sz="2400" b="0" i="0" dirty="0" err="1">
                <a:solidFill>
                  <a:srgbClr val="4A4A4A"/>
                </a:solidFill>
                <a:effectLst/>
                <a:latin typeface="inherit"/>
              </a:rPr>
              <a:t>ditentukan</a:t>
            </a:r>
            <a:r>
              <a:rPr lang="en-ID" sz="2400" b="0" i="0" dirty="0">
                <a:solidFill>
                  <a:srgbClr val="4A4A4A"/>
                </a:solidFill>
                <a:effectLst/>
                <a:latin typeface="inherit"/>
              </a:rPr>
              <a:t>.</a:t>
            </a:r>
            <a:endParaRPr lang="en-ID" sz="2400" b="0" i="0" dirty="0">
              <a:solidFill>
                <a:srgbClr val="4A4A4A"/>
              </a:solidFill>
              <a:effectLst/>
              <a:latin typeface="Open Sans" panose="020B0606030504020204" pitchFamily="34" charset="0"/>
            </a:endParaRPr>
          </a:p>
          <a:p>
            <a:br>
              <a:rPr lang="en-ID" sz="2400" b="0" i="0" dirty="0">
                <a:solidFill>
                  <a:srgbClr val="4A4A4A"/>
                </a:solidFill>
                <a:effectLst/>
                <a:latin typeface="inherit"/>
              </a:rPr>
            </a:br>
            <a:endParaRPr lang="en-ID" sz="1000" b="0" i="0" dirty="0">
              <a:solidFill>
                <a:srgbClr val="4A4A4A"/>
              </a:solidFill>
              <a:effectLst/>
              <a:latin typeface="Open Sans" panose="020B0606030504020204" pitchFamily="34" charset="0"/>
            </a:endParaRPr>
          </a:p>
        </p:txBody>
      </p:sp>
    </p:spTree>
    <p:extLst>
      <p:ext uri="{BB962C8B-B14F-4D97-AF65-F5344CB8AC3E}">
        <p14:creationId xmlns:p14="http://schemas.microsoft.com/office/powerpoint/2010/main" val="336951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1"/>
          <p:cNvSpPr txBox="1">
            <a:spLocks noGrp="1"/>
          </p:cNvSpPr>
          <p:nvPr>
            <p:ph type="ctrTitle"/>
          </p:nvPr>
        </p:nvSpPr>
        <p:spPr>
          <a:xfrm>
            <a:off x="432000" y="289700"/>
            <a:ext cx="63720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Organisasi Grid dalam Desain Spasial</a:t>
            </a:r>
            <a:endParaRPr/>
          </a:p>
        </p:txBody>
      </p:sp>
      <p:sp>
        <p:nvSpPr>
          <p:cNvPr id="593" name="Google Shape;593;p61"/>
          <p:cNvSpPr txBox="1">
            <a:spLocks noGrp="1"/>
          </p:cNvSpPr>
          <p:nvPr>
            <p:ph type="body" idx="1"/>
          </p:nvPr>
        </p:nvSpPr>
        <p:spPr>
          <a:xfrm>
            <a:off x="432000" y="1727700"/>
            <a:ext cx="6372000" cy="3038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1900"/>
              <a:t>Ini terdiri dari komposisi 3 dimensi dari titik-titik linier. Komposisi stabil yang kuat diperoleh karena kontinuitas dan keteraturan yang diciptakan oleh grid.</a:t>
            </a:r>
            <a:endParaRPr sz="1900"/>
          </a:p>
        </p:txBody>
      </p:sp>
    </p:spTree>
    <p:extLst>
      <p:ext uri="{BB962C8B-B14F-4D97-AF65-F5344CB8AC3E}">
        <p14:creationId xmlns:p14="http://schemas.microsoft.com/office/powerpoint/2010/main" val="383856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52"/>
          <p:cNvPicPr preferRelativeResize="0">
            <a:picLocks noGrp="1"/>
          </p:cNvPicPr>
          <p:nvPr>
            <p:ph type="pic" idx="2"/>
          </p:nvPr>
        </p:nvPicPr>
        <p:blipFill>
          <a:blip r:embed="rId3">
            <a:alphaModFix/>
          </a:blip>
          <a:stretch>
            <a:fillRect/>
          </a:stretch>
        </p:blipFill>
        <p:spPr>
          <a:xfrm>
            <a:off x="0" y="1291275"/>
            <a:ext cx="3947400" cy="2960700"/>
          </a:xfrm>
          <a:prstGeom prst="round1Rect">
            <a:avLst>
              <a:gd name="adj" fmla="val 16667"/>
            </a:avLst>
          </a:prstGeom>
        </p:spPr>
      </p:pic>
      <p:sp>
        <p:nvSpPr>
          <p:cNvPr id="530" name="Google Shape;530;p52"/>
          <p:cNvSpPr txBox="1">
            <a:spLocks noGrp="1"/>
          </p:cNvSpPr>
          <p:nvPr>
            <p:ph type="body" idx="1"/>
          </p:nvPr>
        </p:nvSpPr>
        <p:spPr>
          <a:xfrm>
            <a:off x="5306400" y="1194750"/>
            <a:ext cx="36504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2000"/>
              <a:t>Dalam mendesain, tentu kita membutuhkan referensi seperti organisasi spasial ini. Organisasi spasial mengacu pada penempatan situs atau objek relatif satu sama lain.</a:t>
            </a:r>
            <a:endParaRPr sz="2000"/>
          </a:p>
        </p:txBody>
      </p:sp>
      <p:sp>
        <p:nvSpPr>
          <p:cNvPr id="531" name="Google Shape;531;p52"/>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Pengantar Organisasi Spasial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3"/>
          <p:cNvSpPr txBox="1">
            <a:spLocks noGrp="1"/>
          </p:cNvSpPr>
          <p:nvPr>
            <p:ph type="ctrTitle"/>
          </p:nvPr>
        </p:nvSpPr>
        <p:spPr>
          <a:xfrm>
            <a:off x="471600" y="363600"/>
            <a:ext cx="4201200" cy="5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Komponen Dasar Organisasi Spasial</a:t>
            </a:r>
            <a:endParaRPr/>
          </a:p>
        </p:txBody>
      </p:sp>
      <p:sp>
        <p:nvSpPr>
          <p:cNvPr id="537" name="Google Shape;537;p53"/>
          <p:cNvSpPr txBox="1">
            <a:spLocks noGrp="1"/>
          </p:cNvSpPr>
          <p:nvPr>
            <p:ph type="body" idx="1"/>
          </p:nvPr>
        </p:nvSpPr>
        <p:spPr>
          <a:xfrm>
            <a:off x="471600" y="1044000"/>
            <a:ext cx="4201200" cy="3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400"/>
              <a:t>Empat komponen dasar organisasi spasial adalah:</a:t>
            </a:r>
            <a:endParaRPr sz="2400"/>
          </a:p>
          <a:p>
            <a:pPr marL="457200" lvl="0" indent="-381000" algn="l" rtl="0">
              <a:spcBef>
                <a:spcPts val="1200"/>
              </a:spcBef>
              <a:spcAft>
                <a:spcPts val="0"/>
              </a:spcAft>
              <a:buSzPts val="2400"/>
              <a:buChar char="●"/>
            </a:pPr>
            <a:r>
              <a:rPr lang="id" sz="2400"/>
              <a:t>Poin</a:t>
            </a:r>
            <a:endParaRPr sz="2400"/>
          </a:p>
          <a:p>
            <a:pPr marL="457200" lvl="0" indent="-381000" algn="l" rtl="0">
              <a:spcBef>
                <a:spcPts val="0"/>
              </a:spcBef>
              <a:spcAft>
                <a:spcPts val="0"/>
              </a:spcAft>
              <a:buSzPts val="2400"/>
              <a:buChar char="●"/>
            </a:pPr>
            <a:r>
              <a:rPr lang="id" sz="2400"/>
              <a:t>Garis</a:t>
            </a:r>
            <a:endParaRPr sz="2400"/>
          </a:p>
          <a:p>
            <a:pPr marL="457200" lvl="0" indent="-381000" algn="l" rtl="0">
              <a:spcBef>
                <a:spcPts val="0"/>
              </a:spcBef>
              <a:spcAft>
                <a:spcPts val="0"/>
              </a:spcAft>
              <a:buSzPts val="2400"/>
              <a:buChar char="●"/>
            </a:pPr>
            <a:r>
              <a:rPr lang="id" sz="2400"/>
              <a:t>Daerah</a:t>
            </a:r>
            <a:endParaRPr sz="2400"/>
          </a:p>
          <a:p>
            <a:pPr marL="457200" lvl="0" indent="-381000" algn="l" rtl="0">
              <a:spcBef>
                <a:spcPts val="0"/>
              </a:spcBef>
              <a:spcAft>
                <a:spcPts val="0"/>
              </a:spcAft>
              <a:buSzPts val="2400"/>
              <a:buChar char="●"/>
            </a:pPr>
            <a:r>
              <a:rPr lang="id" sz="2400"/>
              <a:t>Volume</a:t>
            </a:r>
            <a:endParaRPr sz="2400"/>
          </a:p>
        </p:txBody>
      </p:sp>
      <p:pic>
        <p:nvPicPr>
          <p:cNvPr id="538" name="Google Shape;538;p53"/>
          <p:cNvPicPr preferRelativeResize="0">
            <a:picLocks noGrp="1"/>
          </p:cNvPicPr>
          <p:nvPr>
            <p:ph type="pic" idx="2"/>
          </p:nvPr>
        </p:nvPicPr>
        <p:blipFill>
          <a:blip r:embed="rId3">
            <a:alphaModFix/>
          </a:blip>
          <a:stretch>
            <a:fillRect/>
          </a:stretch>
        </p:blipFill>
        <p:spPr>
          <a:xfrm>
            <a:off x="5098725" y="791815"/>
            <a:ext cx="3867900" cy="4085400"/>
          </a:xfrm>
          <a:prstGeom prst="round1Rect">
            <a:avLst>
              <a:gd name="adj" fmla="val 16667"/>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54"/>
          <p:cNvPicPr preferRelativeResize="0">
            <a:picLocks noGrp="1"/>
          </p:cNvPicPr>
          <p:nvPr>
            <p:ph type="pic" idx="2"/>
          </p:nvPr>
        </p:nvPicPr>
        <p:blipFill>
          <a:blip r:embed="rId3">
            <a:alphaModFix/>
          </a:blip>
          <a:stretch>
            <a:fillRect/>
          </a:stretch>
        </p:blipFill>
        <p:spPr>
          <a:xfrm>
            <a:off x="0" y="1291275"/>
            <a:ext cx="3947400" cy="2960700"/>
          </a:xfrm>
          <a:prstGeom prst="round1Rect">
            <a:avLst>
              <a:gd name="adj" fmla="val 16667"/>
            </a:avLst>
          </a:prstGeom>
        </p:spPr>
      </p:pic>
      <p:sp>
        <p:nvSpPr>
          <p:cNvPr id="544" name="Google Shape;544;p54"/>
          <p:cNvSpPr txBox="1">
            <a:spLocks noGrp="1"/>
          </p:cNvSpPr>
          <p:nvPr>
            <p:ph type="body" idx="1"/>
          </p:nvPr>
        </p:nvSpPr>
        <p:spPr>
          <a:xfrm>
            <a:off x="5306400" y="1194750"/>
            <a:ext cx="36504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1900"/>
              <a:t>Organisasi spasial dalam arsitektur sangat penting dalam menciptakan komposisi karena dapat menyatukan berbagai bentuk dan memberikan struktur yang kohesif pada desain.</a:t>
            </a:r>
            <a:endParaRPr sz="1900"/>
          </a:p>
        </p:txBody>
      </p:sp>
      <p:sp>
        <p:nvSpPr>
          <p:cNvPr id="545" name="Google Shape;545;p54"/>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Pentingnya Organisasi Spasial dalam Arsitektur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55"/>
          <p:cNvPicPr preferRelativeResize="0">
            <a:picLocks noGrp="1"/>
          </p:cNvPicPr>
          <p:nvPr>
            <p:ph type="pic" idx="2"/>
          </p:nvPr>
        </p:nvPicPr>
        <p:blipFill rotWithShape="1">
          <a:blip r:embed="rId3">
            <a:alphaModFix/>
          </a:blip>
          <a:srcRect l="8395" r="8395"/>
          <a:stretch/>
        </p:blipFill>
        <p:spPr>
          <a:xfrm>
            <a:off x="0" y="399600"/>
            <a:ext cx="3947400" cy="4743900"/>
          </a:xfrm>
          <a:prstGeom prst="round1Rect">
            <a:avLst>
              <a:gd name="adj" fmla="val 16667"/>
            </a:avLst>
          </a:prstGeom>
        </p:spPr>
      </p:pic>
      <p:sp>
        <p:nvSpPr>
          <p:cNvPr id="551" name="Google Shape;551;p55"/>
          <p:cNvSpPr txBox="1">
            <a:spLocks noGrp="1"/>
          </p:cNvSpPr>
          <p:nvPr>
            <p:ph type="body" idx="1"/>
          </p:nvPr>
        </p:nvSpPr>
        <p:spPr>
          <a:xfrm>
            <a:off x="5306400" y="1194750"/>
            <a:ext cx="36504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2400"/>
              <a:t>Hubungan spasial membantu menentukan interaksi antara bentuk dan ruang.</a:t>
            </a:r>
            <a:endParaRPr sz="2400"/>
          </a:p>
        </p:txBody>
      </p:sp>
      <p:sp>
        <p:nvSpPr>
          <p:cNvPr id="552" name="Google Shape;552;p55"/>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Memahami Hubungan Spasial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56"/>
          <p:cNvPicPr preferRelativeResize="0">
            <a:picLocks noGrp="1"/>
          </p:cNvPicPr>
          <p:nvPr>
            <p:ph type="pic" idx="2"/>
          </p:nvPr>
        </p:nvPicPr>
        <p:blipFill rotWithShape="1">
          <a:blip r:embed="rId3">
            <a:alphaModFix/>
          </a:blip>
          <a:srcRect l="8395" r="8395"/>
          <a:stretch/>
        </p:blipFill>
        <p:spPr>
          <a:xfrm>
            <a:off x="0" y="399600"/>
            <a:ext cx="3947400" cy="4743900"/>
          </a:xfrm>
          <a:prstGeom prst="round1Rect">
            <a:avLst>
              <a:gd name="adj" fmla="val 16667"/>
            </a:avLst>
          </a:prstGeom>
        </p:spPr>
      </p:pic>
      <p:sp>
        <p:nvSpPr>
          <p:cNvPr id="558" name="Google Shape;558;p56"/>
          <p:cNvSpPr txBox="1">
            <a:spLocks noGrp="1"/>
          </p:cNvSpPr>
          <p:nvPr>
            <p:ph type="body" idx="1"/>
          </p:nvPr>
        </p:nvSpPr>
        <p:spPr>
          <a:xfrm>
            <a:off x="5306400" y="1194750"/>
            <a:ext cx="36504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1800"/>
              <a:t>Hubungan spasial yang saling terkait adalah hasil akhir dari tumpang tindih dua volume dan keluaran dari ruang bersama. Area yang saling terkait dari dua volume dapat dibagi oleh setiap ruang secara merata, dan dengan bergabung dengan salah satu ruang, itu dapat berubah menjadi bagian integral dari total volume.</a:t>
            </a:r>
            <a:endParaRPr sz="1800"/>
          </a:p>
        </p:txBody>
      </p:sp>
      <p:sp>
        <p:nvSpPr>
          <p:cNvPr id="559" name="Google Shape;559;p56"/>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Ruang yang Saling Terkait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57"/>
          <p:cNvPicPr preferRelativeResize="0">
            <a:picLocks noGrp="1"/>
          </p:cNvPicPr>
          <p:nvPr>
            <p:ph type="pic" idx="2"/>
          </p:nvPr>
        </p:nvPicPr>
        <p:blipFill rotWithShape="1">
          <a:blip r:embed="rId3">
            <a:alphaModFix/>
          </a:blip>
          <a:srcRect l="8395" r="8395"/>
          <a:stretch/>
        </p:blipFill>
        <p:spPr>
          <a:xfrm>
            <a:off x="0" y="399600"/>
            <a:ext cx="3947400" cy="4743900"/>
          </a:xfrm>
          <a:prstGeom prst="round1Rect">
            <a:avLst>
              <a:gd name="adj" fmla="val 16667"/>
            </a:avLst>
          </a:prstGeom>
        </p:spPr>
      </p:pic>
      <p:sp>
        <p:nvSpPr>
          <p:cNvPr id="565" name="Google Shape;565;p57"/>
          <p:cNvSpPr txBox="1">
            <a:spLocks noGrp="1"/>
          </p:cNvSpPr>
          <p:nvPr>
            <p:ph type="body" idx="1"/>
          </p:nvPr>
        </p:nvSpPr>
        <p:spPr>
          <a:xfrm>
            <a:off x="5306400" y="978450"/>
            <a:ext cx="3650400" cy="381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1900"/>
              <a:t>Ruang yang besar dapat memiliki ruang yang lebih kecil dalam volumenya dan dari dua ruang yang lebih besar membantu dalam menentukan batas untuk ruang yang lebih kecil di dalamnya. Agar hubungan spasial ini dapat dipahami, diperlukan perbedaan ukuran yang jelas antara dua ruang.</a:t>
            </a:r>
            <a:endParaRPr sz="1900"/>
          </a:p>
        </p:txBody>
      </p:sp>
      <p:sp>
        <p:nvSpPr>
          <p:cNvPr id="566" name="Google Shape;566;p57"/>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Ruang Dalam Ruangan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58"/>
          <p:cNvPicPr preferRelativeResize="0">
            <a:picLocks noGrp="1"/>
          </p:cNvPicPr>
          <p:nvPr>
            <p:ph type="pic" idx="2"/>
          </p:nvPr>
        </p:nvPicPr>
        <p:blipFill rotWithShape="1">
          <a:blip r:embed="rId3">
            <a:alphaModFix/>
          </a:blip>
          <a:srcRect l="8395" r="8395"/>
          <a:stretch/>
        </p:blipFill>
        <p:spPr>
          <a:xfrm>
            <a:off x="0" y="399600"/>
            <a:ext cx="3947400" cy="4743900"/>
          </a:xfrm>
          <a:prstGeom prst="round1Rect">
            <a:avLst>
              <a:gd name="adj" fmla="val 16667"/>
            </a:avLst>
          </a:prstGeom>
        </p:spPr>
      </p:pic>
      <p:sp>
        <p:nvSpPr>
          <p:cNvPr id="572" name="Google Shape;572;p58"/>
          <p:cNvSpPr txBox="1">
            <a:spLocks noGrp="1"/>
          </p:cNvSpPr>
          <p:nvPr>
            <p:ph type="body" idx="1"/>
          </p:nvPr>
        </p:nvSpPr>
        <p:spPr>
          <a:xfrm>
            <a:off x="5306400" y="1194750"/>
            <a:ext cx="36504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1800"/>
              <a:t>Kedekatan memungkinkan setiap ruang didefinisikan dengan jelas dan untuk menanggapi persyaratan fungsional atau simbolis tertentu. Dan besarnya kontinuitas yang terjadi antara dua ruang tergantung pada sifat-sifat bidang yang memisahkan dan menyatukannya pada saat yang bersamaan.</a:t>
            </a:r>
            <a:endParaRPr sz="1800"/>
          </a:p>
        </p:txBody>
      </p:sp>
      <p:sp>
        <p:nvSpPr>
          <p:cNvPr id="573" name="Google Shape;573;p58"/>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Ruang Berdekatan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59"/>
          <p:cNvPicPr preferRelativeResize="0">
            <a:picLocks noGrp="1"/>
          </p:cNvPicPr>
          <p:nvPr>
            <p:ph type="pic" idx="2"/>
          </p:nvPr>
        </p:nvPicPr>
        <p:blipFill rotWithShape="1">
          <a:blip r:embed="rId3">
            <a:alphaModFix/>
          </a:blip>
          <a:srcRect l="8395" r="8395"/>
          <a:stretch/>
        </p:blipFill>
        <p:spPr>
          <a:xfrm>
            <a:off x="0" y="399600"/>
            <a:ext cx="3947400" cy="4743900"/>
          </a:xfrm>
          <a:prstGeom prst="round1Rect">
            <a:avLst>
              <a:gd name="adj" fmla="val 16667"/>
            </a:avLst>
          </a:prstGeom>
        </p:spPr>
      </p:pic>
      <p:sp>
        <p:nvSpPr>
          <p:cNvPr id="579" name="Google Shape;579;p59"/>
          <p:cNvSpPr txBox="1">
            <a:spLocks noGrp="1"/>
          </p:cNvSpPr>
          <p:nvPr>
            <p:ph type="body" idx="1"/>
          </p:nvPr>
        </p:nvSpPr>
        <p:spPr>
          <a:xfrm>
            <a:off x="5306400" y="1194750"/>
            <a:ext cx="36504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d" sz="2100"/>
              <a:t>Ruang perantara menghubungkan dua ruang satu sama lain dan hubungan spasial kedua tempat tergantung pada kualitas ruang ketiga.</a:t>
            </a:r>
            <a:endParaRPr sz="2100"/>
          </a:p>
        </p:txBody>
      </p:sp>
      <p:sp>
        <p:nvSpPr>
          <p:cNvPr id="580" name="Google Shape;580;p59"/>
          <p:cNvSpPr txBox="1">
            <a:spLocks noGrp="1"/>
          </p:cNvSpPr>
          <p:nvPr>
            <p:ph type="ctrTitle"/>
          </p:nvPr>
        </p:nvSpPr>
        <p:spPr>
          <a:xfrm>
            <a:off x="5306400" y="399600"/>
            <a:ext cx="36504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Ruang yang Terhubung oleh Ruang Bersama</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gtree Fusion">
  <a:themeElements>
    <a:clrScheme name="Simple Light">
      <a:dk1>
        <a:srgbClr val="000000"/>
      </a:dk1>
      <a:lt1>
        <a:srgbClr val="FFFFFF"/>
      </a:lt1>
      <a:dk2>
        <a:srgbClr val="666666"/>
      </a:dk2>
      <a:lt2>
        <a:srgbClr val="EEEEEE"/>
      </a:lt2>
      <a:accent1>
        <a:srgbClr val="7F6CFC"/>
      </a:accent1>
      <a:accent2>
        <a:srgbClr val="1EDFCB"/>
      </a:accent2>
      <a:accent3>
        <a:srgbClr val="117DFF"/>
      </a:accent3>
      <a:accent4>
        <a:srgbClr val="F7627B"/>
      </a:accent4>
      <a:accent5>
        <a:srgbClr val="FF0000"/>
      </a:accent5>
      <a:accent6>
        <a:srgbClr val="EEFF41"/>
      </a:accent6>
      <a:hlink>
        <a:srgbClr val="00FF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Words>
  <Application>Microsoft Office PowerPoint</Application>
  <PresentationFormat>On-screen Show (16:9)</PresentationFormat>
  <Paragraphs>41</Paragraphs>
  <Slides>15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Figtree SemiBold</vt:lpstr>
      <vt:lpstr>inherit</vt:lpstr>
      <vt:lpstr>Hanken Grotesk</vt:lpstr>
      <vt:lpstr>Manrope ExtraBold</vt:lpstr>
      <vt:lpstr>Hanken Grotesk ExtraBold</vt:lpstr>
      <vt:lpstr>Manrope</vt:lpstr>
      <vt:lpstr>Figtree ExtraBold</vt:lpstr>
      <vt:lpstr>Figtree</vt:lpstr>
      <vt:lpstr>Work Sans SemiBold</vt:lpstr>
      <vt:lpstr>Open Sans</vt:lpstr>
      <vt:lpstr>Simple Light</vt:lpstr>
      <vt:lpstr>Figtree Fusion</vt:lpstr>
      <vt:lpstr>Organisasi Spasial Dalam Ruang </vt:lpstr>
      <vt:lpstr>Pengantar Organisasi Spasial</vt:lpstr>
      <vt:lpstr>Komponen Dasar Organisasi Spasial</vt:lpstr>
      <vt:lpstr>Pentingnya Organisasi Spasial dalam Arsitektur</vt:lpstr>
      <vt:lpstr>Memahami Hubungan Spasial</vt:lpstr>
      <vt:lpstr>Ruang yang Saling Terkait</vt:lpstr>
      <vt:lpstr>Ruang Dalam Ruangan</vt:lpstr>
      <vt:lpstr>Ruang Berdekatan</vt:lpstr>
      <vt:lpstr>Ruang yang Terhubung oleh Ruang Bersama</vt:lpstr>
      <vt:lpstr>Pendekatan Organisasi Lainnya</vt:lpstr>
      <vt:lpstr> Centralized Organization</vt:lpstr>
      <vt:lpstr> Linear Organization </vt:lpstr>
      <vt:lpstr> Radial Organization  </vt:lpstr>
      <vt:lpstr>Clustered Organization</vt:lpstr>
      <vt:lpstr>Organisasi Grid dalam Desain Spasial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Organisasi Spasial Dalam Ruang</dc:title>
  <dc:creator>USER</dc:creator>
  <cp:lastModifiedBy>USER</cp:lastModifiedBy>
  <cp:revision>1</cp:revision>
  <dcterms:modified xsi:type="dcterms:W3CDTF">2024-10-14T17:20:55Z</dcterms:modified>
</cp:coreProperties>
</file>