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58" r:id="rId4"/>
    <p:sldId id="259" r:id="rId5"/>
    <p:sldId id="260"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1D8BD707-D9CF-40AE-B4C6-C98DA3205C09}" type="datetimeFigureOut">
              <a:rPr lang="en-US" smtClean="0"/>
              <a:pPr/>
              <a:t>1/9/2024</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B6F15528-21DE-4FAA-801E-634DDDAF4B2B}"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1D8BD707-D9CF-40AE-B4C6-C98DA3205C09}" type="datetimeFigureOut">
              <a:rPr lang="en-US" smtClean="0"/>
              <a:pPr/>
              <a:t>1/9/2024</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B6F15528-21DE-4FAA-801E-634DDDAF4B2B}"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1D8BD707-D9CF-40AE-B4C6-C98DA3205C09}" type="datetimeFigureOut">
              <a:rPr lang="en-US" smtClean="0"/>
              <a:pPr/>
              <a:t>1/9/2024</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6F15528-21DE-4FAA-801E-634DDDAF4B2B}"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LEGALITAS USAHA</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LEGALITAS USAHA</a:t>
            </a:r>
            <a:endParaRPr lang="en-US" dirty="0"/>
          </a:p>
        </p:txBody>
      </p:sp>
      <p:sp>
        <p:nvSpPr>
          <p:cNvPr id="3" name="Content Placeholder 2"/>
          <p:cNvSpPr>
            <a:spLocks noGrp="1"/>
          </p:cNvSpPr>
          <p:nvPr>
            <p:ph sz="quarter" idx="1"/>
          </p:nvPr>
        </p:nvSpPr>
        <p:spPr/>
        <p:txBody>
          <a:bodyPr/>
          <a:lstStyle/>
          <a:p>
            <a:r>
              <a:rPr lang="en-US" dirty="0" err="1" smtClean="0"/>
              <a:t>Legalitas</a:t>
            </a:r>
            <a:r>
              <a:rPr lang="en-US" dirty="0" smtClean="0"/>
              <a:t> </a:t>
            </a:r>
            <a:r>
              <a:rPr lang="en-US" dirty="0" err="1" smtClean="0"/>
              <a:t>usaha</a:t>
            </a:r>
            <a:r>
              <a:rPr lang="en-US" dirty="0" smtClean="0"/>
              <a:t> </a:t>
            </a:r>
            <a:r>
              <a:rPr lang="en-US" dirty="0" err="1" smtClean="0"/>
              <a:t>mengacu</a:t>
            </a:r>
            <a:r>
              <a:rPr lang="en-US" dirty="0" smtClean="0"/>
              <a:t> </a:t>
            </a:r>
            <a:r>
              <a:rPr lang="en-US" dirty="0" err="1" smtClean="0"/>
              <a:t>pada</a:t>
            </a:r>
            <a:r>
              <a:rPr lang="en-US" dirty="0" smtClean="0"/>
              <a:t> status </a:t>
            </a:r>
            <a:r>
              <a:rPr lang="en-US" dirty="0" err="1" smtClean="0"/>
              <a:t>hukum</a:t>
            </a:r>
            <a:r>
              <a:rPr lang="en-US" dirty="0" smtClean="0"/>
              <a:t> </a:t>
            </a:r>
            <a:r>
              <a:rPr lang="en-US" dirty="0" err="1" smtClean="0"/>
              <a:t>suatu</a:t>
            </a:r>
            <a:r>
              <a:rPr lang="en-US" dirty="0" smtClean="0"/>
              <a:t> </a:t>
            </a:r>
            <a:r>
              <a:rPr lang="en-US" dirty="0" err="1" smtClean="0"/>
              <a:t>perusahaan</a:t>
            </a:r>
            <a:r>
              <a:rPr lang="en-US" dirty="0" smtClean="0"/>
              <a:t> </a:t>
            </a:r>
            <a:r>
              <a:rPr lang="en-US" dirty="0" err="1" smtClean="0"/>
              <a:t>atau</a:t>
            </a:r>
            <a:r>
              <a:rPr lang="en-US" dirty="0" smtClean="0"/>
              <a:t> </a:t>
            </a:r>
            <a:r>
              <a:rPr lang="en-US" dirty="0" err="1" smtClean="0"/>
              <a:t>bisnis</a:t>
            </a:r>
            <a:r>
              <a:rPr lang="en-US" dirty="0" smtClean="0"/>
              <a:t>, </a:t>
            </a:r>
            <a:r>
              <a:rPr lang="en-US" dirty="0" err="1" smtClean="0"/>
              <a:t>sementara</a:t>
            </a:r>
            <a:r>
              <a:rPr lang="en-US" dirty="0" smtClean="0"/>
              <a:t> </a:t>
            </a:r>
            <a:r>
              <a:rPr lang="en-US" dirty="0" err="1" smtClean="0"/>
              <a:t>izin</a:t>
            </a:r>
            <a:r>
              <a:rPr lang="en-US" dirty="0" smtClean="0"/>
              <a:t> </a:t>
            </a:r>
            <a:r>
              <a:rPr lang="en-US" dirty="0" err="1" smtClean="0"/>
              <a:t>edar</a:t>
            </a:r>
            <a:r>
              <a:rPr lang="en-US" dirty="0" smtClean="0"/>
              <a:t> </a:t>
            </a:r>
            <a:r>
              <a:rPr lang="en-US" dirty="0" err="1" smtClean="0"/>
              <a:t>adalah</a:t>
            </a:r>
            <a:r>
              <a:rPr lang="en-US" dirty="0" smtClean="0"/>
              <a:t> </a:t>
            </a:r>
            <a:r>
              <a:rPr lang="en-US" dirty="0" err="1" smtClean="0"/>
              <a:t>persetujuan</a:t>
            </a:r>
            <a:r>
              <a:rPr lang="en-US" dirty="0" smtClean="0"/>
              <a:t> </a:t>
            </a:r>
            <a:r>
              <a:rPr lang="en-US" dirty="0" err="1" smtClean="0"/>
              <a:t>resmi</a:t>
            </a:r>
            <a:r>
              <a:rPr lang="en-US" dirty="0" smtClean="0"/>
              <a:t> yang </a:t>
            </a:r>
            <a:r>
              <a:rPr lang="en-US" dirty="0" err="1" smtClean="0"/>
              <a:t>diberikan</a:t>
            </a:r>
            <a:r>
              <a:rPr lang="en-US" dirty="0" smtClean="0"/>
              <a:t> </a:t>
            </a:r>
            <a:r>
              <a:rPr lang="en-US" dirty="0" err="1" smtClean="0"/>
              <a:t>oleh</a:t>
            </a:r>
            <a:r>
              <a:rPr lang="en-US" dirty="0" smtClean="0"/>
              <a:t> </a:t>
            </a:r>
            <a:r>
              <a:rPr lang="en-US" dirty="0" err="1" smtClean="0"/>
              <a:t>pemerintah</a:t>
            </a:r>
            <a:r>
              <a:rPr lang="en-US" dirty="0" smtClean="0"/>
              <a:t> </a:t>
            </a:r>
            <a:r>
              <a:rPr lang="en-US" dirty="0" err="1" smtClean="0"/>
              <a:t>untuk</a:t>
            </a:r>
            <a:r>
              <a:rPr lang="en-US" dirty="0" smtClean="0"/>
              <a:t> </a:t>
            </a:r>
            <a:r>
              <a:rPr lang="en-US" dirty="0" err="1" smtClean="0"/>
              <a:t>memasarkan</a:t>
            </a:r>
            <a:r>
              <a:rPr lang="en-US" dirty="0" smtClean="0"/>
              <a:t> </a:t>
            </a:r>
            <a:r>
              <a:rPr lang="en-US" dirty="0" err="1" smtClean="0"/>
              <a:t>produk</a:t>
            </a:r>
            <a:r>
              <a:rPr lang="en-US" dirty="0" smtClean="0"/>
              <a:t> </a:t>
            </a:r>
            <a:r>
              <a:rPr lang="en-US" dirty="0" err="1" smtClean="0"/>
              <a:t>atau</a:t>
            </a:r>
            <a:r>
              <a:rPr lang="en-US" dirty="0" smtClean="0"/>
              <a:t> </a:t>
            </a:r>
            <a:r>
              <a:rPr lang="en-US" dirty="0" err="1" smtClean="0"/>
              <a:t>layanan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LEGALITAS PERUSAHAAN</a:t>
            </a:r>
            <a:endParaRPr lang="en-US" dirty="0"/>
          </a:p>
        </p:txBody>
      </p:sp>
      <p:sp>
        <p:nvSpPr>
          <p:cNvPr id="3" name="Content Placeholder 2"/>
          <p:cNvSpPr>
            <a:spLocks noGrp="1"/>
          </p:cNvSpPr>
          <p:nvPr>
            <p:ph idx="1"/>
          </p:nvPr>
        </p:nvSpPr>
        <p:spPr/>
        <p:txBody>
          <a:bodyPr>
            <a:normAutofit fontScale="92500" lnSpcReduction="10000"/>
          </a:bodyPr>
          <a:lstStyle/>
          <a:p>
            <a:pPr>
              <a:lnSpc>
                <a:spcPct val="90000"/>
              </a:lnSpc>
              <a:buFont typeface="Wingdings" pitchFamily="2" charset="2"/>
              <a:buNone/>
            </a:pPr>
            <a:endParaRPr lang="id-ID" sz="4400" dirty="0" smtClean="0"/>
          </a:p>
          <a:p>
            <a:pPr>
              <a:lnSpc>
                <a:spcPct val="90000"/>
              </a:lnSpc>
              <a:buFont typeface="Wingdings" pitchFamily="2" charset="2"/>
              <a:buNone/>
            </a:pPr>
            <a:r>
              <a:rPr lang="id-ID" dirty="0" smtClean="0"/>
              <a:t>	 legalitas  adalah apakah pendirian dan operasional perusahaan telah memenuhi ketentuan-ketentuan Pemerintah. Misalnya, telah memiliki :</a:t>
            </a:r>
          </a:p>
          <a:p>
            <a:pPr>
              <a:lnSpc>
                <a:spcPct val="90000"/>
              </a:lnSpc>
              <a:buFont typeface="Wingdings" pitchFamily="2" charset="2"/>
              <a:buNone/>
            </a:pPr>
            <a:r>
              <a:rPr lang="id-ID" dirty="0" smtClean="0"/>
              <a:t>	- 	Pengesahan perusahaan ( untuk PT ) oleh Menteri Kehakiman;</a:t>
            </a:r>
          </a:p>
          <a:p>
            <a:pPr>
              <a:lnSpc>
                <a:spcPct val="90000"/>
              </a:lnSpc>
              <a:buFont typeface="Wingdings" pitchFamily="2" charset="2"/>
              <a:buNone/>
            </a:pPr>
            <a:r>
              <a:rPr lang="id-ID" dirty="0" smtClean="0"/>
              <a:t>	- 	Tanda Daftar Perusahaan ( TDP ), Surat Ijin Usaha Perdagangan ( SIUP ), Nomor Pokok Wajib Pajak ( NPWP ), Keanggotaan / 	sertifikasi  yang dikeluarkan oleh Asosiasi, dll;</a:t>
            </a:r>
          </a:p>
          <a:p>
            <a:pPr>
              <a:lnSpc>
                <a:spcPct val="90000"/>
              </a:lnSpc>
              <a:buFont typeface="Wingdings" pitchFamily="2" charset="2"/>
              <a:buNone/>
            </a:pPr>
            <a:r>
              <a:rPr lang="id-ID" dirty="0" smtClean="0"/>
              <a:t>	-	 Untuk beberapa usaha tertentu diperlukan ijin gangguan ( HO ), Analisa Dampak Lingkungan ( AMDAL );</a:t>
            </a:r>
          </a:p>
          <a:p>
            <a:pPr>
              <a:lnSpc>
                <a:spcPct val="90000"/>
              </a:lnSpc>
              <a:buFont typeface="Wingdings" pitchFamily="2" charset="2"/>
              <a:buNone/>
            </a:pPr>
            <a:r>
              <a:rPr lang="id-ID" dirty="0" smtClean="0"/>
              <a:t>	- 	Untuk eksportir / importir diperlukan surat-surat ijin khusus yang dipersyaratkan bagi eksportir / importir.</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nSpc>
                <a:spcPct val="90000"/>
              </a:lnSpc>
              <a:buFont typeface="Wingdings" pitchFamily="2" charset="2"/>
              <a:buNone/>
            </a:pPr>
            <a:r>
              <a:rPr lang="id-ID" dirty="0" smtClean="0"/>
              <a:t> evaluasi aspek yuridis mencakup  :</a:t>
            </a:r>
            <a:r>
              <a:rPr lang="id-ID" i="1" dirty="0" smtClean="0"/>
              <a:t> </a:t>
            </a:r>
          </a:p>
          <a:p>
            <a:pPr>
              <a:lnSpc>
                <a:spcPct val="90000"/>
              </a:lnSpc>
              <a:buFont typeface="Wingdings" pitchFamily="2" charset="2"/>
              <a:buNone/>
            </a:pPr>
            <a:r>
              <a:rPr lang="id-ID" dirty="0" smtClean="0"/>
              <a:t>	1.  Bentuk Badan Hukum Perusahaan;</a:t>
            </a:r>
          </a:p>
          <a:p>
            <a:pPr>
              <a:lnSpc>
                <a:spcPct val="90000"/>
              </a:lnSpc>
              <a:buFont typeface="Wingdings" pitchFamily="2" charset="2"/>
              <a:buNone/>
            </a:pPr>
            <a:r>
              <a:rPr lang="id-ID" dirty="0" smtClean="0"/>
              <a:t>	2.  Legalitas pelaksanaan proyek ( apakah perusahaan beroperasi sesuai ijin yang diberikan oleh Pemerintah setempat );</a:t>
            </a:r>
          </a:p>
          <a:p>
            <a:pPr>
              <a:lnSpc>
                <a:spcPct val="90000"/>
              </a:lnSpc>
              <a:buFont typeface="Wingdings" pitchFamily="2" charset="2"/>
              <a:buNone/>
            </a:pPr>
            <a:r>
              <a:rPr lang="id-ID" dirty="0" smtClean="0"/>
              <a:t>	3.  Identitas Pelaksana proyek;</a:t>
            </a:r>
          </a:p>
          <a:p>
            <a:pPr>
              <a:lnSpc>
                <a:spcPct val="90000"/>
              </a:lnSpc>
              <a:buFont typeface="Wingdings" pitchFamily="2" charset="2"/>
              <a:buNone/>
            </a:pPr>
            <a:r>
              <a:rPr lang="id-ID" dirty="0" smtClean="0"/>
              <a:t>	4.  Lokasi ( tempat ) pelaksanaan proyek;</a:t>
            </a:r>
          </a:p>
          <a:p>
            <a:pPr>
              <a:lnSpc>
                <a:spcPct val="90000"/>
              </a:lnSpc>
              <a:buFont typeface="Wingdings" pitchFamily="2" charset="2"/>
              <a:buNone/>
            </a:pPr>
            <a:r>
              <a:rPr lang="id-ID" dirty="0" smtClean="0"/>
              <a:t>	5.  Waktu pelaksanaan proyek;</a:t>
            </a:r>
          </a:p>
          <a:p>
            <a:pPr>
              <a:lnSpc>
                <a:spcPct val="90000"/>
              </a:lnSpc>
              <a:buFont typeface="Wingdings" pitchFamily="2" charset="2"/>
              <a:buNone/>
            </a:pPr>
            <a:r>
              <a:rPr lang="id-ID" dirty="0" smtClean="0"/>
              <a:t>	6.  Cara pelaksanaan proyek</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LOKASI,WAKTU DAN SYARAT </a:t>
            </a:r>
            <a:endParaRPr lang="en-US" dirty="0"/>
          </a:p>
        </p:txBody>
      </p:sp>
      <p:sp>
        <p:nvSpPr>
          <p:cNvPr id="3" name="Content Placeholder 2"/>
          <p:cNvSpPr>
            <a:spLocks noGrp="1"/>
          </p:cNvSpPr>
          <p:nvPr>
            <p:ph idx="1"/>
          </p:nvPr>
        </p:nvSpPr>
        <p:spPr/>
        <p:txBody>
          <a:bodyPr/>
          <a:lstStyle/>
          <a:p>
            <a:pPr>
              <a:buFont typeface="Wingdings" pitchFamily="2" charset="2"/>
              <a:buNone/>
            </a:pPr>
            <a:r>
              <a:rPr lang="en-US" sz="1600" b="1" dirty="0" smtClean="0"/>
              <a:t>         </a:t>
            </a:r>
            <a:r>
              <a:rPr lang="id-ID" sz="1600" b="1" dirty="0" smtClean="0"/>
              <a:t>LOKASI ( TEMPAT ) PELAKSANAAN </a:t>
            </a:r>
            <a:endParaRPr lang="id-ID" sz="1600" dirty="0" smtClean="0"/>
          </a:p>
          <a:p>
            <a:pPr>
              <a:buFont typeface="Wingdings" pitchFamily="2" charset="2"/>
              <a:buNone/>
            </a:pPr>
            <a:r>
              <a:rPr lang="id-ID" sz="1600" dirty="0" smtClean="0"/>
              <a:t>	lokasi ini lebih dititik beratkan pada :</a:t>
            </a:r>
          </a:p>
          <a:p>
            <a:pPr>
              <a:buFont typeface="Wingdings" pitchFamily="2" charset="2"/>
              <a:buNone/>
            </a:pPr>
            <a:r>
              <a:rPr lang="id-ID" sz="1600" dirty="0" smtClean="0"/>
              <a:t>	&gt;	Perencanaan Wilayah</a:t>
            </a:r>
          </a:p>
          <a:p>
            <a:pPr lvl="1">
              <a:buFont typeface="Wingdings" pitchFamily="2" charset="2"/>
              <a:buNone/>
            </a:pPr>
            <a:r>
              <a:rPr lang="id-ID" sz="1600" dirty="0" smtClean="0"/>
              <a:t>		Lokasi proyek harus disesuaikan dengan rencana wilayah yang ditetapkan oleh Pemerintah;</a:t>
            </a:r>
          </a:p>
          <a:p>
            <a:pPr>
              <a:buFont typeface="Wingdings" pitchFamily="2" charset="2"/>
              <a:buNone/>
            </a:pPr>
            <a:r>
              <a:rPr lang="id-ID" sz="1600" dirty="0" smtClean="0"/>
              <a:t>	&gt; 	Status Kepemilikan Tanah</a:t>
            </a:r>
          </a:p>
          <a:p>
            <a:endParaRPr lang="id-ID" sz="1600" dirty="0" smtClean="0"/>
          </a:p>
          <a:p>
            <a:pPr>
              <a:buFont typeface="Wingdings" pitchFamily="2" charset="2"/>
              <a:buNone/>
            </a:pPr>
            <a:r>
              <a:rPr lang="id-ID" sz="1600" b="1" dirty="0" smtClean="0"/>
              <a:t>	WAKTU PELAKSANAAN </a:t>
            </a:r>
            <a:endParaRPr lang="id-ID" sz="1600" dirty="0" smtClean="0"/>
          </a:p>
          <a:p>
            <a:pPr>
              <a:buFont typeface="Wingdings" pitchFamily="2" charset="2"/>
              <a:buNone/>
            </a:pPr>
            <a:r>
              <a:rPr lang="id-ID" sz="1600" dirty="0" smtClean="0"/>
              <a:t>	</a:t>
            </a:r>
            <a:r>
              <a:rPr lang="en-US" sz="1600" dirty="0" err="1" smtClean="0"/>
              <a:t>bisnis</a:t>
            </a:r>
            <a:r>
              <a:rPr lang="id-ID" sz="1600" dirty="0" smtClean="0"/>
              <a:t> baru dapat melaksanakan kegiatan operasional apabila seluruh ijin terkait telah lengkap dan masih berlaku.</a:t>
            </a:r>
          </a:p>
          <a:p>
            <a:endParaRPr lang="id-ID" sz="1600" b="1" dirty="0" smtClean="0"/>
          </a:p>
          <a:p>
            <a:pPr>
              <a:buFont typeface="Wingdings" pitchFamily="2" charset="2"/>
              <a:buNone/>
            </a:pPr>
            <a:r>
              <a:rPr lang="id-ID" sz="1600" b="1" dirty="0" smtClean="0"/>
              <a:t>	SYARAT PELAKSANAAN </a:t>
            </a:r>
            <a:endParaRPr lang="id-ID" sz="1600" dirty="0" smtClean="0"/>
          </a:p>
          <a:p>
            <a:pPr>
              <a:buFont typeface="Wingdings" pitchFamily="2" charset="2"/>
              <a:buNone/>
            </a:pPr>
            <a:r>
              <a:rPr lang="id-ID" sz="1600" dirty="0" smtClean="0"/>
              <a:t>	Pada beberapa </a:t>
            </a:r>
            <a:r>
              <a:rPr lang="en-US" sz="1600" dirty="0" err="1" smtClean="0"/>
              <a:t>bisnis</a:t>
            </a:r>
            <a:r>
              <a:rPr lang="en-US" sz="1600" dirty="0" smtClean="0"/>
              <a:t> </a:t>
            </a:r>
            <a:r>
              <a:rPr lang="id-ID" sz="1600" dirty="0" smtClean="0"/>
              <a:t>dibutuhkan tambahan dana pinjaman yang bersumber dari Bank, Modal Ventura, Lembaga Leasing, atau pihak ketiga lainnya.   Berkaitan dengan  pinjaman  dana tersebut, biasanya terdapat  beberapa syarat khusus yang  ditentukan oleh pihak  kreditor  dan harus dipenuhi oleh pelaksana </a:t>
            </a:r>
            <a:r>
              <a:rPr lang="en-US" sz="1600" dirty="0" err="1" smtClean="0"/>
              <a:t>bisnis</a:t>
            </a:r>
            <a:r>
              <a:rPr lang="id-ID" sz="1600" dirty="0" smtClean="0"/>
              <a:t> sebagai debitor.</a:t>
            </a:r>
            <a:endParaRPr lang="id-ID" sz="1600" b="1"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BENTUK YURIDIS PERUSAHAAN</a:t>
            </a:r>
            <a:endParaRPr lang="en-US" dirty="0"/>
          </a:p>
        </p:txBody>
      </p:sp>
      <p:sp>
        <p:nvSpPr>
          <p:cNvPr id="3" name="Content Placeholder 2"/>
          <p:cNvSpPr>
            <a:spLocks noGrp="1"/>
          </p:cNvSpPr>
          <p:nvPr>
            <p:ph idx="1"/>
          </p:nvPr>
        </p:nvSpPr>
        <p:spPr/>
        <p:txBody>
          <a:bodyPr/>
          <a:lstStyle/>
          <a:p>
            <a:r>
              <a:rPr lang="en-US" dirty="0" smtClean="0"/>
              <a:t>1.perusahaan </a:t>
            </a:r>
            <a:r>
              <a:rPr lang="en-US" dirty="0" err="1" smtClean="0"/>
              <a:t>perseorangan</a:t>
            </a:r>
            <a:endParaRPr lang="en-US" dirty="0" smtClean="0"/>
          </a:p>
          <a:p>
            <a:r>
              <a:rPr lang="en-US" dirty="0" smtClean="0"/>
              <a:t>2.firma</a:t>
            </a:r>
          </a:p>
          <a:p>
            <a:r>
              <a:rPr lang="en-US" dirty="0" smtClean="0"/>
              <a:t>3.perseroan </a:t>
            </a:r>
            <a:r>
              <a:rPr lang="en-US" dirty="0" err="1" smtClean="0"/>
              <a:t>komanditer</a:t>
            </a:r>
            <a:endParaRPr lang="en-US" dirty="0" smtClean="0"/>
          </a:p>
          <a:p>
            <a:r>
              <a:rPr lang="en-US" dirty="0" smtClean="0"/>
              <a:t>4.perseroan </a:t>
            </a:r>
            <a:r>
              <a:rPr lang="en-US" dirty="0" err="1" smtClean="0"/>
              <a:t>terbatas</a:t>
            </a:r>
            <a:endParaRPr lang="en-US" dirty="0" smtClean="0"/>
          </a:p>
          <a:p>
            <a:r>
              <a:rPr lang="en-US" dirty="0" smtClean="0"/>
              <a:t>5.perusahaan </a:t>
            </a:r>
            <a:r>
              <a:rPr lang="en-US" dirty="0" err="1" smtClean="0"/>
              <a:t>negara</a:t>
            </a:r>
            <a:endParaRPr lang="en-US" dirty="0" smtClean="0"/>
          </a:p>
          <a:p>
            <a:r>
              <a:rPr lang="en-US" dirty="0" smtClean="0"/>
              <a:t>6.koperasi</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mtClean="0"/>
              <a:t>TERIMA KASIH</a:t>
            </a:r>
            <a:endParaRPr lang="en-US"/>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7</TotalTime>
  <Words>38</Words>
  <Application>Microsoft Office PowerPoint</Application>
  <PresentationFormat>On-screen Show (4:3)</PresentationFormat>
  <Paragraphs>37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Origin</vt:lpstr>
      <vt:lpstr>LEGALITAS USAHA</vt:lpstr>
      <vt:lpstr>LEGALITAS USAHA</vt:lpstr>
      <vt:lpstr>LEGALITAS PERUSAHAAN</vt:lpstr>
      <vt:lpstr>Slide 4</vt:lpstr>
      <vt:lpstr>LOKASI,WAKTU DAN SYARAT </vt:lpstr>
      <vt:lpstr>BENTUK YURIDIS PERUSAHAAN</vt:lpstr>
      <vt:lpstr>TERIMA KASIH</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LEGALITAS USAHA</dc:title>
  <dc:creator>HANDSOME BEAUTIFUL</dc:creator>
  <cp:lastModifiedBy>user</cp:lastModifiedBy>
  <cp:revision>2</cp:revision>
  <dcterms:created xsi:type="dcterms:W3CDTF">2006-08-16T00:00:00Z</dcterms:created>
  <dcterms:modified xsi:type="dcterms:W3CDTF">2024-01-09T09:46:05Z</dcterms:modified>
</cp:coreProperties>
</file>