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38800" y="5257800"/>
            <a:ext cx="3429000" cy="748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Pertemuan_Sembilan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4224"/>
            <a:ext cx="8229600" cy="17891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Diagram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adalah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gambaran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untuk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memperlihatkan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atau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menerangkan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sesuatu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data yang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akan</a:t>
            </a:r>
            <a:r>
              <a:rPr lang="en-ID" sz="44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4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disajikan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</a:t>
            </a:r>
            <a:r>
              <a:rPr lang="en-US" dirty="0" err="1"/>
              <a:t>Batang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Digunakan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untuk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menyajikan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data yang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bersifat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kategori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atau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data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distribusi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Cara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menggambar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diagram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batang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yaitu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diperlukan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sumbu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tegak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(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vertikal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) dan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sumbu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mendatar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(horizontal) yang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berpotongan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tegak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AngsanaUPC" panose="02020603050405020304" pitchFamily="18" charset="-34"/>
              </a:rPr>
              <a:t>lurus</a:t>
            </a:r>
            <a:r>
              <a:rPr lang="en-ID" sz="4000" dirty="0">
                <a:solidFill>
                  <a:srgbClr val="000000"/>
                </a:solidFill>
                <a:latin typeface="AngsanaUPC" panose="02020603050405020304" pitchFamily="18" charset="-34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125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diagram </a:t>
            </a:r>
            <a:r>
              <a:rPr lang="en-US" dirty="0" err="1"/>
              <a:t>batang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B74F1-5713-A4B8-56E8-37040C2BF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159" t="32562" r="24229" b="23385"/>
          <a:stretch/>
        </p:blipFill>
        <p:spPr>
          <a:xfrm>
            <a:off x="384048" y="2057399"/>
            <a:ext cx="8302752" cy="4717473"/>
          </a:xfrm>
        </p:spPr>
      </p:pic>
    </p:spTree>
    <p:extLst>
      <p:ext uri="{BB962C8B-B14F-4D97-AF65-F5344CB8AC3E}">
        <p14:creationId xmlns:p14="http://schemas.microsoft.com/office/powerpoint/2010/main" val="287887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/>
              <a:t>Diagram garis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70B39-92AF-5367-4808-2AC3494B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848" t="43651" r="32776" b="19681"/>
          <a:stretch/>
        </p:blipFill>
        <p:spPr>
          <a:xfrm>
            <a:off x="609600" y="2133600"/>
            <a:ext cx="6604000" cy="3962400"/>
          </a:xfrm>
        </p:spPr>
      </p:pic>
    </p:spTree>
    <p:extLst>
      <p:ext uri="{BB962C8B-B14F-4D97-AF65-F5344CB8AC3E}">
        <p14:creationId xmlns:p14="http://schemas.microsoft.com/office/powerpoint/2010/main" val="174258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F752-FA7C-B164-B775-54B98078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</a:t>
            </a:r>
            <a:r>
              <a:rPr lang="en-US" dirty="0" err="1"/>
              <a:t>Simbol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DF7C84-9812-7D15-CB09-68A6CBD35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194" t="53708" r="27203" b="30433"/>
          <a:stretch/>
        </p:blipFill>
        <p:spPr>
          <a:xfrm>
            <a:off x="457200" y="2819400"/>
            <a:ext cx="8686800" cy="2438400"/>
          </a:xfrm>
        </p:spPr>
      </p:pic>
    </p:spTree>
    <p:extLst>
      <p:ext uri="{BB962C8B-B14F-4D97-AF65-F5344CB8AC3E}">
        <p14:creationId xmlns:p14="http://schemas.microsoft.com/office/powerpoint/2010/main" val="188191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8755-8FFE-270B-944F-820B0CC9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Diagram </a:t>
            </a:r>
            <a:r>
              <a:rPr lang="en-US" dirty="0" err="1"/>
              <a:t>lingkaran</a:t>
            </a:r>
            <a:r>
              <a:rPr lang="en-US" dirty="0"/>
              <a:t> dan Pastel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7AD7-E4FF-E11C-9983-2EBEF57C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ID" sz="2400" b="1" dirty="0">
                <a:solidFill>
                  <a:srgbClr val="000000"/>
                </a:solidFill>
                <a:latin typeface="Aptos Display" panose="020B0004020202020204" pitchFamily="34" charset="0"/>
              </a:rPr>
              <a:t>Diagram </a:t>
            </a:r>
            <a:r>
              <a:rPr lang="en-ID" sz="2400" b="1" dirty="0" err="1">
                <a:solidFill>
                  <a:srgbClr val="000000"/>
                </a:solidFill>
                <a:latin typeface="Aptos Display" panose="020B0004020202020204" pitchFamily="34" charset="0"/>
              </a:rPr>
              <a:t>Lingkaran</a:t>
            </a:r>
            <a:endParaRPr lang="en-ID" sz="2400" b="1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marL="109728" indent="0" algn="just">
              <a:buNone/>
            </a:pP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Diagram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lingkaran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adalah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diagram yang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didasarkan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sebuah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lingkaran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dibagi-bagi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beberapa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bagian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sesuai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macam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data dan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perbandingan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frekuensi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masing-masing data yang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disajikan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.</a:t>
            </a:r>
          </a:p>
          <a:p>
            <a:pPr marL="109728" indent="0">
              <a:buNone/>
            </a:pPr>
            <a:endParaRPr lang="en-ID" sz="2400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pPr marL="109728" indent="0">
              <a:buNone/>
            </a:pPr>
            <a:r>
              <a:rPr lang="en-ID" sz="2400" b="1" dirty="0">
                <a:latin typeface="Aptos Display" panose="020B0004020202020204" pitchFamily="34" charset="0"/>
              </a:rPr>
              <a:t>Diagram Pastel</a:t>
            </a:r>
          </a:p>
          <a:p>
            <a:pPr marL="109728" indent="0" algn="just">
              <a:buNone/>
            </a:pP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Diagram pastel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adalah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perubahan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wujud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model diagram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lingkaran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versi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terpotong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disajikan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bentuk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tiga</a:t>
            </a:r>
            <a:r>
              <a:rPr lang="en-ID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Display" panose="020B0004020202020204" pitchFamily="34" charset="0"/>
              </a:rPr>
              <a:t>dimensi</a:t>
            </a:r>
            <a:endParaRPr lang="en-ID" sz="24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6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6FBE-A304-DACE-70DF-A76303C6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BF92F7-7152-C468-48A1-884EBAFF4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176" t="48421" r="56939" b="28671"/>
          <a:stretch/>
        </p:blipFill>
        <p:spPr>
          <a:xfrm>
            <a:off x="990600" y="2667000"/>
            <a:ext cx="2438400" cy="2438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0353F-E415-C72E-9A67-46293CB9F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667" t="48518" r="28333" b="26297"/>
          <a:stretch/>
        </p:blipFill>
        <p:spPr>
          <a:xfrm>
            <a:off x="4191000" y="2819400"/>
            <a:ext cx="3765173" cy="213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E67396-C799-2A4D-7B55-01F05CD2340E}"/>
              </a:ext>
            </a:extLst>
          </p:cNvPr>
          <p:cNvSpPr/>
          <p:nvPr/>
        </p:nvSpPr>
        <p:spPr>
          <a:xfrm>
            <a:off x="685800" y="5181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Diagram </a:t>
            </a:r>
            <a:r>
              <a:rPr lang="en-US" dirty="0" err="1"/>
              <a:t>Lingkaran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DA010-4AB0-4E80-3A24-1542742188AC}"/>
              </a:ext>
            </a:extLst>
          </p:cNvPr>
          <p:cNvSpPr/>
          <p:nvPr/>
        </p:nvSpPr>
        <p:spPr>
          <a:xfrm>
            <a:off x="4343400" y="5181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Diagram Pastel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113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Sembilan</a:t>
            </a:r>
            <a:br>
              <a:rPr lang="en-US" dirty="0"/>
            </a:b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dipertemuan</a:t>
            </a:r>
            <a:r>
              <a:rPr lang="en-US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244</TotalTime>
  <Words>134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AngsanaUPC</vt:lpstr>
      <vt:lpstr>Aptos Display</vt:lpstr>
      <vt:lpstr>Arial</vt:lpstr>
      <vt:lpstr>Georgia</vt:lpstr>
      <vt:lpstr>Trebuchet MS</vt:lpstr>
      <vt:lpstr>Wingdings 2</vt:lpstr>
      <vt:lpstr>Urban</vt:lpstr>
      <vt:lpstr>STATISTIK PENELITIAN  PENDIDIKAN </vt:lpstr>
      <vt:lpstr>Diagram</vt:lpstr>
      <vt:lpstr>Diagram Batang</vt:lpstr>
      <vt:lpstr>Contoh diagram batang</vt:lpstr>
      <vt:lpstr>Diagram garis</vt:lpstr>
      <vt:lpstr>Diagram Simbol</vt:lpstr>
      <vt:lpstr>Diagram lingkaran dan Pastel</vt:lpstr>
      <vt:lpstr>contoh</vt:lpstr>
      <vt:lpstr>Sekian Materi Pertemuan Sembilan Sampai bertemu dipertemuan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asus vivobook</cp:lastModifiedBy>
  <cp:revision>20</cp:revision>
  <dcterms:created xsi:type="dcterms:W3CDTF">2024-08-16T02:02:40Z</dcterms:created>
  <dcterms:modified xsi:type="dcterms:W3CDTF">2024-09-11T07:51:40Z</dcterms:modified>
</cp:coreProperties>
</file>