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F55DC0-887F-43D5-A80F-79352C57D1AD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BF55DC0-887F-43D5-A80F-79352C57D1AD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09600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STATISTIK PENELITIAN  PENDIDIKAN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495800" cy="748262"/>
          </a:xfrm>
        </p:spPr>
        <p:txBody>
          <a:bodyPr/>
          <a:lstStyle/>
          <a:p>
            <a:r>
              <a:rPr lang="en-US" b="1" dirty="0" err="1"/>
              <a:t>Amnah</a:t>
            </a:r>
            <a:r>
              <a:rPr lang="en-US" b="1" dirty="0"/>
              <a:t>, S.</a:t>
            </a:r>
            <a:r>
              <a:rPr lang="en-US" b="1" dirty="0" err="1"/>
              <a:t>Kom</a:t>
            </a:r>
            <a:r>
              <a:rPr lang="en-US" b="1" dirty="0"/>
              <a:t>.,MTI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638800" y="5257800"/>
            <a:ext cx="3429000" cy="748262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/>
              <a:t>Pertemuan_Sembilan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5354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54224"/>
            <a:ext cx="8229600" cy="178917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ID" sz="4400" dirty="0">
                <a:solidFill>
                  <a:srgbClr val="000000"/>
                </a:solidFill>
                <a:latin typeface="AngsanaUPC" panose="02020603050405020304" pitchFamily="18" charset="-34"/>
              </a:rPr>
              <a:t>Diagram </a:t>
            </a:r>
            <a:r>
              <a:rPr lang="en-ID" sz="44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adalah</a:t>
            </a:r>
            <a:r>
              <a:rPr lang="en-ID" sz="44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44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gambaran</a:t>
            </a:r>
            <a:r>
              <a:rPr lang="en-ID" sz="44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44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untuk</a:t>
            </a:r>
            <a:r>
              <a:rPr lang="en-ID" sz="44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44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memperlihatkan</a:t>
            </a:r>
            <a:r>
              <a:rPr lang="en-ID" sz="44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44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atau</a:t>
            </a:r>
            <a:r>
              <a:rPr lang="en-ID" sz="44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44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menerangkan</a:t>
            </a:r>
            <a:r>
              <a:rPr lang="en-ID" sz="44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44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sesuatu</a:t>
            </a:r>
            <a:r>
              <a:rPr lang="en-ID" sz="4400" dirty="0">
                <a:solidFill>
                  <a:srgbClr val="000000"/>
                </a:solidFill>
                <a:latin typeface="AngsanaUPC" panose="02020603050405020304" pitchFamily="18" charset="-34"/>
              </a:rPr>
              <a:t> data yang </a:t>
            </a:r>
            <a:r>
              <a:rPr lang="en-ID" sz="44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akan</a:t>
            </a:r>
            <a:r>
              <a:rPr lang="en-ID" sz="44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44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disajikan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133269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Diagram </a:t>
            </a:r>
            <a:r>
              <a:rPr lang="en-US" dirty="0" err="1"/>
              <a:t>Batang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D" sz="40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Digunakan</a:t>
            </a:r>
            <a:r>
              <a:rPr lang="en-ID" sz="40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40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untuk</a:t>
            </a:r>
            <a:r>
              <a:rPr lang="en-ID" sz="40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40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menyajikan</a:t>
            </a:r>
            <a:r>
              <a:rPr lang="en-ID" sz="4000" dirty="0">
                <a:solidFill>
                  <a:srgbClr val="000000"/>
                </a:solidFill>
                <a:latin typeface="AngsanaUPC" panose="02020603050405020304" pitchFamily="18" charset="-34"/>
              </a:rPr>
              <a:t> data yang </a:t>
            </a:r>
            <a:r>
              <a:rPr lang="en-ID" sz="40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bersifat</a:t>
            </a:r>
            <a:r>
              <a:rPr lang="en-ID" sz="40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40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kategori</a:t>
            </a:r>
            <a:r>
              <a:rPr lang="en-ID" sz="40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40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atau</a:t>
            </a:r>
            <a:r>
              <a:rPr lang="en-ID" sz="4000" dirty="0">
                <a:solidFill>
                  <a:srgbClr val="000000"/>
                </a:solidFill>
                <a:latin typeface="AngsanaUPC" panose="02020603050405020304" pitchFamily="18" charset="-34"/>
              </a:rPr>
              <a:t> data </a:t>
            </a:r>
            <a:r>
              <a:rPr lang="en-ID" sz="40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distribusi</a:t>
            </a:r>
            <a:r>
              <a:rPr lang="en-ID" sz="4000" dirty="0">
                <a:solidFill>
                  <a:srgbClr val="000000"/>
                </a:solidFill>
                <a:latin typeface="AngsanaUPC" panose="02020603050405020304" pitchFamily="18" charset="-34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D" sz="4000" dirty="0">
                <a:solidFill>
                  <a:srgbClr val="000000"/>
                </a:solidFill>
                <a:latin typeface="AngsanaUPC" panose="02020603050405020304" pitchFamily="18" charset="-34"/>
              </a:rPr>
              <a:t>Cara </a:t>
            </a:r>
            <a:r>
              <a:rPr lang="en-ID" sz="40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menggambar</a:t>
            </a:r>
            <a:r>
              <a:rPr lang="en-ID" sz="4000" dirty="0">
                <a:solidFill>
                  <a:srgbClr val="000000"/>
                </a:solidFill>
                <a:latin typeface="AngsanaUPC" panose="02020603050405020304" pitchFamily="18" charset="-34"/>
              </a:rPr>
              <a:t> diagram </a:t>
            </a:r>
            <a:r>
              <a:rPr lang="en-ID" sz="40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batang</a:t>
            </a:r>
            <a:r>
              <a:rPr lang="en-ID" sz="40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40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yaitu</a:t>
            </a:r>
            <a:r>
              <a:rPr lang="en-ID" sz="40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40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diperlukan</a:t>
            </a:r>
            <a:r>
              <a:rPr lang="en-ID" sz="40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40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sumbu</a:t>
            </a:r>
            <a:r>
              <a:rPr lang="en-ID" sz="40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40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tegak</a:t>
            </a:r>
            <a:r>
              <a:rPr lang="en-ID" sz="4000" dirty="0">
                <a:solidFill>
                  <a:srgbClr val="000000"/>
                </a:solidFill>
                <a:latin typeface="AngsanaUPC" panose="02020603050405020304" pitchFamily="18" charset="-34"/>
              </a:rPr>
              <a:t> (</a:t>
            </a:r>
            <a:r>
              <a:rPr lang="en-ID" sz="40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vertikal</a:t>
            </a:r>
            <a:r>
              <a:rPr lang="en-ID" sz="4000" dirty="0">
                <a:solidFill>
                  <a:srgbClr val="000000"/>
                </a:solidFill>
                <a:latin typeface="AngsanaUPC" panose="02020603050405020304" pitchFamily="18" charset="-34"/>
              </a:rPr>
              <a:t>) dan </a:t>
            </a:r>
            <a:r>
              <a:rPr lang="en-ID" sz="40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sumbu</a:t>
            </a:r>
            <a:r>
              <a:rPr lang="en-ID" sz="40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40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mendatar</a:t>
            </a:r>
            <a:r>
              <a:rPr lang="en-ID" sz="4000" dirty="0">
                <a:solidFill>
                  <a:srgbClr val="000000"/>
                </a:solidFill>
                <a:latin typeface="AngsanaUPC" panose="02020603050405020304" pitchFamily="18" charset="-34"/>
              </a:rPr>
              <a:t> (horizontal) yang </a:t>
            </a:r>
            <a:r>
              <a:rPr lang="en-ID" sz="40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berpotongan</a:t>
            </a:r>
            <a:r>
              <a:rPr lang="en-ID" sz="40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40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tegak</a:t>
            </a:r>
            <a:r>
              <a:rPr lang="en-ID" sz="4000" dirty="0">
                <a:solidFill>
                  <a:srgbClr val="000000"/>
                </a:solidFill>
                <a:latin typeface="AngsanaUPC" panose="02020603050405020304" pitchFamily="18" charset="-34"/>
              </a:rPr>
              <a:t> </a:t>
            </a:r>
            <a:r>
              <a:rPr lang="en-ID" sz="4000" dirty="0" err="1">
                <a:solidFill>
                  <a:srgbClr val="000000"/>
                </a:solidFill>
                <a:latin typeface="AngsanaUPC" panose="02020603050405020304" pitchFamily="18" charset="-34"/>
              </a:rPr>
              <a:t>lurus</a:t>
            </a:r>
            <a:r>
              <a:rPr lang="en-ID" sz="4000" dirty="0">
                <a:solidFill>
                  <a:srgbClr val="000000"/>
                </a:solidFill>
                <a:latin typeface="AngsanaUPC" panose="02020603050405020304" pitchFamily="18" charset="-34"/>
              </a:rPr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041253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diagram </a:t>
            </a:r>
            <a:r>
              <a:rPr lang="en-US" dirty="0" err="1"/>
              <a:t>batang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1B74F1-5713-A4B8-56E8-37040C2BF9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2159" t="32562" r="24229" b="23385"/>
          <a:stretch/>
        </p:blipFill>
        <p:spPr>
          <a:xfrm>
            <a:off x="384048" y="2057399"/>
            <a:ext cx="8302752" cy="4717473"/>
          </a:xfrm>
        </p:spPr>
      </p:pic>
    </p:spTree>
    <p:extLst>
      <p:ext uri="{BB962C8B-B14F-4D97-AF65-F5344CB8AC3E}">
        <p14:creationId xmlns:p14="http://schemas.microsoft.com/office/powerpoint/2010/main" val="2878870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/>
          <a:lstStyle/>
          <a:p>
            <a:r>
              <a:rPr lang="en-US" dirty="0"/>
              <a:t>Diagram garis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0270B39-92AF-5367-4808-2AC3494BD0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2848" t="43651" r="32776" b="19681"/>
          <a:stretch/>
        </p:blipFill>
        <p:spPr>
          <a:xfrm>
            <a:off x="609600" y="2133600"/>
            <a:ext cx="6604000" cy="3962400"/>
          </a:xfrm>
        </p:spPr>
      </p:pic>
    </p:spTree>
    <p:extLst>
      <p:ext uri="{BB962C8B-B14F-4D97-AF65-F5344CB8AC3E}">
        <p14:creationId xmlns:p14="http://schemas.microsoft.com/office/powerpoint/2010/main" val="1742585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8F752-FA7C-B164-B775-54B980784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Diagram </a:t>
            </a:r>
            <a:r>
              <a:rPr lang="en-US" dirty="0" err="1"/>
              <a:t>Simbol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DF7C84-9812-7D15-CB09-68A6CBD358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8194" t="53708" r="27203" b="30433"/>
          <a:stretch/>
        </p:blipFill>
        <p:spPr>
          <a:xfrm>
            <a:off x="457200" y="2819400"/>
            <a:ext cx="8686800" cy="2438400"/>
          </a:xfrm>
        </p:spPr>
      </p:pic>
    </p:spTree>
    <p:extLst>
      <p:ext uri="{BB962C8B-B14F-4D97-AF65-F5344CB8AC3E}">
        <p14:creationId xmlns:p14="http://schemas.microsoft.com/office/powerpoint/2010/main" val="1881914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58755-8FFE-270B-944F-820B0CC98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/>
          <a:lstStyle/>
          <a:p>
            <a:r>
              <a:rPr lang="en-US" dirty="0"/>
              <a:t>Diagram </a:t>
            </a:r>
            <a:r>
              <a:rPr lang="en-US" dirty="0" err="1"/>
              <a:t>lingkaran</a:t>
            </a:r>
            <a:r>
              <a:rPr lang="en-US" dirty="0"/>
              <a:t> dan Pastel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67AD7-E4FF-E11C-9983-2EBEF57CE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5053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ID" sz="2400" b="1" dirty="0">
                <a:solidFill>
                  <a:srgbClr val="000000"/>
                </a:solidFill>
                <a:latin typeface="Aptos Display" panose="020B0004020202020204" pitchFamily="34" charset="0"/>
              </a:rPr>
              <a:t>Diagram </a:t>
            </a:r>
            <a:r>
              <a:rPr lang="en-ID" sz="2400" b="1" dirty="0" err="1">
                <a:solidFill>
                  <a:srgbClr val="000000"/>
                </a:solidFill>
                <a:latin typeface="Aptos Display" panose="020B0004020202020204" pitchFamily="34" charset="0"/>
              </a:rPr>
              <a:t>Lingkaran</a:t>
            </a:r>
            <a:endParaRPr lang="en-ID" sz="2400" b="1" dirty="0">
              <a:solidFill>
                <a:srgbClr val="000000"/>
              </a:solidFill>
              <a:latin typeface="Aptos Display" panose="020B0004020202020204" pitchFamily="34" charset="0"/>
            </a:endParaRPr>
          </a:p>
          <a:p>
            <a:pPr marL="109728" indent="0" algn="just">
              <a:buNone/>
            </a:pP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Diagram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lingkaran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adalah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diagram yang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didasarkan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pada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sebuah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lingkaran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yang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dibagi-bagi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dalam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beberapa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bagian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sesuai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dengan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macam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data dan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perbandingan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frekuensi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masing-masing data yang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disajikan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.</a:t>
            </a:r>
          </a:p>
          <a:p>
            <a:pPr marL="109728" indent="0">
              <a:buNone/>
            </a:pPr>
            <a:endParaRPr lang="en-ID" sz="2400" dirty="0">
              <a:solidFill>
                <a:srgbClr val="000000"/>
              </a:solidFill>
              <a:latin typeface="Aptos Display" panose="020B0004020202020204" pitchFamily="34" charset="0"/>
            </a:endParaRPr>
          </a:p>
          <a:p>
            <a:pPr marL="109728" indent="0">
              <a:buNone/>
            </a:pPr>
            <a:r>
              <a:rPr lang="en-ID" sz="2400" b="1" dirty="0">
                <a:latin typeface="Aptos Display" panose="020B0004020202020204" pitchFamily="34" charset="0"/>
              </a:rPr>
              <a:t>Diagram Pastel</a:t>
            </a:r>
          </a:p>
          <a:p>
            <a:pPr marL="109728" indent="0" algn="just">
              <a:buNone/>
            </a:pP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Diagram pastel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adalah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perubahan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wujud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dari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model diagram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lingkaran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versi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terpotong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yang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disajikan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dalam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bentuk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tiga</a:t>
            </a:r>
            <a:r>
              <a:rPr lang="en-ID" sz="2400" dirty="0">
                <a:solidFill>
                  <a:srgbClr val="000000"/>
                </a:solidFill>
                <a:latin typeface="Aptos Display" panose="020B00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Aptos Display" panose="020B0004020202020204" pitchFamily="34" charset="0"/>
              </a:rPr>
              <a:t>dimensi</a:t>
            </a:r>
            <a:endParaRPr lang="en-ID" sz="2400" dirty="0">
              <a:latin typeface="Aptos Display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669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A6FBE-A304-DACE-70DF-A76303C64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DBF92F7-7152-C468-48A1-884EBAFF4D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0176" t="48421" r="56939" b="28671"/>
          <a:stretch/>
        </p:blipFill>
        <p:spPr>
          <a:xfrm>
            <a:off x="990600" y="2667000"/>
            <a:ext cx="2438400" cy="24384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B0353F-E415-C72E-9A67-46293CB9F8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6667" t="48518" r="28333" b="26297"/>
          <a:stretch/>
        </p:blipFill>
        <p:spPr>
          <a:xfrm>
            <a:off x="4191000" y="2819400"/>
            <a:ext cx="3765173" cy="21336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DE67396-C799-2A4D-7B55-01F05CD2340E}"/>
              </a:ext>
            </a:extLst>
          </p:cNvPr>
          <p:cNvSpPr/>
          <p:nvPr/>
        </p:nvSpPr>
        <p:spPr>
          <a:xfrm>
            <a:off x="685800" y="5181600"/>
            <a:ext cx="3352800" cy="533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Diagram </a:t>
            </a:r>
            <a:r>
              <a:rPr lang="en-US" dirty="0" err="1"/>
              <a:t>Lingkaran</a:t>
            </a:r>
            <a:endParaRPr lang="en-ID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ADA010-4AB0-4E80-3A24-1542742188AC}"/>
              </a:ext>
            </a:extLst>
          </p:cNvPr>
          <p:cNvSpPr/>
          <p:nvPr/>
        </p:nvSpPr>
        <p:spPr>
          <a:xfrm>
            <a:off x="4343400" y="5181600"/>
            <a:ext cx="3352800" cy="533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Diagram Pastel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51136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24200"/>
            <a:ext cx="82296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Sekian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Pertemuan</a:t>
            </a:r>
            <a:r>
              <a:rPr lang="en-US" dirty="0"/>
              <a:t> Sembilan</a:t>
            </a:r>
            <a:br>
              <a:rPr lang="en-US" dirty="0"/>
            </a:b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bertemu</a:t>
            </a:r>
            <a:r>
              <a:rPr lang="en-US" dirty="0"/>
              <a:t> </a:t>
            </a:r>
            <a:r>
              <a:rPr lang="en-US" dirty="0" err="1"/>
              <a:t>dipertemuan</a:t>
            </a:r>
            <a:r>
              <a:rPr lang="en-US" dirty="0"/>
              <a:t> 10</a:t>
            </a:r>
          </a:p>
        </p:txBody>
      </p:sp>
    </p:spTree>
    <p:extLst>
      <p:ext uri="{BB962C8B-B14F-4D97-AF65-F5344CB8AC3E}">
        <p14:creationId xmlns:p14="http://schemas.microsoft.com/office/powerpoint/2010/main" val="4750388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244</TotalTime>
  <Words>134</Words>
  <Application>Microsoft Office PowerPoint</Application>
  <PresentationFormat>On-screen Show (4:3)</PresentationFormat>
  <Paragraphs>21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AngsanaUPC</vt:lpstr>
      <vt:lpstr>Aptos Display</vt:lpstr>
      <vt:lpstr>Arial</vt:lpstr>
      <vt:lpstr>Georgia</vt:lpstr>
      <vt:lpstr>Trebuchet MS</vt:lpstr>
      <vt:lpstr>Wingdings 2</vt:lpstr>
      <vt:lpstr>Urban</vt:lpstr>
      <vt:lpstr>STATISTIK PENELITIAN  PENDIDIKAN </vt:lpstr>
      <vt:lpstr>Diagram</vt:lpstr>
      <vt:lpstr>Diagram Batang</vt:lpstr>
      <vt:lpstr>Contoh diagram batang</vt:lpstr>
      <vt:lpstr>Diagram garis</vt:lpstr>
      <vt:lpstr>Diagram Simbol</vt:lpstr>
      <vt:lpstr>Diagram lingkaran dan Pastel</vt:lpstr>
      <vt:lpstr>contoh</vt:lpstr>
      <vt:lpstr>Sekian Materi Pertemuan Sembilan Sampai bertemu dipertemuan 10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 PENELITIAN  PENDIDIKAN</dc:title>
  <dc:creator>User</dc:creator>
  <cp:lastModifiedBy>asus vivobook</cp:lastModifiedBy>
  <cp:revision>20</cp:revision>
  <dcterms:created xsi:type="dcterms:W3CDTF">2024-08-16T02:02:40Z</dcterms:created>
  <dcterms:modified xsi:type="dcterms:W3CDTF">2024-09-11T07:51:40Z</dcterms:modified>
</cp:coreProperties>
</file>