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1" r:id="rId3"/>
    <p:sldMasterId id="2147483672" r:id="rId4"/>
  </p:sldMasterIdLst>
  <p:notesMasterIdLst>
    <p:notesMasterId r:id="rId23"/>
  </p:notesMasterIdLst>
  <p:sldIdLst>
    <p:sldId id="256" r:id="rId5"/>
    <p:sldId id="453" r:id="rId6"/>
    <p:sldId id="317" r:id="rId7"/>
    <p:sldId id="457" r:id="rId8"/>
    <p:sldId id="258" r:id="rId9"/>
    <p:sldId id="454" r:id="rId10"/>
    <p:sldId id="257" r:id="rId11"/>
    <p:sldId id="473" r:id="rId12"/>
    <p:sldId id="474" r:id="rId13"/>
    <p:sldId id="475" r:id="rId14"/>
    <p:sldId id="476" r:id="rId15"/>
    <p:sldId id="477" r:id="rId16"/>
    <p:sldId id="478" r:id="rId17"/>
    <p:sldId id="479" r:id="rId18"/>
    <p:sldId id="480" r:id="rId19"/>
    <p:sldId id="481" r:id="rId20"/>
    <p:sldId id="482" r:id="rId21"/>
    <p:sldId id="483" r:id="rId22"/>
    <p:sldId id="484" r:id="rId24"/>
    <p:sldId id="329" r:id="rId25"/>
    <p:sldId id="30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54" autoAdjust="0"/>
    <p:restoredTop sz="94660"/>
  </p:normalViewPr>
  <p:slideViewPr>
    <p:cSldViewPr snapToGrid="0" showGuides="1">
      <p:cViewPr varScale="1">
        <p:scale>
          <a:sx n="109" d="100"/>
          <a:sy n="109" d="100"/>
        </p:scale>
        <p:origin x="2274" y="108"/>
      </p:cViewPr>
      <p:guideLst>
        <p:guide orient="horz" pos="1996"/>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 Type="http://schemas.openxmlformats.org/officeDocument/2006/relationships/slideMaster" Target="slideMasters/slideMaster3.xml"/><Relationship Id="rId3" Type="http://schemas.openxmlformats.org/officeDocument/2006/relationships/slideMaster" Target="slideMasters/slideMaster2.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notesMaster" Target="notesMasters/notesMaster1.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7_Image slide layout">
    <p:spTree>
      <p:nvGrpSpPr>
        <p:cNvPr id="1" name=""/>
        <p:cNvGrpSpPr/>
        <p:nvPr/>
      </p:nvGrpSpPr>
      <p:grpSpPr>
        <a:xfrm>
          <a:off x="0" y="0"/>
          <a:ext cx="0" cy="0"/>
          <a:chOff x="0" y="0"/>
          <a:chExt cx="0" cy="0"/>
        </a:xfrm>
      </p:grpSpPr>
      <p:sp>
        <p:nvSpPr>
          <p:cNvPr id="8" name="Picture Placeholder 7"/>
          <p:cNvSpPr>
            <a:spLocks noGrp="1"/>
          </p:cNvSpPr>
          <p:nvPr>
            <p:ph type="pic" sz="quarter" idx="10" hasCustomPrompt="1"/>
          </p:nvPr>
        </p:nvSpPr>
        <p:spPr>
          <a:xfrm>
            <a:off x="5658418" y="2"/>
            <a:ext cx="6533583" cy="6857999"/>
          </a:xfrm>
          <a:custGeom>
            <a:avLst/>
            <a:gdLst>
              <a:gd name="connsiteX0" fmla="*/ 2592666 w 6533583"/>
              <a:gd name="connsiteY0" fmla="*/ 0 h 6857999"/>
              <a:gd name="connsiteX1" fmla="*/ 6533583 w 6533583"/>
              <a:gd name="connsiteY1" fmla="*/ 0 h 6857999"/>
              <a:gd name="connsiteX2" fmla="*/ 6533583 w 6533583"/>
              <a:gd name="connsiteY2" fmla="*/ 1085634 h 6857999"/>
              <a:gd name="connsiteX3" fmla="*/ 4351340 w 6533583"/>
              <a:gd name="connsiteY3" fmla="*/ 6857999 h 6857999"/>
              <a:gd name="connsiteX4" fmla="*/ 0 w 6533583"/>
              <a:gd name="connsiteY4" fmla="*/ 6857999 h 68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33583" h="6857999">
                <a:moveTo>
                  <a:pt x="2592666" y="0"/>
                </a:moveTo>
                <a:lnTo>
                  <a:pt x="6533583" y="0"/>
                </a:lnTo>
                <a:lnTo>
                  <a:pt x="6533583" y="1085634"/>
                </a:lnTo>
                <a:lnTo>
                  <a:pt x="4351340" y="6857999"/>
                </a:lnTo>
                <a:lnTo>
                  <a:pt x="0" y="6857999"/>
                </a:lnTo>
                <a:close/>
              </a:path>
            </a:pathLst>
          </a:cu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defRPr sz="1800"/>
            </a:lvl1pPr>
          </a:lstStyle>
          <a:p>
            <a:r>
              <a:rPr lang="en-US" altLang="ko-KR" dirty="0"/>
              <a:t>Your Picture Here And Send To Back</a:t>
            </a:r>
            <a:endParaRPr lang="ko-KR"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Image slide layout">
    <p:spTree>
      <p:nvGrpSpPr>
        <p:cNvPr id="1" name=""/>
        <p:cNvGrpSpPr/>
        <p:nvPr/>
      </p:nvGrpSpPr>
      <p:grpSpPr>
        <a:xfrm>
          <a:off x="0" y="0"/>
          <a:ext cx="0" cy="0"/>
          <a:chOff x="0" y="0"/>
          <a:chExt cx="0" cy="0"/>
        </a:xfrm>
      </p:grpSpPr>
      <p:sp>
        <p:nvSpPr>
          <p:cNvPr id="7" name="Picture Placeholder 6"/>
          <p:cNvSpPr>
            <a:spLocks noGrp="1"/>
          </p:cNvSpPr>
          <p:nvPr>
            <p:ph type="pic" sz="quarter" idx="10" hasCustomPrompt="1"/>
          </p:nvPr>
        </p:nvSpPr>
        <p:spPr>
          <a:xfrm>
            <a:off x="3353072" y="2"/>
            <a:ext cx="5472876" cy="6857999"/>
          </a:xfrm>
          <a:custGeom>
            <a:avLst/>
            <a:gdLst>
              <a:gd name="connsiteX0" fmla="*/ 1236560 w 5472876"/>
              <a:gd name="connsiteY0" fmla="*/ 0 h 6857999"/>
              <a:gd name="connsiteX1" fmla="*/ 5472876 w 5472876"/>
              <a:gd name="connsiteY1" fmla="*/ 0 h 6857999"/>
              <a:gd name="connsiteX2" fmla="*/ 4236316 w 5472876"/>
              <a:gd name="connsiteY2" fmla="*/ 6857999 h 6857999"/>
              <a:gd name="connsiteX3" fmla="*/ 0 w 5472876"/>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5472876" h="6857999">
                <a:moveTo>
                  <a:pt x="1236560" y="0"/>
                </a:moveTo>
                <a:lnTo>
                  <a:pt x="5472876" y="0"/>
                </a:lnTo>
                <a:lnTo>
                  <a:pt x="4236316" y="6857999"/>
                </a:lnTo>
                <a:lnTo>
                  <a:pt x="0" y="6857999"/>
                </a:lnTo>
                <a:close/>
              </a:path>
            </a:pathLst>
          </a:cu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defRPr sz="1800"/>
            </a:lvl1pPr>
          </a:lstStyle>
          <a:p>
            <a:r>
              <a:rPr lang="en-US" altLang="ko-KR"/>
              <a:t>Your Picture Here And Send To Back</a:t>
            </a:r>
            <a:endParaRPr lang="ko-KR"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Image slide layout">
    <p:bg>
      <p:bgPr>
        <a:solidFill>
          <a:schemeClr val="bg1"/>
        </a:solidFill>
        <a:effectLst/>
      </p:bgPr>
    </p:bg>
    <p:spTree>
      <p:nvGrpSpPr>
        <p:cNvPr id="1" name=""/>
        <p:cNvGrpSpPr/>
        <p:nvPr/>
      </p:nvGrpSpPr>
      <p:grpSpPr>
        <a:xfrm>
          <a:off x="0" y="0"/>
          <a:ext cx="0" cy="0"/>
          <a:chOff x="0" y="0"/>
          <a:chExt cx="0" cy="0"/>
        </a:xfrm>
      </p:grpSpPr>
      <p:sp>
        <p:nvSpPr>
          <p:cNvPr id="8" name="Frame 7"/>
          <p:cNvSpPr/>
          <p:nvPr userDrawn="1"/>
        </p:nvSpPr>
        <p:spPr>
          <a:xfrm>
            <a:off x="6096000" y="1134290"/>
            <a:ext cx="5529944" cy="2749733"/>
          </a:xfrm>
          <a:prstGeom prst="frame">
            <a:avLst>
              <a:gd name="adj1" fmla="val 138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그림 개체 틀 2"/>
          <p:cNvSpPr>
            <a:spLocks noGrp="1"/>
          </p:cNvSpPr>
          <p:nvPr>
            <p:ph type="pic" sz="quarter" idx="15" hasCustomPrompt="1"/>
          </p:nvPr>
        </p:nvSpPr>
        <p:spPr>
          <a:xfrm>
            <a:off x="8299269" y="-1"/>
            <a:ext cx="3017520" cy="3648891"/>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lvl1pPr marL="0" indent="0">
              <a:buNone/>
              <a:defRPr lang="ko-KR" altLang="en-US" sz="1600" dirty="0">
                <a:solidFill>
                  <a:schemeClr val="tx1">
                    <a:lumMod val="75000"/>
                    <a:lumOff val="25000"/>
                  </a:schemeClr>
                </a:solidFill>
              </a:defRPr>
            </a:lvl1pPr>
          </a:lstStyle>
          <a:p>
            <a:pPr marL="0" lvl="0" algn="ctr"/>
            <a:r>
              <a:rPr lang="en-US" altLang="ko-KR" dirty="0"/>
              <a:t>Place Your Picture Here </a:t>
            </a:r>
            <a:endParaRPr lang="en-US" altLang="ko-KR" dirty="0"/>
          </a:p>
        </p:txBody>
      </p:sp>
      <p:sp>
        <p:nvSpPr>
          <p:cNvPr id="18" name="Picture Placeholder 17"/>
          <p:cNvSpPr>
            <a:spLocks noGrp="1"/>
          </p:cNvSpPr>
          <p:nvPr>
            <p:ph type="pic" sz="quarter" idx="16" hasCustomPrompt="1"/>
          </p:nvPr>
        </p:nvSpPr>
        <p:spPr>
          <a:xfrm>
            <a:off x="1339223" y="0"/>
            <a:ext cx="3612156" cy="6858000"/>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lvl1pPr marL="0" indent="0">
              <a:buNone/>
              <a:defRPr lang="ko-KR" altLang="en-US" sz="1600" dirty="0">
                <a:solidFill>
                  <a:schemeClr val="tx1">
                    <a:lumMod val="75000"/>
                    <a:lumOff val="25000"/>
                  </a:schemeClr>
                </a:solidFill>
              </a:defRPr>
            </a:lvl1pPr>
          </a:lstStyle>
          <a:p>
            <a:pPr marL="0" lvl="0" algn="ctr"/>
            <a:r>
              <a:rPr lang="en-US" altLang="ko-KR" dirty="0"/>
              <a:t>Place Your Picture Here </a:t>
            </a:r>
            <a:endParaRPr lang="en-US" altLang="ko-K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grpSp>
        <p:nvGrpSpPr>
          <p:cNvPr id="65" name="Group 64"/>
          <p:cNvGrpSpPr/>
          <p:nvPr userDrawn="1"/>
        </p:nvGrpSpPr>
        <p:grpSpPr>
          <a:xfrm>
            <a:off x="7317552" y="3646153"/>
            <a:ext cx="4332943" cy="2380659"/>
            <a:chOff x="-548507" y="477868"/>
            <a:chExt cx="11570449" cy="6357177"/>
          </a:xfrm>
        </p:grpSpPr>
        <p:sp>
          <p:nvSpPr>
            <p:cNvPr id="66" name="Freeform: Shape 65"/>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a:p>
          </p:txBody>
        </p:sp>
        <p:sp>
          <p:nvSpPr>
            <p:cNvPr id="67" name="Freeform: Shape 66"/>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a:p>
          </p:txBody>
        </p:sp>
        <p:sp>
          <p:nvSpPr>
            <p:cNvPr id="68" name="Freeform: Shape 67"/>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endParaRPr lang="en-US"/>
            </a:p>
          </p:txBody>
        </p:sp>
        <p:sp>
          <p:nvSpPr>
            <p:cNvPr id="69" name="Freeform: Shape 68"/>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70" name="Freeform: Shape 69"/>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a:p>
          </p:txBody>
        </p:sp>
        <p:grpSp>
          <p:nvGrpSpPr>
            <p:cNvPr id="71" name="Group 70"/>
            <p:cNvGrpSpPr/>
            <p:nvPr/>
          </p:nvGrpSpPr>
          <p:grpSpPr>
            <a:xfrm>
              <a:off x="1606" y="6382978"/>
              <a:ext cx="413937" cy="115242"/>
              <a:chOff x="5955" y="6353672"/>
              <a:chExt cx="413937" cy="115242"/>
            </a:xfrm>
          </p:grpSpPr>
          <p:sp>
            <p:nvSpPr>
              <p:cNvPr id="76" name="Rectangle: Rounded Corners 75"/>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Rounded Corners 76"/>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2" name="Group 71"/>
            <p:cNvGrpSpPr/>
            <p:nvPr/>
          </p:nvGrpSpPr>
          <p:grpSpPr>
            <a:xfrm>
              <a:off x="9855291" y="6381600"/>
              <a:ext cx="885989" cy="115242"/>
              <a:chOff x="5955" y="6353672"/>
              <a:chExt cx="413937" cy="115242"/>
            </a:xfrm>
          </p:grpSpPr>
          <p:sp>
            <p:nvSpPr>
              <p:cNvPr id="74" name="Rectangle: Rounded Corners 73"/>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Rounded Corners 74"/>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3" name="Freeform: Shape 72"/>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1" fmla="*/ 2536444 w 3976489"/>
                <a:gd name="connsiteY0-2" fmla="*/ 0 h 4238316"/>
                <a:gd name="connsiteX1-3" fmla="*/ 3976489 w 3976489"/>
                <a:gd name="connsiteY1-4" fmla="*/ 241371 h 4238316"/>
                <a:gd name="connsiteX2-5" fmla="*/ 3968307 w 3976489"/>
                <a:gd name="connsiteY2-6" fmla="*/ 4238316 h 4238316"/>
                <a:gd name="connsiteX3-7" fmla="*/ 0 w 3976489"/>
                <a:gd name="connsiteY3-8" fmla="*/ 4238316 h 4238316"/>
                <a:gd name="connsiteX0-9" fmla="*/ 2536444 w 3976489"/>
                <a:gd name="connsiteY0-10" fmla="*/ 0 h 4238316"/>
                <a:gd name="connsiteX1-11" fmla="*/ 3976489 w 3976489"/>
                <a:gd name="connsiteY1-12" fmla="*/ 213683 h 4238316"/>
                <a:gd name="connsiteX2-13" fmla="*/ 3968307 w 3976489"/>
                <a:gd name="connsiteY2-14" fmla="*/ 4238316 h 4238316"/>
                <a:gd name="connsiteX3-15" fmla="*/ 0 w 3976489"/>
                <a:gd name="connsiteY3-16" fmla="*/ 4238316 h 4238316"/>
                <a:gd name="connsiteX0-17" fmla="*/ 2473335 w 3976489"/>
                <a:gd name="connsiteY0-18" fmla="*/ 0 h 4035268"/>
                <a:gd name="connsiteX1-19" fmla="*/ 3976489 w 3976489"/>
                <a:gd name="connsiteY1-20" fmla="*/ 10635 h 4035268"/>
                <a:gd name="connsiteX2-21" fmla="*/ 3968307 w 3976489"/>
                <a:gd name="connsiteY2-22" fmla="*/ 4035268 h 4035268"/>
                <a:gd name="connsiteX3-23" fmla="*/ 0 w 3976489"/>
                <a:gd name="connsiteY3-24" fmla="*/ 4035268 h 4035268"/>
              </a:gdLst>
              <a:ahLst/>
              <a:cxnLst>
                <a:cxn ang="0">
                  <a:pos x="connsiteX0-1" y="connsiteY0-2"/>
                </a:cxn>
                <a:cxn ang="0">
                  <a:pos x="connsiteX1-3" y="connsiteY1-4"/>
                </a:cxn>
                <a:cxn ang="0">
                  <a:pos x="connsiteX2-5" y="connsiteY2-6"/>
                </a:cxn>
                <a:cxn ang="0">
                  <a:pos x="connsiteX3-7" y="connsiteY3-8"/>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grpSp>
        <p:nvGrpSpPr>
          <p:cNvPr id="52" name="Group 51"/>
          <p:cNvGrpSpPr/>
          <p:nvPr userDrawn="1"/>
        </p:nvGrpSpPr>
        <p:grpSpPr>
          <a:xfrm>
            <a:off x="7317552" y="831188"/>
            <a:ext cx="4332943" cy="2380659"/>
            <a:chOff x="-548507" y="477868"/>
            <a:chExt cx="11570449" cy="6357177"/>
          </a:xfrm>
        </p:grpSpPr>
        <p:sp>
          <p:nvSpPr>
            <p:cNvPr id="53" name="Freeform: Shape 52"/>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a:p>
          </p:txBody>
        </p:sp>
        <p:sp>
          <p:nvSpPr>
            <p:cNvPr id="54" name="Freeform: Shape 53"/>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a:p>
          </p:txBody>
        </p:sp>
        <p:sp>
          <p:nvSpPr>
            <p:cNvPr id="55" name="Freeform: Shape 54"/>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endParaRPr lang="en-US"/>
            </a:p>
          </p:txBody>
        </p:sp>
        <p:sp>
          <p:nvSpPr>
            <p:cNvPr id="56" name="Freeform: Shape 55"/>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57" name="Freeform: Shape 56"/>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a:p>
          </p:txBody>
        </p:sp>
        <p:grpSp>
          <p:nvGrpSpPr>
            <p:cNvPr id="58" name="Group 57"/>
            <p:cNvGrpSpPr/>
            <p:nvPr/>
          </p:nvGrpSpPr>
          <p:grpSpPr>
            <a:xfrm>
              <a:off x="1606" y="6382978"/>
              <a:ext cx="413937" cy="115242"/>
              <a:chOff x="5955" y="6353672"/>
              <a:chExt cx="413937" cy="115242"/>
            </a:xfrm>
          </p:grpSpPr>
          <p:sp>
            <p:nvSpPr>
              <p:cNvPr id="63" name="Rectangle: Rounded Corners 62"/>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Rounded Corners 63"/>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9" name="Group 58"/>
            <p:cNvGrpSpPr/>
            <p:nvPr/>
          </p:nvGrpSpPr>
          <p:grpSpPr>
            <a:xfrm>
              <a:off x="9855291" y="6381600"/>
              <a:ext cx="885989" cy="115242"/>
              <a:chOff x="5955" y="6353672"/>
              <a:chExt cx="413937" cy="115242"/>
            </a:xfrm>
          </p:grpSpPr>
          <p:sp>
            <p:nvSpPr>
              <p:cNvPr id="61" name="Rectangle: Rounded Corners 60"/>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Rounded Corners 61"/>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0" name="Freeform: Shape 59"/>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1" fmla="*/ 2536444 w 3976489"/>
                <a:gd name="connsiteY0-2" fmla="*/ 0 h 4238316"/>
                <a:gd name="connsiteX1-3" fmla="*/ 3976489 w 3976489"/>
                <a:gd name="connsiteY1-4" fmla="*/ 241371 h 4238316"/>
                <a:gd name="connsiteX2-5" fmla="*/ 3968307 w 3976489"/>
                <a:gd name="connsiteY2-6" fmla="*/ 4238316 h 4238316"/>
                <a:gd name="connsiteX3-7" fmla="*/ 0 w 3976489"/>
                <a:gd name="connsiteY3-8" fmla="*/ 4238316 h 4238316"/>
                <a:gd name="connsiteX0-9" fmla="*/ 2536444 w 3976489"/>
                <a:gd name="connsiteY0-10" fmla="*/ 0 h 4238316"/>
                <a:gd name="connsiteX1-11" fmla="*/ 3976489 w 3976489"/>
                <a:gd name="connsiteY1-12" fmla="*/ 213683 h 4238316"/>
                <a:gd name="connsiteX2-13" fmla="*/ 3968307 w 3976489"/>
                <a:gd name="connsiteY2-14" fmla="*/ 4238316 h 4238316"/>
                <a:gd name="connsiteX3-15" fmla="*/ 0 w 3976489"/>
                <a:gd name="connsiteY3-16" fmla="*/ 4238316 h 4238316"/>
                <a:gd name="connsiteX0-17" fmla="*/ 2473335 w 3976489"/>
                <a:gd name="connsiteY0-18" fmla="*/ 0 h 4035268"/>
                <a:gd name="connsiteX1-19" fmla="*/ 3976489 w 3976489"/>
                <a:gd name="connsiteY1-20" fmla="*/ 10635 h 4035268"/>
                <a:gd name="connsiteX2-21" fmla="*/ 3968307 w 3976489"/>
                <a:gd name="connsiteY2-22" fmla="*/ 4035268 h 4035268"/>
                <a:gd name="connsiteX3-23" fmla="*/ 0 w 3976489"/>
                <a:gd name="connsiteY3-24" fmla="*/ 4035268 h 4035268"/>
              </a:gdLst>
              <a:ahLst/>
              <a:cxnLst>
                <a:cxn ang="0">
                  <a:pos x="connsiteX0-1" y="connsiteY0-2"/>
                </a:cxn>
                <a:cxn ang="0">
                  <a:pos x="connsiteX1-3" y="connsiteY1-4"/>
                </a:cxn>
                <a:cxn ang="0">
                  <a:pos x="connsiteX2-5" y="connsiteY2-6"/>
                </a:cxn>
                <a:cxn ang="0">
                  <a:pos x="connsiteX3-7" y="connsiteY3-8"/>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42" name="Rectangle 41"/>
          <p:cNvSpPr/>
          <p:nvPr userDrawn="1"/>
        </p:nvSpPr>
        <p:spPr>
          <a:xfrm>
            <a:off x="0" y="0"/>
            <a:ext cx="12192000" cy="403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3" name="Rectangle 42"/>
          <p:cNvSpPr/>
          <p:nvPr userDrawn="1"/>
        </p:nvSpPr>
        <p:spPr>
          <a:xfrm>
            <a:off x="0" y="6453336"/>
            <a:ext cx="12192000" cy="40466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7" name="Picture Placeholder 2"/>
          <p:cNvSpPr>
            <a:spLocks noGrp="1"/>
          </p:cNvSpPr>
          <p:nvPr>
            <p:ph type="pic" idx="1" hasCustomPrompt="1"/>
          </p:nvPr>
        </p:nvSpPr>
        <p:spPr>
          <a:xfrm>
            <a:off x="7930565" y="966594"/>
            <a:ext cx="3101993" cy="191279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1" name="Picture Placeholder 2"/>
          <p:cNvSpPr>
            <a:spLocks noGrp="1"/>
          </p:cNvSpPr>
          <p:nvPr>
            <p:ph type="pic" idx="10" hasCustomPrompt="1"/>
          </p:nvPr>
        </p:nvSpPr>
        <p:spPr>
          <a:xfrm>
            <a:off x="7930565" y="3800562"/>
            <a:ext cx="3101993" cy="191279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_Image slide layout">
    <p:spTree>
      <p:nvGrpSpPr>
        <p:cNvPr id="1" name=""/>
        <p:cNvGrpSpPr/>
        <p:nvPr/>
      </p:nvGrpSpPr>
      <p:grpSpPr>
        <a:xfrm>
          <a:off x="0" y="0"/>
          <a:ext cx="0" cy="0"/>
          <a:chOff x="0" y="0"/>
          <a:chExt cx="0" cy="0"/>
        </a:xfrm>
      </p:grpSpPr>
      <p:sp>
        <p:nvSpPr>
          <p:cNvPr id="4" name="Picture Placeholder 3"/>
          <p:cNvSpPr>
            <a:spLocks noGrp="1"/>
          </p:cNvSpPr>
          <p:nvPr>
            <p:ph type="pic" sz="quarter" idx="14" hasCustomPrompt="1"/>
          </p:nvPr>
        </p:nvSpPr>
        <p:spPr>
          <a:xfrm>
            <a:off x="0" y="0"/>
            <a:ext cx="6504010" cy="6858000"/>
          </a:xfrm>
          <a:custGeom>
            <a:avLst/>
            <a:gdLst>
              <a:gd name="connsiteX0" fmla="*/ 2612170 w 6504010"/>
              <a:gd name="connsiteY0" fmla="*/ 0 h 6858000"/>
              <a:gd name="connsiteX1" fmla="*/ 4486354 w 6504010"/>
              <a:gd name="connsiteY1" fmla="*/ 0 h 6858000"/>
              <a:gd name="connsiteX2" fmla="*/ 6504010 w 6504010"/>
              <a:gd name="connsiteY2" fmla="*/ 4666806 h 6858000"/>
              <a:gd name="connsiteX3" fmla="*/ 1435812 w 6504010"/>
              <a:gd name="connsiteY3" fmla="*/ 6858000 h 6858000"/>
              <a:gd name="connsiteX4" fmla="*/ 1101944 w 6504010"/>
              <a:gd name="connsiteY4" fmla="*/ 6858000 h 6858000"/>
              <a:gd name="connsiteX5" fmla="*/ 0 w 6504010"/>
              <a:gd name="connsiteY5" fmla="*/ 4309223 h 6858000"/>
              <a:gd name="connsiteX6" fmla="*/ 0 w 6504010"/>
              <a:gd name="connsiteY6" fmla="*/ 112935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4010" h="6858000">
                <a:moveTo>
                  <a:pt x="2612170" y="0"/>
                </a:moveTo>
                <a:lnTo>
                  <a:pt x="4486354" y="0"/>
                </a:lnTo>
                <a:lnTo>
                  <a:pt x="6504010" y="4666806"/>
                </a:lnTo>
                <a:lnTo>
                  <a:pt x="1435812" y="6858000"/>
                </a:lnTo>
                <a:lnTo>
                  <a:pt x="1101944" y="6858000"/>
                </a:lnTo>
                <a:lnTo>
                  <a:pt x="0" y="4309223"/>
                </a:lnTo>
                <a:lnTo>
                  <a:pt x="0" y="1129351"/>
                </a:lnTo>
                <a:close/>
              </a:path>
            </a:pathLst>
          </a:custGeom>
          <a:solidFill>
            <a:schemeClr val="bg1">
              <a:lumMod val="95000"/>
            </a:schemeClr>
          </a:solidFill>
        </p:spPr>
        <p:txBody>
          <a:bodyPr wrap="square" anchor="ctr">
            <a:noAutofit/>
          </a:bodyPr>
          <a:lstStyle>
            <a:lvl1pPr marL="0" indent="0" algn="ctr">
              <a:buNone/>
              <a:defRPr sz="1600">
                <a:solidFill>
                  <a:schemeClr val="tx1">
                    <a:lumMod val="75000"/>
                    <a:lumOff val="25000"/>
                  </a:schemeClr>
                </a:solidFill>
                <a:latin typeface="+mn-lt"/>
              </a:defRPr>
            </a:lvl1pPr>
          </a:lstStyle>
          <a:p>
            <a:r>
              <a:rPr lang="en-US" altLang="ko-KR" dirty="0"/>
              <a:t>Place Your Picture Here</a:t>
            </a:r>
            <a:endParaRPr lang="ko-KR" alt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anose="020B0604020202020204" pitchFamily="34" charset="0"/>
              </a:defRPr>
            </a:lvl1pPr>
          </a:lstStyle>
          <a:p>
            <a:pPr lvl="0"/>
            <a:r>
              <a:rPr lang="en-US" altLang="ko-KR" dirty="0"/>
              <a:t>PNG &amp; Shapes Layout</a:t>
            </a:r>
            <a:endParaRPr lang="en-US" altLang="ko-KR"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anose="020B0604020202020204" pitchFamily="34" charset="0"/>
              </a:defRPr>
            </a:lvl1pPr>
          </a:lstStyle>
          <a:p>
            <a:pPr lvl="0"/>
            <a:r>
              <a:rPr lang="en-US" altLang="ko-KR" dirty="0"/>
              <a:t>Icon Sets Layout</a:t>
            </a:r>
            <a:endParaRPr lang="en-US" altLang="ko-KR" dirty="0"/>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solidFill>
                <a:schemeClr val="tx1">
                  <a:lumMod val="85000"/>
                  <a:lumOff val="15000"/>
                </a:schemeClr>
              </a:solidFill>
            </a:endParaRPr>
          </a:p>
        </p:txBody>
      </p:sp>
      <p:sp>
        <p:nvSpPr>
          <p:cNvPr id="58" name="TextBox 57"/>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anose="020B0604020202020204" pitchFamily="34" charset="0"/>
                <a:cs typeface="Arial" panose="020B0604020202020204" pitchFamily="34" charset="0"/>
              </a:rPr>
              <a:t>You can Resize without losing quality</a:t>
            </a:r>
            <a:endParaRPr lang="ko-KR" altLang="en-US" sz="1400" b="1" dirty="0">
              <a:solidFill>
                <a:schemeClr val="bg1"/>
              </a:solidFill>
              <a:latin typeface="Arial" panose="020B0604020202020204" pitchFamily="34" charset="0"/>
              <a:cs typeface="Arial" panose="020B0604020202020204" pitchFamily="34" charset="0"/>
            </a:endParaRPr>
          </a:p>
        </p:txBody>
      </p:sp>
      <p:sp>
        <p:nvSpPr>
          <p:cNvPr id="59" name="TextBox 58"/>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anose="020B0604020202020204" pitchFamily="34" charset="0"/>
                <a:cs typeface="Arial" panose="020B0604020202020204" pitchFamily="34" charset="0"/>
              </a:rPr>
              <a:t>You can Change Fill Color &amp;</a:t>
            </a:r>
            <a:endParaRPr lang="en-US" altLang="ko-KR" sz="1400" b="1" dirty="0">
              <a:solidFill>
                <a:schemeClr val="bg1"/>
              </a:solidFill>
              <a:latin typeface="Arial" panose="020B0604020202020204" pitchFamily="34" charset="0"/>
              <a:cs typeface="Arial" panose="020B0604020202020204" pitchFamily="34" charset="0"/>
            </a:endParaRPr>
          </a:p>
          <a:p>
            <a:r>
              <a:rPr lang="en-US" altLang="ko-KR" sz="1400" b="1" dirty="0">
                <a:solidFill>
                  <a:schemeClr val="bg1"/>
                </a:solidFill>
                <a:latin typeface="Arial" panose="020B0604020202020204" pitchFamily="34" charset="0"/>
                <a:cs typeface="Arial" panose="020B0604020202020204" pitchFamily="34" charset="0"/>
              </a:rPr>
              <a:t>Line Color</a:t>
            </a:r>
            <a:endParaRPr lang="ko-KR" altLang="en-US" sz="1400" b="1" dirty="0">
              <a:solidFill>
                <a:schemeClr val="bg1"/>
              </a:solidFill>
              <a:latin typeface="Arial" panose="020B0604020202020204" pitchFamily="34" charset="0"/>
              <a:cs typeface="Arial" panose="020B0604020202020204" pitchFamily="34" charset="0"/>
            </a:endParaRPr>
          </a:p>
        </p:txBody>
      </p:sp>
      <p:sp>
        <p:nvSpPr>
          <p:cNvPr id="60" name="TextBox 59"/>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anose="020B0604020202020204" pitchFamily="34" charset="0"/>
                <a:cs typeface="Arial" panose="020B0604020202020204" pitchFamily="34" charset="0"/>
              </a:rPr>
              <a:t>www.allppt.com</a:t>
            </a:r>
            <a:endParaRPr lang="ko-KR" altLang="en-US" sz="1400" dirty="0">
              <a:solidFill>
                <a:schemeClr val="bg1"/>
              </a:solidFill>
              <a:latin typeface="Arial" panose="020B0604020202020204" pitchFamily="34" charset="0"/>
              <a:cs typeface="Arial" panose="020B0604020202020204" pitchFamily="34" charset="0"/>
            </a:endParaRPr>
          </a:p>
        </p:txBody>
      </p:sp>
      <p:sp>
        <p:nvSpPr>
          <p:cNvPr id="61" name="TextBox 60"/>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anose="020B0604020202020204" pitchFamily="34" charset="0"/>
              </a:rPr>
              <a:t>FREE </a:t>
            </a:r>
            <a:endParaRPr lang="en-US" altLang="ko-KR" sz="2800" b="1" dirty="0">
              <a:solidFill>
                <a:schemeClr val="bg1"/>
              </a:solidFill>
              <a:latin typeface="+mn-lt"/>
              <a:ea typeface="+mn-ea"/>
              <a:cs typeface="Arial" panose="020B0604020202020204" pitchFamily="34" charset="0"/>
            </a:endParaRPr>
          </a:p>
          <a:p>
            <a:r>
              <a:rPr lang="en-US" altLang="ko-KR" sz="2800" b="1" dirty="0">
                <a:solidFill>
                  <a:schemeClr val="bg1"/>
                </a:solidFill>
                <a:latin typeface="+mn-lt"/>
                <a:ea typeface="+mn-ea"/>
                <a:cs typeface="Arial" panose="020B0604020202020204" pitchFamily="34" charset="0"/>
              </a:rPr>
              <a:t>PPT TEMPLATES</a:t>
            </a:r>
            <a:endParaRPr lang="en-US" altLang="ko-KR" sz="2800" b="1" dirty="0">
              <a:solidFill>
                <a:schemeClr val="bg1"/>
              </a:solidFill>
              <a:latin typeface="+mn-lt"/>
              <a:ea typeface="+mn-ea"/>
              <a:cs typeface="Arial" panose="020B0604020202020204" pitchFamily="34" charset="0"/>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anose="020B0604020202020204" pitchFamily="34" charset="0"/>
              </a:defRPr>
            </a:lvl1pPr>
          </a:lstStyle>
          <a:p>
            <a:pPr lvl="0"/>
            <a:r>
              <a:rPr lang="en-US" altLang="ko-KR" dirty="0"/>
              <a:t>BASIC LAYOUT</a:t>
            </a:r>
            <a:endParaRPr lang="en-US" altLang="ko-KR" dirty="0"/>
          </a:p>
        </p:txBody>
      </p:sp>
      <p:grpSp>
        <p:nvGrpSpPr>
          <p:cNvPr id="3" name="Group 2"/>
          <p:cNvGrpSpPr/>
          <p:nvPr userDrawn="1"/>
        </p:nvGrpSpPr>
        <p:grpSpPr>
          <a:xfrm>
            <a:off x="295274" y="-162144"/>
            <a:ext cx="11522068" cy="1366577"/>
            <a:chOff x="295274" y="-162144"/>
            <a:chExt cx="11522068" cy="1366577"/>
          </a:xfrm>
        </p:grpSpPr>
        <p:sp>
          <p:nvSpPr>
            <p:cNvPr id="4" name="Freeform: Shape 3"/>
            <p:cNvSpPr/>
            <p:nvPr/>
          </p:nvSpPr>
          <p:spPr>
            <a:xfrm>
              <a:off x="295274" y="-162143"/>
              <a:ext cx="198261" cy="970821"/>
            </a:xfrm>
            <a:custGeom>
              <a:avLst/>
              <a:gdLst>
                <a:gd name="connsiteX0" fmla="*/ 225380 w 424101"/>
                <a:gd name="connsiteY0" fmla="*/ 0 h 2076688"/>
                <a:gd name="connsiteX1" fmla="*/ 220617 w 424101"/>
                <a:gd name="connsiteY1" fmla="*/ 416243 h 2076688"/>
                <a:gd name="connsiteX2" fmla="*/ 222522 w 424101"/>
                <a:gd name="connsiteY2" fmla="*/ 1282065 h 2076688"/>
                <a:gd name="connsiteX3" fmla="*/ 246335 w 424101"/>
                <a:gd name="connsiteY3" fmla="*/ 1347788 h 2076688"/>
                <a:gd name="connsiteX4" fmla="*/ 309200 w 424101"/>
                <a:gd name="connsiteY4" fmla="*/ 1418273 h 2076688"/>
                <a:gd name="connsiteX5" fmla="*/ 360635 w 424101"/>
                <a:gd name="connsiteY5" fmla="*/ 1532573 h 2076688"/>
                <a:gd name="connsiteX6" fmla="*/ 382542 w 424101"/>
                <a:gd name="connsiteY6" fmla="*/ 1592580 h 2076688"/>
                <a:gd name="connsiteX7" fmla="*/ 380637 w 424101"/>
                <a:gd name="connsiteY7" fmla="*/ 1915478 h 2076688"/>
                <a:gd name="connsiteX8" fmla="*/ 384447 w 424101"/>
                <a:gd name="connsiteY8" fmla="*/ 1982153 h 2076688"/>
                <a:gd name="connsiteX9" fmla="*/ 357777 w 424101"/>
                <a:gd name="connsiteY9" fmla="*/ 2055495 h 2076688"/>
                <a:gd name="connsiteX10" fmla="*/ 61550 w 424101"/>
                <a:gd name="connsiteY10" fmla="*/ 2053590 h 2076688"/>
                <a:gd name="connsiteX11" fmla="*/ 37737 w 424101"/>
                <a:gd name="connsiteY11" fmla="*/ 1985010 h 2076688"/>
                <a:gd name="connsiteX12" fmla="*/ 39642 w 424101"/>
                <a:gd name="connsiteY12" fmla="*/ 1907858 h 2076688"/>
                <a:gd name="connsiteX13" fmla="*/ 48215 w 424101"/>
                <a:gd name="connsiteY13" fmla="*/ 1581150 h 2076688"/>
                <a:gd name="connsiteX14" fmla="*/ 64407 w 424101"/>
                <a:gd name="connsiteY14" fmla="*/ 1536383 h 2076688"/>
                <a:gd name="connsiteX15" fmla="*/ 113937 w 424101"/>
                <a:gd name="connsiteY15" fmla="*/ 1422083 h 2076688"/>
                <a:gd name="connsiteX16" fmla="*/ 207282 w 424101"/>
                <a:gd name="connsiteY16" fmla="*/ 1180148 h 2076688"/>
                <a:gd name="connsiteX17" fmla="*/ 207282 w 424101"/>
                <a:gd name="connsiteY17" fmla="*/ 28575 h 2076688"/>
                <a:gd name="connsiteX18" fmla="*/ 208235 w 424101"/>
                <a:gd name="connsiteY18" fmla="*/ 0 h 2076688"/>
                <a:gd name="connsiteX19" fmla="*/ 225380 w 424101"/>
                <a:gd name="connsiteY19" fmla="*/ 0 h 2076688"/>
                <a:gd name="connsiteX20" fmla="*/ 279672 w 424101"/>
                <a:gd name="connsiteY20" fmla="*/ 1647825 h 2076688"/>
                <a:gd name="connsiteX21" fmla="*/ 230142 w 424101"/>
                <a:gd name="connsiteY21" fmla="*/ 1952625 h 2076688"/>
                <a:gd name="connsiteX22" fmla="*/ 328250 w 424101"/>
                <a:gd name="connsiteY22" fmla="*/ 1921193 h 2076688"/>
                <a:gd name="connsiteX23" fmla="*/ 279672 w 424101"/>
                <a:gd name="connsiteY23" fmla="*/ 1647825 h 2076688"/>
                <a:gd name="connsiteX24" fmla="*/ 152990 w 424101"/>
                <a:gd name="connsiteY24" fmla="*/ 1647825 h 2076688"/>
                <a:gd name="connsiteX25" fmla="*/ 103460 w 424101"/>
                <a:gd name="connsiteY25" fmla="*/ 1719263 h 2076688"/>
                <a:gd name="connsiteX26" fmla="*/ 102507 w 424101"/>
                <a:gd name="connsiteY26" fmla="*/ 1907858 h 2076688"/>
                <a:gd name="connsiteX27" fmla="*/ 192042 w 424101"/>
                <a:gd name="connsiteY27" fmla="*/ 1953578 h 2076688"/>
                <a:gd name="connsiteX28" fmla="*/ 205377 w 424101"/>
                <a:gd name="connsiteY28" fmla="*/ 1932623 h 2076688"/>
                <a:gd name="connsiteX29" fmla="*/ 152990 w 424101"/>
                <a:gd name="connsiteY29" fmla="*/ 1647825 h 2076688"/>
                <a:gd name="connsiteX30" fmla="*/ 57740 w 424101"/>
                <a:gd name="connsiteY30" fmla="*/ 1646873 h 2076688"/>
                <a:gd name="connsiteX31" fmla="*/ 73932 w 424101"/>
                <a:gd name="connsiteY31" fmla="*/ 1920240 h 2076688"/>
                <a:gd name="connsiteX32" fmla="*/ 57740 w 424101"/>
                <a:gd name="connsiteY32" fmla="*/ 1646873 h 2076688"/>
                <a:gd name="connsiteX33" fmla="*/ 354920 w 424101"/>
                <a:gd name="connsiteY33" fmla="*/ 1921193 h 2076688"/>
                <a:gd name="connsiteX34" fmla="*/ 370160 w 424101"/>
                <a:gd name="connsiteY34" fmla="*/ 1636395 h 2076688"/>
                <a:gd name="connsiteX35" fmla="*/ 354920 w 424101"/>
                <a:gd name="connsiteY35" fmla="*/ 1921193 h 207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4101" h="2076688">
                  <a:moveTo>
                    <a:pt x="225380" y="0"/>
                  </a:moveTo>
                  <a:cubicBezTo>
                    <a:pt x="223475" y="139065"/>
                    <a:pt x="220617" y="277178"/>
                    <a:pt x="220617" y="416243"/>
                  </a:cubicBezTo>
                  <a:cubicBezTo>
                    <a:pt x="219665" y="704850"/>
                    <a:pt x="220617" y="993458"/>
                    <a:pt x="222522" y="1282065"/>
                  </a:cubicBezTo>
                  <a:cubicBezTo>
                    <a:pt x="222522" y="1303973"/>
                    <a:pt x="233952" y="1328738"/>
                    <a:pt x="246335" y="1347788"/>
                  </a:cubicBezTo>
                  <a:cubicBezTo>
                    <a:pt x="264432" y="1373505"/>
                    <a:pt x="287292" y="1395413"/>
                    <a:pt x="309200" y="1418273"/>
                  </a:cubicBezTo>
                  <a:cubicBezTo>
                    <a:pt x="340632" y="1450658"/>
                    <a:pt x="366350" y="1482090"/>
                    <a:pt x="360635" y="1532573"/>
                  </a:cubicBezTo>
                  <a:cubicBezTo>
                    <a:pt x="358730" y="1551623"/>
                    <a:pt x="373017" y="1573530"/>
                    <a:pt x="382542" y="1592580"/>
                  </a:cubicBezTo>
                  <a:cubicBezTo>
                    <a:pt x="435882" y="1701165"/>
                    <a:pt x="440645" y="1808798"/>
                    <a:pt x="380637" y="1915478"/>
                  </a:cubicBezTo>
                  <a:cubicBezTo>
                    <a:pt x="365397" y="1942148"/>
                    <a:pt x="370160" y="1959293"/>
                    <a:pt x="384447" y="1982153"/>
                  </a:cubicBezTo>
                  <a:cubicBezTo>
                    <a:pt x="412070" y="2025015"/>
                    <a:pt x="407307" y="2042160"/>
                    <a:pt x="357777" y="2055495"/>
                  </a:cubicBezTo>
                  <a:cubicBezTo>
                    <a:pt x="259670" y="2083118"/>
                    <a:pt x="159657" y="2085023"/>
                    <a:pt x="61550" y="2053590"/>
                  </a:cubicBezTo>
                  <a:cubicBezTo>
                    <a:pt x="15830" y="2039303"/>
                    <a:pt x="11067" y="2023110"/>
                    <a:pt x="37737" y="1985010"/>
                  </a:cubicBezTo>
                  <a:cubicBezTo>
                    <a:pt x="56787" y="1957388"/>
                    <a:pt x="55835" y="1937385"/>
                    <a:pt x="39642" y="1907858"/>
                  </a:cubicBezTo>
                  <a:cubicBezTo>
                    <a:pt x="-20365" y="1798320"/>
                    <a:pt x="-7983" y="1688783"/>
                    <a:pt x="48215" y="1581150"/>
                  </a:cubicBezTo>
                  <a:cubicBezTo>
                    <a:pt x="55835" y="1566863"/>
                    <a:pt x="66312" y="1549718"/>
                    <a:pt x="64407" y="1536383"/>
                  </a:cubicBezTo>
                  <a:cubicBezTo>
                    <a:pt x="57740" y="1486853"/>
                    <a:pt x="77742" y="1449705"/>
                    <a:pt x="113937" y="1422083"/>
                  </a:cubicBezTo>
                  <a:cubicBezTo>
                    <a:pt x="193947" y="1359218"/>
                    <a:pt x="209187" y="1278255"/>
                    <a:pt x="207282" y="1180148"/>
                  </a:cubicBezTo>
                  <a:cubicBezTo>
                    <a:pt x="204425" y="795338"/>
                    <a:pt x="207282" y="412433"/>
                    <a:pt x="207282" y="28575"/>
                  </a:cubicBezTo>
                  <a:cubicBezTo>
                    <a:pt x="207282" y="19050"/>
                    <a:pt x="208235" y="9525"/>
                    <a:pt x="208235" y="0"/>
                  </a:cubicBezTo>
                  <a:cubicBezTo>
                    <a:pt x="213950" y="0"/>
                    <a:pt x="219665" y="0"/>
                    <a:pt x="225380" y="0"/>
                  </a:cubicBezTo>
                  <a:close/>
                  <a:moveTo>
                    <a:pt x="279672" y="1647825"/>
                  </a:moveTo>
                  <a:cubicBezTo>
                    <a:pt x="217760" y="1743075"/>
                    <a:pt x="235857" y="1848803"/>
                    <a:pt x="230142" y="1952625"/>
                  </a:cubicBezTo>
                  <a:cubicBezTo>
                    <a:pt x="304437" y="1954530"/>
                    <a:pt x="314915" y="1950720"/>
                    <a:pt x="328250" y="1921193"/>
                  </a:cubicBezTo>
                  <a:cubicBezTo>
                    <a:pt x="370160" y="1824038"/>
                    <a:pt x="353015" y="1723073"/>
                    <a:pt x="279672" y="1647825"/>
                  </a:cubicBezTo>
                  <a:close/>
                  <a:moveTo>
                    <a:pt x="152990" y="1647825"/>
                  </a:moveTo>
                  <a:cubicBezTo>
                    <a:pt x="135845" y="1671638"/>
                    <a:pt x="112985" y="1692593"/>
                    <a:pt x="103460" y="1719263"/>
                  </a:cubicBezTo>
                  <a:cubicBezTo>
                    <a:pt x="80600" y="1781175"/>
                    <a:pt x="82505" y="1844993"/>
                    <a:pt x="102507" y="1907858"/>
                  </a:cubicBezTo>
                  <a:cubicBezTo>
                    <a:pt x="114890" y="1945005"/>
                    <a:pt x="155847" y="1967865"/>
                    <a:pt x="192042" y="1953578"/>
                  </a:cubicBezTo>
                  <a:cubicBezTo>
                    <a:pt x="198710" y="1950720"/>
                    <a:pt x="206330" y="1939290"/>
                    <a:pt x="205377" y="1932623"/>
                  </a:cubicBezTo>
                  <a:cubicBezTo>
                    <a:pt x="195852" y="1837373"/>
                    <a:pt x="220617" y="1735455"/>
                    <a:pt x="152990" y="1647825"/>
                  </a:cubicBezTo>
                  <a:close/>
                  <a:moveTo>
                    <a:pt x="57740" y="1646873"/>
                  </a:moveTo>
                  <a:cubicBezTo>
                    <a:pt x="4400" y="1713548"/>
                    <a:pt x="20592" y="1884045"/>
                    <a:pt x="73932" y="1920240"/>
                  </a:cubicBezTo>
                  <a:cubicBezTo>
                    <a:pt x="68217" y="1834515"/>
                    <a:pt x="62502" y="1740218"/>
                    <a:pt x="57740" y="1646873"/>
                  </a:cubicBezTo>
                  <a:close/>
                  <a:moveTo>
                    <a:pt x="354920" y="1921193"/>
                  </a:moveTo>
                  <a:cubicBezTo>
                    <a:pt x="417785" y="1832610"/>
                    <a:pt x="424452" y="1695450"/>
                    <a:pt x="370160" y="1636395"/>
                  </a:cubicBezTo>
                  <a:cubicBezTo>
                    <a:pt x="378732" y="1732598"/>
                    <a:pt x="391115" y="1828800"/>
                    <a:pt x="354920" y="1921193"/>
                  </a:cubicBezTo>
                  <a:close/>
                </a:path>
              </a:pathLst>
            </a:custGeom>
            <a:solidFill>
              <a:schemeClr val="accent4">
                <a:alpha val="70000"/>
              </a:schemeClr>
            </a:solidFill>
            <a:ln w="9525" cap="flat">
              <a:noFill/>
              <a:prstDash val="solid"/>
              <a:miter/>
            </a:ln>
          </p:spPr>
          <p:txBody>
            <a:bodyPr rtlCol="0" anchor="ctr"/>
            <a:lstStyle/>
            <a:p>
              <a:endParaRPr lang="en-US"/>
            </a:p>
          </p:txBody>
        </p:sp>
        <p:sp>
          <p:nvSpPr>
            <p:cNvPr id="5" name="Freeform: Shape 4"/>
            <p:cNvSpPr/>
            <p:nvPr/>
          </p:nvSpPr>
          <p:spPr>
            <a:xfrm>
              <a:off x="963231" y="-162143"/>
              <a:ext cx="277823" cy="1366576"/>
            </a:xfrm>
            <a:custGeom>
              <a:avLst/>
              <a:gdLst>
                <a:gd name="connsiteX0" fmla="*/ 308149 w 594292"/>
                <a:gd name="connsiteY0" fmla="*/ 0 h 2923250"/>
                <a:gd name="connsiteX1" fmla="*/ 308149 w 594292"/>
                <a:gd name="connsiteY1" fmla="*/ 39053 h 2923250"/>
                <a:gd name="connsiteX2" fmla="*/ 308149 w 594292"/>
                <a:gd name="connsiteY2" fmla="*/ 1819275 h 2923250"/>
                <a:gd name="connsiteX3" fmla="*/ 334819 w 594292"/>
                <a:gd name="connsiteY3" fmla="*/ 1888808 h 2923250"/>
                <a:gd name="connsiteX4" fmla="*/ 473884 w 594292"/>
                <a:gd name="connsiteY4" fmla="*/ 2040255 h 2923250"/>
                <a:gd name="connsiteX5" fmla="*/ 505317 w 594292"/>
                <a:gd name="connsiteY5" fmla="*/ 2125980 h 2923250"/>
                <a:gd name="connsiteX6" fmla="*/ 524367 w 594292"/>
                <a:gd name="connsiteY6" fmla="*/ 2216468 h 2923250"/>
                <a:gd name="connsiteX7" fmla="*/ 523414 w 594292"/>
                <a:gd name="connsiteY7" fmla="*/ 2718435 h 2923250"/>
                <a:gd name="connsiteX8" fmla="*/ 523414 w 594292"/>
                <a:gd name="connsiteY8" fmla="*/ 2763203 h 2923250"/>
                <a:gd name="connsiteX9" fmla="*/ 531986 w 594292"/>
                <a:gd name="connsiteY9" fmla="*/ 2777490 h 2923250"/>
                <a:gd name="connsiteX10" fmla="*/ 479599 w 594292"/>
                <a:gd name="connsiteY10" fmla="*/ 2902268 h 2923250"/>
                <a:gd name="connsiteX11" fmla="*/ 131936 w 594292"/>
                <a:gd name="connsiteY11" fmla="*/ 2907030 h 2923250"/>
                <a:gd name="connsiteX12" fmla="*/ 84311 w 594292"/>
                <a:gd name="connsiteY12" fmla="*/ 2892743 h 2923250"/>
                <a:gd name="connsiteX13" fmla="*/ 51926 w 594292"/>
                <a:gd name="connsiteY13" fmla="*/ 2796540 h 2923250"/>
                <a:gd name="connsiteX14" fmla="*/ 56689 w 594292"/>
                <a:gd name="connsiteY14" fmla="*/ 2687003 h 2923250"/>
                <a:gd name="connsiteX15" fmla="*/ 65261 w 594292"/>
                <a:gd name="connsiteY15" fmla="*/ 2234565 h 2923250"/>
                <a:gd name="connsiteX16" fmla="*/ 93836 w 594292"/>
                <a:gd name="connsiteY16" fmla="*/ 2121218 h 2923250"/>
                <a:gd name="connsiteX17" fmla="*/ 120506 w 594292"/>
                <a:gd name="connsiteY17" fmla="*/ 2047875 h 2923250"/>
                <a:gd name="connsiteX18" fmla="*/ 265286 w 594292"/>
                <a:gd name="connsiteY18" fmla="*/ 1884045 h 2923250"/>
                <a:gd name="connsiteX19" fmla="*/ 289099 w 594292"/>
                <a:gd name="connsiteY19" fmla="*/ 1823085 h 2923250"/>
                <a:gd name="connsiteX20" fmla="*/ 290051 w 594292"/>
                <a:gd name="connsiteY20" fmla="*/ 372428 h 2923250"/>
                <a:gd name="connsiteX21" fmla="*/ 290051 w 594292"/>
                <a:gd name="connsiteY21" fmla="*/ 34290 h 2923250"/>
                <a:gd name="connsiteX22" fmla="*/ 292909 w 594292"/>
                <a:gd name="connsiteY22" fmla="*/ 0 h 2923250"/>
                <a:gd name="connsiteX23" fmla="*/ 308149 w 594292"/>
                <a:gd name="connsiteY23" fmla="*/ 0 h 2923250"/>
                <a:gd name="connsiteX24" fmla="*/ 215756 w 594292"/>
                <a:gd name="connsiteY24" fmla="*/ 2315528 h 2923250"/>
                <a:gd name="connsiteX25" fmla="*/ 140509 w 594292"/>
                <a:gd name="connsiteY25" fmla="*/ 2424113 h 2923250"/>
                <a:gd name="connsiteX26" fmla="*/ 135747 w 594292"/>
                <a:gd name="connsiteY26" fmla="*/ 2666048 h 2923250"/>
                <a:gd name="connsiteX27" fmla="*/ 231949 w 594292"/>
                <a:gd name="connsiteY27" fmla="*/ 2754630 h 2923250"/>
                <a:gd name="connsiteX28" fmla="*/ 288147 w 594292"/>
                <a:gd name="connsiteY28" fmla="*/ 2706053 h 2923250"/>
                <a:gd name="connsiteX29" fmla="*/ 273859 w 594292"/>
                <a:gd name="connsiteY29" fmla="*/ 2437448 h 2923250"/>
                <a:gd name="connsiteX30" fmla="*/ 258619 w 594292"/>
                <a:gd name="connsiteY30" fmla="*/ 2395538 h 2923250"/>
                <a:gd name="connsiteX31" fmla="*/ 215756 w 594292"/>
                <a:gd name="connsiteY31" fmla="*/ 2315528 h 2923250"/>
                <a:gd name="connsiteX32" fmla="*/ 324342 w 594292"/>
                <a:gd name="connsiteY32" fmla="*/ 2751773 h 2923250"/>
                <a:gd name="connsiteX33" fmla="*/ 475789 w 594292"/>
                <a:gd name="connsiteY33" fmla="*/ 2661285 h 2923250"/>
                <a:gd name="connsiteX34" fmla="*/ 491029 w 594292"/>
                <a:gd name="connsiteY34" fmla="*/ 2518410 h 2923250"/>
                <a:gd name="connsiteX35" fmla="*/ 451976 w 594292"/>
                <a:gd name="connsiteY35" fmla="*/ 2383155 h 2923250"/>
                <a:gd name="connsiteX36" fmla="*/ 391969 w 594292"/>
                <a:gd name="connsiteY36" fmla="*/ 2314575 h 2923250"/>
                <a:gd name="connsiteX37" fmla="*/ 369109 w 594292"/>
                <a:gd name="connsiteY37" fmla="*/ 2367915 h 2923250"/>
                <a:gd name="connsiteX38" fmla="*/ 335772 w 594292"/>
                <a:gd name="connsiteY38" fmla="*/ 2441258 h 2923250"/>
                <a:gd name="connsiteX39" fmla="*/ 324342 w 594292"/>
                <a:gd name="connsiteY39" fmla="*/ 2638425 h 2923250"/>
                <a:gd name="connsiteX40" fmla="*/ 324342 w 594292"/>
                <a:gd name="connsiteY40" fmla="*/ 2751773 h 2923250"/>
                <a:gd name="connsiteX41" fmla="*/ 112886 w 594292"/>
                <a:gd name="connsiteY41" fmla="*/ 2720340 h 2923250"/>
                <a:gd name="connsiteX42" fmla="*/ 84311 w 594292"/>
                <a:gd name="connsiteY42" fmla="*/ 2516505 h 2923250"/>
                <a:gd name="connsiteX43" fmla="*/ 83359 w 594292"/>
                <a:gd name="connsiteY43" fmla="*/ 2301240 h 2923250"/>
                <a:gd name="connsiteX44" fmla="*/ 112886 w 594292"/>
                <a:gd name="connsiteY44" fmla="*/ 2720340 h 2923250"/>
                <a:gd name="connsiteX45" fmla="*/ 519604 w 594292"/>
                <a:gd name="connsiteY45" fmla="*/ 2296478 h 2923250"/>
                <a:gd name="connsiteX46" fmla="*/ 529129 w 594292"/>
                <a:gd name="connsiteY46" fmla="*/ 2511743 h 2923250"/>
                <a:gd name="connsiteX47" fmla="*/ 499601 w 594292"/>
                <a:gd name="connsiteY47" fmla="*/ 2709863 h 2923250"/>
                <a:gd name="connsiteX48" fmla="*/ 519604 w 594292"/>
                <a:gd name="connsiteY48" fmla="*/ 2296478 h 2923250"/>
                <a:gd name="connsiteX49" fmla="*/ 269097 w 594292"/>
                <a:gd name="connsiteY49" fmla="*/ 2815590 h 2923250"/>
                <a:gd name="connsiteX50" fmla="*/ 250999 w 594292"/>
                <a:gd name="connsiteY50" fmla="*/ 2873693 h 2923250"/>
                <a:gd name="connsiteX51" fmla="*/ 276717 w 594292"/>
                <a:gd name="connsiteY51" fmla="*/ 2875598 h 2923250"/>
                <a:gd name="connsiteX52" fmla="*/ 269097 w 594292"/>
                <a:gd name="connsiteY52" fmla="*/ 2815590 h 2923250"/>
                <a:gd name="connsiteX53" fmla="*/ 335772 w 594292"/>
                <a:gd name="connsiteY53" fmla="*/ 2817495 h 2923250"/>
                <a:gd name="connsiteX54" fmla="*/ 339581 w 594292"/>
                <a:gd name="connsiteY54" fmla="*/ 2890838 h 2923250"/>
                <a:gd name="connsiteX55" fmla="*/ 335772 w 594292"/>
                <a:gd name="connsiteY55" fmla="*/ 2817495 h 2923250"/>
                <a:gd name="connsiteX56" fmla="*/ 203374 w 594292"/>
                <a:gd name="connsiteY56" fmla="*/ 2810828 h 2923250"/>
                <a:gd name="connsiteX57" fmla="*/ 192897 w 594292"/>
                <a:gd name="connsiteY57" fmla="*/ 2881313 h 2923250"/>
                <a:gd name="connsiteX58" fmla="*/ 203374 w 594292"/>
                <a:gd name="connsiteY58" fmla="*/ 2810828 h 2923250"/>
                <a:gd name="connsiteX59" fmla="*/ 413876 w 594292"/>
                <a:gd name="connsiteY59" fmla="*/ 2880360 h 2923250"/>
                <a:gd name="connsiteX60" fmla="*/ 391969 w 594292"/>
                <a:gd name="connsiteY60" fmla="*/ 2807970 h 2923250"/>
                <a:gd name="connsiteX61" fmla="*/ 413876 w 594292"/>
                <a:gd name="connsiteY61" fmla="*/ 2880360 h 2923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94292" h="2923250">
                  <a:moveTo>
                    <a:pt x="308149" y="0"/>
                  </a:moveTo>
                  <a:cubicBezTo>
                    <a:pt x="308149" y="13335"/>
                    <a:pt x="308149" y="25718"/>
                    <a:pt x="308149" y="39053"/>
                  </a:cubicBezTo>
                  <a:cubicBezTo>
                    <a:pt x="308149" y="632460"/>
                    <a:pt x="308149" y="1225868"/>
                    <a:pt x="308149" y="1819275"/>
                  </a:cubicBezTo>
                  <a:cubicBezTo>
                    <a:pt x="308149" y="1847850"/>
                    <a:pt x="315769" y="1868805"/>
                    <a:pt x="334819" y="1888808"/>
                  </a:cubicBezTo>
                  <a:cubicBezTo>
                    <a:pt x="382444" y="1938338"/>
                    <a:pt x="427211" y="1990725"/>
                    <a:pt x="473884" y="2040255"/>
                  </a:cubicBezTo>
                  <a:cubicBezTo>
                    <a:pt x="497697" y="2065020"/>
                    <a:pt x="505317" y="2091690"/>
                    <a:pt x="505317" y="2125980"/>
                  </a:cubicBezTo>
                  <a:cubicBezTo>
                    <a:pt x="505317" y="2156460"/>
                    <a:pt x="510079" y="2189798"/>
                    <a:pt x="524367" y="2216468"/>
                  </a:cubicBezTo>
                  <a:cubicBezTo>
                    <a:pt x="612949" y="2384108"/>
                    <a:pt x="622474" y="2550795"/>
                    <a:pt x="523414" y="2718435"/>
                  </a:cubicBezTo>
                  <a:cubicBezTo>
                    <a:pt x="516747" y="2729865"/>
                    <a:pt x="522461" y="2747963"/>
                    <a:pt x="523414" y="2763203"/>
                  </a:cubicBezTo>
                  <a:cubicBezTo>
                    <a:pt x="523414" y="2767965"/>
                    <a:pt x="529129" y="2772728"/>
                    <a:pt x="531986" y="2777490"/>
                  </a:cubicBezTo>
                  <a:cubicBezTo>
                    <a:pt x="580564" y="2858453"/>
                    <a:pt x="571992" y="2880360"/>
                    <a:pt x="479599" y="2902268"/>
                  </a:cubicBezTo>
                  <a:cubicBezTo>
                    <a:pt x="364347" y="2929890"/>
                    <a:pt x="248141" y="2928938"/>
                    <a:pt x="131936" y="2907030"/>
                  </a:cubicBezTo>
                  <a:cubicBezTo>
                    <a:pt x="115744" y="2904173"/>
                    <a:pt x="99551" y="2898458"/>
                    <a:pt x="84311" y="2892743"/>
                  </a:cubicBezTo>
                  <a:cubicBezTo>
                    <a:pt x="23351" y="2868930"/>
                    <a:pt x="13826" y="2847975"/>
                    <a:pt x="51926" y="2796540"/>
                  </a:cubicBezTo>
                  <a:cubicBezTo>
                    <a:pt x="80501" y="2758440"/>
                    <a:pt x="80501" y="2729865"/>
                    <a:pt x="56689" y="2687003"/>
                  </a:cubicBezTo>
                  <a:cubicBezTo>
                    <a:pt x="-26179" y="2536508"/>
                    <a:pt x="-13796" y="2384108"/>
                    <a:pt x="65261" y="2234565"/>
                  </a:cubicBezTo>
                  <a:cubicBezTo>
                    <a:pt x="84311" y="2198370"/>
                    <a:pt x="93836" y="2162175"/>
                    <a:pt x="93836" y="2121218"/>
                  </a:cubicBezTo>
                  <a:cubicBezTo>
                    <a:pt x="93836" y="2096453"/>
                    <a:pt x="105266" y="2066925"/>
                    <a:pt x="120506" y="2047875"/>
                  </a:cubicBezTo>
                  <a:cubicBezTo>
                    <a:pt x="166226" y="1991678"/>
                    <a:pt x="218614" y="1940243"/>
                    <a:pt x="265286" y="1884045"/>
                  </a:cubicBezTo>
                  <a:cubicBezTo>
                    <a:pt x="278622" y="1867853"/>
                    <a:pt x="289099" y="1844040"/>
                    <a:pt x="289099" y="1823085"/>
                  </a:cubicBezTo>
                  <a:cubicBezTo>
                    <a:pt x="290051" y="1339215"/>
                    <a:pt x="290051" y="856298"/>
                    <a:pt x="290051" y="372428"/>
                  </a:cubicBezTo>
                  <a:cubicBezTo>
                    <a:pt x="290051" y="260033"/>
                    <a:pt x="290051" y="146685"/>
                    <a:pt x="290051" y="34290"/>
                  </a:cubicBezTo>
                  <a:cubicBezTo>
                    <a:pt x="290051" y="22860"/>
                    <a:pt x="291956" y="11430"/>
                    <a:pt x="292909" y="0"/>
                  </a:cubicBezTo>
                  <a:cubicBezTo>
                    <a:pt x="298624" y="0"/>
                    <a:pt x="303386" y="0"/>
                    <a:pt x="308149" y="0"/>
                  </a:cubicBezTo>
                  <a:close/>
                  <a:moveTo>
                    <a:pt x="215756" y="2315528"/>
                  </a:moveTo>
                  <a:cubicBezTo>
                    <a:pt x="190039" y="2350770"/>
                    <a:pt x="154797" y="2384108"/>
                    <a:pt x="140509" y="2424113"/>
                  </a:cubicBezTo>
                  <a:cubicBezTo>
                    <a:pt x="112886" y="2502218"/>
                    <a:pt x="114791" y="2584133"/>
                    <a:pt x="135747" y="2666048"/>
                  </a:cubicBezTo>
                  <a:cubicBezTo>
                    <a:pt x="154797" y="2739390"/>
                    <a:pt x="157654" y="2742248"/>
                    <a:pt x="231949" y="2754630"/>
                  </a:cubicBezTo>
                  <a:cubicBezTo>
                    <a:pt x="283384" y="2763203"/>
                    <a:pt x="290051" y="2757488"/>
                    <a:pt x="288147" y="2706053"/>
                  </a:cubicBezTo>
                  <a:cubicBezTo>
                    <a:pt x="284336" y="2616518"/>
                    <a:pt x="279574" y="2526983"/>
                    <a:pt x="273859" y="2437448"/>
                  </a:cubicBezTo>
                  <a:cubicBezTo>
                    <a:pt x="272906" y="2423160"/>
                    <a:pt x="265286" y="2408873"/>
                    <a:pt x="258619" y="2395538"/>
                  </a:cubicBezTo>
                  <a:cubicBezTo>
                    <a:pt x="245284" y="2368868"/>
                    <a:pt x="230997" y="2343150"/>
                    <a:pt x="215756" y="2315528"/>
                  </a:cubicBezTo>
                  <a:close/>
                  <a:moveTo>
                    <a:pt x="324342" y="2751773"/>
                  </a:moveTo>
                  <a:cubicBezTo>
                    <a:pt x="418639" y="2766060"/>
                    <a:pt x="456739" y="2745105"/>
                    <a:pt x="475789" y="2661285"/>
                  </a:cubicBezTo>
                  <a:cubicBezTo>
                    <a:pt x="486267" y="2614613"/>
                    <a:pt x="494839" y="2566035"/>
                    <a:pt x="491029" y="2518410"/>
                  </a:cubicBezTo>
                  <a:cubicBezTo>
                    <a:pt x="487219" y="2472690"/>
                    <a:pt x="471026" y="2426018"/>
                    <a:pt x="451976" y="2383155"/>
                  </a:cubicBezTo>
                  <a:cubicBezTo>
                    <a:pt x="439594" y="2356485"/>
                    <a:pt x="412924" y="2336483"/>
                    <a:pt x="391969" y="2314575"/>
                  </a:cubicBezTo>
                  <a:cubicBezTo>
                    <a:pt x="384349" y="2332673"/>
                    <a:pt x="376729" y="2349818"/>
                    <a:pt x="369109" y="2367915"/>
                  </a:cubicBezTo>
                  <a:cubicBezTo>
                    <a:pt x="357679" y="2392680"/>
                    <a:pt x="338629" y="2416493"/>
                    <a:pt x="335772" y="2441258"/>
                  </a:cubicBezTo>
                  <a:cubicBezTo>
                    <a:pt x="328151" y="2506980"/>
                    <a:pt x="327199" y="2572703"/>
                    <a:pt x="324342" y="2638425"/>
                  </a:cubicBezTo>
                  <a:cubicBezTo>
                    <a:pt x="322436" y="2676525"/>
                    <a:pt x="324342" y="2714625"/>
                    <a:pt x="324342" y="2751773"/>
                  </a:cubicBezTo>
                  <a:close/>
                  <a:moveTo>
                    <a:pt x="112886" y="2720340"/>
                  </a:moveTo>
                  <a:cubicBezTo>
                    <a:pt x="103361" y="2653665"/>
                    <a:pt x="89074" y="2585085"/>
                    <a:pt x="84311" y="2516505"/>
                  </a:cubicBezTo>
                  <a:cubicBezTo>
                    <a:pt x="79549" y="2446973"/>
                    <a:pt x="83359" y="2377440"/>
                    <a:pt x="83359" y="2301240"/>
                  </a:cubicBezTo>
                  <a:cubicBezTo>
                    <a:pt x="2396" y="2419350"/>
                    <a:pt x="22399" y="2644140"/>
                    <a:pt x="112886" y="2720340"/>
                  </a:cubicBezTo>
                  <a:close/>
                  <a:moveTo>
                    <a:pt x="519604" y="2296478"/>
                  </a:moveTo>
                  <a:cubicBezTo>
                    <a:pt x="523414" y="2369820"/>
                    <a:pt x="532939" y="2441258"/>
                    <a:pt x="529129" y="2511743"/>
                  </a:cubicBezTo>
                  <a:cubicBezTo>
                    <a:pt x="525319" y="2581275"/>
                    <a:pt x="509126" y="2649855"/>
                    <a:pt x="499601" y="2709863"/>
                  </a:cubicBezTo>
                  <a:cubicBezTo>
                    <a:pt x="587231" y="2614613"/>
                    <a:pt x="597709" y="2370773"/>
                    <a:pt x="519604" y="2296478"/>
                  </a:cubicBezTo>
                  <a:close/>
                  <a:moveTo>
                    <a:pt x="269097" y="2815590"/>
                  </a:moveTo>
                  <a:cubicBezTo>
                    <a:pt x="245284" y="2830830"/>
                    <a:pt x="238616" y="2849880"/>
                    <a:pt x="250999" y="2873693"/>
                  </a:cubicBezTo>
                  <a:cubicBezTo>
                    <a:pt x="258619" y="2896553"/>
                    <a:pt x="258619" y="2896553"/>
                    <a:pt x="276717" y="2875598"/>
                  </a:cubicBezTo>
                  <a:cubicBezTo>
                    <a:pt x="294814" y="2854643"/>
                    <a:pt x="291004" y="2833688"/>
                    <a:pt x="269097" y="2815590"/>
                  </a:cubicBezTo>
                  <a:close/>
                  <a:moveTo>
                    <a:pt x="335772" y="2817495"/>
                  </a:moveTo>
                  <a:cubicBezTo>
                    <a:pt x="311006" y="2844165"/>
                    <a:pt x="315769" y="2869883"/>
                    <a:pt x="339581" y="2890838"/>
                  </a:cubicBezTo>
                  <a:cubicBezTo>
                    <a:pt x="358631" y="2867025"/>
                    <a:pt x="362442" y="2838450"/>
                    <a:pt x="335772" y="2817495"/>
                  </a:cubicBezTo>
                  <a:close/>
                  <a:moveTo>
                    <a:pt x="203374" y="2810828"/>
                  </a:moveTo>
                  <a:cubicBezTo>
                    <a:pt x="184324" y="2830830"/>
                    <a:pt x="159559" y="2851785"/>
                    <a:pt x="192897" y="2881313"/>
                  </a:cubicBezTo>
                  <a:cubicBezTo>
                    <a:pt x="215756" y="2873693"/>
                    <a:pt x="227186" y="2844165"/>
                    <a:pt x="203374" y="2810828"/>
                  </a:cubicBezTo>
                  <a:close/>
                  <a:moveTo>
                    <a:pt x="413876" y="2880360"/>
                  </a:moveTo>
                  <a:cubicBezTo>
                    <a:pt x="430069" y="2848928"/>
                    <a:pt x="422449" y="2827020"/>
                    <a:pt x="391969" y="2807970"/>
                  </a:cubicBezTo>
                  <a:cubicBezTo>
                    <a:pt x="373872" y="2841308"/>
                    <a:pt x="379586" y="2863215"/>
                    <a:pt x="413876" y="2880360"/>
                  </a:cubicBezTo>
                  <a:close/>
                </a:path>
              </a:pathLst>
            </a:custGeom>
            <a:solidFill>
              <a:schemeClr val="accent4">
                <a:alpha val="70000"/>
              </a:schemeClr>
            </a:solidFill>
            <a:ln w="9525" cap="flat">
              <a:noFill/>
              <a:prstDash val="solid"/>
              <a:miter/>
            </a:ln>
          </p:spPr>
          <p:txBody>
            <a:bodyPr rtlCol="0" anchor="ctr"/>
            <a:lstStyle/>
            <a:p>
              <a:endParaRPr lang="en-US"/>
            </a:p>
          </p:txBody>
        </p:sp>
        <p:sp>
          <p:nvSpPr>
            <p:cNvPr id="6" name="Freeform: Shape 5"/>
            <p:cNvSpPr/>
            <p:nvPr/>
          </p:nvSpPr>
          <p:spPr>
            <a:xfrm>
              <a:off x="1710750" y="-162143"/>
              <a:ext cx="198261" cy="970821"/>
            </a:xfrm>
            <a:custGeom>
              <a:avLst/>
              <a:gdLst>
                <a:gd name="connsiteX0" fmla="*/ 225380 w 424101"/>
                <a:gd name="connsiteY0" fmla="*/ 0 h 2076688"/>
                <a:gd name="connsiteX1" fmla="*/ 220617 w 424101"/>
                <a:gd name="connsiteY1" fmla="*/ 416243 h 2076688"/>
                <a:gd name="connsiteX2" fmla="*/ 222522 w 424101"/>
                <a:gd name="connsiteY2" fmla="*/ 1282065 h 2076688"/>
                <a:gd name="connsiteX3" fmla="*/ 246335 w 424101"/>
                <a:gd name="connsiteY3" fmla="*/ 1347788 h 2076688"/>
                <a:gd name="connsiteX4" fmla="*/ 309200 w 424101"/>
                <a:gd name="connsiteY4" fmla="*/ 1418273 h 2076688"/>
                <a:gd name="connsiteX5" fmla="*/ 360635 w 424101"/>
                <a:gd name="connsiteY5" fmla="*/ 1532573 h 2076688"/>
                <a:gd name="connsiteX6" fmla="*/ 382542 w 424101"/>
                <a:gd name="connsiteY6" fmla="*/ 1592580 h 2076688"/>
                <a:gd name="connsiteX7" fmla="*/ 380637 w 424101"/>
                <a:gd name="connsiteY7" fmla="*/ 1915478 h 2076688"/>
                <a:gd name="connsiteX8" fmla="*/ 384447 w 424101"/>
                <a:gd name="connsiteY8" fmla="*/ 1982153 h 2076688"/>
                <a:gd name="connsiteX9" fmla="*/ 357777 w 424101"/>
                <a:gd name="connsiteY9" fmla="*/ 2055495 h 2076688"/>
                <a:gd name="connsiteX10" fmla="*/ 61550 w 424101"/>
                <a:gd name="connsiteY10" fmla="*/ 2053590 h 2076688"/>
                <a:gd name="connsiteX11" fmla="*/ 37737 w 424101"/>
                <a:gd name="connsiteY11" fmla="*/ 1985010 h 2076688"/>
                <a:gd name="connsiteX12" fmla="*/ 39642 w 424101"/>
                <a:gd name="connsiteY12" fmla="*/ 1907858 h 2076688"/>
                <a:gd name="connsiteX13" fmla="*/ 48215 w 424101"/>
                <a:gd name="connsiteY13" fmla="*/ 1581150 h 2076688"/>
                <a:gd name="connsiteX14" fmla="*/ 64407 w 424101"/>
                <a:gd name="connsiteY14" fmla="*/ 1536383 h 2076688"/>
                <a:gd name="connsiteX15" fmla="*/ 113937 w 424101"/>
                <a:gd name="connsiteY15" fmla="*/ 1422083 h 2076688"/>
                <a:gd name="connsiteX16" fmla="*/ 207282 w 424101"/>
                <a:gd name="connsiteY16" fmla="*/ 1180148 h 2076688"/>
                <a:gd name="connsiteX17" fmla="*/ 207282 w 424101"/>
                <a:gd name="connsiteY17" fmla="*/ 28575 h 2076688"/>
                <a:gd name="connsiteX18" fmla="*/ 208235 w 424101"/>
                <a:gd name="connsiteY18" fmla="*/ 0 h 2076688"/>
                <a:gd name="connsiteX19" fmla="*/ 225380 w 424101"/>
                <a:gd name="connsiteY19" fmla="*/ 0 h 2076688"/>
                <a:gd name="connsiteX20" fmla="*/ 279672 w 424101"/>
                <a:gd name="connsiteY20" fmla="*/ 1647825 h 2076688"/>
                <a:gd name="connsiteX21" fmla="*/ 230142 w 424101"/>
                <a:gd name="connsiteY21" fmla="*/ 1952625 h 2076688"/>
                <a:gd name="connsiteX22" fmla="*/ 328250 w 424101"/>
                <a:gd name="connsiteY22" fmla="*/ 1921193 h 2076688"/>
                <a:gd name="connsiteX23" fmla="*/ 279672 w 424101"/>
                <a:gd name="connsiteY23" fmla="*/ 1647825 h 2076688"/>
                <a:gd name="connsiteX24" fmla="*/ 152990 w 424101"/>
                <a:gd name="connsiteY24" fmla="*/ 1647825 h 2076688"/>
                <a:gd name="connsiteX25" fmla="*/ 103460 w 424101"/>
                <a:gd name="connsiteY25" fmla="*/ 1719263 h 2076688"/>
                <a:gd name="connsiteX26" fmla="*/ 102507 w 424101"/>
                <a:gd name="connsiteY26" fmla="*/ 1907858 h 2076688"/>
                <a:gd name="connsiteX27" fmla="*/ 192042 w 424101"/>
                <a:gd name="connsiteY27" fmla="*/ 1953578 h 2076688"/>
                <a:gd name="connsiteX28" fmla="*/ 205377 w 424101"/>
                <a:gd name="connsiteY28" fmla="*/ 1932623 h 2076688"/>
                <a:gd name="connsiteX29" fmla="*/ 152990 w 424101"/>
                <a:gd name="connsiteY29" fmla="*/ 1647825 h 2076688"/>
                <a:gd name="connsiteX30" fmla="*/ 57740 w 424101"/>
                <a:gd name="connsiteY30" fmla="*/ 1646873 h 2076688"/>
                <a:gd name="connsiteX31" fmla="*/ 73932 w 424101"/>
                <a:gd name="connsiteY31" fmla="*/ 1920240 h 2076688"/>
                <a:gd name="connsiteX32" fmla="*/ 57740 w 424101"/>
                <a:gd name="connsiteY32" fmla="*/ 1646873 h 2076688"/>
                <a:gd name="connsiteX33" fmla="*/ 354920 w 424101"/>
                <a:gd name="connsiteY33" fmla="*/ 1921193 h 2076688"/>
                <a:gd name="connsiteX34" fmla="*/ 370160 w 424101"/>
                <a:gd name="connsiteY34" fmla="*/ 1636395 h 2076688"/>
                <a:gd name="connsiteX35" fmla="*/ 354920 w 424101"/>
                <a:gd name="connsiteY35" fmla="*/ 1921193 h 207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4101" h="2076688">
                  <a:moveTo>
                    <a:pt x="225380" y="0"/>
                  </a:moveTo>
                  <a:cubicBezTo>
                    <a:pt x="223475" y="139065"/>
                    <a:pt x="220617" y="277178"/>
                    <a:pt x="220617" y="416243"/>
                  </a:cubicBezTo>
                  <a:cubicBezTo>
                    <a:pt x="219665" y="704850"/>
                    <a:pt x="220617" y="993458"/>
                    <a:pt x="222522" y="1282065"/>
                  </a:cubicBezTo>
                  <a:cubicBezTo>
                    <a:pt x="222522" y="1303973"/>
                    <a:pt x="233952" y="1328738"/>
                    <a:pt x="246335" y="1347788"/>
                  </a:cubicBezTo>
                  <a:cubicBezTo>
                    <a:pt x="264432" y="1373505"/>
                    <a:pt x="287292" y="1395413"/>
                    <a:pt x="309200" y="1418273"/>
                  </a:cubicBezTo>
                  <a:cubicBezTo>
                    <a:pt x="340632" y="1450658"/>
                    <a:pt x="366350" y="1482090"/>
                    <a:pt x="360635" y="1532573"/>
                  </a:cubicBezTo>
                  <a:cubicBezTo>
                    <a:pt x="358730" y="1551623"/>
                    <a:pt x="373017" y="1573530"/>
                    <a:pt x="382542" y="1592580"/>
                  </a:cubicBezTo>
                  <a:cubicBezTo>
                    <a:pt x="435882" y="1701165"/>
                    <a:pt x="440645" y="1808798"/>
                    <a:pt x="380637" y="1915478"/>
                  </a:cubicBezTo>
                  <a:cubicBezTo>
                    <a:pt x="365397" y="1942148"/>
                    <a:pt x="370160" y="1959293"/>
                    <a:pt x="384447" y="1982153"/>
                  </a:cubicBezTo>
                  <a:cubicBezTo>
                    <a:pt x="412070" y="2025015"/>
                    <a:pt x="407307" y="2042160"/>
                    <a:pt x="357777" y="2055495"/>
                  </a:cubicBezTo>
                  <a:cubicBezTo>
                    <a:pt x="259670" y="2083118"/>
                    <a:pt x="159657" y="2085023"/>
                    <a:pt x="61550" y="2053590"/>
                  </a:cubicBezTo>
                  <a:cubicBezTo>
                    <a:pt x="15830" y="2039303"/>
                    <a:pt x="11067" y="2023110"/>
                    <a:pt x="37737" y="1985010"/>
                  </a:cubicBezTo>
                  <a:cubicBezTo>
                    <a:pt x="56787" y="1957388"/>
                    <a:pt x="55835" y="1937385"/>
                    <a:pt x="39642" y="1907858"/>
                  </a:cubicBezTo>
                  <a:cubicBezTo>
                    <a:pt x="-20365" y="1798320"/>
                    <a:pt x="-7983" y="1688783"/>
                    <a:pt x="48215" y="1581150"/>
                  </a:cubicBezTo>
                  <a:cubicBezTo>
                    <a:pt x="55835" y="1566863"/>
                    <a:pt x="66312" y="1549718"/>
                    <a:pt x="64407" y="1536383"/>
                  </a:cubicBezTo>
                  <a:cubicBezTo>
                    <a:pt x="57740" y="1486853"/>
                    <a:pt x="77742" y="1449705"/>
                    <a:pt x="113937" y="1422083"/>
                  </a:cubicBezTo>
                  <a:cubicBezTo>
                    <a:pt x="193947" y="1359218"/>
                    <a:pt x="209187" y="1278255"/>
                    <a:pt x="207282" y="1180148"/>
                  </a:cubicBezTo>
                  <a:cubicBezTo>
                    <a:pt x="204425" y="795338"/>
                    <a:pt x="207282" y="412433"/>
                    <a:pt x="207282" y="28575"/>
                  </a:cubicBezTo>
                  <a:cubicBezTo>
                    <a:pt x="207282" y="19050"/>
                    <a:pt x="208235" y="9525"/>
                    <a:pt x="208235" y="0"/>
                  </a:cubicBezTo>
                  <a:cubicBezTo>
                    <a:pt x="213950" y="0"/>
                    <a:pt x="219665" y="0"/>
                    <a:pt x="225380" y="0"/>
                  </a:cubicBezTo>
                  <a:close/>
                  <a:moveTo>
                    <a:pt x="279672" y="1647825"/>
                  </a:moveTo>
                  <a:cubicBezTo>
                    <a:pt x="217760" y="1743075"/>
                    <a:pt x="235857" y="1848803"/>
                    <a:pt x="230142" y="1952625"/>
                  </a:cubicBezTo>
                  <a:cubicBezTo>
                    <a:pt x="304437" y="1954530"/>
                    <a:pt x="314915" y="1950720"/>
                    <a:pt x="328250" y="1921193"/>
                  </a:cubicBezTo>
                  <a:cubicBezTo>
                    <a:pt x="370160" y="1824038"/>
                    <a:pt x="353015" y="1723073"/>
                    <a:pt x="279672" y="1647825"/>
                  </a:cubicBezTo>
                  <a:close/>
                  <a:moveTo>
                    <a:pt x="152990" y="1647825"/>
                  </a:moveTo>
                  <a:cubicBezTo>
                    <a:pt x="135845" y="1671638"/>
                    <a:pt x="112985" y="1692593"/>
                    <a:pt x="103460" y="1719263"/>
                  </a:cubicBezTo>
                  <a:cubicBezTo>
                    <a:pt x="80600" y="1781175"/>
                    <a:pt x="82505" y="1844993"/>
                    <a:pt x="102507" y="1907858"/>
                  </a:cubicBezTo>
                  <a:cubicBezTo>
                    <a:pt x="114890" y="1945005"/>
                    <a:pt x="155847" y="1967865"/>
                    <a:pt x="192042" y="1953578"/>
                  </a:cubicBezTo>
                  <a:cubicBezTo>
                    <a:pt x="198710" y="1950720"/>
                    <a:pt x="206330" y="1939290"/>
                    <a:pt x="205377" y="1932623"/>
                  </a:cubicBezTo>
                  <a:cubicBezTo>
                    <a:pt x="195852" y="1837373"/>
                    <a:pt x="220617" y="1735455"/>
                    <a:pt x="152990" y="1647825"/>
                  </a:cubicBezTo>
                  <a:close/>
                  <a:moveTo>
                    <a:pt x="57740" y="1646873"/>
                  </a:moveTo>
                  <a:cubicBezTo>
                    <a:pt x="4400" y="1713548"/>
                    <a:pt x="20592" y="1884045"/>
                    <a:pt x="73932" y="1920240"/>
                  </a:cubicBezTo>
                  <a:cubicBezTo>
                    <a:pt x="68217" y="1834515"/>
                    <a:pt x="62502" y="1740218"/>
                    <a:pt x="57740" y="1646873"/>
                  </a:cubicBezTo>
                  <a:close/>
                  <a:moveTo>
                    <a:pt x="354920" y="1921193"/>
                  </a:moveTo>
                  <a:cubicBezTo>
                    <a:pt x="417785" y="1832610"/>
                    <a:pt x="424452" y="1695450"/>
                    <a:pt x="370160" y="1636395"/>
                  </a:cubicBezTo>
                  <a:cubicBezTo>
                    <a:pt x="378732" y="1732598"/>
                    <a:pt x="391115" y="1828800"/>
                    <a:pt x="354920" y="1921193"/>
                  </a:cubicBezTo>
                  <a:close/>
                </a:path>
              </a:pathLst>
            </a:custGeom>
            <a:solidFill>
              <a:schemeClr val="accent4">
                <a:alpha val="70000"/>
              </a:schemeClr>
            </a:solidFill>
            <a:ln w="9525" cap="flat">
              <a:noFill/>
              <a:prstDash val="solid"/>
              <a:miter/>
            </a:ln>
          </p:spPr>
          <p:txBody>
            <a:bodyPr rtlCol="0" anchor="ctr"/>
            <a:lstStyle/>
            <a:p>
              <a:pPr algn="ctr"/>
              <a:endParaRPr lang="en-US"/>
            </a:p>
          </p:txBody>
        </p:sp>
        <p:sp>
          <p:nvSpPr>
            <p:cNvPr id="7" name="Freeform: Shape 6"/>
            <p:cNvSpPr/>
            <p:nvPr/>
          </p:nvSpPr>
          <p:spPr>
            <a:xfrm>
              <a:off x="2378707" y="-162143"/>
              <a:ext cx="277823" cy="1366576"/>
            </a:xfrm>
            <a:custGeom>
              <a:avLst/>
              <a:gdLst>
                <a:gd name="connsiteX0" fmla="*/ 308149 w 594292"/>
                <a:gd name="connsiteY0" fmla="*/ 0 h 2923250"/>
                <a:gd name="connsiteX1" fmla="*/ 308149 w 594292"/>
                <a:gd name="connsiteY1" fmla="*/ 39053 h 2923250"/>
                <a:gd name="connsiteX2" fmla="*/ 308149 w 594292"/>
                <a:gd name="connsiteY2" fmla="*/ 1819275 h 2923250"/>
                <a:gd name="connsiteX3" fmla="*/ 334819 w 594292"/>
                <a:gd name="connsiteY3" fmla="*/ 1888808 h 2923250"/>
                <a:gd name="connsiteX4" fmla="*/ 473884 w 594292"/>
                <a:gd name="connsiteY4" fmla="*/ 2040255 h 2923250"/>
                <a:gd name="connsiteX5" fmla="*/ 505317 w 594292"/>
                <a:gd name="connsiteY5" fmla="*/ 2125980 h 2923250"/>
                <a:gd name="connsiteX6" fmla="*/ 524367 w 594292"/>
                <a:gd name="connsiteY6" fmla="*/ 2216468 h 2923250"/>
                <a:gd name="connsiteX7" fmla="*/ 523414 w 594292"/>
                <a:gd name="connsiteY7" fmla="*/ 2718435 h 2923250"/>
                <a:gd name="connsiteX8" fmla="*/ 523414 w 594292"/>
                <a:gd name="connsiteY8" fmla="*/ 2763203 h 2923250"/>
                <a:gd name="connsiteX9" fmla="*/ 531986 w 594292"/>
                <a:gd name="connsiteY9" fmla="*/ 2777490 h 2923250"/>
                <a:gd name="connsiteX10" fmla="*/ 479599 w 594292"/>
                <a:gd name="connsiteY10" fmla="*/ 2902268 h 2923250"/>
                <a:gd name="connsiteX11" fmla="*/ 131936 w 594292"/>
                <a:gd name="connsiteY11" fmla="*/ 2907030 h 2923250"/>
                <a:gd name="connsiteX12" fmla="*/ 84311 w 594292"/>
                <a:gd name="connsiteY12" fmla="*/ 2892743 h 2923250"/>
                <a:gd name="connsiteX13" fmla="*/ 51926 w 594292"/>
                <a:gd name="connsiteY13" fmla="*/ 2796540 h 2923250"/>
                <a:gd name="connsiteX14" fmla="*/ 56689 w 594292"/>
                <a:gd name="connsiteY14" fmla="*/ 2687003 h 2923250"/>
                <a:gd name="connsiteX15" fmla="*/ 65261 w 594292"/>
                <a:gd name="connsiteY15" fmla="*/ 2234565 h 2923250"/>
                <a:gd name="connsiteX16" fmla="*/ 93836 w 594292"/>
                <a:gd name="connsiteY16" fmla="*/ 2121218 h 2923250"/>
                <a:gd name="connsiteX17" fmla="*/ 120506 w 594292"/>
                <a:gd name="connsiteY17" fmla="*/ 2047875 h 2923250"/>
                <a:gd name="connsiteX18" fmla="*/ 265286 w 594292"/>
                <a:gd name="connsiteY18" fmla="*/ 1884045 h 2923250"/>
                <a:gd name="connsiteX19" fmla="*/ 289099 w 594292"/>
                <a:gd name="connsiteY19" fmla="*/ 1823085 h 2923250"/>
                <a:gd name="connsiteX20" fmla="*/ 290051 w 594292"/>
                <a:gd name="connsiteY20" fmla="*/ 372428 h 2923250"/>
                <a:gd name="connsiteX21" fmla="*/ 290051 w 594292"/>
                <a:gd name="connsiteY21" fmla="*/ 34290 h 2923250"/>
                <a:gd name="connsiteX22" fmla="*/ 292909 w 594292"/>
                <a:gd name="connsiteY22" fmla="*/ 0 h 2923250"/>
                <a:gd name="connsiteX23" fmla="*/ 308149 w 594292"/>
                <a:gd name="connsiteY23" fmla="*/ 0 h 2923250"/>
                <a:gd name="connsiteX24" fmla="*/ 215756 w 594292"/>
                <a:gd name="connsiteY24" fmla="*/ 2315528 h 2923250"/>
                <a:gd name="connsiteX25" fmla="*/ 140509 w 594292"/>
                <a:gd name="connsiteY25" fmla="*/ 2424113 h 2923250"/>
                <a:gd name="connsiteX26" fmla="*/ 135747 w 594292"/>
                <a:gd name="connsiteY26" fmla="*/ 2666048 h 2923250"/>
                <a:gd name="connsiteX27" fmla="*/ 231949 w 594292"/>
                <a:gd name="connsiteY27" fmla="*/ 2754630 h 2923250"/>
                <a:gd name="connsiteX28" fmla="*/ 288147 w 594292"/>
                <a:gd name="connsiteY28" fmla="*/ 2706053 h 2923250"/>
                <a:gd name="connsiteX29" fmla="*/ 273859 w 594292"/>
                <a:gd name="connsiteY29" fmla="*/ 2437448 h 2923250"/>
                <a:gd name="connsiteX30" fmla="*/ 258619 w 594292"/>
                <a:gd name="connsiteY30" fmla="*/ 2395538 h 2923250"/>
                <a:gd name="connsiteX31" fmla="*/ 215756 w 594292"/>
                <a:gd name="connsiteY31" fmla="*/ 2315528 h 2923250"/>
                <a:gd name="connsiteX32" fmla="*/ 324342 w 594292"/>
                <a:gd name="connsiteY32" fmla="*/ 2751773 h 2923250"/>
                <a:gd name="connsiteX33" fmla="*/ 475789 w 594292"/>
                <a:gd name="connsiteY33" fmla="*/ 2661285 h 2923250"/>
                <a:gd name="connsiteX34" fmla="*/ 491029 w 594292"/>
                <a:gd name="connsiteY34" fmla="*/ 2518410 h 2923250"/>
                <a:gd name="connsiteX35" fmla="*/ 451976 w 594292"/>
                <a:gd name="connsiteY35" fmla="*/ 2383155 h 2923250"/>
                <a:gd name="connsiteX36" fmla="*/ 391969 w 594292"/>
                <a:gd name="connsiteY36" fmla="*/ 2314575 h 2923250"/>
                <a:gd name="connsiteX37" fmla="*/ 369109 w 594292"/>
                <a:gd name="connsiteY37" fmla="*/ 2367915 h 2923250"/>
                <a:gd name="connsiteX38" fmla="*/ 335772 w 594292"/>
                <a:gd name="connsiteY38" fmla="*/ 2441258 h 2923250"/>
                <a:gd name="connsiteX39" fmla="*/ 324342 w 594292"/>
                <a:gd name="connsiteY39" fmla="*/ 2638425 h 2923250"/>
                <a:gd name="connsiteX40" fmla="*/ 324342 w 594292"/>
                <a:gd name="connsiteY40" fmla="*/ 2751773 h 2923250"/>
                <a:gd name="connsiteX41" fmla="*/ 112886 w 594292"/>
                <a:gd name="connsiteY41" fmla="*/ 2720340 h 2923250"/>
                <a:gd name="connsiteX42" fmla="*/ 84311 w 594292"/>
                <a:gd name="connsiteY42" fmla="*/ 2516505 h 2923250"/>
                <a:gd name="connsiteX43" fmla="*/ 83359 w 594292"/>
                <a:gd name="connsiteY43" fmla="*/ 2301240 h 2923250"/>
                <a:gd name="connsiteX44" fmla="*/ 112886 w 594292"/>
                <a:gd name="connsiteY44" fmla="*/ 2720340 h 2923250"/>
                <a:gd name="connsiteX45" fmla="*/ 519604 w 594292"/>
                <a:gd name="connsiteY45" fmla="*/ 2296478 h 2923250"/>
                <a:gd name="connsiteX46" fmla="*/ 529129 w 594292"/>
                <a:gd name="connsiteY46" fmla="*/ 2511743 h 2923250"/>
                <a:gd name="connsiteX47" fmla="*/ 499601 w 594292"/>
                <a:gd name="connsiteY47" fmla="*/ 2709863 h 2923250"/>
                <a:gd name="connsiteX48" fmla="*/ 519604 w 594292"/>
                <a:gd name="connsiteY48" fmla="*/ 2296478 h 2923250"/>
                <a:gd name="connsiteX49" fmla="*/ 269097 w 594292"/>
                <a:gd name="connsiteY49" fmla="*/ 2815590 h 2923250"/>
                <a:gd name="connsiteX50" fmla="*/ 250999 w 594292"/>
                <a:gd name="connsiteY50" fmla="*/ 2873693 h 2923250"/>
                <a:gd name="connsiteX51" fmla="*/ 276717 w 594292"/>
                <a:gd name="connsiteY51" fmla="*/ 2875598 h 2923250"/>
                <a:gd name="connsiteX52" fmla="*/ 269097 w 594292"/>
                <a:gd name="connsiteY52" fmla="*/ 2815590 h 2923250"/>
                <a:gd name="connsiteX53" fmla="*/ 335772 w 594292"/>
                <a:gd name="connsiteY53" fmla="*/ 2817495 h 2923250"/>
                <a:gd name="connsiteX54" fmla="*/ 339581 w 594292"/>
                <a:gd name="connsiteY54" fmla="*/ 2890838 h 2923250"/>
                <a:gd name="connsiteX55" fmla="*/ 335772 w 594292"/>
                <a:gd name="connsiteY55" fmla="*/ 2817495 h 2923250"/>
                <a:gd name="connsiteX56" fmla="*/ 203374 w 594292"/>
                <a:gd name="connsiteY56" fmla="*/ 2810828 h 2923250"/>
                <a:gd name="connsiteX57" fmla="*/ 192897 w 594292"/>
                <a:gd name="connsiteY57" fmla="*/ 2881313 h 2923250"/>
                <a:gd name="connsiteX58" fmla="*/ 203374 w 594292"/>
                <a:gd name="connsiteY58" fmla="*/ 2810828 h 2923250"/>
                <a:gd name="connsiteX59" fmla="*/ 413876 w 594292"/>
                <a:gd name="connsiteY59" fmla="*/ 2880360 h 2923250"/>
                <a:gd name="connsiteX60" fmla="*/ 391969 w 594292"/>
                <a:gd name="connsiteY60" fmla="*/ 2807970 h 2923250"/>
                <a:gd name="connsiteX61" fmla="*/ 413876 w 594292"/>
                <a:gd name="connsiteY61" fmla="*/ 2880360 h 2923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94292" h="2923250">
                  <a:moveTo>
                    <a:pt x="308149" y="0"/>
                  </a:moveTo>
                  <a:cubicBezTo>
                    <a:pt x="308149" y="13335"/>
                    <a:pt x="308149" y="25718"/>
                    <a:pt x="308149" y="39053"/>
                  </a:cubicBezTo>
                  <a:cubicBezTo>
                    <a:pt x="308149" y="632460"/>
                    <a:pt x="308149" y="1225868"/>
                    <a:pt x="308149" y="1819275"/>
                  </a:cubicBezTo>
                  <a:cubicBezTo>
                    <a:pt x="308149" y="1847850"/>
                    <a:pt x="315769" y="1868805"/>
                    <a:pt x="334819" y="1888808"/>
                  </a:cubicBezTo>
                  <a:cubicBezTo>
                    <a:pt x="382444" y="1938338"/>
                    <a:pt x="427211" y="1990725"/>
                    <a:pt x="473884" y="2040255"/>
                  </a:cubicBezTo>
                  <a:cubicBezTo>
                    <a:pt x="497697" y="2065020"/>
                    <a:pt x="505317" y="2091690"/>
                    <a:pt x="505317" y="2125980"/>
                  </a:cubicBezTo>
                  <a:cubicBezTo>
                    <a:pt x="505317" y="2156460"/>
                    <a:pt x="510079" y="2189798"/>
                    <a:pt x="524367" y="2216468"/>
                  </a:cubicBezTo>
                  <a:cubicBezTo>
                    <a:pt x="612949" y="2384108"/>
                    <a:pt x="622474" y="2550795"/>
                    <a:pt x="523414" y="2718435"/>
                  </a:cubicBezTo>
                  <a:cubicBezTo>
                    <a:pt x="516747" y="2729865"/>
                    <a:pt x="522461" y="2747963"/>
                    <a:pt x="523414" y="2763203"/>
                  </a:cubicBezTo>
                  <a:cubicBezTo>
                    <a:pt x="523414" y="2767965"/>
                    <a:pt x="529129" y="2772728"/>
                    <a:pt x="531986" y="2777490"/>
                  </a:cubicBezTo>
                  <a:cubicBezTo>
                    <a:pt x="580564" y="2858453"/>
                    <a:pt x="571992" y="2880360"/>
                    <a:pt x="479599" y="2902268"/>
                  </a:cubicBezTo>
                  <a:cubicBezTo>
                    <a:pt x="364347" y="2929890"/>
                    <a:pt x="248141" y="2928938"/>
                    <a:pt x="131936" y="2907030"/>
                  </a:cubicBezTo>
                  <a:cubicBezTo>
                    <a:pt x="115744" y="2904173"/>
                    <a:pt x="99551" y="2898458"/>
                    <a:pt x="84311" y="2892743"/>
                  </a:cubicBezTo>
                  <a:cubicBezTo>
                    <a:pt x="23351" y="2868930"/>
                    <a:pt x="13826" y="2847975"/>
                    <a:pt x="51926" y="2796540"/>
                  </a:cubicBezTo>
                  <a:cubicBezTo>
                    <a:pt x="80501" y="2758440"/>
                    <a:pt x="80501" y="2729865"/>
                    <a:pt x="56689" y="2687003"/>
                  </a:cubicBezTo>
                  <a:cubicBezTo>
                    <a:pt x="-26179" y="2536508"/>
                    <a:pt x="-13796" y="2384108"/>
                    <a:pt x="65261" y="2234565"/>
                  </a:cubicBezTo>
                  <a:cubicBezTo>
                    <a:pt x="84311" y="2198370"/>
                    <a:pt x="93836" y="2162175"/>
                    <a:pt x="93836" y="2121218"/>
                  </a:cubicBezTo>
                  <a:cubicBezTo>
                    <a:pt x="93836" y="2096453"/>
                    <a:pt x="105266" y="2066925"/>
                    <a:pt x="120506" y="2047875"/>
                  </a:cubicBezTo>
                  <a:cubicBezTo>
                    <a:pt x="166226" y="1991678"/>
                    <a:pt x="218614" y="1940243"/>
                    <a:pt x="265286" y="1884045"/>
                  </a:cubicBezTo>
                  <a:cubicBezTo>
                    <a:pt x="278622" y="1867853"/>
                    <a:pt x="289099" y="1844040"/>
                    <a:pt x="289099" y="1823085"/>
                  </a:cubicBezTo>
                  <a:cubicBezTo>
                    <a:pt x="290051" y="1339215"/>
                    <a:pt x="290051" y="856298"/>
                    <a:pt x="290051" y="372428"/>
                  </a:cubicBezTo>
                  <a:cubicBezTo>
                    <a:pt x="290051" y="260033"/>
                    <a:pt x="290051" y="146685"/>
                    <a:pt x="290051" y="34290"/>
                  </a:cubicBezTo>
                  <a:cubicBezTo>
                    <a:pt x="290051" y="22860"/>
                    <a:pt x="291956" y="11430"/>
                    <a:pt x="292909" y="0"/>
                  </a:cubicBezTo>
                  <a:cubicBezTo>
                    <a:pt x="298624" y="0"/>
                    <a:pt x="303386" y="0"/>
                    <a:pt x="308149" y="0"/>
                  </a:cubicBezTo>
                  <a:close/>
                  <a:moveTo>
                    <a:pt x="215756" y="2315528"/>
                  </a:moveTo>
                  <a:cubicBezTo>
                    <a:pt x="190039" y="2350770"/>
                    <a:pt x="154797" y="2384108"/>
                    <a:pt x="140509" y="2424113"/>
                  </a:cubicBezTo>
                  <a:cubicBezTo>
                    <a:pt x="112886" y="2502218"/>
                    <a:pt x="114791" y="2584133"/>
                    <a:pt x="135747" y="2666048"/>
                  </a:cubicBezTo>
                  <a:cubicBezTo>
                    <a:pt x="154797" y="2739390"/>
                    <a:pt x="157654" y="2742248"/>
                    <a:pt x="231949" y="2754630"/>
                  </a:cubicBezTo>
                  <a:cubicBezTo>
                    <a:pt x="283384" y="2763203"/>
                    <a:pt x="290051" y="2757488"/>
                    <a:pt x="288147" y="2706053"/>
                  </a:cubicBezTo>
                  <a:cubicBezTo>
                    <a:pt x="284336" y="2616518"/>
                    <a:pt x="279574" y="2526983"/>
                    <a:pt x="273859" y="2437448"/>
                  </a:cubicBezTo>
                  <a:cubicBezTo>
                    <a:pt x="272906" y="2423160"/>
                    <a:pt x="265286" y="2408873"/>
                    <a:pt x="258619" y="2395538"/>
                  </a:cubicBezTo>
                  <a:cubicBezTo>
                    <a:pt x="245284" y="2368868"/>
                    <a:pt x="230997" y="2343150"/>
                    <a:pt x="215756" y="2315528"/>
                  </a:cubicBezTo>
                  <a:close/>
                  <a:moveTo>
                    <a:pt x="324342" y="2751773"/>
                  </a:moveTo>
                  <a:cubicBezTo>
                    <a:pt x="418639" y="2766060"/>
                    <a:pt x="456739" y="2745105"/>
                    <a:pt x="475789" y="2661285"/>
                  </a:cubicBezTo>
                  <a:cubicBezTo>
                    <a:pt x="486267" y="2614613"/>
                    <a:pt x="494839" y="2566035"/>
                    <a:pt x="491029" y="2518410"/>
                  </a:cubicBezTo>
                  <a:cubicBezTo>
                    <a:pt x="487219" y="2472690"/>
                    <a:pt x="471026" y="2426018"/>
                    <a:pt x="451976" y="2383155"/>
                  </a:cubicBezTo>
                  <a:cubicBezTo>
                    <a:pt x="439594" y="2356485"/>
                    <a:pt x="412924" y="2336483"/>
                    <a:pt x="391969" y="2314575"/>
                  </a:cubicBezTo>
                  <a:cubicBezTo>
                    <a:pt x="384349" y="2332673"/>
                    <a:pt x="376729" y="2349818"/>
                    <a:pt x="369109" y="2367915"/>
                  </a:cubicBezTo>
                  <a:cubicBezTo>
                    <a:pt x="357679" y="2392680"/>
                    <a:pt x="338629" y="2416493"/>
                    <a:pt x="335772" y="2441258"/>
                  </a:cubicBezTo>
                  <a:cubicBezTo>
                    <a:pt x="328151" y="2506980"/>
                    <a:pt x="327199" y="2572703"/>
                    <a:pt x="324342" y="2638425"/>
                  </a:cubicBezTo>
                  <a:cubicBezTo>
                    <a:pt x="322436" y="2676525"/>
                    <a:pt x="324342" y="2714625"/>
                    <a:pt x="324342" y="2751773"/>
                  </a:cubicBezTo>
                  <a:close/>
                  <a:moveTo>
                    <a:pt x="112886" y="2720340"/>
                  </a:moveTo>
                  <a:cubicBezTo>
                    <a:pt x="103361" y="2653665"/>
                    <a:pt x="89074" y="2585085"/>
                    <a:pt x="84311" y="2516505"/>
                  </a:cubicBezTo>
                  <a:cubicBezTo>
                    <a:pt x="79549" y="2446973"/>
                    <a:pt x="83359" y="2377440"/>
                    <a:pt x="83359" y="2301240"/>
                  </a:cubicBezTo>
                  <a:cubicBezTo>
                    <a:pt x="2396" y="2419350"/>
                    <a:pt x="22399" y="2644140"/>
                    <a:pt x="112886" y="2720340"/>
                  </a:cubicBezTo>
                  <a:close/>
                  <a:moveTo>
                    <a:pt x="519604" y="2296478"/>
                  </a:moveTo>
                  <a:cubicBezTo>
                    <a:pt x="523414" y="2369820"/>
                    <a:pt x="532939" y="2441258"/>
                    <a:pt x="529129" y="2511743"/>
                  </a:cubicBezTo>
                  <a:cubicBezTo>
                    <a:pt x="525319" y="2581275"/>
                    <a:pt x="509126" y="2649855"/>
                    <a:pt x="499601" y="2709863"/>
                  </a:cubicBezTo>
                  <a:cubicBezTo>
                    <a:pt x="587231" y="2614613"/>
                    <a:pt x="597709" y="2370773"/>
                    <a:pt x="519604" y="2296478"/>
                  </a:cubicBezTo>
                  <a:close/>
                  <a:moveTo>
                    <a:pt x="269097" y="2815590"/>
                  </a:moveTo>
                  <a:cubicBezTo>
                    <a:pt x="245284" y="2830830"/>
                    <a:pt x="238616" y="2849880"/>
                    <a:pt x="250999" y="2873693"/>
                  </a:cubicBezTo>
                  <a:cubicBezTo>
                    <a:pt x="258619" y="2896553"/>
                    <a:pt x="258619" y="2896553"/>
                    <a:pt x="276717" y="2875598"/>
                  </a:cubicBezTo>
                  <a:cubicBezTo>
                    <a:pt x="294814" y="2854643"/>
                    <a:pt x="291004" y="2833688"/>
                    <a:pt x="269097" y="2815590"/>
                  </a:cubicBezTo>
                  <a:close/>
                  <a:moveTo>
                    <a:pt x="335772" y="2817495"/>
                  </a:moveTo>
                  <a:cubicBezTo>
                    <a:pt x="311006" y="2844165"/>
                    <a:pt x="315769" y="2869883"/>
                    <a:pt x="339581" y="2890838"/>
                  </a:cubicBezTo>
                  <a:cubicBezTo>
                    <a:pt x="358631" y="2867025"/>
                    <a:pt x="362442" y="2838450"/>
                    <a:pt x="335772" y="2817495"/>
                  </a:cubicBezTo>
                  <a:close/>
                  <a:moveTo>
                    <a:pt x="203374" y="2810828"/>
                  </a:moveTo>
                  <a:cubicBezTo>
                    <a:pt x="184324" y="2830830"/>
                    <a:pt x="159559" y="2851785"/>
                    <a:pt x="192897" y="2881313"/>
                  </a:cubicBezTo>
                  <a:cubicBezTo>
                    <a:pt x="215756" y="2873693"/>
                    <a:pt x="227186" y="2844165"/>
                    <a:pt x="203374" y="2810828"/>
                  </a:cubicBezTo>
                  <a:close/>
                  <a:moveTo>
                    <a:pt x="413876" y="2880360"/>
                  </a:moveTo>
                  <a:cubicBezTo>
                    <a:pt x="430069" y="2848928"/>
                    <a:pt x="422449" y="2827020"/>
                    <a:pt x="391969" y="2807970"/>
                  </a:cubicBezTo>
                  <a:cubicBezTo>
                    <a:pt x="373872" y="2841308"/>
                    <a:pt x="379586" y="2863215"/>
                    <a:pt x="413876" y="2880360"/>
                  </a:cubicBezTo>
                  <a:close/>
                </a:path>
              </a:pathLst>
            </a:custGeom>
            <a:solidFill>
              <a:schemeClr val="accent4">
                <a:alpha val="70000"/>
              </a:schemeClr>
            </a:solidFill>
            <a:ln w="9525" cap="flat">
              <a:noFill/>
              <a:prstDash val="solid"/>
              <a:miter/>
            </a:ln>
          </p:spPr>
          <p:txBody>
            <a:bodyPr rtlCol="0" anchor="ctr"/>
            <a:lstStyle/>
            <a:p>
              <a:pPr algn="ctr"/>
              <a:endParaRPr lang="en-US"/>
            </a:p>
          </p:txBody>
        </p:sp>
        <p:sp>
          <p:nvSpPr>
            <p:cNvPr id="8" name="Freeform: Shape 7"/>
            <p:cNvSpPr/>
            <p:nvPr/>
          </p:nvSpPr>
          <p:spPr>
            <a:xfrm>
              <a:off x="3126226" y="-162143"/>
              <a:ext cx="198261" cy="970821"/>
            </a:xfrm>
            <a:custGeom>
              <a:avLst/>
              <a:gdLst>
                <a:gd name="connsiteX0" fmla="*/ 225380 w 424101"/>
                <a:gd name="connsiteY0" fmla="*/ 0 h 2076688"/>
                <a:gd name="connsiteX1" fmla="*/ 220617 w 424101"/>
                <a:gd name="connsiteY1" fmla="*/ 416243 h 2076688"/>
                <a:gd name="connsiteX2" fmla="*/ 222522 w 424101"/>
                <a:gd name="connsiteY2" fmla="*/ 1282065 h 2076688"/>
                <a:gd name="connsiteX3" fmla="*/ 246335 w 424101"/>
                <a:gd name="connsiteY3" fmla="*/ 1347788 h 2076688"/>
                <a:gd name="connsiteX4" fmla="*/ 309200 w 424101"/>
                <a:gd name="connsiteY4" fmla="*/ 1418273 h 2076688"/>
                <a:gd name="connsiteX5" fmla="*/ 360635 w 424101"/>
                <a:gd name="connsiteY5" fmla="*/ 1532573 h 2076688"/>
                <a:gd name="connsiteX6" fmla="*/ 382542 w 424101"/>
                <a:gd name="connsiteY6" fmla="*/ 1592580 h 2076688"/>
                <a:gd name="connsiteX7" fmla="*/ 380637 w 424101"/>
                <a:gd name="connsiteY7" fmla="*/ 1915478 h 2076688"/>
                <a:gd name="connsiteX8" fmla="*/ 384447 w 424101"/>
                <a:gd name="connsiteY8" fmla="*/ 1982153 h 2076688"/>
                <a:gd name="connsiteX9" fmla="*/ 357777 w 424101"/>
                <a:gd name="connsiteY9" fmla="*/ 2055495 h 2076688"/>
                <a:gd name="connsiteX10" fmla="*/ 61550 w 424101"/>
                <a:gd name="connsiteY10" fmla="*/ 2053590 h 2076688"/>
                <a:gd name="connsiteX11" fmla="*/ 37737 w 424101"/>
                <a:gd name="connsiteY11" fmla="*/ 1985010 h 2076688"/>
                <a:gd name="connsiteX12" fmla="*/ 39642 w 424101"/>
                <a:gd name="connsiteY12" fmla="*/ 1907858 h 2076688"/>
                <a:gd name="connsiteX13" fmla="*/ 48215 w 424101"/>
                <a:gd name="connsiteY13" fmla="*/ 1581150 h 2076688"/>
                <a:gd name="connsiteX14" fmla="*/ 64407 w 424101"/>
                <a:gd name="connsiteY14" fmla="*/ 1536383 h 2076688"/>
                <a:gd name="connsiteX15" fmla="*/ 113937 w 424101"/>
                <a:gd name="connsiteY15" fmla="*/ 1422083 h 2076688"/>
                <a:gd name="connsiteX16" fmla="*/ 207282 w 424101"/>
                <a:gd name="connsiteY16" fmla="*/ 1180148 h 2076688"/>
                <a:gd name="connsiteX17" fmla="*/ 207282 w 424101"/>
                <a:gd name="connsiteY17" fmla="*/ 28575 h 2076688"/>
                <a:gd name="connsiteX18" fmla="*/ 208235 w 424101"/>
                <a:gd name="connsiteY18" fmla="*/ 0 h 2076688"/>
                <a:gd name="connsiteX19" fmla="*/ 225380 w 424101"/>
                <a:gd name="connsiteY19" fmla="*/ 0 h 2076688"/>
                <a:gd name="connsiteX20" fmla="*/ 279672 w 424101"/>
                <a:gd name="connsiteY20" fmla="*/ 1647825 h 2076688"/>
                <a:gd name="connsiteX21" fmla="*/ 230142 w 424101"/>
                <a:gd name="connsiteY21" fmla="*/ 1952625 h 2076688"/>
                <a:gd name="connsiteX22" fmla="*/ 328250 w 424101"/>
                <a:gd name="connsiteY22" fmla="*/ 1921193 h 2076688"/>
                <a:gd name="connsiteX23" fmla="*/ 279672 w 424101"/>
                <a:gd name="connsiteY23" fmla="*/ 1647825 h 2076688"/>
                <a:gd name="connsiteX24" fmla="*/ 152990 w 424101"/>
                <a:gd name="connsiteY24" fmla="*/ 1647825 h 2076688"/>
                <a:gd name="connsiteX25" fmla="*/ 103460 w 424101"/>
                <a:gd name="connsiteY25" fmla="*/ 1719263 h 2076688"/>
                <a:gd name="connsiteX26" fmla="*/ 102507 w 424101"/>
                <a:gd name="connsiteY26" fmla="*/ 1907858 h 2076688"/>
                <a:gd name="connsiteX27" fmla="*/ 192042 w 424101"/>
                <a:gd name="connsiteY27" fmla="*/ 1953578 h 2076688"/>
                <a:gd name="connsiteX28" fmla="*/ 205377 w 424101"/>
                <a:gd name="connsiteY28" fmla="*/ 1932623 h 2076688"/>
                <a:gd name="connsiteX29" fmla="*/ 152990 w 424101"/>
                <a:gd name="connsiteY29" fmla="*/ 1647825 h 2076688"/>
                <a:gd name="connsiteX30" fmla="*/ 57740 w 424101"/>
                <a:gd name="connsiteY30" fmla="*/ 1646873 h 2076688"/>
                <a:gd name="connsiteX31" fmla="*/ 73932 w 424101"/>
                <a:gd name="connsiteY31" fmla="*/ 1920240 h 2076688"/>
                <a:gd name="connsiteX32" fmla="*/ 57740 w 424101"/>
                <a:gd name="connsiteY32" fmla="*/ 1646873 h 2076688"/>
                <a:gd name="connsiteX33" fmla="*/ 354920 w 424101"/>
                <a:gd name="connsiteY33" fmla="*/ 1921193 h 2076688"/>
                <a:gd name="connsiteX34" fmla="*/ 370160 w 424101"/>
                <a:gd name="connsiteY34" fmla="*/ 1636395 h 2076688"/>
                <a:gd name="connsiteX35" fmla="*/ 354920 w 424101"/>
                <a:gd name="connsiteY35" fmla="*/ 1921193 h 207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4101" h="2076688">
                  <a:moveTo>
                    <a:pt x="225380" y="0"/>
                  </a:moveTo>
                  <a:cubicBezTo>
                    <a:pt x="223475" y="139065"/>
                    <a:pt x="220617" y="277178"/>
                    <a:pt x="220617" y="416243"/>
                  </a:cubicBezTo>
                  <a:cubicBezTo>
                    <a:pt x="219665" y="704850"/>
                    <a:pt x="220617" y="993458"/>
                    <a:pt x="222522" y="1282065"/>
                  </a:cubicBezTo>
                  <a:cubicBezTo>
                    <a:pt x="222522" y="1303973"/>
                    <a:pt x="233952" y="1328738"/>
                    <a:pt x="246335" y="1347788"/>
                  </a:cubicBezTo>
                  <a:cubicBezTo>
                    <a:pt x="264432" y="1373505"/>
                    <a:pt x="287292" y="1395413"/>
                    <a:pt x="309200" y="1418273"/>
                  </a:cubicBezTo>
                  <a:cubicBezTo>
                    <a:pt x="340632" y="1450658"/>
                    <a:pt x="366350" y="1482090"/>
                    <a:pt x="360635" y="1532573"/>
                  </a:cubicBezTo>
                  <a:cubicBezTo>
                    <a:pt x="358730" y="1551623"/>
                    <a:pt x="373017" y="1573530"/>
                    <a:pt x="382542" y="1592580"/>
                  </a:cubicBezTo>
                  <a:cubicBezTo>
                    <a:pt x="435882" y="1701165"/>
                    <a:pt x="440645" y="1808798"/>
                    <a:pt x="380637" y="1915478"/>
                  </a:cubicBezTo>
                  <a:cubicBezTo>
                    <a:pt x="365397" y="1942148"/>
                    <a:pt x="370160" y="1959293"/>
                    <a:pt x="384447" y="1982153"/>
                  </a:cubicBezTo>
                  <a:cubicBezTo>
                    <a:pt x="412070" y="2025015"/>
                    <a:pt x="407307" y="2042160"/>
                    <a:pt x="357777" y="2055495"/>
                  </a:cubicBezTo>
                  <a:cubicBezTo>
                    <a:pt x="259670" y="2083118"/>
                    <a:pt x="159657" y="2085023"/>
                    <a:pt x="61550" y="2053590"/>
                  </a:cubicBezTo>
                  <a:cubicBezTo>
                    <a:pt x="15830" y="2039303"/>
                    <a:pt x="11067" y="2023110"/>
                    <a:pt x="37737" y="1985010"/>
                  </a:cubicBezTo>
                  <a:cubicBezTo>
                    <a:pt x="56787" y="1957388"/>
                    <a:pt x="55835" y="1937385"/>
                    <a:pt x="39642" y="1907858"/>
                  </a:cubicBezTo>
                  <a:cubicBezTo>
                    <a:pt x="-20365" y="1798320"/>
                    <a:pt x="-7983" y="1688783"/>
                    <a:pt x="48215" y="1581150"/>
                  </a:cubicBezTo>
                  <a:cubicBezTo>
                    <a:pt x="55835" y="1566863"/>
                    <a:pt x="66312" y="1549718"/>
                    <a:pt x="64407" y="1536383"/>
                  </a:cubicBezTo>
                  <a:cubicBezTo>
                    <a:pt x="57740" y="1486853"/>
                    <a:pt x="77742" y="1449705"/>
                    <a:pt x="113937" y="1422083"/>
                  </a:cubicBezTo>
                  <a:cubicBezTo>
                    <a:pt x="193947" y="1359218"/>
                    <a:pt x="209187" y="1278255"/>
                    <a:pt x="207282" y="1180148"/>
                  </a:cubicBezTo>
                  <a:cubicBezTo>
                    <a:pt x="204425" y="795338"/>
                    <a:pt x="207282" y="412433"/>
                    <a:pt x="207282" y="28575"/>
                  </a:cubicBezTo>
                  <a:cubicBezTo>
                    <a:pt x="207282" y="19050"/>
                    <a:pt x="208235" y="9525"/>
                    <a:pt x="208235" y="0"/>
                  </a:cubicBezTo>
                  <a:cubicBezTo>
                    <a:pt x="213950" y="0"/>
                    <a:pt x="219665" y="0"/>
                    <a:pt x="225380" y="0"/>
                  </a:cubicBezTo>
                  <a:close/>
                  <a:moveTo>
                    <a:pt x="279672" y="1647825"/>
                  </a:moveTo>
                  <a:cubicBezTo>
                    <a:pt x="217760" y="1743075"/>
                    <a:pt x="235857" y="1848803"/>
                    <a:pt x="230142" y="1952625"/>
                  </a:cubicBezTo>
                  <a:cubicBezTo>
                    <a:pt x="304437" y="1954530"/>
                    <a:pt x="314915" y="1950720"/>
                    <a:pt x="328250" y="1921193"/>
                  </a:cubicBezTo>
                  <a:cubicBezTo>
                    <a:pt x="370160" y="1824038"/>
                    <a:pt x="353015" y="1723073"/>
                    <a:pt x="279672" y="1647825"/>
                  </a:cubicBezTo>
                  <a:close/>
                  <a:moveTo>
                    <a:pt x="152990" y="1647825"/>
                  </a:moveTo>
                  <a:cubicBezTo>
                    <a:pt x="135845" y="1671638"/>
                    <a:pt x="112985" y="1692593"/>
                    <a:pt x="103460" y="1719263"/>
                  </a:cubicBezTo>
                  <a:cubicBezTo>
                    <a:pt x="80600" y="1781175"/>
                    <a:pt x="82505" y="1844993"/>
                    <a:pt x="102507" y="1907858"/>
                  </a:cubicBezTo>
                  <a:cubicBezTo>
                    <a:pt x="114890" y="1945005"/>
                    <a:pt x="155847" y="1967865"/>
                    <a:pt x="192042" y="1953578"/>
                  </a:cubicBezTo>
                  <a:cubicBezTo>
                    <a:pt x="198710" y="1950720"/>
                    <a:pt x="206330" y="1939290"/>
                    <a:pt x="205377" y="1932623"/>
                  </a:cubicBezTo>
                  <a:cubicBezTo>
                    <a:pt x="195852" y="1837373"/>
                    <a:pt x="220617" y="1735455"/>
                    <a:pt x="152990" y="1647825"/>
                  </a:cubicBezTo>
                  <a:close/>
                  <a:moveTo>
                    <a:pt x="57740" y="1646873"/>
                  </a:moveTo>
                  <a:cubicBezTo>
                    <a:pt x="4400" y="1713548"/>
                    <a:pt x="20592" y="1884045"/>
                    <a:pt x="73932" y="1920240"/>
                  </a:cubicBezTo>
                  <a:cubicBezTo>
                    <a:pt x="68217" y="1834515"/>
                    <a:pt x="62502" y="1740218"/>
                    <a:pt x="57740" y="1646873"/>
                  </a:cubicBezTo>
                  <a:close/>
                  <a:moveTo>
                    <a:pt x="354920" y="1921193"/>
                  </a:moveTo>
                  <a:cubicBezTo>
                    <a:pt x="417785" y="1832610"/>
                    <a:pt x="424452" y="1695450"/>
                    <a:pt x="370160" y="1636395"/>
                  </a:cubicBezTo>
                  <a:cubicBezTo>
                    <a:pt x="378732" y="1732598"/>
                    <a:pt x="391115" y="1828800"/>
                    <a:pt x="354920" y="1921193"/>
                  </a:cubicBezTo>
                  <a:close/>
                </a:path>
              </a:pathLst>
            </a:custGeom>
            <a:solidFill>
              <a:schemeClr val="accent4">
                <a:alpha val="70000"/>
              </a:schemeClr>
            </a:solidFill>
            <a:ln w="9525" cap="flat">
              <a:noFill/>
              <a:prstDash val="solid"/>
              <a:miter/>
            </a:ln>
          </p:spPr>
          <p:txBody>
            <a:bodyPr rtlCol="0" anchor="ctr"/>
            <a:lstStyle/>
            <a:p>
              <a:pPr algn="ctr"/>
              <a:endParaRPr lang="en-US"/>
            </a:p>
          </p:txBody>
        </p:sp>
        <p:sp>
          <p:nvSpPr>
            <p:cNvPr id="9" name="Freeform: Shape 8"/>
            <p:cNvSpPr/>
            <p:nvPr/>
          </p:nvSpPr>
          <p:spPr>
            <a:xfrm>
              <a:off x="8788130" y="-162143"/>
              <a:ext cx="198261" cy="970821"/>
            </a:xfrm>
            <a:custGeom>
              <a:avLst/>
              <a:gdLst>
                <a:gd name="connsiteX0" fmla="*/ 225380 w 424101"/>
                <a:gd name="connsiteY0" fmla="*/ 0 h 2076688"/>
                <a:gd name="connsiteX1" fmla="*/ 220617 w 424101"/>
                <a:gd name="connsiteY1" fmla="*/ 416243 h 2076688"/>
                <a:gd name="connsiteX2" fmla="*/ 222522 w 424101"/>
                <a:gd name="connsiteY2" fmla="*/ 1282065 h 2076688"/>
                <a:gd name="connsiteX3" fmla="*/ 246335 w 424101"/>
                <a:gd name="connsiteY3" fmla="*/ 1347788 h 2076688"/>
                <a:gd name="connsiteX4" fmla="*/ 309200 w 424101"/>
                <a:gd name="connsiteY4" fmla="*/ 1418273 h 2076688"/>
                <a:gd name="connsiteX5" fmla="*/ 360635 w 424101"/>
                <a:gd name="connsiteY5" fmla="*/ 1532573 h 2076688"/>
                <a:gd name="connsiteX6" fmla="*/ 382542 w 424101"/>
                <a:gd name="connsiteY6" fmla="*/ 1592580 h 2076688"/>
                <a:gd name="connsiteX7" fmla="*/ 380637 w 424101"/>
                <a:gd name="connsiteY7" fmla="*/ 1915478 h 2076688"/>
                <a:gd name="connsiteX8" fmla="*/ 384447 w 424101"/>
                <a:gd name="connsiteY8" fmla="*/ 1982153 h 2076688"/>
                <a:gd name="connsiteX9" fmla="*/ 357777 w 424101"/>
                <a:gd name="connsiteY9" fmla="*/ 2055495 h 2076688"/>
                <a:gd name="connsiteX10" fmla="*/ 61550 w 424101"/>
                <a:gd name="connsiteY10" fmla="*/ 2053590 h 2076688"/>
                <a:gd name="connsiteX11" fmla="*/ 37737 w 424101"/>
                <a:gd name="connsiteY11" fmla="*/ 1985010 h 2076688"/>
                <a:gd name="connsiteX12" fmla="*/ 39642 w 424101"/>
                <a:gd name="connsiteY12" fmla="*/ 1907858 h 2076688"/>
                <a:gd name="connsiteX13" fmla="*/ 48215 w 424101"/>
                <a:gd name="connsiteY13" fmla="*/ 1581150 h 2076688"/>
                <a:gd name="connsiteX14" fmla="*/ 64407 w 424101"/>
                <a:gd name="connsiteY14" fmla="*/ 1536383 h 2076688"/>
                <a:gd name="connsiteX15" fmla="*/ 113937 w 424101"/>
                <a:gd name="connsiteY15" fmla="*/ 1422083 h 2076688"/>
                <a:gd name="connsiteX16" fmla="*/ 207282 w 424101"/>
                <a:gd name="connsiteY16" fmla="*/ 1180148 h 2076688"/>
                <a:gd name="connsiteX17" fmla="*/ 207282 w 424101"/>
                <a:gd name="connsiteY17" fmla="*/ 28575 h 2076688"/>
                <a:gd name="connsiteX18" fmla="*/ 208235 w 424101"/>
                <a:gd name="connsiteY18" fmla="*/ 0 h 2076688"/>
                <a:gd name="connsiteX19" fmla="*/ 225380 w 424101"/>
                <a:gd name="connsiteY19" fmla="*/ 0 h 2076688"/>
                <a:gd name="connsiteX20" fmla="*/ 279672 w 424101"/>
                <a:gd name="connsiteY20" fmla="*/ 1647825 h 2076688"/>
                <a:gd name="connsiteX21" fmla="*/ 230142 w 424101"/>
                <a:gd name="connsiteY21" fmla="*/ 1952625 h 2076688"/>
                <a:gd name="connsiteX22" fmla="*/ 328250 w 424101"/>
                <a:gd name="connsiteY22" fmla="*/ 1921193 h 2076688"/>
                <a:gd name="connsiteX23" fmla="*/ 279672 w 424101"/>
                <a:gd name="connsiteY23" fmla="*/ 1647825 h 2076688"/>
                <a:gd name="connsiteX24" fmla="*/ 152990 w 424101"/>
                <a:gd name="connsiteY24" fmla="*/ 1647825 h 2076688"/>
                <a:gd name="connsiteX25" fmla="*/ 103460 w 424101"/>
                <a:gd name="connsiteY25" fmla="*/ 1719263 h 2076688"/>
                <a:gd name="connsiteX26" fmla="*/ 102507 w 424101"/>
                <a:gd name="connsiteY26" fmla="*/ 1907858 h 2076688"/>
                <a:gd name="connsiteX27" fmla="*/ 192042 w 424101"/>
                <a:gd name="connsiteY27" fmla="*/ 1953578 h 2076688"/>
                <a:gd name="connsiteX28" fmla="*/ 205377 w 424101"/>
                <a:gd name="connsiteY28" fmla="*/ 1932623 h 2076688"/>
                <a:gd name="connsiteX29" fmla="*/ 152990 w 424101"/>
                <a:gd name="connsiteY29" fmla="*/ 1647825 h 2076688"/>
                <a:gd name="connsiteX30" fmla="*/ 57740 w 424101"/>
                <a:gd name="connsiteY30" fmla="*/ 1646873 h 2076688"/>
                <a:gd name="connsiteX31" fmla="*/ 73932 w 424101"/>
                <a:gd name="connsiteY31" fmla="*/ 1920240 h 2076688"/>
                <a:gd name="connsiteX32" fmla="*/ 57740 w 424101"/>
                <a:gd name="connsiteY32" fmla="*/ 1646873 h 2076688"/>
                <a:gd name="connsiteX33" fmla="*/ 354920 w 424101"/>
                <a:gd name="connsiteY33" fmla="*/ 1921193 h 2076688"/>
                <a:gd name="connsiteX34" fmla="*/ 370160 w 424101"/>
                <a:gd name="connsiteY34" fmla="*/ 1636395 h 2076688"/>
                <a:gd name="connsiteX35" fmla="*/ 354920 w 424101"/>
                <a:gd name="connsiteY35" fmla="*/ 1921193 h 207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4101" h="2076688">
                  <a:moveTo>
                    <a:pt x="225380" y="0"/>
                  </a:moveTo>
                  <a:cubicBezTo>
                    <a:pt x="223475" y="139065"/>
                    <a:pt x="220617" y="277178"/>
                    <a:pt x="220617" y="416243"/>
                  </a:cubicBezTo>
                  <a:cubicBezTo>
                    <a:pt x="219665" y="704850"/>
                    <a:pt x="220617" y="993458"/>
                    <a:pt x="222522" y="1282065"/>
                  </a:cubicBezTo>
                  <a:cubicBezTo>
                    <a:pt x="222522" y="1303973"/>
                    <a:pt x="233952" y="1328738"/>
                    <a:pt x="246335" y="1347788"/>
                  </a:cubicBezTo>
                  <a:cubicBezTo>
                    <a:pt x="264432" y="1373505"/>
                    <a:pt x="287292" y="1395413"/>
                    <a:pt x="309200" y="1418273"/>
                  </a:cubicBezTo>
                  <a:cubicBezTo>
                    <a:pt x="340632" y="1450658"/>
                    <a:pt x="366350" y="1482090"/>
                    <a:pt x="360635" y="1532573"/>
                  </a:cubicBezTo>
                  <a:cubicBezTo>
                    <a:pt x="358730" y="1551623"/>
                    <a:pt x="373017" y="1573530"/>
                    <a:pt x="382542" y="1592580"/>
                  </a:cubicBezTo>
                  <a:cubicBezTo>
                    <a:pt x="435882" y="1701165"/>
                    <a:pt x="440645" y="1808798"/>
                    <a:pt x="380637" y="1915478"/>
                  </a:cubicBezTo>
                  <a:cubicBezTo>
                    <a:pt x="365397" y="1942148"/>
                    <a:pt x="370160" y="1959293"/>
                    <a:pt x="384447" y="1982153"/>
                  </a:cubicBezTo>
                  <a:cubicBezTo>
                    <a:pt x="412070" y="2025015"/>
                    <a:pt x="407307" y="2042160"/>
                    <a:pt x="357777" y="2055495"/>
                  </a:cubicBezTo>
                  <a:cubicBezTo>
                    <a:pt x="259670" y="2083118"/>
                    <a:pt x="159657" y="2085023"/>
                    <a:pt x="61550" y="2053590"/>
                  </a:cubicBezTo>
                  <a:cubicBezTo>
                    <a:pt x="15830" y="2039303"/>
                    <a:pt x="11067" y="2023110"/>
                    <a:pt x="37737" y="1985010"/>
                  </a:cubicBezTo>
                  <a:cubicBezTo>
                    <a:pt x="56787" y="1957388"/>
                    <a:pt x="55835" y="1937385"/>
                    <a:pt x="39642" y="1907858"/>
                  </a:cubicBezTo>
                  <a:cubicBezTo>
                    <a:pt x="-20365" y="1798320"/>
                    <a:pt x="-7983" y="1688783"/>
                    <a:pt x="48215" y="1581150"/>
                  </a:cubicBezTo>
                  <a:cubicBezTo>
                    <a:pt x="55835" y="1566863"/>
                    <a:pt x="66312" y="1549718"/>
                    <a:pt x="64407" y="1536383"/>
                  </a:cubicBezTo>
                  <a:cubicBezTo>
                    <a:pt x="57740" y="1486853"/>
                    <a:pt x="77742" y="1449705"/>
                    <a:pt x="113937" y="1422083"/>
                  </a:cubicBezTo>
                  <a:cubicBezTo>
                    <a:pt x="193947" y="1359218"/>
                    <a:pt x="209187" y="1278255"/>
                    <a:pt x="207282" y="1180148"/>
                  </a:cubicBezTo>
                  <a:cubicBezTo>
                    <a:pt x="204425" y="795338"/>
                    <a:pt x="207282" y="412433"/>
                    <a:pt x="207282" y="28575"/>
                  </a:cubicBezTo>
                  <a:cubicBezTo>
                    <a:pt x="207282" y="19050"/>
                    <a:pt x="208235" y="9525"/>
                    <a:pt x="208235" y="0"/>
                  </a:cubicBezTo>
                  <a:cubicBezTo>
                    <a:pt x="213950" y="0"/>
                    <a:pt x="219665" y="0"/>
                    <a:pt x="225380" y="0"/>
                  </a:cubicBezTo>
                  <a:close/>
                  <a:moveTo>
                    <a:pt x="279672" y="1647825"/>
                  </a:moveTo>
                  <a:cubicBezTo>
                    <a:pt x="217760" y="1743075"/>
                    <a:pt x="235857" y="1848803"/>
                    <a:pt x="230142" y="1952625"/>
                  </a:cubicBezTo>
                  <a:cubicBezTo>
                    <a:pt x="304437" y="1954530"/>
                    <a:pt x="314915" y="1950720"/>
                    <a:pt x="328250" y="1921193"/>
                  </a:cubicBezTo>
                  <a:cubicBezTo>
                    <a:pt x="370160" y="1824038"/>
                    <a:pt x="353015" y="1723073"/>
                    <a:pt x="279672" y="1647825"/>
                  </a:cubicBezTo>
                  <a:close/>
                  <a:moveTo>
                    <a:pt x="152990" y="1647825"/>
                  </a:moveTo>
                  <a:cubicBezTo>
                    <a:pt x="135845" y="1671638"/>
                    <a:pt x="112985" y="1692593"/>
                    <a:pt x="103460" y="1719263"/>
                  </a:cubicBezTo>
                  <a:cubicBezTo>
                    <a:pt x="80600" y="1781175"/>
                    <a:pt x="82505" y="1844993"/>
                    <a:pt x="102507" y="1907858"/>
                  </a:cubicBezTo>
                  <a:cubicBezTo>
                    <a:pt x="114890" y="1945005"/>
                    <a:pt x="155847" y="1967865"/>
                    <a:pt x="192042" y="1953578"/>
                  </a:cubicBezTo>
                  <a:cubicBezTo>
                    <a:pt x="198710" y="1950720"/>
                    <a:pt x="206330" y="1939290"/>
                    <a:pt x="205377" y="1932623"/>
                  </a:cubicBezTo>
                  <a:cubicBezTo>
                    <a:pt x="195852" y="1837373"/>
                    <a:pt x="220617" y="1735455"/>
                    <a:pt x="152990" y="1647825"/>
                  </a:cubicBezTo>
                  <a:close/>
                  <a:moveTo>
                    <a:pt x="57740" y="1646873"/>
                  </a:moveTo>
                  <a:cubicBezTo>
                    <a:pt x="4400" y="1713548"/>
                    <a:pt x="20592" y="1884045"/>
                    <a:pt x="73932" y="1920240"/>
                  </a:cubicBezTo>
                  <a:cubicBezTo>
                    <a:pt x="68217" y="1834515"/>
                    <a:pt x="62502" y="1740218"/>
                    <a:pt x="57740" y="1646873"/>
                  </a:cubicBezTo>
                  <a:close/>
                  <a:moveTo>
                    <a:pt x="354920" y="1921193"/>
                  </a:moveTo>
                  <a:cubicBezTo>
                    <a:pt x="417785" y="1832610"/>
                    <a:pt x="424452" y="1695450"/>
                    <a:pt x="370160" y="1636395"/>
                  </a:cubicBezTo>
                  <a:cubicBezTo>
                    <a:pt x="378732" y="1732598"/>
                    <a:pt x="391115" y="1828800"/>
                    <a:pt x="354920" y="1921193"/>
                  </a:cubicBezTo>
                  <a:close/>
                </a:path>
              </a:pathLst>
            </a:custGeom>
            <a:solidFill>
              <a:schemeClr val="accent4">
                <a:alpha val="70000"/>
              </a:schemeClr>
            </a:solidFill>
            <a:ln w="9525" cap="flat">
              <a:noFill/>
              <a:prstDash val="solid"/>
              <a:miter/>
            </a:ln>
          </p:spPr>
          <p:txBody>
            <a:bodyPr rtlCol="0" anchor="ctr"/>
            <a:lstStyle/>
            <a:p>
              <a:pPr algn="ctr"/>
              <a:endParaRPr lang="en-US"/>
            </a:p>
          </p:txBody>
        </p:sp>
        <p:sp>
          <p:nvSpPr>
            <p:cNvPr id="10" name="Freeform: Shape 9"/>
            <p:cNvSpPr/>
            <p:nvPr/>
          </p:nvSpPr>
          <p:spPr>
            <a:xfrm>
              <a:off x="9456087" y="-162143"/>
              <a:ext cx="277823" cy="1366576"/>
            </a:xfrm>
            <a:custGeom>
              <a:avLst/>
              <a:gdLst>
                <a:gd name="connsiteX0" fmla="*/ 308149 w 594292"/>
                <a:gd name="connsiteY0" fmla="*/ 0 h 2923250"/>
                <a:gd name="connsiteX1" fmla="*/ 308149 w 594292"/>
                <a:gd name="connsiteY1" fmla="*/ 39053 h 2923250"/>
                <a:gd name="connsiteX2" fmla="*/ 308149 w 594292"/>
                <a:gd name="connsiteY2" fmla="*/ 1819275 h 2923250"/>
                <a:gd name="connsiteX3" fmla="*/ 334819 w 594292"/>
                <a:gd name="connsiteY3" fmla="*/ 1888808 h 2923250"/>
                <a:gd name="connsiteX4" fmla="*/ 473884 w 594292"/>
                <a:gd name="connsiteY4" fmla="*/ 2040255 h 2923250"/>
                <a:gd name="connsiteX5" fmla="*/ 505317 w 594292"/>
                <a:gd name="connsiteY5" fmla="*/ 2125980 h 2923250"/>
                <a:gd name="connsiteX6" fmla="*/ 524367 w 594292"/>
                <a:gd name="connsiteY6" fmla="*/ 2216468 h 2923250"/>
                <a:gd name="connsiteX7" fmla="*/ 523414 w 594292"/>
                <a:gd name="connsiteY7" fmla="*/ 2718435 h 2923250"/>
                <a:gd name="connsiteX8" fmla="*/ 523414 w 594292"/>
                <a:gd name="connsiteY8" fmla="*/ 2763203 h 2923250"/>
                <a:gd name="connsiteX9" fmla="*/ 531986 w 594292"/>
                <a:gd name="connsiteY9" fmla="*/ 2777490 h 2923250"/>
                <a:gd name="connsiteX10" fmla="*/ 479599 w 594292"/>
                <a:gd name="connsiteY10" fmla="*/ 2902268 h 2923250"/>
                <a:gd name="connsiteX11" fmla="*/ 131936 w 594292"/>
                <a:gd name="connsiteY11" fmla="*/ 2907030 h 2923250"/>
                <a:gd name="connsiteX12" fmla="*/ 84311 w 594292"/>
                <a:gd name="connsiteY12" fmla="*/ 2892743 h 2923250"/>
                <a:gd name="connsiteX13" fmla="*/ 51926 w 594292"/>
                <a:gd name="connsiteY13" fmla="*/ 2796540 h 2923250"/>
                <a:gd name="connsiteX14" fmla="*/ 56689 w 594292"/>
                <a:gd name="connsiteY14" fmla="*/ 2687003 h 2923250"/>
                <a:gd name="connsiteX15" fmla="*/ 65261 w 594292"/>
                <a:gd name="connsiteY15" fmla="*/ 2234565 h 2923250"/>
                <a:gd name="connsiteX16" fmla="*/ 93836 w 594292"/>
                <a:gd name="connsiteY16" fmla="*/ 2121218 h 2923250"/>
                <a:gd name="connsiteX17" fmla="*/ 120506 w 594292"/>
                <a:gd name="connsiteY17" fmla="*/ 2047875 h 2923250"/>
                <a:gd name="connsiteX18" fmla="*/ 265286 w 594292"/>
                <a:gd name="connsiteY18" fmla="*/ 1884045 h 2923250"/>
                <a:gd name="connsiteX19" fmla="*/ 289099 w 594292"/>
                <a:gd name="connsiteY19" fmla="*/ 1823085 h 2923250"/>
                <a:gd name="connsiteX20" fmla="*/ 290051 w 594292"/>
                <a:gd name="connsiteY20" fmla="*/ 372428 h 2923250"/>
                <a:gd name="connsiteX21" fmla="*/ 290051 w 594292"/>
                <a:gd name="connsiteY21" fmla="*/ 34290 h 2923250"/>
                <a:gd name="connsiteX22" fmla="*/ 292909 w 594292"/>
                <a:gd name="connsiteY22" fmla="*/ 0 h 2923250"/>
                <a:gd name="connsiteX23" fmla="*/ 308149 w 594292"/>
                <a:gd name="connsiteY23" fmla="*/ 0 h 2923250"/>
                <a:gd name="connsiteX24" fmla="*/ 215756 w 594292"/>
                <a:gd name="connsiteY24" fmla="*/ 2315528 h 2923250"/>
                <a:gd name="connsiteX25" fmla="*/ 140509 w 594292"/>
                <a:gd name="connsiteY25" fmla="*/ 2424113 h 2923250"/>
                <a:gd name="connsiteX26" fmla="*/ 135747 w 594292"/>
                <a:gd name="connsiteY26" fmla="*/ 2666048 h 2923250"/>
                <a:gd name="connsiteX27" fmla="*/ 231949 w 594292"/>
                <a:gd name="connsiteY27" fmla="*/ 2754630 h 2923250"/>
                <a:gd name="connsiteX28" fmla="*/ 288147 w 594292"/>
                <a:gd name="connsiteY28" fmla="*/ 2706053 h 2923250"/>
                <a:gd name="connsiteX29" fmla="*/ 273859 w 594292"/>
                <a:gd name="connsiteY29" fmla="*/ 2437448 h 2923250"/>
                <a:gd name="connsiteX30" fmla="*/ 258619 w 594292"/>
                <a:gd name="connsiteY30" fmla="*/ 2395538 h 2923250"/>
                <a:gd name="connsiteX31" fmla="*/ 215756 w 594292"/>
                <a:gd name="connsiteY31" fmla="*/ 2315528 h 2923250"/>
                <a:gd name="connsiteX32" fmla="*/ 324342 w 594292"/>
                <a:gd name="connsiteY32" fmla="*/ 2751773 h 2923250"/>
                <a:gd name="connsiteX33" fmla="*/ 475789 w 594292"/>
                <a:gd name="connsiteY33" fmla="*/ 2661285 h 2923250"/>
                <a:gd name="connsiteX34" fmla="*/ 491029 w 594292"/>
                <a:gd name="connsiteY34" fmla="*/ 2518410 h 2923250"/>
                <a:gd name="connsiteX35" fmla="*/ 451976 w 594292"/>
                <a:gd name="connsiteY35" fmla="*/ 2383155 h 2923250"/>
                <a:gd name="connsiteX36" fmla="*/ 391969 w 594292"/>
                <a:gd name="connsiteY36" fmla="*/ 2314575 h 2923250"/>
                <a:gd name="connsiteX37" fmla="*/ 369109 w 594292"/>
                <a:gd name="connsiteY37" fmla="*/ 2367915 h 2923250"/>
                <a:gd name="connsiteX38" fmla="*/ 335772 w 594292"/>
                <a:gd name="connsiteY38" fmla="*/ 2441258 h 2923250"/>
                <a:gd name="connsiteX39" fmla="*/ 324342 w 594292"/>
                <a:gd name="connsiteY39" fmla="*/ 2638425 h 2923250"/>
                <a:gd name="connsiteX40" fmla="*/ 324342 w 594292"/>
                <a:gd name="connsiteY40" fmla="*/ 2751773 h 2923250"/>
                <a:gd name="connsiteX41" fmla="*/ 112886 w 594292"/>
                <a:gd name="connsiteY41" fmla="*/ 2720340 h 2923250"/>
                <a:gd name="connsiteX42" fmla="*/ 84311 w 594292"/>
                <a:gd name="connsiteY42" fmla="*/ 2516505 h 2923250"/>
                <a:gd name="connsiteX43" fmla="*/ 83359 w 594292"/>
                <a:gd name="connsiteY43" fmla="*/ 2301240 h 2923250"/>
                <a:gd name="connsiteX44" fmla="*/ 112886 w 594292"/>
                <a:gd name="connsiteY44" fmla="*/ 2720340 h 2923250"/>
                <a:gd name="connsiteX45" fmla="*/ 519604 w 594292"/>
                <a:gd name="connsiteY45" fmla="*/ 2296478 h 2923250"/>
                <a:gd name="connsiteX46" fmla="*/ 529129 w 594292"/>
                <a:gd name="connsiteY46" fmla="*/ 2511743 h 2923250"/>
                <a:gd name="connsiteX47" fmla="*/ 499601 w 594292"/>
                <a:gd name="connsiteY47" fmla="*/ 2709863 h 2923250"/>
                <a:gd name="connsiteX48" fmla="*/ 519604 w 594292"/>
                <a:gd name="connsiteY48" fmla="*/ 2296478 h 2923250"/>
                <a:gd name="connsiteX49" fmla="*/ 269097 w 594292"/>
                <a:gd name="connsiteY49" fmla="*/ 2815590 h 2923250"/>
                <a:gd name="connsiteX50" fmla="*/ 250999 w 594292"/>
                <a:gd name="connsiteY50" fmla="*/ 2873693 h 2923250"/>
                <a:gd name="connsiteX51" fmla="*/ 276717 w 594292"/>
                <a:gd name="connsiteY51" fmla="*/ 2875598 h 2923250"/>
                <a:gd name="connsiteX52" fmla="*/ 269097 w 594292"/>
                <a:gd name="connsiteY52" fmla="*/ 2815590 h 2923250"/>
                <a:gd name="connsiteX53" fmla="*/ 335772 w 594292"/>
                <a:gd name="connsiteY53" fmla="*/ 2817495 h 2923250"/>
                <a:gd name="connsiteX54" fmla="*/ 339581 w 594292"/>
                <a:gd name="connsiteY54" fmla="*/ 2890838 h 2923250"/>
                <a:gd name="connsiteX55" fmla="*/ 335772 w 594292"/>
                <a:gd name="connsiteY55" fmla="*/ 2817495 h 2923250"/>
                <a:gd name="connsiteX56" fmla="*/ 203374 w 594292"/>
                <a:gd name="connsiteY56" fmla="*/ 2810828 h 2923250"/>
                <a:gd name="connsiteX57" fmla="*/ 192897 w 594292"/>
                <a:gd name="connsiteY57" fmla="*/ 2881313 h 2923250"/>
                <a:gd name="connsiteX58" fmla="*/ 203374 w 594292"/>
                <a:gd name="connsiteY58" fmla="*/ 2810828 h 2923250"/>
                <a:gd name="connsiteX59" fmla="*/ 413876 w 594292"/>
                <a:gd name="connsiteY59" fmla="*/ 2880360 h 2923250"/>
                <a:gd name="connsiteX60" fmla="*/ 391969 w 594292"/>
                <a:gd name="connsiteY60" fmla="*/ 2807970 h 2923250"/>
                <a:gd name="connsiteX61" fmla="*/ 413876 w 594292"/>
                <a:gd name="connsiteY61" fmla="*/ 2880360 h 2923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94292" h="2923250">
                  <a:moveTo>
                    <a:pt x="308149" y="0"/>
                  </a:moveTo>
                  <a:cubicBezTo>
                    <a:pt x="308149" y="13335"/>
                    <a:pt x="308149" y="25718"/>
                    <a:pt x="308149" y="39053"/>
                  </a:cubicBezTo>
                  <a:cubicBezTo>
                    <a:pt x="308149" y="632460"/>
                    <a:pt x="308149" y="1225868"/>
                    <a:pt x="308149" y="1819275"/>
                  </a:cubicBezTo>
                  <a:cubicBezTo>
                    <a:pt x="308149" y="1847850"/>
                    <a:pt x="315769" y="1868805"/>
                    <a:pt x="334819" y="1888808"/>
                  </a:cubicBezTo>
                  <a:cubicBezTo>
                    <a:pt x="382444" y="1938338"/>
                    <a:pt x="427211" y="1990725"/>
                    <a:pt x="473884" y="2040255"/>
                  </a:cubicBezTo>
                  <a:cubicBezTo>
                    <a:pt x="497697" y="2065020"/>
                    <a:pt x="505317" y="2091690"/>
                    <a:pt x="505317" y="2125980"/>
                  </a:cubicBezTo>
                  <a:cubicBezTo>
                    <a:pt x="505317" y="2156460"/>
                    <a:pt x="510079" y="2189798"/>
                    <a:pt x="524367" y="2216468"/>
                  </a:cubicBezTo>
                  <a:cubicBezTo>
                    <a:pt x="612949" y="2384108"/>
                    <a:pt x="622474" y="2550795"/>
                    <a:pt x="523414" y="2718435"/>
                  </a:cubicBezTo>
                  <a:cubicBezTo>
                    <a:pt x="516747" y="2729865"/>
                    <a:pt x="522461" y="2747963"/>
                    <a:pt x="523414" y="2763203"/>
                  </a:cubicBezTo>
                  <a:cubicBezTo>
                    <a:pt x="523414" y="2767965"/>
                    <a:pt x="529129" y="2772728"/>
                    <a:pt x="531986" y="2777490"/>
                  </a:cubicBezTo>
                  <a:cubicBezTo>
                    <a:pt x="580564" y="2858453"/>
                    <a:pt x="571992" y="2880360"/>
                    <a:pt x="479599" y="2902268"/>
                  </a:cubicBezTo>
                  <a:cubicBezTo>
                    <a:pt x="364347" y="2929890"/>
                    <a:pt x="248141" y="2928938"/>
                    <a:pt x="131936" y="2907030"/>
                  </a:cubicBezTo>
                  <a:cubicBezTo>
                    <a:pt x="115744" y="2904173"/>
                    <a:pt x="99551" y="2898458"/>
                    <a:pt x="84311" y="2892743"/>
                  </a:cubicBezTo>
                  <a:cubicBezTo>
                    <a:pt x="23351" y="2868930"/>
                    <a:pt x="13826" y="2847975"/>
                    <a:pt x="51926" y="2796540"/>
                  </a:cubicBezTo>
                  <a:cubicBezTo>
                    <a:pt x="80501" y="2758440"/>
                    <a:pt x="80501" y="2729865"/>
                    <a:pt x="56689" y="2687003"/>
                  </a:cubicBezTo>
                  <a:cubicBezTo>
                    <a:pt x="-26179" y="2536508"/>
                    <a:pt x="-13796" y="2384108"/>
                    <a:pt x="65261" y="2234565"/>
                  </a:cubicBezTo>
                  <a:cubicBezTo>
                    <a:pt x="84311" y="2198370"/>
                    <a:pt x="93836" y="2162175"/>
                    <a:pt x="93836" y="2121218"/>
                  </a:cubicBezTo>
                  <a:cubicBezTo>
                    <a:pt x="93836" y="2096453"/>
                    <a:pt x="105266" y="2066925"/>
                    <a:pt x="120506" y="2047875"/>
                  </a:cubicBezTo>
                  <a:cubicBezTo>
                    <a:pt x="166226" y="1991678"/>
                    <a:pt x="218614" y="1940243"/>
                    <a:pt x="265286" y="1884045"/>
                  </a:cubicBezTo>
                  <a:cubicBezTo>
                    <a:pt x="278622" y="1867853"/>
                    <a:pt x="289099" y="1844040"/>
                    <a:pt x="289099" y="1823085"/>
                  </a:cubicBezTo>
                  <a:cubicBezTo>
                    <a:pt x="290051" y="1339215"/>
                    <a:pt x="290051" y="856298"/>
                    <a:pt x="290051" y="372428"/>
                  </a:cubicBezTo>
                  <a:cubicBezTo>
                    <a:pt x="290051" y="260033"/>
                    <a:pt x="290051" y="146685"/>
                    <a:pt x="290051" y="34290"/>
                  </a:cubicBezTo>
                  <a:cubicBezTo>
                    <a:pt x="290051" y="22860"/>
                    <a:pt x="291956" y="11430"/>
                    <a:pt x="292909" y="0"/>
                  </a:cubicBezTo>
                  <a:cubicBezTo>
                    <a:pt x="298624" y="0"/>
                    <a:pt x="303386" y="0"/>
                    <a:pt x="308149" y="0"/>
                  </a:cubicBezTo>
                  <a:close/>
                  <a:moveTo>
                    <a:pt x="215756" y="2315528"/>
                  </a:moveTo>
                  <a:cubicBezTo>
                    <a:pt x="190039" y="2350770"/>
                    <a:pt x="154797" y="2384108"/>
                    <a:pt x="140509" y="2424113"/>
                  </a:cubicBezTo>
                  <a:cubicBezTo>
                    <a:pt x="112886" y="2502218"/>
                    <a:pt x="114791" y="2584133"/>
                    <a:pt x="135747" y="2666048"/>
                  </a:cubicBezTo>
                  <a:cubicBezTo>
                    <a:pt x="154797" y="2739390"/>
                    <a:pt x="157654" y="2742248"/>
                    <a:pt x="231949" y="2754630"/>
                  </a:cubicBezTo>
                  <a:cubicBezTo>
                    <a:pt x="283384" y="2763203"/>
                    <a:pt x="290051" y="2757488"/>
                    <a:pt x="288147" y="2706053"/>
                  </a:cubicBezTo>
                  <a:cubicBezTo>
                    <a:pt x="284336" y="2616518"/>
                    <a:pt x="279574" y="2526983"/>
                    <a:pt x="273859" y="2437448"/>
                  </a:cubicBezTo>
                  <a:cubicBezTo>
                    <a:pt x="272906" y="2423160"/>
                    <a:pt x="265286" y="2408873"/>
                    <a:pt x="258619" y="2395538"/>
                  </a:cubicBezTo>
                  <a:cubicBezTo>
                    <a:pt x="245284" y="2368868"/>
                    <a:pt x="230997" y="2343150"/>
                    <a:pt x="215756" y="2315528"/>
                  </a:cubicBezTo>
                  <a:close/>
                  <a:moveTo>
                    <a:pt x="324342" y="2751773"/>
                  </a:moveTo>
                  <a:cubicBezTo>
                    <a:pt x="418639" y="2766060"/>
                    <a:pt x="456739" y="2745105"/>
                    <a:pt x="475789" y="2661285"/>
                  </a:cubicBezTo>
                  <a:cubicBezTo>
                    <a:pt x="486267" y="2614613"/>
                    <a:pt x="494839" y="2566035"/>
                    <a:pt x="491029" y="2518410"/>
                  </a:cubicBezTo>
                  <a:cubicBezTo>
                    <a:pt x="487219" y="2472690"/>
                    <a:pt x="471026" y="2426018"/>
                    <a:pt x="451976" y="2383155"/>
                  </a:cubicBezTo>
                  <a:cubicBezTo>
                    <a:pt x="439594" y="2356485"/>
                    <a:pt x="412924" y="2336483"/>
                    <a:pt x="391969" y="2314575"/>
                  </a:cubicBezTo>
                  <a:cubicBezTo>
                    <a:pt x="384349" y="2332673"/>
                    <a:pt x="376729" y="2349818"/>
                    <a:pt x="369109" y="2367915"/>
                  </a:cubicBezTo>
                  <a:cubicBezTo>
                    <a:pt x="357679" y="2392680"/>
                    <a:pt x="338629" y="2416493"/>
                    <a:pt x="335772" y="2441258"/>
                  </a:cubicBezTo>
                  <a:cubicBezTo>
                    <a:pt x="328151" y="2506980"/>
                    <a:pt x="327199" y="2572703"/>
                    <a:pt x="324342" y="2638425"/>
                  </a:cubicBezTo>
                  <a:cubicBezTo>
                    <a:pt x="322436" y="2676525"/>
                    <a:pt x="324342" y="2714625"/>
                    <a:pt x="324342" y="2751773"/>
                  </a:cubicBezTo>
                  <a:close/>
                  <a:moveTo>
                    <a:pt x="112886" y="2720340"/>
                  </a:moveTo>
                  <a:cubicBezTo>
                    <a:pt x="103361" y="2653665"/>
                    <a:pt x="89074" y="2585085"/>
                    <a:pt x="84311" y="2516505"/>
                  </a:cubicBezTo>
                  <a:cubicBezTo>
                    <a:pt x="79549" y="2446973"/>
                    <a:pt x="83359" y="2377440"/>
                    <a:pt x="83359" y="2301240"/>
                  </a:cubicBezTo>
                  <a:cubicBezTo>
                    <a:pt x="2396" y="2419350"/>
                    <a:pt x="22399" y="2644140"/>
                    <a:pt x="112886" y="2720340"/>
                  </a:cubicBezTo>
                  <a:close/>
                  <a:moveTo>
                    <a:pt x="519604" y="2296478"/>
                  </a:moveTo>
                  <a:cubicBezTo>
                    <a:pt x="523414" y="2369820"/>
                    <a:pt x="532939" y="2441258"/>
                    <a:pt x="529129" y="2511743"/>
                  </a:cubicBezTo>
                  <a:cubicBezTo>
                    <a:pt x="525319" y="2581275"/>
                    <a:pt x="509126" y="2649855"/>
                    <a:pt x="499601" y="2709863"/>
                  </a:cubicBezTo>
                  <a:cubicBezTo>
                    <a:pt x="587231" y="2614613"/>
                    <a:pt x="597709" y="2370773"/>
                    <a:pt x="519604" y="2296478"/>
                  </a:cubicBezTo>
                  <a:close/>
                  <a:moveTo>
                    <a:pt x="269097" y="2815590"/>
                  </a:moveTo>
                  <a:cubicBezTo>
                    <a:pt x="245284" y="2830830"/>
                    <a:pt x="238616" y="2849880"/>
                    <a:pt x="250999" y="2873693"/>
                  </a:cubicBezTo>
                  <a:cubicBezTo>
                    <a:pt x="258619" y="2896553"/>
                    <a:pt x="258619" y="2896553"/>
                    <a:pt x="276717" y="2875598"/>
                  </a:cubicBezTo>
                  <a:cubicBezTo>
                    <a:pt x="294814" y="2854643"/>
                    <a:pt x="291004" y="2833688"/>
                    <a:pt x="269097" y="2815590"/>
                  </a:cubicBezTo>
                  <a:close/>
                  <a:moveTo>
                    <a:pt x="335772" y="2817495"/>
                  </a:moveTo>
                  <a:cubicBezTo>
                    <a:pt x="311006" y="2844165"/>
                    <a:pt x="315769" y="2869883"/>
                    <a:pt x="339581" y="2890838"/>
                  </a:cubicBezTo>
                  <a:cubicBezTo>
                    <a:pt x="358631" y="2867025"/>
                    <a:pt x="362442" y="2838450"/>
                    <a:pt x="335772" y="2817495"/>
                  </a:cubicBezTo>
                  <a:close/>
                  <a:moveTo>
                    <a:pt x="203374" y="2810828"/>
                  </a:moveTo>
                  <a:cubicBezTo>
                    <a:pt x="184324" y="2830830"/>
                    <a:pt x="159559" y="2851785"/>
                    <a:pt x="192897" y="2881313"/>
                  </a:cubicBezTo>
                  <a:cubicBezTo>
                    <a:pt x="215756" y="2873693"/>
                    <a:pt x="227186" y="2844165"/>
                    <a:pt x="203374" y="2810828"/>
                  </a:cubicBezTo>
                  <a:close/>
                  <a:moveTo>
                    <a:pt x="413876" y="2880360"/>
                  </a:moveTo>
                  <a:cubicBezTo>
                    <a:pt x="430069" y="2848928"/>
                    <a:pt x="422449" y="2827020"/>
                    <a:pt x="391969" y="2807970"/>
                  </a:cubicBezTo>
                  <a:cubicBezTo>
                    <a:pt x="373872" y="2841308"/>
                    <a:pt x="379586" y="2863215"/>
                    <a:pt x="413876" y="2880360"/>
                  </a:cubicBezTo>
                  <a:close/>
                </a:path>
              </a:pathLst>
            </a:custGeom>
            <a:solidFill>
              <a:schemeClr val="accent4">
                <a:alpha val="70000"/>
              </a:schemeClr>
            </a:solidFill>
            <a:ln w="9525" cap="flat">
              <a:noFill/>
              <a:prstDash val="solid"/>
              <a:miter/>
            </a:ln>
          </p:spPr>
          <p:txBody>
            <a:bodyPr rtlCol="0" anchor="ctr"/>
            <a:lstStyle/>
            <a:p>
              <a:pPr algn="ctr"/>
              <a:endParaRPr lang="en-US"/>
            </a:p>
          </p:txBody>
        </p:sp>
        <p:sp>
          <p:nvSpPr>
            <p:cNvPr id="11" name="Freeform: Shape 10"/>
            <p:cNvSpPr/>
            <p:nvPr/>
          </p:nvSpPr>
          <p:spPr>
            <a:xfrm>
              <a:off x="10203606" y="-162143"/>
              <a:ext cx="198261" cy="970821"/>
            </a:xfrm>
            <a:custGeom>
              <a:avLst/>
              <a:gdLst>
                <a:gd name="connsiteX0" fmla="*/ 225380 w 424101"/>
                <a:gd name="connsiteY0" fmla="*/ 0 h 2076688"/>
                <a:gd name="connsiteX1" fmla="*/ 220617 w 424101"/>
                <a:gd name="connsiteY1" fmla="*/ 416243 h 2076688"/>
                <a:gd name="connsiteX2" fmla="*/ 222522 w 424101"/>
                <a:gd name="connsiteY2" fmla="*/ 1282065 h 2076688"/>
                <a:gd name="connsiteX3" fmla="*/ 246335 w 424101"/>
                <a:gd name="connsiteY3" fmla="*/ 1347788 h 2076688"/>
                <a:gd name="connsiteX4" fmla="*/ 309200 w 424101"/>
                <a:gd name="connsiteY4" fmla="*/ 1418273 h 2076688"/>
                <a:gd name="connsiteX5" fmla="*/ 360635 w 424101"/>
                <a:gd name="connsiteY5" fmla="*/ 1532573 h 2076688"/>
                <a:gd name="connsiteX6" fmla="*/ 382542 w 424101"/>
                <a:gd name="connsiteY6" fmla="*/ 1592580 h 2076688"/>
                <a:gd name="connsiteX7" fmla="*/ 380637 w 424101"/>
                <a:gd name="connsiteY7" fmla="*/ 1915478 h 2076688"/>
                <a:gd name="connsiteX8" fmla="*/ 384447 w 424101"/>
                <a:gd name="connsiteY8" fmla="*/ 1982153 h 2076688"/>
                <a:gd name="connsiteX9" fmla="*/ 357777 w 424101"/>
                <a:gd name="connsiteY9" fmla="*/ 2055495 h 2076688"/>
                <a:gd name="connsiteX10" fmla="*/ 61550 w 424101"/>
                <a:gd name="connsiteY10" fmla="*/ 2053590 h 2076688"/>
                <a:gd name="connsiteX11" fmla="*/ 37737 w 424101"/>
                <a:gd name="connsiteY11" fmla="*/ 1985010 h 2076688"/>
                <a:gd name="connsiteX12" fmla="*/ 39642 w 424101"/>
                <a:gd name="connsiteY12" fmla="*/ 1907858 h 2076688"/>
                <a:gd name="connsiteX13" fmla="*/ 48215 w 424101"/>
                <a:gd name="connsiteY13" fmla="*/ 1581150 h 2076688"/>
                <a:gd name="connsiteX14" fmla="*/ 64407 w 424101"/>
                <a:gd name="connsiteY14" fmla="*/ 1536383 h 2076688"/>
                <a:gd name="connsiteX15" fmla="*/ 113937 w 424101"/>
                <a:gd name="connsiteY15" fmla="*/ 1422083 h 2076688"/>
                <a:gd name="connsiteX16" fmla="*/ 207282 w 424101"/>
                <a:gd name="connsiteY16" fmla="*/ 1180148 h 2076688"/>
                <a:gd name="connsiteX17" fmla="*/ 207282 w 424101"/>
                <a:gd name="connsiteY17" fmla="*/ 28575 h 2076688"/>
                <a:gd name="connsiteX18" fmla="*/ 208235 w 424101"/>
                <a:gd name="connsiteY18" fmla="*/ 0 h 2076688"/>
                <a:gd name="connsiteX19" fmla="*/ 225380 w 424101"/>
                <a:gd name="connsiteY19" fmla="*/ 0 h 2076688"/>
                <a:gd name="connsiteX20" fmla="*/ 279672 w 424101"/>
                <a:gd name="connsiteY20" fmla="*/ 1647825 h 2076688"/>
                <a:gd name="connsiteX21" fmla="*/ 230142 w 424101"/>
                <a:gd name="connsiteY21" fmla="*/ 1952625 h 2076688"/>
                <a:gd name="connsiteX22" fmla="*/ 328250 w 424101"/>
                <a:gd name="connsiteY22" fmla="*/ 1921193 h 2076688"/>
                <a:gd name="connsiteX23" fmla="*/ 279672 w 424101"/>
                <a:gd name="connsiteY23" fmla="*/ 1647825 h 2076688"/>
                <a:gd name="connsiteX24" fmla="*/ 152990 w 424101"/>
                <a:gd name="connsiteY24" fmla="*/ 1647825 h 2076688"/>
                <a:gd name="connsiteX25" fmla="*/ 103460 w 424101"/>
                <a:gd name="connsiteY25" fmla="*/ 1719263 h 2076688"/>
                <a:gd name="connsiteX26" fmla="*/ 102507 w 424101"/>
                <a:gd name="connsiteY26" fmla="*/ 1907858 h 2076688"/>
                <a:gd name="connsiteX27" fmla="*/ 192042 w 424101"/>
                <a:gd name="connsiteY27" fmla="*/ 1953578 h 2076688"/>
                <a:gd name="connsiteX28" fmla="*/ 205377 w 424101"/>
                <a:gd name="connsiteY28" fmla="*/ 1932623 h 2076688"/>
                <a:gd name="connsiteX29" fmla="*/ 152990 w 424101"/>
                <a:gd name="connsiteY29" fmla="*/ 1647825 h 2076688"/>
                <a:gd name="connsiteX30" fmla="*/ 57740 w 424101"/>
                <a:gd name="connsiteY30" fmla="*/ 1646873 h 2076688"/>
                <a:gd name="connsiteX31" fmla="*/ 73932 w 424101"/>
                <a:gd name="connsiteY31" fmla="*/ 1920240 h 2076688"/>
                <a:gd name="connsiteX32" fmla="*/ 57740 w 424101"/>
                <a:gd name="connsiteY32" fmla="*/ 1646873 h 2076688"/>
                <a:gd name="connsiteX33" fmla="*/ 354920 w 424101"/>
                <a:gd name="connsiteY33" fmla="*/ 1921193 h 2076688"/>
                <a:gd name="connsiteX34" fmla="*/ 370160 w 424101"/>
                <a:gd name="connsiteY34" fmla="*/ 1636395 h 2076688"/>
                <a:gd name="connsiteX35" fmla="*/ 354920 w 424101"/>
                <a:gd name="connsiteY35" fmla="*/ 1921193 h 207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4101" h="2076688">
                  <a:moveTo>
                    <a:pt x="225380" y="0"/>
                  </a:moveTo>
                  <a:cubicBezTo>
                    <a:pt x="223475" y="139065"/>
                    <a:pt x="220617" y="277178"/>
                    <a:pt x="220617" y="416243"/>
                  </a:cubicBezTo>
                  <a:cubicBezTo>
                    <a:pt x="219665" y="704850"/>
                    <a:pt x="220617" y="993458"/>
                    <a:pt x="222522" y="1282065"/>
                  </a:cubicBezTo>
                  <a:cubicBezTo>
                    <a:pt x="222522" y="1303973"/>
                    <a:pt x="233952" y="1328738"/>
                    <a:pt x="246335" y="1347788"/>
                  </a:cubicBezTo>
                  <a:cubicBezTo>
                    <a:pt x="264432" y="1373505"/>
                    <a:pt x="287292" y="1395413"/>
                    <a:pt x="309200" y="1418273"/>
                  </a:cubicBezTo>
                  <a:cubicBezTo>
                    <a:pt x="340632" y="1450658"/>
                    <a:pt x="366350" y="1482090"/>
                    <a:pt x="360635" y="1532573"/>
                  </a:cubicBezTo>
                  <a:cubicBezTo>
                    <a:pt x="358730" y="1551623"/>
                    <a:pt x="373017" y="1573530"/>
                    <a:pt x="382542" y="1592580"/>
                  </a:cubicBezTo>
                  <a:cubicBezTo>
                    <a:pt x="435882" y="1701165"/>
                    <a:pt x="440645" y="1808798"/>
                    <a:pt x="380637" y="1915478"/>
                  </a:cubicBezTo>
                  <a:cubicBezTo>
                    <a:pt x="365397" y="1942148"/>
                    <a:pt x="370160" y="1959293"/>
                    <a:pt x="384447" y="1982153"/>
                  </a:cubicBezTo>
                  <a:cubicBezTo>
                    <a:pt x="412070" y="2025015"/>
                    <a:pt x="407307" y="2042160"/>
                    <a:pt x="357777" y="2055495"/>
                  </a:cubicBezTo>
                  <a:cubicBezTo>
                    <a:pt x="259670" y="2083118"/>
                    <a:pt x="159657" y="2085023"/>
                    <a:pt x="61550" y="2053590"/>
                  </a:cubicBezTo>
                  <a:cubicBezTo>
                    <a:pt x="15830" y="2039303"/>
                    <a:pt x="11067" y="2023110"/>
                    <a:pt x="37737" y="1985010"/>
                  </a:cubicBezTo>
                  <a:cubicBezTo>
                    <a:pt x="56787" y="1957388"/>
                    <a:pt x="55835" y="1937385"/>
                    <a:pt x="39642" y="1907858"/>
                  </a:cubicBezTo>
                  <a:cubicBezTo>
                    <a:pt x="-20365" y="1798320"/>
                    <a:pt x="-7983" y="1688783"/>
                    <a:pt x="48215" y="1581150"/>
                  </a:cubicBezTo>
                  <a:cubicBezTo>
                    <a:pt x="55835" y="1566863"/>
                    <a:pt x="66312" y="1549718"/>
                    <a:pt x="64407" y="1536383"/>
                  </a:cubicBezTo>
                  <a:cubicBezTo>
                    <a:pt x="57740" y="1486853"/>
                    <a:pt x="77742" y="1449705"/>
                    <a:pt x="113937" y="1422083"/>
                  </a:cubicBezTo>
                  <a:cubicBezTo>
                    <a:pt x="193947" y="1359218"/>
                    <a:pt x="209187" y="1278255"/>
                    <a:pt x="207282" y="1180148"/>
                  </a:cubicBezTo>
                  <a:cubicBezTo>
                    <a:pt x="204425" y="795338"/>
                    <a:pt x="207282" y="412433"/>
                    <a:pt x="207282" y="28575"/>
                  </a:cubicBezTo>
                  <a:cubicBezTo>
                    <a:pt x="207282" y="19050"/>
                    <a:pt x="208235" y="9525"/>
                    <a:pt x="208235" y="0"/>
                  </a:cubicBezTo>
                  <a:cubicBezTo>
                    <a:pt x="213950" y="0"/>
                    <a:pt x="219665" y="0"/>
                    <a:pt x="225380" y="0"/>
                  </a:cubicBezTo>
                  <a:close/>
                  <a:moveTo>
                    <a:pt x="279672" y="1647825"/>
                  </a:moveTo>
                  <a:cubicBezTo>
                    <a:pt x="217760" y="1743075"/>
                    <a:pt x="235857" y="1848803"/>
                    <a:pt x="230142" y="1952625"/>
                  </a:cubicBezTo>
                  <a:cubicBezTo>
                    <a:pt x="304437" y="1954530"/>
                    <a:pt x="314915" y="1950720"/>
                    <a:pt x="328250" y="1921193"/>
                  </a:cubicBezTo>
                  <a:cubicBezTo>
                    <a:pt x="370160" y="1824038"/>
                    <a:pt x="353015" y="1723073"/>
                    <a:pt x="279672" y="1647825"/>
                  </a:cubicBezTo>
                  <a:close/>
                  <a:moveTo>
                    <a:pt x="152990" y="1647825"/>
                  </a:moveTo>
                  <a:cubicBezTo>
                    <a:pt x="135845" y="1671638"/>
                    <a:pt x="112985" y="1692593"/>
                    <a:pt x="103460" y="1719263"/>
                  </a:cubicBezTo>
                  <a:cubicBezTo>
                    <a:pt x="80600" y="1781175"/>
                    <a:pt x="82505" y="1844993"/>
                    <a:pt x="102507" y="1907858"/>
                  </a:cubicBezTo>
                  <a:cubicBezTo>
                    <a:pt x="114890" y="1945005"/>
                    <a:pt x="155847" y="1967865"/>
                    <a:pt x="192042" y="1953578"/>
                  </a:cubicBezTo>
                  <a:cubicBezTo>
                    <a:pt x="198710" y="1950720"/>
                    <a:pt x="206330" y="1939290"/>
                    <a:pt x="205377" y="1932623"/>
                  </a:cubicBezTo>
                  <a:cubicBezTo>
                    <a:pt x="195852" y="1837373"/>
                    <a:pt x="220617" y="1735455"/>
                    <a:pt x="152990" y="1647825"/>
                  </a:cubicBezTo>
                  <a:close/>
                  <a:moveTo>
                    <a:pt x="57740" y="1646873"/>
                  </a:moveTo>
                  <a:cubicBezTo>
                    <a:pt x="4400" y="1713548"/>
                    <a:pt x="20592" y="1884045"/>
                    <a:pt x="73932" y="1920240"/>
                  </a:cubicBezTo>
                  <a:cubicBezTo>
                    <a:pt x="68217" y="1834515"/>
                    <a:pt x="62502" y="1740218"/>
                    <a:pt x="57740" y="1646873"/>
                  </a:cubicBezTo>
                  <a:close/>
                  <a:moveTo>
                    <a:pt x="354920" y="1921193"/>
                  </a:moveTo>
                  <a:cubicBezTo>
                    <a:pt x="417785" y="1832610"/>
                    <a:pt x="424452" y="1695450"/>
                    <a:pt x="370160" y="1636395"/>
                  </a:cubicBezTo>
                  <a:cubicBezTo>
                    <a:pt x="378732" y="1732598"/>
                    <a:pt x="391115" y="1828800"/>
                    <a:pt x="354920" y="1921193"/>
                  </a:cubicBezTo>
                  <a:close/>
                </a:path>
              </a:pathLst>
            </a:custGeom>
            <a:solidFill>
              <a:schemeClr val="accent4">
                <a:alpha val="70000"/>
              </a:schemeClr>
            </a:solidFill>
            <a:ln w="9525" cap="flat">
              <a:noFill/>
              <a:prstDash val="solid"/>
              <a:miter/>
            </a:ln>
          </p:spPr>
          <p:txBody>
            <a:bodyPr rtlCol="0" anchor="ctr"/>
            <a:lstStyle/>
            <a:p>
              <a:pPr algn="ctr"/>
              <a:endParaRPr lang="en-US"/>
            </a:p>
          </p:txBody>
        </p:sp>
        <p:sp>
          <p:nvSpPr>
            <p:cNvPr id="12" name="Freeform: Shape 11"/>
            <p:cNvSpPr/>
            <p:nvPr/>
          </p:nvSpPr>
          <p:spPr>
            <a:xfrm>
              <a:off x="10871563" y="-162143"/>
              <a:ext cx="277823" cy="1366576"/>
            </a:xfrm>
            <a:custGeom>
              <a:avLst/>
              <a:gdLst>
                <a:gd name="connsiteX0" fmla="*/ 308149 w 594292"/>
                <a:gd name="connsiteY0" fmla="*/ 0 h 2923250"/>
                <a:gd name="connsiteX1" fmla="*/ 308149 w 594292"/>
                <a:gd name="connsiteY1" fmla="*/ 39053 h 2923250"/>
                <a:gd name="connsiteX2" fmla="*/ 308149 w 594292"/>
                <a:gd name="connsiteY2" fmla="*/ 1819275 h 2923250"/>
                <a:gd name="connsiteX3" fmla="*/ 334819 w 594292"/>
                <a:gd name="connsiteY3" fmla="*/ 1888808 h 2923250"/>
                <a:gd name="connsiteX4" fmla="*/ 473884 w 594292"/>
                <a:gd name="connsiteY4" fmla="*/ 2040255 h 2923250"/>
                <a:gd name="connsiteX5" fmla="*/ 505317 w 594292"/>
                <a:gd name="connsiteY5" fmla="*/ 2125980 h 2923250"/>
                <a:gd name="connsiteX6" fmla="*/ 524367 w 594292"/>
                <a:gd name="connsiteY6" fmla="*/ 2216468 h 2923250"/>
                <a:gd name="connsiteX7" fmla="*/ 523414 w 594292"/>
                <a:gd name="connsiteY7" fmla="*/ 2718435 h 2923250"/>
                <a:gd name="connsiteX8" fmla="*/ 523414 w 594292"/>
                <a:gd name="connsiteY8" fmla="*/ 2763203 h 2923250"/>
                <a:gd name="connsiteX9" fmla="*/ 531986 w 594292"/>
                <a:gd name="connsiteY9" fmla="*/ 2777490 h 2923250"/>
                <a:gd name="connsiteX10" fmla="*/ 479599 w 594292"/>
                <a:gd name="connsiteY10" fmla="*/ 2902268 h 2923250"/>
                <a:gd name="connsiteX11" fmla="*/ 131936 w 594292"/>
                <a:gd name="connsiteY11" fmla="*/ 2907030 h 2923250"/>
                <a:gd name="connsiteX12" fmla="*/ 84311 w 594292"/>
                <a:gd name="connsiteY12" fmla="*/ 2892743 h 2923250"/>
                <a:gd name="connsiteX13" fmla="*/ 51926 w 594292"/>
                <a:gd name="connsiteY13" fmla="*/ 2796540 h 2923250"/>
                <a:gd name="connsiteX14" fmla="*/ 56689 w 594292"/>
                <a:gd name="connsiteY14" fmla="*/ 2687003 h 2923250"/>
                <a:gd name="connsiteX15" fmla="*/ 65261 w 594292"/>
                <a:gd name="connsiteY15" fmla="*/ 2234565 h 2923250"/>
                <a:gd name="connsiteX16" fmla="*/ 93836 w 594292"/>
                <a:gd name="connsiteY16" fmla="*/ 2121218 h 2923250"/>
                <a:gd name="connsiteX17" fmla="*/ 120506 w 594292"/>
                <a:gd name="connsiteY17" fmla="*/ 2047875 h 2923250"/>
                <a:gd name="connsiteX18" fmla="*/ 265286 w 594292"/>
                <a:gd name="connsiteY18" fmla="*/ 1884045 h 2923250"/>
                <a:gd name="connsiteX19" fmla="*/ 289099 w 594292"/>
                <a:gd name="connsiteY19" fmla="*/ 1823085 h 2923250"/>
                <a:gd name="connsiteX20" fmla="*/ 290051 w 594292"/>
                <a:gd name="connsiteY20" fmla="*/ 372428 h 2923250"/>
                <a:gd name="connsiteX21" fmla="*/ 290051 w 594292"/>
                <a:gd name="connsiteY21" fmla="*/ 34290 h 2923250"/>
                <a:gd name="connsiteX22" fmla="*/ 292909 w 594292"/>
                <a:gd name="connsiteY22" fmla="*/ 0 h 2923250"/>
                <a:gd name="connsiteX23" fmla="*/ 308149 w 594292"/>
                <a:gd name="connsiteY23" fmla="*/ 0 h 2923250"/>
                <a:gd name="connsiteX24" fmla="*/ 215756 w 594292"/>
                <a:gd name="connsiteY24" fmla="*/ 2315528 h 2923250"/>
                <a:gd name="connsiteX25" fmla="*/ 140509 w 594292"/>
                <a:gd name="connsiteY25" fmla="*/ 2424113 h 2923250"/>
                <a:gd name="connsiteX26" fmla="*/ 135747 w 594292"/>
                <a:gd name="connsiteY26" fmla="*/ 2666048 h 2923250"/>
                <a:gd name="connsiteX27" fmla="*/ 231949 w 594292"/>
                <a:gd name="connsiteY27" fmla="*/ 2754630 h 2923250"/>
                <a:gd name="connsiteX28" fmla="*/ 288147 w 594292"/>
                <a:gd name="connsiteY28" fmla="*/ 2706053 h 2923250"/>
                <a:gd name="connsiteX29" fmla="*/ 273859 w 594292"/>
                <a:gd name="connsiteY29" fmla="*/ 2437448 h 2923250"/>
                <a:gd name="connsiteX30" fmla="*/ 258619 w 594292"/>
                <a:gd name="connsiteY30" fmla="*/ 2395538 h 2923250"/>
                <a:gd name="connsiteX31" fmla="*/ 215756 w 594292"/>
                <a:gd name="connsiteY31" fmla="*/ 2315528 h 2923250"/>
                <a:gd name="connsiteX32" fmla="*/ 324342 w 594292"/>
                <a:gd name="connsiteY32" fmla="*/ 2751773 h 2923250"/>
                <a:gd name="connsiteX33" fmla="*/ 475789 w 594292"/>
                <a:gd name="connsiteY33" fmla="*/ 2661285 h 2923250"/>
                <a:gd name="connsiteX34" fmla="*/ 491029 w 594292"/>
                <a:gd name="connsiteY34" fmla="*/ 2518410 h 2923250"/>
                <a:gd name="connsiteX35" fmla="*/ 451976 w 594292"/>
                <a:gd name="connsiteY35" fmla="*/ 2383155 h 2923250"/>
                <a:gd name="connsiteX36" fmla="*/ 391969 w 594292"/>
                <a:gd name="connsiteY36" fmla="*/ 2314575 h 2923250"/>
                <a:gd name="connsiteX37" fmla="*/ 369109 w 594292"/>
                <a:gd name="connsiteY37" fmla="*/ 2367915 h 2923250"/>
                <a:gd name="connsiteX38" fmla="*/ 335772 w 594292"/>
                <a:gd name="connsiteY38" fmla="*/ 2441258 h 2923250"/>
                <a:gd name="connsiteX39" fmla="*/ 324342 w 594292"/>
                <a:gd name="connsiteY39" fmla="*/ 2638425 h 2923250"/>
                <a:gd name="connsiteX40" fmla="*/ 324342 w 594292"/>
                <a:gd name="connsiteY40" fmla="*/ 2751773 h 2923250"/>
                <a:gd name="connsiteX41" fmla="*/ 112886 w 594292"/>
                <a:gd name="connsiteY41" fmla="*/ 2720340 h 2923250"/>
                <a:gd name="connsiteX42" fmla="*/ 84311 w 594292"/>
                <a:gd name="connsiteY42" fmla="*/ 2516505 h 2923250"/>
                <a:gd name="connsiteX43" fmla="*/ 83359 w 594292"/>
                <a:gd name="connsiteY43" fmla="*/ 2301240 h 2923250"/>
                <a:gd name="connsiteX44" fmla="*/ 112886 w 594292"/>
                <a:gd name="connsiteY44" fmla="*/ 2720340 h 2923250"/>
                <a:gd name="connsiteX45" fmla="*/ 519604 w 594292"/>
                <a:gd name="connsiteY45" fmla="*/ 2296478 h 2923250"/>
                <a:gd name="connsiteX46" fmla="*/ 529129 w 594292"/>
                <a:gd name="connsiteY46" fmla="*/ 2511743 h 2923250"/>
                <a:gd name="connsiteX47" fmla="*/ 499601 w 594292"/>
                <a:gd name="connsiteY47" fmla="*/ 2709863 h 2923250"/>
                <a:gd name="connsiteX48" fmla="*/ 519604 w 594292"/>
                <a:gd name="connsiteY48" fmla="*/ 2296478 h 2923250"/>
                <a:gd name="connsiteX49" fmla="*/ 269097 w 594292"/>
                <a:gd name="connsiteY49" fmla="*/ 2815590 h 2923250"/>
                <a:gd name="connsiteX50" fmla="*/ 250999 w 594292"/>
                <a:gd name="connsiteY50" fmla="*/ 2873693 h 2923250"/>
                <a:gd name="connsiteX51" fmla="*/ 276717 w 594292"/>
                <a:gd name="connsiteY51" fmla="*/ 2875598 h 2923250"/>
                <a:gd name="connsiteX52" fmla="*/ 269097 w 594292"/>
                <a:gd name="connsiteY52" fmla="*/ 2815590 h 2923250"/>
                <a:gd name="connsiteX53" fmla="*/ 335772 w 594292"/>
                <a:gd name="connsiteY53" fmla="*/ 2817495 h 2923250"/>
                <a:gd name="connsiteX54" fmla="*/ 339581 w 594292"/>
                <a:gd name="connsiteY54" fmla="*/ 2890838 h 2923250"/>
                <a:gd name="connsiteX55" fmla="*/ 335772 w 594292"/>
                <a:gd name="connsiteY55" fmla="*/ 2817495 h 2923250"/>
                <a:gd name="connsiteX56" fmla="*/ 203374 w 594292"/>
                <a:gd name="connsiteY56" fmla="*/ 2810828 h 2923250"/>
                <a:gd name="connsiteX57" fmla="*/ 192897 w 594292"/>
                <a:gd name="connsiteY57" fmla="*/ 2881313 h 2923250"/>
                <a:gd name="connsiteX58" fmla="*/ 203374 w 594292"/>
                <a:gd name="connsiteY58" fmla="*/ 2810828 h 2923250"/>
                <a:gd name="connsiteX59" fmla="*/ 413876 w 594292"/>
                <a:gd name="connsiteY59" fmla="*/ 2880360 h 2923250"/>
                <a:gd name="connsiteX60" fmla="*/ 391969 w 594292"/>
                <a:gd name="connsiteY60" fmla="*/ 2807970 h 2923250"/>
                <a:gd name="connsiteX61" fmla="*/ 413876 w 594292"/>
                <a:gd name="connsiteY61" fmla="*/ 2880360 h 2923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94292" h="2923250">
                  <a:moveTo>
                    <a:pt x="308149" y="0"/>
                  </a:moveTo>
                  <a:cubicBezTo>
                    <a:pt x="308149" y="13335"/>
                    <a:pt x="308149" y="25718"/>
                    <a:pt x="308149" y="39053"/>
                  </a:cubicBezTo>
                  <a:cubicBezTo>
                    <a:pt x="308149" y="632460"/>
                    <a:pt x="308149" y="1225868"/>
                    <a:pt x="308149" y="1819275"/>
                  </a:cubicBezTo>
                  <a:cubicBezTo>
                    <a:pt x="308149" y="1847850"/>
                    <a:pt x="315769" y="1868805"/>
                    <a:pt x="334819" y="1888808"/>
                  </a:cubicBezTo>
                  <a:cubicBezTo>
                    <a:pt x="382444" y="1938338"/>
                    <a:pt x="427211" y="1990725"/>
                    <a:pt x="473884" y="2040255"/>
                  </a:cubicBezTo>
                  <a:cubicBezTo>
                    <a:pt x="497697" y="2065020"/>
                    <a:pt x="505317" y="2091690"/>
                    <a:pt x="505317" y="2125980"/>
                  </a:cubicBezTo>
                  <a:cubicBezTo>
                    <a:pt x="505317" y="2156460"/>
                    <a:pt x="510079" y="2189798"/>
                    <a:pt x="524367" y="2216468"/>
                  </a:cubicBezTo>
                  <a:cubicBezTo>
                    <a:pt x="612949" y="2384108"/>
                    <a:pt x="622474" y="2550795"/>
                    <a:pt x="523414" y="2718435"/>
                  </a:cubicBezTo>
                  <a:cubicBezTo>
                    <a:pt x="516747" y="2729865"/>
                    <a:pt x="522461" y="2747963"/>
                    <a:pt x="523414" y="2763203"/>
                  </a:cubicBezTo>
                  <a:cubicBezTo>
                    <a:pt x="523414" y="2767965"/>
                    <a:pt x="529129" y="2772728"/>
                    <a:pt x="531986" y="2777490"/>
                  </a:cubicBezTo>
                  <a:cubicBezTo>
                    <a:pt x="580564" y="2858453"/>
                    <a:pt x="571992" y="2880360"/>
                    <a:pt x="479599" y="2902268"/>
                  </a:cubicBezTo>
                  <a:cubicBezTo>
                    <a:pt x="364347" y="2929890"/>
                    <a:pt x="248141" y="2928938"/>
                    <a:pt x="131936" y="2907030"/>
                  </a:cubicBezTo>
                  <a:cubicBezTo>
                    <a:pt x="115744" y="2904173"/>
                    <a:pt x="99551" y="2898458"/>
                    <a:pt x="84311" y="2892743"/>
                  </a:cubicBezTo>
                  <a:cubicBezTo>
                    <a:pt x="23351" y="2868930"/>
                    <a:pt x="13826" y="2847975"/>
                    <a:pt x="51926" y="2796540"/>
                  </a:cubicBezTo>
                  <a:cubicBezTo>
                    <a:pt x="80501" y="2758440"/>
                    <a:pt x="80501" y="2729865"/>
                    <a:pt x="56689" y="2687003"/>
                  </a:cubicBezTo>
                  <a:cubicBezTo>
                    <a:pt x="-26179" y="2536508"/>
                    <a:pt x="-13796" y="2384108"/>
                    <a:pt x="65261" y="2234565"/>
                  </a:cubicBezTo>
                  <a:cubicBezTo>
                    <a:pt x="84311" y="2198370"/>
                    <a:pt x="93836" y="2162175"/>
                    <a:pt x="93836" y="2121218"/>
                  </a:cubicBezTo>
                  <a:cubicBezTo>
                    <a:pt x="93836" y="2096453"/>
                    <a:pt x="105266" y="2066925"/>
                    <a:pt x="120506" y="2047875"/>
                  </a:cubicBezTo>
                  <a:cubicBezTo>
                    <a:pt x="166226" y="1991678"/>
                    <a:pt x="218614" y="1940243"/>
                    <a:pt x="265286" y="1884045"/>
                  </a:cubicBezTo>
                  <a:cubicBezTo>
                    <a:pt x="278622" y="1867853"/>
                    <a:pt x="289099" y="1844040"/>
                    <a:pt x="289099" y="1823085"/>
                  </a:cubicBezTo>
                  <a:cubicBezTo>
                    <a:pt x="290051" y="1339215"/>
                    <a:pt x="290051" y="856298"/>
                    <a:pt x="290051" y="372428"/>
                  </a:cubicBezTo>
                  <a:cubicBezTo>
                    <a:pt x="290051" y="260033"/>
                    <a:pt x="290051" y="146685"/>
                    <a:pt x="290051" y="34290"/>
                  </a:cubicBezTo>
                  <a:cubicBezTo>
                    <a:pt x="290051" y="22860"/>
                    <a:pt x="291956" y="11430"/>
                    <a:pt x="292909" y="0"/>
                  </a:cubicBezTo>
                  <a:cubicBezTo>
                    <a:pt x="298624" y="0"/>
                    <a:pt x="303386" y="0"/>
                    <a:pt x="308149" y="0"/>
                  </a:cubicBezTo>
                  <a:close/>
                  <a:moveTo>
                    <a:pt x="215756" y="2315528"/>
                  </a:moveTo>
                  <a:cubicBezTo>
                    <a:pt x="190039" y="2350770"/>
                    <a:pt x="154797" y="2384108"/>
                    <a:pt x="140509" y="2424113"/>
                  </a:cubicBezTo>
                  <a:cubicBezTo>
                    <a:pt x="112886" y="2502218"/>
                    <a:pt x="114791" y="2584133"/>
                    <a:pt x="135747" y="2666048"/>
                  </a:cubicBezTo>
                  <a:cubicBezTo>
                    <a:pt x="154797" y="2739390"/>
                    <a:pt x="157654" y="2742248"/>
                    <a:pt x="231949" y="2754630"/>
                  </a:cubicBezTo>
                  <a:cubicBezTo>
                    <a:pt x="283384" y="2763203"/>
                    <a:pt x="290051" y="2757488"/>
                    <a:pt x="288147" y="2706053"/>
                  </a:cubicBezTo>
                  <a:cubicBezTo>
                    <a:pt x="284336" y="2616518"/>
                    <a:pt x="279574" y="2526983"/>
                    <a:pt x="273859" y="2437448"/>
                  </a:cubicBezTo>
                  <a:cubicBezTo>
                    <a:pt x="272906" y="2423160"/>
                    <a:pt x="265286" y="2408873"/>
                    <a:pt x="258619" y="2395538"/>
                  </a:cubicBezTo>
                  <a:cubicBezTo>
                    <a:pt x="245284" y="2368868"/>
                    <a:pt x="230997" y="2343150"/>
                    <a:pt x="215756" y="2315528"/>
                  </a:cubicBezTo>
                  <a:close/>
                  <a:moveTo>
                    <a:pt x="324342" y="2751773"/>
                  </a:moveTo>
                  <a:cubicBezTo>
                    <a:pt x="418639" y="2766060"/>
                    <a:pt x="456739" y="2745105"/>
                    <a:pt x="475789" y="2661285"/>
                  </a:cubicBezTo>
                  <a:cubicBezTo>
                    <a:pt x="486267" y="2614613"/>
                    <a:pt x="494839" y="2566035"/>
                    <a:pt x="491029" y="2518410"/>
                  </a:cubicBezTo>
                  <a:cubicBezTo>
                    <a:pt x="487219" y="2472690"/>
                    <a:pt x="471026" y="2426018"/>
                    <a:pt x="451976" y="2383155"/>
                  </a:cubicBezTo>
                  <a:cubicBezTo>
                    <a:pt x="439594" y="2356485"/>
                    <a:pt x="412924" y="2336483"/>
                    <a:pt x="391969" y="2314575"/>
                  </a:cubicBezTo>
                  <a:cubicBezTo>
                    <a:pt x="384349" y="2332673"/>
                    <a:pt x="376729" y="2349818"/>
                    <a:pt x="369109" y="2367915"/>
                  </a:cubicBezTo>
                  <a:cubicBezTo>
                    <a:pt x="357679" y="2392680"/>
                    <a:pt x="338629" y="2416493"/>
                    <a:pt x="335772" y="2441258"/>
                  </a:cubicBezTo>
                  <a:cubicBezTo>
                    <a:pt x="328151" y="2506980"/>
                    <a:pt x="327199" y="2572703"/>
                    <a:pt x="324342" y="2638425"/>
                  </a:cubicBezTo>
                  <a:cubicBezTo>
                    <a:pt x="322436" y="2676525"/>
                    <a:pt x="324342" y="2714625"/>
                    <a:pt x="324342" y="2751773"/>
                  </a:cubicBezTo>
                  <a:close/>
                  <a:moveTo>
                    <a:pt x="112886" y="2720340"/>
                  </a:moveTo>
                  <a:cubicBezTo>
                    <a:pt x="103361" y="2653665"/>
                    <a:pt x="89074" y="2585085"/>
                    <a:pt x="84311" y="2516505"/>
                  </a:cubicBezTo>
                  <a:cubicBezTo>
                    <a:pt x="79549" y="2446973"/>
                    <a:pt x="83359" y="2377440"/>
                    <a:pt x="83359" y="2301240"/>
                  </a:cubicBezTo>
                  <a:cubicBezTo>
                    <a:pt x="2396" y="2419350"/>
                    <a:pt x="22399" y="2644140"/>
                    <a:pt x="112886" y="2720340"/>
                  </a:cubicBezTo>
                  <a:close/>
                  <a:moveTo>
                    <a:pt x="519604" y="2296478"/>
                  </a:moveTo>
                  <a:cubicBezTo>
                    <a:pt x="523414" y="2369820"/>
                    <a:pt x="532939" y="2441258"/>
                    <a:pt x="529129" y="2511743"/>
                  </a:cubicBezTo>
                  <a:cubicBezTo>
                    <a:pt x="525319" y="2581275"/>
                    <a:pt x="509126" y="2649855"/>
                    <a:pt x="499601" y="2709863"/>
                  </a:cubicBezTo>
                  <a:cubicBezTo>
                    <a:pt x="587231" y="2614613"/>
                    <a:pt x="597709" y="2370773"/>
                    <a:pt x="519604" y="2296478"/>
                  </a:cubicBezTo>
                  <a:close/>
                  <a:moveTo>
                    <a:pt x="269097" y="2815590"/>
                  </a:moveTo>
                  <a:cubicBezTo>
                    <a:pt x="245284" y="2830830"/>
                    <a:pt x="238616" y="2849880"/>
                    <a:pt x="250999" y="2873693"/>
                  </a:cubicBezTo>
                  <a:cubicBezTo>
                    <a:pt x="258619" y="2896553"/>
                    <a:pt x="258619" y="2896553"/>
                    <a:pt x="276717" y="2875598"/>
                  </a:cubicBezTo>
                  <a:cubicBezTo>
                    <a:pt x="294814" y="2854643"/>
                    <a:pt x="291004" y="2833688"/>
                    <a:pt x="269097" y="2815590"/>
                  </a:cubicBezTo>
                  <a:close/>
                  <a:moveTo>
                    <a:pt x="335772" y="2817495"/>
                  </a:moveTo>
                  <a:cubicBezTo>
                    <a:pt x="311006" y="2844165"/>
                    <a:pt x="315769" y="2869883"/>
                    <a:pt x="339581" y="2890838"/>
                  </a:cubicBezTo>
                  <a:cubicBezTo>
                    <a:pt x="358631" y="2867025"/>
                    <a:pt x="362442" y="2838450"/>
                    <a:pt x="335772" y="2817495"/>
                  </a:cubicBezTo>
                  <a:close/>
                  <a:moveTo>
                    <a:pt x="203374" y="2810828"/>
                  </a:moveTo>
                  <a:cubicBezTo>
                    <a:pt x="184324" y="2830830"/>
                    <a:pt x="159559" y="2851785"/>
                    <a:pt x="192897" y="2881313"/>
                  </a:cubicBezTo>
                  <a:cubicBezTo>
                    <a:pt x="215756" y="2873693"/>
                    <a:pt x="227186" y="2844165"/>
                    <a:pt x="203374" y="2810828"/>
                  </a:cubicBezTo>
                  <a:close/>
                  <a:moveTo>
                    <a:pt x="413876" y="2880360"/>
                  </a:moveTo>
                  <a:cubicBezTo>
                    <a:pt x="430069" y="2848928"/>
                    <a:pt x="422449" y="2827020"/>
                    <a:pt x="391969" y="2807970"/>
                  </a:cubicBezTo>
                  <a:cubicBezTo>
                    <a:pt x="373872" y="2841308"/>
                    <a:pt x="379586" y="2863215"/>
                    <a:pt x="413876" y="2880360"/>
                  </a:cubicBezTo>
                  <a:close/>
                </a:path>
              </a:pathLst>
            </a:custGeom>
            <a:solidFill>
              <a:schemeClr val="accent4">
                <a:alpha val="70000"/>
              </a:schemeClr>
            </a:solidFill>
            <a:ln w="9525" cap="flat">
              <a:noFill/>
              <a:prstDash val="solid"/>
              <a:miter/>
            </a:ln>
          </p:spPr>
          <p:txBody>
            <a:bodyPr rtlCol="0" anchor="ctr"/>
            <a:lstStyle/>
            <a:p>
              <a:pPr algn="ctr"/>
              <a:endParaRPr lang="en-US"/>
            </a:p>
          </p:txBody>
        </p:sp>
        <p:sp>
          <p:nvSpPr>
            <p:cNvPr id="13" name="Freeform: Shape 12"/>
            <p:cNvSpPr/>
            <p:nvPr/>
          </p:nvSpPr>
          <p:spPr>
            <a:xfrm>
              <a:off x="11619081" y="-162144"/>
              <a:ext cx="198261" cy="970821"/>
            </a:xfrm>
            <a:custGeom>
              <a:avLst/>
              <a:gdLst>
                <a:gd name="connsiteX0" fmla="*/ 225380 w 424101"/>
                <a:gd name="connsiteY0" fmla="*/ 0 h 2076688"/>
                <a:gd name="connsiteX1" fmla="*/ 220617 w 424101"/>
                <a:gd name="connsiteY1" fmla="*/ 416243 h 2076688"/>
                <a:gd name="connsiteX2" fmla="*/ 222522 w 424101"/>
                <a:gd name="connsiteY2" fmla="*/ 1282065 h 2076688"/>
                <a:gd name="connsiteX3" fmla="*/ 246335 w 424101"/>
                <a:gd name="connsiteY3" fmla="*/ 1347788 h 2076688"/>
                <a:gd name="connsiteX4" fmla="*/ 309200 w 424101"/>
                <a:gd name="connsiteY4" fmla="*/ 1418273 h 2076688"/>
                <a:gd name="connsiteX5" fmla="*/ 360635 w 424101"/>
                <a:gd name="connsiteY5" fmla="*/ 1532573 h 2076688"/>
                <a:gd name="connsiteX6" fmla="*/ 382542 w 424101"/>
                <a:gd name="connsiteY6" fmla="*/ 1592580 h 2076688"/>
                <a:gd name="connsiteX7" fmla="*/ 380637 w 424101"/>
                <a:gd name="connsiteY7" fmla="*/ 1915478 h 2076688"/>
                <a:gd name="connsiteX8" fmla="*/ 384447 w 424101"/>
                <a:gd name="connsiteY8" fmla="*/ 1982153 h 2076688"/>
                <a:gd name="connsiteX9" fmla="*/ 357777 w 424101"/>
                <a:gd name="connsiteY9" fmla="*/ 2055495 h 2076688"/>
                <a:gd name="connsiteX10" fmla="*/ 61550 w 424101"/>
                <a:gd name="connsiteY10" fmla="*/ 2053590 h 2076688"/>
                <a:gd name="connsiteX11" fmla="*/ 37737 w 424101"/>
                <a:gd name="connsiteY11" fmla="*/ 1985010 h 2076688"/>
                <a:gd name="connsiteX12" fmla="*/ 39642 w 424101"/>
                <a:gd name="connsiteY12" fmla="*/ 1907858 h 2076688"/>
                <a:gd name="connsiteX13" fmla="*/ 48215 w 424101"/>
                <a:gd name="connsiteY13" fmla="*/ 1581150 h 2076688"/>
                <a:gd name="connsiteX14" fmla="*/ 64407 w 424101"/>
                <a:gd name="connsiteY14" fmla="*/ 1536383 h 2076688"/>
                <a:gd name="connsiteX15" fmla="*/ 113937 w 424101"/>
                <a:gd name="connsiteY15" fmla="*/ 1422083 h 2076688"/>
                <a:gd name="connsiteX16" fmla="*/ 207282 w 424101"/>
                <a:gd name="connsiteY16" fmla="*/ 1180148 h 2076688"/>
                <a:gd name="connsiteX17" fmla="*/ 207282 w 424101"/>
                <a:gd name="connsiteY17" fmla="*/ 28575 h 2076688"/>
                <a:gd name="connsiteX18" fmla="*/ 208235 w 424101"/>
                <a:gd name="connsiteY18" fmla="*/ 0 h 2076688"/>
                <a:gd name="connsiteX19" fmla="*/ 225380 w 424101"/>
                <a:gd name="connsiteY19" fmla="*/ 0 h 2076688"/>
                <a:gd name="connsiteX20" fmla="*/ 279672 w 424101"/>
                <a:gd name="connsiteY20" fmla="*/ 1647825 h 2076688"/>
                <a:gd name="connsiteX21" fmla="*/ 230142 w 424101"/>
                <a:gd name="connsiteY21" fmla="*/ 1952625 h 2076688"/>
                <a:gd name="connsiteX22" fmla="*/ 328250 w 424101"/>
                <a:gd name="connsiteY22" fmla="*/ 1921193 h 2076688"/>
                <a:gd name="connsiteX23" fmla="*/ 279672 w 424101"/>
                <a:gd name="connsiteY23" fmla="*/ 1647825 h 2076688"/>
                <a:gd name="connsiteX24" fmla="*/ 152990 w 424101"/>
                <a:gd name="connsiteY24" fmla="*/ 1647825 h 2076688"/>
                <a:gd name="connsiteX25" fmla="*/ 103460 w 424101"/>
                <a:gd name="connsiteY25" fmla="*/ 1719263 h 2076688"/>
                <a:gd name="connsiteX26" fmla="*/ 102507 w 424101"/>
                <a:gd name="connsiteY26" fmla="*/ 1907858 h 2076688"/>
                <a:gd name="connsiteX27" fmla="*/ 192042 w 424101"/>
                <a:gd name="connsiteY27" fmla="*/ 1953578 h 2076688"/>
                <a:gd name="connsiteX28" fmla="*/ 205377 w 424101"/>
                <a:gd name="connsiteY28" fmla="*/ 1932623 h 2076688"/>
                <a:gd name="connsiteX29" fmla="*/ 152990 w 424101"/>
                <a:gd name="connsiteY29" fmla="*/ 1647825 h 2076688"/>
                <a:gd name="connsiteX30" fmla="*/ 57740 w 424101"/>
                <a:gd name="connsiteY30" fmla="*/ 1646873 h 2076688"/>
                <a:gd name="connsiteX31" fmla="*/ 73932 w 424101"/>
                <a:gd name="connsiteY31" fmla="*/ 1920240 h 2076688"/>
                <a:gd name="connsiteX32" fmla="*/ 57740 w 424101"/>
                <a:gd name="connsiteY32" fmla="*/ 1646873 h 2076688"/>
                <a:gd name="connsiteX33" fmla="*/ 354920 w 424101"/>
                <a:gd name="connsiteY33" fmla="*/ 1921193 h 2076688"/>
                <a:gd name="connsiteX34" fmla="*/ 370160 w 424101"/>
                <a:gd name="connsiteY34" fmla="*/ 1636395 h 2076688"/>
                <a:gd name="connsiteX35" fmla="*/ 354920 w 424101"/>
                <a:gd name="connsiteY35" fmla="*/ 1921193 h 207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4101" h="2076688">
                  <a:moveTo>
                    <a:pt x="225380" y="0"/>
                  </a:moveTo>
                  <a:cubicBezTo>
                    <a:pt x="223475" y="139065"/>
                    <a:pt x="220617" y="277178"/>
                    <a:pt x="220617" y="416243"/>
                  </a:cubicBezTo>
                  <a:cubicBezTo>
                    <a:pt x="219665" y="704850"/>
                    <a:pt x="220617" y="993458"/>
                    <a:pt x="222522" y="1282065"/>
                  </a:cubicBezTo>
                  <a:cubicBezTo>
                    <a:pt x="222522" y="1303973"/>
                    <a:pt x="233952" y="1328738"/>
                    <a:pt x="246335" y="1347788"/>
                  </a:cubicBezTo>
                  <a:cubicBezTo>
                    <a:pt x="264432" y="1373505"/>
                    <a:pt x="287292" y="1395413"/>
                    <a:pt x="309200" y="1418273"/>
                  </a:cubicBezTo>
                  <a:cubicBezTo>
                    <a:pt x="340632" y="1450658"/>
                    <a:pt x="366350" y="1482090"/>
                    <a:pt x="360635" y="1532573"/>
                  </a:cubicBezTo>
                  <a:cubicBezTo>
                    <a:pt x="358730" y="1551623"/>
                    <a:pt x="373017" y="1573530"/>
                    <a:pt x="382542" y="1592580"/>
                  </a:cubicBezTo>
                  <a:cubicBezTo>
                    <a:pt x="435882" y="1701165"/>
                    <a:pt x="440645" y="1808798"/>
                    <a:pt x="380637" y="1915478"/>
                  </a:cubicBezTo>
                  <a:cubicBezTo>
                    <a:pt x="365397" y="1942148"/>
                    <a:pt x="370160" y="1959293"/>
                    <a:pt x="384447" y="1982153"/>
                  </a:cubicBezTo>
                  <a:cubicBezTo>
                    <a:pt x="412070" y="2025015"/>
                    <a:pt x="407307" y="2042160"/>
                    <a:pt x="357777" y="2055495"/>
                  </a:cubicBezTo>
                  <a:cubicBezTo>
                    <a:pt x="259670" y="2083118"/>
                    <a:pt x="159657" y="2085023"/>
                    <a:pt x="61550" y="2053590"/>
                  </a:cubicBezTo>
                  <a:cubicBezTo>
                    <a:pt x="15830" y="2039303"/>
                    <a:pt x="11067" y="2023110"/>
                    <a:pt x="37737" y="1985010"/>
                  </a:cubicBezTo>
                  <a:cubicBezTo>
                    <a:pt x="56787" y="1957388"/>
                    <a:pt x="55835" y="1937385"/>
                    <a:pt x="39642" y="1907858"/>
                  </a:cubicBezTo>
                  <a:cubicBezTo>
                    <a:pt x="-20365" y="1798320"/>
                    <a:pt x="-7983" y="1688783"/>
                    <a:pt x="48215" y="1581150"/>
                  </a:cubicBezTo>
                  <a:cubicBezTo>
                    <a:pt x="55835" y="1566863"/>
                    <a:pt x="66312" y="1549718"/>
                    <a:pt x="64407" y="1536383"/>
                  </a:cubicBezTo>
                  <a:cubicBezTo>
                    <a:pt x="57740" y="1486853"/>
                    <a:pt x="77742" y="1449705"/>
                    <a:pt x="113937" y="1422083"/>
                  </a:cubicBezTo>
                  <a:cubicBezTo>
                    <a:pt x="193947" y="1359218"/>
                    <a:pt x="209187" y="1278255"/>
                    <a:pt x="207282" y="1180148"/>
                  </a:cubicBezTo>
                  <a:cubicBezTo>
                    <a:pt x="204425" y="795338"/>
                    <a:pt x="207282" y="412433"/>
                    <a:pt x="207282" y="28575"/>
                  </a:cubicBezTo>
                  <a:cubicBezTo>
                    <a:pt x="207282" y="19050"/>
                    <a:pt x="208235" y="9525"/>
                    <a:pt x="208235" y="0"/>
                  </a:cubicBezTo>
                  <a:cubicBezTo>
                    <a:pt x="213950" y="0"/>
                    <a:pt x="219665" y="0"/>
                    <a:pt x="225380" y="0"/>
                  </a:cubicBezTo>
                  <a:close/>
                  <a:moveTo>
                    <a:pt x="279672" y="1647825"/>
                  </a:moveTo>
                  <a:cubicBezTo>
                    <a:pt x="217760" y="1743075"/>
                    <a:pt x="235857" y="1848803"/>
                    <a:pt x="230142" y="1952625"/>
                  </a:cubicBezTo>
                  <a:cubicBezTo>
                    <a:pt x="304437" y="1954530"/>
                    <a:pt x="314915" y="1950720"/>
                    <a:pt x="328250" y="1921193"/>
                  </a:cubicBezTo>
                  <a:cubicBezTo>
                    <a:pt x="370160" y="1824038"/>
                    <a:pt x="353015" y="1723073"/>
                    <a:pt x="279672" y="1647825"/>
                  </a:cubicBezTo>
                  <a:close/>
                  <a:moveTo>
                    <a:pt x="152990" y="1647825"/>
                  </a:moveTo>
                  <a:cubicBezTo>
                    <a:pt x="135845" y="1671638"/>
                    <a:pt x="112985" y="1692593"/>
                    <a:pt x="103460" y="1719263"/>
                  </a:cubicBezTo>
                  <a:cubicBezTo>
                    <a:pt x="80600" y="1781175"/>
                    <a:pt x="82505" y="1844993"/>
                    <a:pt x="102507" y="1907858"/>
                  </a:cubicBezTo>
                  <a:cubicBezTo>
                    <a:pt x="114890" y="1945005"/>
                    <a:pt x="155847" y="1967865"/>
                    <a:pt x="192042" y="1953578"/>
                  </a:cubicBezTo>
                  <a:cubicBezTo>
                    <a:pt x="198710" y="1950720"/>
                    <a:pt x="206330" y="1939290"/>
                    <a:pt x="205377" y="1932623"/>
                  </a:cubicBezTo>
                  <a:cubicBezTo>
                    <a:pt x="195852" y="1837373"/>
                    <a:pt x="220617" y="1735455"/>
                    <a:pt x="152990" y="1647825"/>
                  </a:cubicBezTo>
                  <a:close/>
                  <a:moveTo>
                    <a:pt x="57740" y="1646873"/>
                  </a:moveTo>
                  <a:cubicBezTo>
                    <a:pt x="4400" y="1713548"/>
                    <a:pt x="20592" y="1884045"/>
                    <a:pt x="73932" y="1920240"/>
                  </a:cubicBezTo>
                  <a:cubicBezTo>
                    <a:pt x="68217" y="1834515"/>
                    <a:pt x="62502" y="1740218"/>
                    <a:pt x="57740" y="1646873"/>
                  </a:cubicBezTo>
                  <a:close/>
                  <a:moveTo>
                    <a:pt x="354920" y="1921193"/>
                  </a:moveTo>
                  <a:cubicBezTo>
                    <a:pt x="417785" y="1832610"/>
                    <a:pt x="424452" y="1695450"/>
                    <a:pt x="370160" y="1636395"/>
                  </a:cubicBezTo>
                  <a:cubicBezTo>
                    <a:pt x="378732" y="1732598"/>
                    <a:pt x="391115" y="1828800"/>
                    <a:pt x="354920" y="1921193"/>
                  </a:cubicBezTo>
                  <a:close/>
                </a:path>
              </a:pathLst>
            </a:custGeom>
            <a:solidFill>
              <a:schemeClr val="accent4">
                <a:alpha val="70000"/>
              </a:schemeClr>
            </a:solidFill>
            <a:ln w="9525" cap="flat">
              <a:noFill/>
              <a:prstDash val="solid"/>
              <a:miter/>
            </a:ln>
          </p:spPr>
          <p:txBody>
            <a:bodyPr rtlCol="0" anchor="ctr"/>
            <a:lstStyle/>
            <a:p>
              <a:pPr algn="ctr"/>
              <a:endParaRPr lang="en-US"/>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anose="020B0604020202020204" pitchFamily="34" charset="0"/>
              </a:defRPr>
            </a:lvl1pPr>
          </a:lstStyle>
          <a:p>
            <a:pPr lvl="0"/>
            <a:r>
              <a:rPr lang="en-US" altLang="ko-KR" dirty="0"/>
              <a:t>BASIC LAYOUT</a:t>
            </a:r>
            <a:endParaRPr lang="en-US" altLang="ko-KR" dirty="0"/>
          </a:p>
        </p:txBody>
      </p:sp>
      <p:sp>
        <p:nvSpPr>
          <p:cNvPr id="3" name="Freeform: Shape 2"/>
          <p:cNvSpPr/>
          <p:nvPr userDrawn="1"/>
        </p:nvSpPr>
        <p:spPr>
          <a:xfrm>
            <a:off x="0" y="5949226"/>
            <a:ext cx="12198495" cy="910624"/>
          </a:xfrm>
          <a:custGeom>
            <a:avLst/>
            <a:gdLst>
              <a:gd name="connsiteX0" fmla="*/ 11634616 w 12205236"/>
              <a:gd name="connsiteY0" fmla="*/ 695510 h 1044430"/>
              <a:gd name="connsiteX1" fmla="*/ 11628681 w 12205236"/>
              <a:gd name="connsiteY1" fmla="*/ 699880 h 1044430"/>
              <a:gd name="connsiteX2" fmla="*/ 11627185 w 12205236"/>
              <a:gd name="connsiteY2" fmla="*/ 725492 h 1044430"/>
              <a:gd name="connsiteX3" fmla="*/ 11644384 w 12205236"/>
              <a:gd name="connsiteY3" fmla="*/ 729979 h 1044430"/>
              <a:gd name="connsiteX4" fmla="*/ 11651863 w 12205236"/>
              <a:gd name="connsiteY4" fmla="*/ 730913 h 1044430"/>
              <a:gd name="connsiteX5" fmla="*/ 11663080 w 12205236"/>
              <a:gd name="connsiteY5" fmla="*/ 719883 h 1044430"/>
              <a:gd name="connsiteX6" fmla="*/ 11662519 w 12205236"/>
              <a:gd name="connsiteY6" fmla="*/ 715209 h 1044430"/>
              <a:gd name="connsiteX7" fmla="*/ 11641954 w 12205236"/>
              <a:gd name="connsiteY7" fmla="*/ 696328 h 1044430"/>
              <a:gd name="connsiteX8" fmla="*/ 11634616 w 12205236"/>
              <a:gd name="connsiteY8" fmla="*/ 695510 h 1044430"/>
              <a:gd name="connsiteX9" fmla="*/ 11559135 w 12205236"/>
              <a:gd name="connsiteY9" fmla="*/ 473903 h 1044430"/>
              <a:gd name="connsiteX10" fmla="*/ 11555396 w 12205236"/>
              <a:gd name="connsiteY10" fmla="*/ 476100 h 1044430"/>
              <a:gd name="connsiteX11" fmla="*/ 11542684 w 12205236"/>
              <a:gd name="connsiteY11" fmla="*/ 481895 h 1044430"/>
              <a:gd name="connsiteX12" fmla="*/ 11525110 w 12205236"/>
              <a:gd name="connsiteY12" fmla="*/ 505078 h 1044430"/>
              <a:gd name="connsiteX13" fmla="*/ 11524736 w 12205236"/>
              <a:gd name="connsiteY13" fmla="*/ 515360 h 1044430"/>
              <a:gd name="connsiteX14" fmla="*/ 11519876 w 12205236"/>
              <a:gd name="connsiteY14" fmla="*/ 555928 h 1044430"/>
              <a:gd name="connsiteX15" fmla="*/ 11506976 w 12205236"/>
              <a:gd name="connsiteY15" fmla="*/ 603787 h 1044430"/>
              <a:gd name="connsiteX16" fmla="*/ 11503611 w 12205236"/>
              <a:gd name="connsiteY16" fmla="*/ 628652 h 1044430"/>
              <a:gd name="connsiteX17" fmla="*/ 11498190 w 12205236"/>
              <a:gd name="connsiteY17" fmla="*/ 677072 h 1044430"/>
              <a:gd name="connsiteX18" fmla="*/ 11491646 w 12205236"/>
              <a:gd name="connsiteY18" fmla="*/ 701375 h 1044430"/>
              <a:gd name="connsiteX19" fmla="*/ 11500246 w 12205236"/>
              <a:gd name="connsiteY19" fmla="*/ 714275 h 1044430"/>
              <a:gd name="connsiteX20" fmla="*/ 11579139 w 12205236"/>
              <a:gd name="connsiteY20" fmla="*/ 722314 h 1044430"/>
              <a:gd name="connsiteX21" fmla="*/ 11601573 w 12205236"/>
              <a:gd name="connsiteY21" fmla="*/ 701188 h 1044430"/>
              <a:gd name="connsiteX22" fmla="*/ 11592039 w 12205236"/>
              <a:gd name="connsiteY22" fmla="*/ 685298 h 1044430"/>
              <a:gd name="connsiteX23" fmla="*/ 11574652 w 12205236"/>
              <a:gd name="connsiteY23" fmla="*/ 650525 h 1044430"/>
              <a:gd name="connsiteX24" fmla="*/ 11575400 w 12205236"/>
              <a:gd name="connsiteY24" fmla="*/ 643234 h 1044430"/>
              <a:gd name="connsiteX25" fmla="*/ 11572035 w 12205236"/>
              <a:gd name="connsiteY25" fmla="*/ 635008 h 1044430"/>
              <a:gd name="connsiteX26" fmla="*/ 11560257 w 12205236"/>
              <a:gd name="connsiteY26" fmla="*/ 640990 h 1044430"/>
              <a:gd name="connsiteX27" fmla="*/ 11552218 w 12205236"/>
              <a:gd name="connsiteY27" fmla="*/ 643047 h 1044430"/>
              <a:gd name="connsiteX28" fmla="*/ 11546797 w 12205236"/>
              <a:gd name="connsiteY28" fmla="*/ 630708 h 1044430"/>
              <a:gd name="connsiteX29" fmla="*/ 11548105 w 12205236"/>
              <a:gd name="connsiteY29" fmla="*/ 604535 h 1044430"/>
              <a:gd name="connsiteX30" fmla="*/ 11563248 w 12205236"/>
              <a:gd name="connsiteY30" fmla="*/ 482269 h 1044430"/>
              <a:gd name="connsiteX31" fmla="*/ 11562874 w 12205236"/>
              <a:gd name="connsiteY31" fmla="*/ 474230 h 1044430"/>
              <a:gd name="connsiteX32" fmla="*/ 11559135 w 12205236"/>
              <a:gd name="connsiteY32" fmla="*/ 473903 h 1044430"/>
              <a:gd name="connsiteX33" fmla="*/ 11566614 w 12205236"/>
              <a:gd name="connsiteY33" fmla="*/ 432915 h 1044430"/>
              <a:gd name="connsiteX34" fmla="*/ 11534832 w 12205236"/>
              <a:gd name="connsiteY34" fmla="*/ 477783 h 1044430"/>
              <a:gd name="connsiteX35" fmla="*/ 11566614 w 12205236"/>
              <a:gd name="connsiteY35" fmla="*/ 432915 h 1044430"/>
              <a:gd name="connsiteX36" fmla="*/ 11397236 w 12205236"/>
              <a:gd name="connsiteY36" fmla="*/ 427493 h 1044430"/>
              <a:gd name="connsiteX37" fmla="*/ 11415558 w 12205236"/>
              <a:gd name="connsiteY37" fmla="*/ 452544 h 1044430"/>
              <a:gd name="connsiteX38" fmla="*/ 11502676 w 12205236"/>
              <a:gd name="connsiteY38" fmla="*/ 486756 h 1044430"/>
              <a:gd name="connsiteX39" fmla="*/ 11513333 w 12205236"/>
              <a:gd name="connsiteY39" fmla="*/ 482269 h 1044430"/>
              <a:gd name="connsiteX40" fmla="*/ 11520063 w 12205236"/>
              <a:gd name="connsiteY40" fmla="*/ 459835 h 1044430"/>
              <a:gd name="connsiteX41" fmla="*/ 11397236 w 12205236"/>
              <a:gd name="connsiteY41" fmla="*/ 427493 h 1044430"/>
              <a:gd name="connsiteX42" fmla="*/ 10946687 w 12205236"/>
              <a:gd name="connsiteY42" fmla="*/ 423941 h 1044430"/>
              <a:gd name="connsiteX43" fmla="*/ 10942386 w 12205236"/>
              <a:gd name="connsiteY43" fmla="*/ 428241 h 1044430"/>
              <a:gd name="connsiteX44" fmla="*/ 10897893 w 12205236"/>
              <a:gd name="connsiteY44" fmla="*/ 500778 h 1044430"/>
              <a:gd name="connsiteX45" fmla="*/ 10888732 w 12205236"/>
              <a:gd name="connsiteY45" fmla="*/ 530876 h 1044430"/>
              <a:gd name="connsiteX46" fmla="*/ 10876394 w 12205236"/>
              <a:gd name="connsiteY46" fmla="*/ 565275 h 1044430"/>
              <a:gd name="connsiteX47" fmla="*/ 10840686 w 12205236"/>
              <a:gd name="connsiteY47" fmla="*/ 659311 h 1044430"/>
              <a:gd name="connsiteX48" fmla="*/ 10840312 w 12205236"/>
              <a:gd name="connsiteY48" fmla="*/ 679689 h 1044430"/>
              <a:gd name="connsiteX49" fmla="*/ 10848164 w 12205236"/>
              <a:gd name="connsiteY49" fmla="*/ 687167 h 1044430"/>
              <a:gd name="connsiteX50" fmla="*/ 10866859 w 12205236"/>
              <a:gd name="connsiteY50" fmla="*/ 686606 h 1044430"/>
              <a:gd name="connsiteX51" fmla="*/ 11009689 w 12205236"/>
              <a:gd name="connsiteY51" fmla="*/ 686606 h 1044430"/>
              <a:gd name="connsiteX52" fmla="*/ 11048948 w 12205236"/>
              <a:gd name="connsiteY52" fmla="*/ 686980 h 1044430"/>
              <a:gd name="connsiteX53" fmla="*/ 11054931 w 12205236"/>
              <a:gd name="connsiteY53" fmla="*/ 681559 h 1044430"/>
              <a:gd name="connsiteX54" fmla="*/ 10998846 w 12205236"/>
              <a:gd name="connsiteY54" fmla="*/ 577240 h 1044430"/>
              <a:gd name="connsiteX55" fmla="*/ 10985572 w 12205236"/>
              <a:gd name="connsiteY55" fmla="*/ 545459 h 1044430"/>
              <a:gd name="connsiteX56" fmla="*/ 10981272 w 12205236"/>
              <a:gd name="connsiteY56" fmla="*/ 514051 h 1044430"/>
              <a:gd name="connsiteX57" fmla="*/ 10950238 w 12205236"/>
              <a:gd name="connsiteY57" fmla="*/ 428989 h 1044430"/>
              <a:gd name="connsiteX58" fmla="*/ 10946687 w 12205236"/>
              <a:gd name="connsiteY58" fmla="*/ 423941 h 1044430"/>
              <a:gd name="connsiteX59" fmla="*/ 11552779 w 12205236"/>
              <a:gd name="connsiteY59" fmla="*/ 389729 h 1044430"/>
              <a:gd name="connsiteX60" fmla="*/ 11548853 w 12205236"/>
              <a:gd name="connsiteY60" fmla="*/ 393468 h 1044430"/>
              <a:gd name="connsiteX61" fmla="*/ 11541375 w 12205236"/>
              <a:gd name="connsiteY61" fmla="*/ 436654 h 1044430"/>
              <a:gd name="connsiteX62" fmla="*/ 11544180 w 12205236"/>
              <a:gd name="connsiteY62" fmla="*/ 440579 h 1044430"/>
              <a:gd name="connsiteX63" fmla="*/ 11569604 w 12205236"/>
              <a:gd name="connsiteY63" fmla="*/ 410854 h 1044430"/>
              <a:gd name="connsiteX64" fmla="*/ 11552779 w 12205236"/>
              <a:gd name="connsiteY64" fmla="*/ 389729 h 1044430"/>
              <a:gd name="connsiteX65" fmla="*/ 10553296 w 12205236"/>
              <a:gd name="connsiteY65" fmla="*/ 389238 h 1044430"/>
              <a:gd name="connsiteX66" fmla="*/ 10546613 w 12205236"/>
              <a:gd name="connsiteY66" fmla="*/ 392159 h 1044430"/>
              <a:gd name="connsiteX67" fmla="*/ 10495015 w 12205236"/>
              <a:gd name="connsiteY67" fmla="*/ 432540 h 1044430"/>
              <a:gd name="connsiteX68" fmla="*/ 10419487 w 12205236"/>
              <a:gd name="connsiteY68" fmla="*/ 513677 h 1044430"/>
              <a:gd name="connsiteX69" fmla="*/ 10408831 w 12205236"/>
              <a:gd name="connsiteY69" fmla="*/ 548824 h 1044430"/>
              <a:gd name="connsiteX70" fmla="*/ 10406027 w 12205236"/>
              <a:gd name="connsiteY70" fmla="*/ 564341 h 1044430"/>
              <a:gd name="connsiteX71" fmla="*/ 10395183 w 12205236"/>
              <a:gd name="connsiteY71" fmla="*/ 656881 h 1044430"/>
              <a:gd name="connsiteX72" fmla="*/ 10400605 w 12205236"/>
              <a:gd name="connsiteY72" fmla="*/ 701375 h 1044430"/>
              <a:gd name="connsiteX73" fmla="*/ 10411448 w 12205236"/>
              <a:gd name="connsiteY73" fmla="*/ 710910 h 1044430"/>
              <a:gd name="connsiteX74" fmla="*/ 10487911 w 12205236"/>
              <a:gd name="connsiteY74" fmla="*/ 705488 h 1044430"/>
              <a:gd name="connsiteX75" fmla="*/ 10681778 w 12205236"/>
              <a:gd name="connsiteY75" fmla="*/ 693336 h 1044430"/>
              <a:gd name="connsiteX76" fmla="*/ 10697669 w 12205236"/>
              <a:gd name="connsiteY76" fmla="*/ 681933 h 1044430"/>
              <a:gd name="connsiteX77" fmla="*/ 10679348 w 12205236"/>
              <a:gd name="connsiteY77" fmla="*/ 672585 h 1044430"/>
              <a:gd name="connsiteX78" fmla="*/ 10589238 w 12205236"/>
              <a:gd name="connsiteY78" fmla="*/ 551067 h 1044430"/>
              <a:gd name="connsiteX79" fmla="*/ 10563812 w 12205236"/>
              <a:gd name="connsiteY79" fmla="*/ 480213 h 1044430"/>
              <a:gd name="connsiteX80" fmla="*/ 10556895 w 12205236"/>
              <a:gd name="connsiteY80" fmla="*/ 395711 h 1044430"/>
              <a:gd name="connsiteX81" fmla="*/ 10553296 w 12205236"/>
              <a:gd name="connsiteY81" fmla="*/ 389238 h 1044430"/>
              <a:gd name="connsiteX82" fmla="*/ 10641210 w 12205236"/>
              <a:gd name="connsiteY82" fmla="*/ 347478 h 1044430"/>
              <a:gd name="connsiteX83" fmla="*/ 10632984 w 12205236"/>
              <a:gd name="connsiteY83" fmla="*/ 351404 h 1044430"/>
              <a:gd name="connsiteX84" fmla="*/ 10627562 w 12205236"/>
              <a:gd name="connsiteY84" fmla="*/ 370847 h 1044430"/>
              <a:gd name="connsiteX85" fmla="*/ 10624197 w 12205236"/>
              <a:gd name="connsiteY85" fmla="*/ 384494 h 1044430"/>
              <a:gd name="connsiteX86" fmla="*/ 10619897 w 12205236"/>
              <a:gd name="connsiteY86" fmla="*/ 408237 h 1044430"/>
              <a:gd name="connsiteX87" fmla="*/ 10618402 w 12205236"/>
              <a:gd name="connsiteY87" fmla="*/ 416276 h 1044430"/>
              <a:gd name="connsiteX88" fmla="*/ 10614850 w 12205236"/>
              <a:gd name="connsiteY88" fmla="*/ 491617 h 1044430"/>
              <a:gd name="connsiteX89" fmla="*/ 10628684 w 12205236"/>
              <a:gd name="connsiteY89" fmla="*/ 528446 h 1044430"/>
              <a:gd name="connsiteX90" fmla="*/ 10636349 w 12205236"/>
              <a:gd name="connsiteY90" fmla="*/ 543215 h 1044430"/>
              <a:gd name="connsiteX91" fmla="*/ 10660466 w 12205236"/>
              <a:gd name="connsiteY91" fmla="*/ 592383 h 1044430"/>
              <a:gd name="connsiteX92" fmla="*/ 10713372 w 12205236"/>
              <a:gd name="connsiteY92" fmla="*/ 648842 h 1044430"/>
              <a:gd name="connsiteX93" fmla="*/ 10729824 w 12205236"/>
              <a:gd name="connsiteY93" fmla="*/ 672024 h 1044430"/>
              <a:gd name="connsiteX94" fmla="*/ 10734685 w 12205236"/>
              <a:gd name="connsiteY94" fmla="*/ 678567 h 1044430"/>
              <a:gd name="connsiteX95" fmla="*/ 10779366 w 12205236"/>
              <a:gd name="connsiteY95" fmla="*/ 690719 h 1044430"/>
              <a:gd name="connsiteX96" fmla="*/ 10807409 w 12205236"/>
              <a:gd name="connsiteY96" fmla="*/ 669781 h 1044430"/>
              <a:gd name="connsiteX97" fmla="*/ 10813204 w 12205236"/>
              <a:gd name="connsiteY97" fmla="*/ 655012 h 1044430"/>
              <a:gd name="connsiteX98" fmla="*/ 10833956 w 12205236"/>
              <a:gd name="connsiteY98" fmla="*/ 531811 h 1044430"/>
              <a:gd name="connsiteX99" fmla="*/ 10842742 w 12205236"/>
              <a:gd name="connsiteY99" fmla="*/ 502086 h 1044430"/>
              <a:gd name="connsiteX100" fmla="*/ 10859754 w 12205236"/>
              <a:gd name="connsiteY100" fmla="*/ 474604 h 1044430"/>
              <a:gd name="connsiteX101" fmla="*/ 10892658 w 12205236"/>
              <a:gd name="connsiteY101" fmla="*/ 368790 h 1044430"/>
              <a:gd name="connsiteX102" fmla="*/ 10885180 w 12205236"/>
              <a:gd name="connsiteY102" fmla="*/ 362621 h 1044430"/>
              <a:gd name="connsiteX103" fmla="*/ 10836199 w 12205236"/>
              <a:gd name="connsiteY103" fmla="*/ 374025 h 1044430"/>
              <a:gd name="connsiteX104" fmla="*/ 10791518 w 12205236"/>
              <a:gd name="connsiteY104" fmla="*/ 379634 h 1044430"/>
              <a:gd name="connsiteX105" fmla="*/ 10745154 w 12205236"/>
              <a:gd name="connsiteY105" fmla="*/ 377016 h 1044430"/>
              <a:gd name="connsiteX106" fmla="*/ 10727020 w 12205236"/>
              <a:gd name="connsiteY106" fmla="*/ 374586 h 1044430"/>
              <a:gd name="connsiteX107" fmla="*/ 10711503 w 12205236"/>
              <a:gd name="connsiteY107" fmla="*/ 371408 h 1044430"/>
              <a:gd name="connsiteX108" fmla="*/ 10693369 w 12205236"/>
              <a:gd name="connsiteY108" fmla="*/ 367108 h 1044430"/>
              <a:gd name="connsiteX109" fmla="*/ 10653735 w 12205236"/>
              <a:gd name="connsiteY109" fmla="*/ 352713 h 1044430"/>
              <a:gd name="connsiteX110" fmla="*/ 10641210 w 12205236"/>
              <a:gd name="connsiteY110" fmla="*/ 347478 h 1044430"/>
              <a:gd name="connsiteX111" fmla="*/ 10369758 w 12205236"/>
              <a:gd name="connsiteY111" fmla="*/ 338879 h 1044430"/>
              <a:gd name="connsiteX112" fmla="*/ 10362654 w 12205236"/>
              <a:gd name="connsiteY112" fmla="*/ 357948 h 1044430"/>
              <a:gd name="connsiteX113" fmla="*/ 10364898 w 12205236"/>
              <a:gd name="connsiteY113" fmla="*/ 358695 h 1044430"/>
              <a:gd name="connsiteX114" fmla="*/ 10369758 w 12205236"/>
              <a:gd name="connsiteY114" fmla="*/ 338879 h 1044430"/>
              <a:gd name="connsiteX115" fmla="*/ 11346424 w 12205236"/>
              <a:gd name="connsiteY115" fmla="*/ 288619 h 1044430"/>
              <a:gd name="connsiteX116" fmla="*/ 11350474 w 12205236"/>
              <a:gd name="connsiteY116" fmla="*/ 306943 h 1044430"/>
              <a:gd name="connsiteX117" fmla="*/ 11351060 w 12205236"/>
              <a:gd name="connsiteY117" fmla="*/ 322053 h 1044430"/>
              <a:gd name="connsiteX118" fmla="*/ 11349751 w 12205236"/>
              <a:gd name="connsiteY118" fmla="*/ 159406 h 1044430"/>
              <a:gd name="connsiteX119" fmla="*/ 11338160 w 12205236"/>
              <a:gd name="connsiteY119" fmla="*/ 178288 h 1044430"/>
              <a:gd name="connsiteX120" fmla="*/ 11336104 w 12205236"/>
              <a:gd name="connsiteY120" fmla="*/ 214183 h 1044430"/>
              <a:gd name="connsiteX121" fmla="*/ 11346424 w 12205236"/>
              <a:gd name="connsiteY121" fmla="*/ 288619 h 1044430"/>
              <a:gd name="connsiteX122" fmla="*/ 11329934 w 12205236"/>
              <a:gd name="connsiteY122" fmla="*/ 213996 h 1044430"/>
              <a:gd name="connsiteX123" fmla="*/ 11331617 w 12205236"/>
              <a:gd name="connsiteY123" fmla="*/ 176232 h 1044430"/>
              <a:gd name="connsiteX124" fmla="*/ 11330682 w 12205236"/>
              <a:gd name="connsiteY124" fmla="*/ 166697 h 1044430"/>
              <a:gd name="connsiteX125" fmla="*/ 11320587 w 12205236"/>
              <a:gd name="connsiteY125" fmla="*/ 169315 h 1044430"/>
              <a:gd name="connsiteX126" fmla="*/ 11315166 w 12205236"/>
              <a:gd name="connsiteY126" fmla="*/ 172680 h 1044430"/>
              <a:gd name="connsiteX127" fmla="*/ 11277776 w 12205236"/>
              <a:gd name="connsiteY127" fmla="*/ 204461 h 1044430"/>
              <a:gd name="connsiteX128" fmla="*/ 11265436 w 12205236"/>
              <a:gd name="connsiteY128" fmla="*/ 217174 h 1044430"/>
              <a:gd name="connsiteX129" fmla="*/ 11199630 w 12205236"/>
              <a:gd name="connsiteY129" fmla="*/ 287467 h 1044430"/>
              <a:gd name="connsiteX130" fmla="*/ 11051004 w 12205236"/>
              <a:gd name="connsiteY130" fmla="*/ 311958 h 1044430"/>
              <a:gd name="connsiteX131" fmla="*/ 11045770 w 12205236"/>
              <a:gd name="connsiteY131" fmla="*/ 310088 h 1044430"/>
              <a:gd name="connsiteX132" fmla="*/ 11027636 w 12205236"/>
              <a:gd name="connsiteY132" fmla="*/ 345983 h 1044430"/>
              <a:gd name="connsiteX133" fmla="*/ 11014175 w 12205236"/>
              <a:gd name="connsiteY133" fmla="*/ 376643 h 1044430"/>
              <a:gd name="connsiteX134" fmla="*/ 11019036 w 12205236"/>
              <a:gd name="connsiteY134" fmla="*/ 430484 h 1044430"/>
              <a:gd name="connsiteX135" fmla="*/ 11019036 w 12205236"/>
              <a:gd name="connsiteY135" fmla="*/ 430671 h 1044430"/>
              <a:gd name="connsiteX136" fmla="*/ 11019784 w 12205236"/>
              <a:gd name="connsiteY136" fmla="*/ 435158 h 1044430"/>
              <a:gd name="connsiteX137" fmla="*/ 11028197 w 12205236"/>
              <a:gd name="connsiteY137" fmla="*/ 513490 h 1044430"/>
              <a:gd name="connsiteX138" fmla="*/ 11049322 w 12205236"/>
              <a:gd name="connsiteY138" fmla="*/ 556676 h 1044430"/>
              <a:gd name="connsiteX139" fmla="*/ 11049883 w 12205236"/>
              <a:gd name="connsiteY139" fmla="*/ 566023 h 1044430"/>
              <a:gd name="connsiteX140" fmla="*/ 11085590 w 12205236"/>
              <a:gd name="connsiteY140" fmla="*/ 679128 h 1044430"/>
              <a:gd name="connsiteX141" fmla="*/ 11104472 w 12205236"/>
              <a:gd name="connsiteY141" fmla="*/ 689971 h 1044430"/>
              <a:gd name="connsiteX142" fmla="*/ 11317035 w 12205236"/>
              <a:gd name="connsiteY142" fmla="*/ 699880 h 1044430"/>
              <a:gd name="connsiteX143" fmla="*/ 11460986 w 12205236"/>
              <a:gd name="connsiteY143" fmla="*/ 711097 h 1044430"/>
              <a:gd name="connsiteX144" fmla="*/ 11472764 w 12205236"/>
              <a:gd name="connsiteY144" fmla="*/ 703993 h 1044430"/>
              <a:gd name="connsiteX145" fmla="*/ 11480056 w 12205236"/>
              <a:gd name="connsiteY145" fmla="*/ 653703 h 1044430"/>
              <a:gd name="connsiteX146" fmla="*/ 11491272 w 12205236"/>
              <a:gd name="connsiteY146" fmla="*/ 594066 h 1044430"/>
              <a:gd name="connsiteX147" fmla="*/ 11500620 w 12205236"/>
              <a:gd name="connsiteY147" fmla="*/ 565649 h 1044430"/>
              <a:gd name="connsiteX148" fmla="*/ 11508659 w 12205236"/>
              <a:gd name="connsiteY148" fmla="*/ 503582 h 1044430"/>
              <a:gd name="connsiteX149" fmla="*/ 11499124 w 12205236"/>
              <a:gd name="connsiteY149" fmla="*/ 492925 h 1044430"/>
              <a:gd name="connsiteX150" fmla="*/ 11412193 w 12205236"/>
              <a:gd name="connsiteY150" fmla="*/ 457405 h 1044430"/>
              <a:gd name="connsiteX151" fmla="*/ 11392189 w 12205236"/>
              <a:gd name="connsiteY151" fmla="*/ 434036 h 1044430"/>
              <a:gd name="connsiteX152" fmla="*/ 11392002 w 12205236"/>
              <a:gd name="connsiteY152" fmla="*/ 434223 h 1044430"/>
              <a:gd name="connsiteX153" fmla="*/ 11380785 w 12205236"/>
              <a:gd name="connsiteY153" fmla="*/ 413845 h 1044430"/>
              <a:gd name="connsiteX154" fmla="*/ 11366950 w 12205236"/>
              <a:gd name="connsiteY154" fmla="*/ 381503 h 1044430"/>
              <a:gd name="connsiteX155" fmla="*/ 11350474 w 12205236"/>
              <a:gd name="connsiteY155" fmla="*/ 306943 h 1044430"/>
              <a:gd name="connsiteX156" fmla="*/ 11346947 w 12205236"/>
              <a:gd name="connsiteY156" fmla="*/ 216052 h 1044430"/>
              <a:gd name="connsiteX157" fmla="*/ 11352369 w 12205236"/>
              <a:gd name="connsiteY157" fmla="*/ 178475 h 1044430"/>
              <a:gd name="connsiteX158" fmla="*/ 11354986 w 12205236"/>
              <a:gd name="connsiteY158" fmla="*/ 164828 h 1044430"/>
              <a:gd name="connsiteX159" fmla="*/ 11349751 w 12205236"/>
              <a:gd name="connsiteY159" fmla="*/ 159406 h 1044430"/>
              <a:gd name="connsiteX160" fmla="*/ 10931520 w 12205236"/>
              <a:gd name="connsiteY160" fmla="*/ 265 h 1044430"/>
              <a:gd name="connsiteX161" fmla="*/ 10940144 w 12205236"/>
              <a:gd name="connsiteY161" fmla="*/ 2929 h 1044430"/>
              <a:gd name="connsiteX162" fmla="*/ 10943321 w 12205236"/>
              <a:gd name="connsiteY162" fmla="*/ 6668 h 1044430"/>
              <a:gd name="connsiteX163" fmla="*/ 10943695 w 12205236"/>
              <a:gd name="connsiteY163" fmla="*/ 30224 h 1044430"/>
              <a:gd name="connsiteX164" fmla="*/ 10937526 w 12205236"/>
              <a:gd name="connsiteY164" fmla="*/ 48731 h 1044430"/>
              <a:gd name="connsiteX165" fmla="*/ 10936218 w 12205236"/>
              <a:gd name="connsiteY165" fmla="*/ 54901 h 1044430"/>
              <a:gd name="connsiteX166" fmla="*/ 10930983 w 12205236"/>
              <a:gd name="connsiteY166" fmla="*/ 47797 h 1044430"/>
              <a:gd name="connsiteX167" fmla="*/ 10930422 w 12205236"/>
              <a:gd name="connsiteY167" fmla="*/ 68175 h 1044430"/>
              <a:gd name="connsiteX168" fmla="*/ 10937713 w 12205236"/>
              <a:gd name="connsiteY168" fmla="*/ 79765 h 1044430"/>
              <a:gd name="connsiteX169" fmla="*/ 10973794 w 12205236"/>
              <a:gd name="connsiteY169" fmla="*/ 105751 h 1044430"/>
              <a:gd name="connsiteX170" fmla="*/ 10977346 w 12205236"/>
              <a:gd name="connsiteY170" fmla="*/ 109864 h 1044430"/>
              <a:gd name="connsiteX171" fmla="*/ 11013802 w 12205236"/>
              <a:gd name="connsiteY171" fmla="*/ 137159 h 1044430"/>
              <a:gd name="connsiteX172" fmla="*/ 11039975 w 12205236"/>
              <a:gd name="connsiteY172" fmla="*/ 163145 h 1044430"/>
              <a:gd name="connsiteX173" fmla="*/ 11087834 w 12205236"/>
              <a:gd name="connsiteY173" fmla="*/ 197731 h 1044430"/>
              <a:gd name="connsiteX174" fmla="*/ 11181870 w 12205236"/>
              <a:gd name="connsiteY174" fmla="*/ 189131 h 1044430"/>
              <a:gd name="connsiteX175" fmla="*/ 11210660 w 12205236"/>
              <a:gd name="connsiteY175" fmla="*/ 156041 h 1044430"/>
              <a:gd name="connsiteX176" fmla="*/ 11217204 w 12205236"/>
              <a:gd name="connsiteY176" fmla="*/ 145011 h 1044430"/>
              <a:gd name="connsiteX177" fmla="*/ 11235712 w 12205236"/>
              <a:gd name="connsiteY177" fmla="*/ 107621 h 1044430"/>
              <a:gd name="connsiteX178" fmla="*/ 11240946 w 12205236"/>
              <a:gd name="connsiteY178" fmla="*/ 77335 h 1044430"/>
              <a:gd name="connsiteX179" fmla="*/ 11252911 w 12205236"/>
              <a:gd name="connsiteY179" fmla="*/ 63875 h 1044430"/>
              <a:gd name="connsiteX180" fmla="*/ 11248798 w 12205236"/>
              <a:gd name="connsiteY180" fmla="*/ 58827 h 1044430"/>
              <a:gd name="connsiteX181" fmla="*/ 11254220 w 12205236"/>
              <a:gd name="connsiteY181" fmla="*/ 58453 h 1044430"/>
              <a:gd name="connsiteX182" fmla="*/ 11256650 w 12205236"/>
              <a:gd name="connsiteY182" fmla="*/ 60136 h 1044430"/>
              <a:gd name="connsiteX183" fmla="*/ 11279458 w 12205236"/>
              <a:gd name="connsiteY183" fmla="*/ 63501 h 1044430"/>
              <a:gd name="connsiteX184" fmla="*/ 11317035 w 12205236"/>
              <a:gd name="connsiteY184" fmla="*/ 66305 h 1044430"/>
              <a:gd name="connsiteX185" fmla="*/ 11329186 w 12205236"/>
              <a:gd name="connsiteY185" fmla="*/ 70605 h 1044430"/>
              <a:gd name="connsiteX186" fmla="*/ 11336665 w 12205236"/>
              <a:gd name="connsiteY186" fmla="*/ 72848 h 1044430"/>
              <a:gd name="connsiteX187" fmla="*/ 11374428 w 12205236"/>
              <a:gd name="connsiteY187" fmla="*/ 73222 h 1044430"/>
              <a:gd name="connsiteX188" fmla="*/ 11397236 w 12205236"/>
              <a:gd name="connsiteY188" fmla="*/ 74157 h 1044430"/>
              <a:gd name="connsiteX189" fmla="*/ 11411632 w 12205236"/>
              <a:gd name="connsiteY189" fmla="*/ 80887 h 1044430"/>
              <a:gd name="connsiteX190" fmla="*/ 11431822 w 12205236"/>
              <a:gd name="connsiteY190" fmla="*/ 116595 h 1044430"/>
              <a:gd name="connsiteX191" fmla="*/ 11428457 w 12205236"/>
              <a:gd name="connsiteY191" fmla="*/ 136037 h 1044430"/>
              <a:gd name="connsiteX192" fmla="*/ 11425092 w 12205236"/>
              <a:gd name="connsiteY192" fmla="*/ 135103 h 1044430"/>
              <a:gd name="connsiteX193" fmla="*/ 11421353 w 12205236"/>
              <a:gd name="connsiteY193" fmla="*/ 139029 h 1044430"/>
              <a:gd name="connsiteX194" fmla="*/ 11401350 w 12205236"/>
              <a:gd name="connsiteY194" fmla="*/ 152489 h 1044430"/>
              <a:gd name="connsiteX195" fmla="*/ 11380224 w 12205236"/>
              <a:gd name="connsiteY195" fmla="*/ 155293 h 1044430"/>
              <a:gd name="connsiteX196" fmla="*/ 11358912 w 12205236"/>
              <a:gd name="connsiteY196" fmla="*/ 174549 h 1044430"/>
              <a:gd name="connsiteX197" fmla="*/ 11358164 w 12205236"/>
              <a:gd name="connsiteY197" fmla="*/ 181840 h 1044430"/>
              <a:gd name="connsiteX198" fmla="*/ 11352742 w 12205236"/>
              <a:gd name="connsiteY198" fmla="*/ 221100 h 1044430"/>
              <a:gd name="connsiteX199" fmla="*/ 11351995 w 12205236"/>
              <a:gd name="connsiteY199" fmla="*/ 256620 h 1044430"/>
              <a:gd name="connsiteX200" fmla="*/ 11363399 w 12205236"/>
              <a:gd name="connsiteY200" fmla="*/ 347104 h 1044430"/>
              <a:gd name="connsiteX201" fmla="*/ 11399854 w 12205236"/>
              <a:gd name="connsiteY201" fmla="*/ 420389 h 1044430"/>
              <a:gd name="connsiteX202" fmla="*/ 11514454 w 12205236"/>
              <a:gd name="connsiteY202" fmla="*/ 454975 h 1044430"/>
              <a:gd name="connsiteX203" fmla="*/ 11525298 w 12205236"/>
              <a:gd name="connsiteY203" fmla="*/ 443758 h 1044430"/>
              <a:gd name="connsiteX204" fmla="*/ 11537449 w 12205236"/>
              <a:gd name="connsiteY204" fmla="*/ 387299 h 1044430"/>
              <a:gd name="connsiteX205" fmla="*/ 11538010 w 12205236"/>
              <a:gd name="connsiteY205" fmla="*/ 373464 h 1044430"/>
              <a:gd name="connsiteX206" fmla="*/ 11532402 w 12205236"/>
              <a:gd name="connsiteY206" fmla="*/ 322614 h 1044430"/>
              <a:gd name="connsiteX207" fmla="*/ 11533150 w 12205236"/>
              <a:gd name="connsiteY207" fmla="*/ 320184 h 1044430"/>
              <a:gd name="connsiteX208" fmla="*/ 11534271 w 12205236"/>
              <a:gd name="connsiteY208" fmla="*/ 314949 h 1044430"/>
              <a:gd name="connsiteX209" fmla="*/ 11551844 w 12205236"/>
              <a:gd name="connsiteY209" fmla="*/ 281298 h 1044430"/>
              <a:gd name="connsiteX210" fmla="*/ 11568109 w 12205236"/>
              <a:gd name="connsiteY210" fmla="*/ 272137 h 1044430"/>
              <a:gd name="connsiteX211" fmla="*/ 11574465 w 12205236"/>
              <a:gd name="connsiteY211" fmla="*/ 255873 h 1044430"/>
              <a:gd name="connsiteX212" fmla="*/ 11576709 w 12205236"/>
              <a:gd name="connsiteY212" fmla="*/ 255312 h 1044430"/>
              <a:gd name="connsiteX213" fmla="*/ 11578765 w 12205236"/>
              <a:gd name="connsiteY213" fmla="*/ 239608 h 1044430"/>
              <a:gd name="connsiteX214" fmla="*/ 11575587 w 12205236"/>
              <a:gd name="connsiteY214" fmla="*/ 231756 h 1044430"/>
              <a:gd name="connsiteX215" fmla="*/ 11567735 w 12205236"/>
              <a:gd name="connsiteY215" fmla="*/ 236430 h 1044430"/>
              <a:gd name="connsiteX216" fmla="*/ 11562688 w 12205236"/>
              <a:gd name="connsiteY216" fmla="*/ 238486 h 1044430"/>
              <a:gd name="connsiteX217" fmla="*/ 11563248 w 12205236"/>
              <a:gd name="connsiteY217" fmla="*/ 208948 h 1044430"/>
              <a:gd name="connsiteX218" fmla="*/ 11576522 w 12205236"/>
              <a:gd name="connsiteY218" fmla="*/ 198666 h 1044430"/>
              <a:gd name="connsiteX219" fmla="*/ 11578952 w 12205236"/>
              <a:gd name="connsiteY219" fmla="*/ 186140 h 1044430"/>
              <a:gd name="connsiteX220" fmla="*/ 11571100 w 12205236"/>
              <a:gd name="connsiteY220" fmla="*/ 171184 h 1044430"/>
              <a:gd name="connsiteX221" fmla="*/ 11574465 w 12205236"/>
              <a:gd name="connsiteY221" fmla="*/ 153050 h 1044430"/>
              <a:gd name="connsiteX222" fmla="*/ 11578578 w 12205236"/>
              <a:gd name="connsiteY222" fmla="*/ 129868 h 1044430"/>
              <a:gd name="connsiteX223" fmla="*/ 11575400 w 12205236"/>
              <a:gd name="connsiteY223" fmla="*/ 124073 h 1044430"/>
              <a:gd name="connsiteX224" fmla="*/ 11572409 w 12205236"/>
              <a:gd name="connsiteY224" fmla="*/ 124073 h 1044430"/>
              <a:gd name="connsiteX225" fmla="*/ 11572409 w 12205236"/>
              <a:gd name="connsiteY225" fmla="*/ 122390 h 1044430"/>
              <a:gd name="connsiteX226" fmla="*/ 11582878 w 12205236"/>
              <a:gd name="connsiteY226" fmla="*/ 105004 h 1044430"/>
              <a:gd name="connsiteX227" fmla="*/ 11595591 w 12205236"/>
              <a:gd name="connsiteY227" fmla="*/ 97339 h 1044430"/>
              <a:gd name="connsiteX228" fmla="*/ 11666258 w 12205236"/>
              <a:gd name="connsiteY228" fmla="*/ 134916 h 1044430"/>
              <a:gd name="connsiteX229" fmla="*/ 11667754 w 12205236"/>
              <a:gd name="connsiteY229" fmla="*/ 137159 h 1044430"/>
              <a:gd name="connsiteX230" fmla="*/ 11668875 w 12205236"/>
              <a:gd name="connsiteY230" fmla="*/ 163893 h 1044430"/>
              <a:gd name="connsiteX231" fmla="*/ 11675231 w 12205236"/>
              <a:gd name="connsiteY231" fmla="*/ 182588 h 1044430"/>
              <a:gd name="connsiteX232" fmla="*/ 11694861 w 12205236"/>
              <a:gd name="connsiteY232" fmla="*/ 195114 h 1044430"/>
              <a:gd name="connsiteX233" fmla="*/ 11716174 w 12205236"/>
              <a:gd name="connsiteY233" fmla="*/ 226334 h 1044430"/>
              <a:gd name="connsiteX234" fmla="*/ 11733747 w 12205236"/>
              <a:gd name="connsiteY234" fmla="*/ 283167 h 1044430"/>
              <a:gd name="connsiteX235" fmla="*/ 11737673 w 12205236"/>
              <a:gd name="connsiteY235" fmla="*/ 337383 h 1044430"/>
              <a:gd name="connsiteX236" fmla="*/ 11735804 w 12205236"/>
              <a:gd name="connsiteY236" fmla="*/ 409172 h 1044430"/>
              <a:gd name="connsiteX237" fmla="*/ 11742534 w 12205236"/>
              <a:gd name="connsiteY237" fmla="*/ 502273 h 1044430"/>
              <a:gd name="connsiteX238" fmla="*/ 11749451 w 12205236"/>
              <a:gd name="connsiteY238" fmla="*/ 573875 h 1044430"/>
              <a:gd name="connsiteX239" fmla="*/ 11743094 w 12205236"/>
              <a:gd name="connsiteY239" fmla="*/ 614069 h 1044430"/>
              <a:gd name="connsiteX240" fmla="*/ 11740477 w 12205236"/>
              <a:gd name="connsiteY240" fmla="*/ 624539 h 1044430"/>
              <a:gd name="connsiteX241" fmla="*/ 11732625 w 12205236"/>
              <a:gd name="connsiteY241" fmla="*/ 663798 h 1044430"/>
              <a:gd name="connsiteX242" fmla="*/ 11729634 w 12205236"/>
              <a:gd name="connsiteY242" fmla="*/ 674080 h 1044430"/>
              <a:gd name="connsiteX243" fmla="*/ 11712248 w 12205236"/>
              <a:gd name="connsiteY243" fmla="*/ 697823 h 1044430"/>
              <a:gd name="connsiteX244" fmla="*/ 11700283 w 12205236"/>
              <a:gd name="connsiteY244" fmla="*/ 726240 h 1044430"/>
              <a:gd name="connsiteX245" fmla="*/ 11704957 w 12205236"/>
              <a:gd name="connsiteY245" fmla="*/ 730353 h 1044430"/>
              <a:gd name="connsiteX246" fmla="*/ 11717330 w 12205236"/>
              <a:gd name="connsiteY246" fmla="*/ 732929 h 1044430"/>
              <a:gd name="connsiteX247" fmla="*/ 12192000 w 12205236"/>
              <a:gd name="connsiteY247" fmla="*/ 732929 h 1044430"/>
              <a:gd name="connsiteX248" fmla="*/ 12192000 w 12205236"/>
              <a:gd name="connsiteY248" fmla="*/ 825550 h 1044430"/>
              <a:gd name="connsiteX249" fmla="*/ 12205236 w 12205236"/>
              <a:gd name="connsiteY249" fmla="*/ 832802 h 1044430"/>
              <a:gd name="connsiteX250" fmla="*/ 12204487 w 12205236"/>
              <a:gd name="connsiteY250" fmla="*/ 1036765 h 1044430"/>
              <a:gd name="connsiteX251" fmla="*/ 12196822 w 12205236"/>
              <a:gd name="connsiteY251" fmla="*/ 1044430 h 1044430"/>
              <a:gd name="connsiteX252" fmla="*/ 10934909 w 12205236"/>
              <a:gd name="connsiteY252" fmla="*/ 1044243 h 1044430"/>
              <a:gd name="connsiteX253" fmla="*/ 8623269 w 12205236"/>
              <a:gd name="connsiteY253" fmla="*/ 1044430 h 1044430"/>
              <a:gd name="connsiteX254" fmla="*/ 8614669 w 12205236"/>
              <a:gd name="connsiteY254" fmla="*/ 1035830 h 1044430"/>
              <a:gd name="connsiteX255" fmla="*/ 8614856 w 12205236"/>
              <a:gd name="connsiteY255" fmla="*/ 1003114 h 1044430"/>
              <a:gd name="connsiteX256" fmla="*/ 8620838 w 12205236"/>
              <a:gd name="connsiteY256" fmla="*/ 998253 h 1044430"/>
              <a:gd name="connsiteX257" fmla="*/ 8692067 w 12205236"/>
              <a:gd name="connsiteY257" fmla="*/ 989092 h 1044430"/>
              <a:gd name="connsiteX258" fmla="*/ 9067650 w 12205236"/>
              <a:gd name="connsiteY258" fmla="*/ 930203 h 1044430"/>
              <a:gd name="connsiteX259" fmla="*/ 9180217 w 12205236"/>
              <a:gd name="connsiteY259" fmla="*/ 908775 h 1044430"/>
              <a:gd name="connsiteX260" fmla="*/ 0 w 12205236"/>
              <a:gd name="connsiteY260" fmla="*/ 908775 h 1044430"/>
              <a:gd name="connsiteX261" fmla="*/ 0 w 12205236"/>
              <a:gd name="connsiteY261" fmla="*/ 732929 h 1044430"/>
              <a:gd name="connsiteX262" fmla="*/ 10184483 w 12205236"/>
              <a:gd name="connsiteY262" fmla="*/ 732929 h 1044430"/>
              <a:gd name="connsiteX263" fmla="*/ 10336481 w 12205236"/>
              <a:gd name="connsiteY263" fmla="*/ 714462 h 1044430"/>
              <a:gd name="connsiteX264" fmla="*/ 10349568 w 12205236"/>
              <a:gd name="connsiteY264" fmla="*/ 713901 h 1044430"/>
              <a:gd name="connsiteX265" fmla="*/ 10356111 w 12205236"/>
              <a:gd name="connsiteY265" fmla="*/ 709414 h 1044430"/>
              <a:gd name="connsiteX266" fmla="*/ 10354615 w 12205236"/>
              <a:gd name="connsiteY266" fmla="*/ 679128 h 1044430"/>
              <a:gd name="connsiteX267" fmla="*/ 10358167 w 12205236"/>
              <a:gd name="connsiteY267" fmla="*/ 520594 h 1044430"/>
              <a:gd name="connsiteX268" fmla="*/ 10372188 w 12205236"/>
              <a:gd name="connsiteY268" fmla="*/ 482269 h 1044430"/>
              <a:gd name="connsiteX269" fmla="*/ 10396679 w 12205236"/>
              <a:gd name="connsiteY269" fmla="*/ 451984 h 1044430"/>
              <a:gd name="connsiteX270" fmla="*/ 10447903 w 12205236"/>
              <a:gd name="connsiteY270" fmla="*/ 334765 h 1044430"/>
              <a:gd name="connsiteX271" fmla="*/ 10448464 w 12205236"/>
              <a:gd name="connsiteY271" fmla="*/ 261107 h 1044430"/>
              <a:gd name="connsiteX272" fmla="*/ 10446408 w 12205236"/>
              <a:gd name="connsiteY272" fmla="*/ 225774 h 1044430"/>
              <a:gd name="connsiteX273" fmla="*/ 10448464 w 12205236"/>
              <a:gd name="connsiteY273" fmla="*/ 215678 h 1044430"/>
              <a:gd name="connsiteX274" fmla="*/ 10453512 w 12205236"/>
              <a:gd name="connsiteY274" fmla="*/ 201096 h 1044430"/>
              <a:gd name="connsiteX275" fmla="*/ 10442856 w 12205236"/>
              <a:gd name="connsiteY275" fmla="*/ 229139 h 1044430"/>
              <a:gd name="connsiteX276" fmla="*/ 10417991 w 12205236"/>
              <a:gd name="connsiteY276" fmla="*/ 307471 h 1044430"/>
              <a:gd name="connsiteX277" fmla="*/ 10413318 w 12205236"/>
              <a:gd name="connsiteY277" fmla="*/ 312331 h 1044430"/>
              <a:gd name="connsiteX278" fmla="*/ 10410513 w 12205236"/>
              <a:gd name="connsiteY278" fmla="*/ 310649 h 1044430"/>
              <a:gd name="connsiteX279" fmla="*/ 10388266 w 12205236"/>
              <a:gd name="connsiteY279" fmla="*/ 406929 h 1044430"/>
              <a:gd name="connsiteX280" fmla="*/ 10366767 w 12205236"/>
              <a:gd name="connsiteY280" fmla="*/ 418706 h 1044430"/>
              <a:gd name="connsiteX281" fmla="*/ 10364337 w 12205236"/>
              <a:gd name="connsiteY281" fmla="*/ 417398 h 1044430"/>
              <a:gd name="connsiteX282" fmla="*/ 10363963 w 12205236"/>
              <a:gd name="connsiteY282" fmla="*/ 416650 h 1044430"/>
              <a:gd name="connsiteX283" fmla="*/ 10365458 w 12205236"/>
              <a:gd name="connsiteY283" fmla="*/ 415528 h 1044430"/>
              <a:gd name="connsiteX284" fmla="*/ 10368263 w 12205236"/>
              <a:gd name="connsiteY284" fmla="*/ 397768 h 1044430"/>
              <a:gd name="connsiteX285" fmla="*/ 10360784 w 12205236"/>
              <a:gd name="connsiteY285" fmla="*/ 413472 h 1044430"/>
              <a:gd name="connsiteX286" fmla="*/ 10362841 w 12205236"/>
              <a:gd name="connsiteY286" fmla="*/ 393468 h 1044430"/>
              <a:gd name="connsiteX287" fmla="*/ 10356298 w 12205236"/>
              <a:gd name="connsiteY287" fmla="*/ 413659 h 1044430"/>
              <a:gd name="connsiteX288" fmla="*/ 10355737 w 12205236"/>
              <a:gd name="connsiteY288" fmla="*/ 411041 h 1044430"/>
              <a:gd name="connsiteX289" fmla="*/ 10356671 w 12205236"/>
              <a:gd name="connsiteY289" fmla="*/ 393468 h 1044430"/>
              <a:gd name="connsiteX290" fmla="*/ 10355176 w 12205236"/>
              <a:gd name="connsiteY290" fmla="*/ 360004 h 1044430"/>
              <a:gd name="connsiteX291" fmla="*/ 10369010 w 12205236"/>
              <a:gd name="connsiteY291" fmla="*/ 311023 h 1044430"/>
              <a:gd name="connsiteX292" fmla="*/ 10397053 w 12205236"/>
              <a:gd name="connsiteY292" fmla="*/ 275129 h 1044430"/>
              <a:gd name="connsiteX293" fmla="*/ 10414252 w 12205236"/>
              <a:gd name="connsiteY293" fmla="*/ 237925 h 1044430"/>
              <a:gd name="connsiteX294" fmla="*/ 10429582 w 12205236"/>
              <a:gd name="connsiteY294" fmla="*/ 193244 h 1044430"/>
              <a:gd name="connsiteX295" fmla="*/ 10435751 w 12205236"/>
              <a:gd name="connsiteY295" fmla="*/ 178849 h 1044430"/>
              <a:gd name="connsiteX296" fmla="*/ 10450521 w 12205236"/>
              <a:gd name="connsiteY296" fmla="*/ 160902 h 1044430"/>
              <a:gd name="connsiteX297" fmla="*/ 10481368 w 12205236"/>
              <a:gd name="connsiteY297" fmla="*/ 133233 h 1044430"/>
              <a:gd name="connsiteX298" fmla="*/ 10489406 w 12205236"/>
              <a:gd name="connsiteY298" fmla="*/ 118277 h 1044430"/>
              <a:gd name="connsiteX299" fmla="*/ 10506232 w 12205236"/>
              <a:gd name="connsiteY299" fmla="*/ 95282 h 1044430"/>
              <a:gd name="connsiteX300" fmla="*/ 10529227 w 12205236"/>
              <a:gd name="connsiteY300" fmla="*/ 93039 h 1044430"/>
              <a:gd name="connsiteX301" fmla="*/ 10577460 w 12205236"/>
              <a:gd name="connsiteY301" fmla="*/ 80139 h 1044430"/>
              <a:gd name="connsiteX302" fmla="*/ 10582321 w 12205236"/>
              <a:gd name="connsiteY302" fmla="*/ 68361 h 1044430"/>
              <a:gd name="connsiteX303" fmla="*/ 10581947 w 12205236"/>
              <a:gd name="connsiteY303" fmla="*/ 62005 h 1044430"/>
              <a:gd name="connsiteX304" fmla="*/ 10581572 w 12205236"/>
              <a:gd name="connsiteY304" fmla="*/ 47984 h 1044430"/>
              <a:gd name="connsiteX305" fmla="*/ 10576899 w 12205236"/>
              <a:gd name="connsiteY305" fmla="*/ 34336 h 1044430"/>
              <a:gd name="connsiteX306" fmla="*/ 10572599 w 12205236"/>
              <a:gd name="connsiteY306" fmla="*/ 17137 h 1044430"/>
              <a:gd name="connsiteX307" fmla="*/ 10579329 w 12205236"/>
              <a:gd name="connsiteY307" fmla="*/ 1246 h 1044430"/>
              <a:gd name="connsiteX308" fmla="*/ 10594846 w 12205236"/>
              <a:gd name="connsiteY308" fmla="*/ 6107 h 1044430"/>
              <a:gd name="connsiteX309" fmla="*/ 10632984 w 12205236"/>
              <a:gd name="connsiteY309" fmla="*/ 23867 h 1044430"/>
              <a:gd name="connsiteX310" fmla="*/ 10701595 w 12205236"/>
              <a:gd name="connsiteY310" fmla="*/ 30971 h 1044430"/>
              <a:gd name="connsiteX311" fmla="*/ 10770392 w 12205236"/>
              <a:gd name="connsiteY311" fmla="*/ 33215 h 1044430"/>
              <a:gd name="connsiteX312" fmla="*/ 10898080 w 12205236"/>
              <a:gd name="connsiteY312" fmla="*/ 20689 h 1044430"/>
              <a:gd name="connsiteX313" fmla="*/ 10923878 w 12205236"/>
              <a:gd name="connsiteY313" fmla="*/ 5172 h 1044430"/>
              <a:gd name="connsiteX314" fmla="*/ 10931520 w 12205236"/>
              <a:gd name="connsiteY314" fmla="*/ 265 h 1044430"/>
              <a:gd name="connsiteX0-1" fmla="*/ 11634616 w 12205236"/>
              <a:gd name="connsiteY0-2" fmla="*/ 695510 h 1044430"/>
              <a:gd name="connsiteX1-3" fmla="*/ 11628681 w 12205236"/>
              <a:gd name="connsiteY1-4" fmla="*/ 699880 h 1044430"/>
              <a:gd name="connsiteX2-5" fmla="*/ 11627185 w 12205236"/>
              <a:gd name="connsiteY2-6" fmla="*/ 725492 h 1044430"/>
              <a:gd name="connsiteX3-7" fmla="*/ 11644384 w 12205236"/>
              <a:gd name="connsiteY3-8" fmla="*/ 729979 h 1044430"/>
              <a:gd name="connsiteX4-9" fmla="*/ 11651863 w 12205236"/>
              <a:gd name="connsiteY4-10" fmla="*/ 730913 h 1044430"/>
              <a:gd name="connsiteX5-11" fmla="*/ 11663080 w 12205236"/>
              <a:gd name="connsiteY5-12" fmla="*/ 719883 h 1044430"/>
              <a:gd name="connsiteX6-13" fmla="*/ 11662519 w 12205236"/>
              <a:gd name="connsiteY6-14" fmla="*/ 715209 h 1044430"/>
              <a:gd name="connsiteX7-15" fmla="*/ 11641954 w 12205236"/>
              <a:gd name="connsiteY7-16" fmla="*/ 696328 h 1044430"/>
              <a:gd name="connsiteX8-17" fmla="*/ 11634616 w 12205236"/>
              <a:gd name="connsiteY8-18" fmla="*/ 695510 h 1044430"/>
              <a:gd name="connsiteX9-19" fmla="*/ 11559135 w 12205236"/>
              <a:gd name="connsiteY9-20" fmla="*/ 473903 h 1044430"/>
              <a:gd name="connsiteX10-21" fmla="*/ 11555396 w 12205236"/>
              <a:gd name="connsiteY10-22" fmla="*/ 476100 h 1044430"/>
              <a:gd name="connsiteX11-23" fmla="*/ 11542684 w 12205236"/>
              <a:gd name="connsiteY11-24" fmla="*/ 481895 h 1044430"/>
              <a:gd name="connsiteX12-25" fmla="*/ 11525110 w 12205236"/>
              <a:gd name="connsiteY12-26" fmla="*/ 505078 h 1044430"/>
              <a:gd name="connsiteX13-27" fmla="*/ 11524736 w 12205236"/>
              <a:gd name="connsiteY13-28" fmla="*/ 515360 h 1044430"/>
              <a:gd name="connsiteX14-29" fmla="*/ 11519876 w 12205236"/>
              <a:gd name="connsiteY14-30" fmla="*/ 555928 h 1044430"/>
              <a:gd name="connsiteX15-31" fmla="*/ 11506976 w 12205236"/>
              <a:gd name="connsiteY15-32" fmla="*/ 603787 h 1044430"/>
              <a:gd name="connsiteX16-33" fmla="*/ 11503611 w 12205236"/>
              <a:gd name="connsiteY16-34" fmla="*/ 628652 h 1044430"/>
              <a:gd name="connsiteX17-35" fmla="*/ 11498190 w 12205236"/>
              <a:gd name="connsiteY17-36" fmla="*/ 677072 h 1044430"/>
              <a:gd name="connsiteX18-37" fmla="*/ 11491646 w 12205236"/>
              <a:gd name="connsiteY18-38" fmla="*/ 701375 h 1044430"/>
              <a:gd name="connsiteX19-39" fmla="*/ 11500246 w 12205236"/>
              <a:gd name="connsiteY19-40" fmla="*/ 714275 h 1044430"/>
              <a:gd name="connsiteX20-41" fmla="*/ 11579139 w 12205236"/>
              <a:gd name="connsiteY20-42" fmla="*/ 722314 h 1044430"/>
              <a:gd name="connsiteX21-43" fmla="*/ 11601573 w 12205236"/>
              <a:gd name="connsiteY21-44" fmla="*/ 701188 h 1044430"/>
              <a:gd name="connsiteX22-45" fmla="*/ 11592039 w 12205236"/>
              <a:gd name="connsiteY22-46" fmla="*/ 685298 h 1044430"/>
              <a:gd name="connsiteX23-47" fmla="*/ 11574652 w 12205236"/>
              <a:gd name="connsiteY23-48" fmla="*/ 650525 h 1044430"/>
              <a:gd name="connsiteX24-49" fmla="*/ 11575400 w 12205236"/>
              <a:gd name="connsiteY24-50" fmla="*/ 643234 h 1044430"/>
              <a:gd name="connsiteX25-51" fmla="*/ 11572035 w 12205236"/>
              <a:gd name="connsiteY25-52" fmla="*/ 635008 h 1044430"/>
              <a:gd name="connsiteX26-53" fmla="*/ 11560257 w 12205236"/>
              <a:gd name="connsiteY26-54" fmla="*/ 640990 h 1044430"/>
              <a:gd name="connsiteX27-55" fmla="*/ 11552218 w 12205236"/>
              <a:gd name="connsiteY27-56" fmla="*/ 643047 h 1044430"/>
              <a:gd name="connsiteX28-57" fmla="*/ 11546797 w 12205236"/>
              <a:gd name="connsiteY28-58" fmla="*/ 630708 h 1044430"/>
              <a:gd name="connsiteX29-59" fmla="*/ 11548105 w 12205236"/>
              <a:gd name="connsiteY29-60" fmla="*/ 604535 h 1044430"/>
              <a:gd name="connsiteX30-61" fmla="*/ 11563248 w 12205236"/>
              <a:gd name="connsiteY30-62" fmla="*/ 482269 h 1044430"/>
              <a:gd name="connsiteX31-63" fmla="*/ 11562874 w 12205236"/>
              <a:gd name="connsiteY31-64" fmla="*/ 474230 h 1044430"/>
              <a:gd name="connsiteX32-65" fmla="*/ 11559135 w 12205236"/>
              <a:gd name="connsiteY32-66" fmla="*/ 473903 h 1044430"/>
              <a:gd name="connsiteX33-67" fmla="*/ 11566614 w 12205236"/>
              <a:gd name="connsiteY33-68" fmla="*/ 432915 h 1044430"/>
              <a:gd name="connsiteX34-69" fmla="*/ 11534832 w 12205236"/>
              <a:gd name="connsiteY34-70" fmla="*/ 477783 h 1044430"/>
              <a:gd name="connsiteX35-71" fmla="*/ 11566614 w 12205236"/>
              <a:gd name="connsiteY35-72" fmla="*/ 432915 h 1044430"/>
              <a:gd name="connsiteX36-73" fmla="*/ 11397236 w 12205236"/>
              <a:gd name="connsiteY36-74" fmla="*/ 427493 h 1044430"/>
              <a:gd name="connsiteX37-75" fmla="*/ 11415558 w 12205236"/>
              <a:gd name="connsiteY37-76" fmla="*/ 452544 h 1044430"/>
              <a:gd name="connsiteX38-77" fmla="*/ 11502676 w 12205236"/>
              <a:gd name="connsiteY38-78" fmla="*/ 486756 h 1044430"/>
              <a:gd name="connsiteX39-79" fmla="*/ 11513333 w 12205236"/>
              <a:gd name="connsiteY39-80" fmla="*/ 482269 h 1044430"/>
              <a:gd name="connsiteX40-81" fmla="*/ 11520063 w 12205236"/>
              <a:gd name="connsiteY40-82" fmla="*/ 459835 h 1044430"/>
              <a:gd name="connsiteX41-83" fmla="*/ 11397236 w 12205236"/>
              <a:gd name="connsiteY41-84" fmla="*/ 427493 h 1044430"/>
              <a:gd name="connsiteX42-85" fmla="*/ 10946687 w 12205236"/>
              <a:gd name="connsiteY42-86" fmla="*/ 423941 h 1044430"/>
              <a:gd name="connsiteX43-87" fmla="*/ 10942386 w 12205236"/>
              <a:gd name="connsiteY43-88" fmla="*/ 428241 h 1044430"/>
              <a:gd name="connsiteX44-89" fmla="*/ 10897893 w 12205236"/>
              <a:gd name="connsiteY44-90" fmla="*/ 500778 h 1044430"/>
              <a:gd name="connsiteX45-91" fmla="*/ 10888732 w 12205236"/>
              <a:gd name="connsiteY45-92" fmla="*/ 530876 h 1044430"/>
              <a:gd name="connsiteX46-93" fmla="*/ 10876394 w 12205236"/>
              <a:gd name="connsiteY46-94" fmla="*/ 565275 h 1044430"/>
              <a:gd name="connsiteX47-95" fmla="*/ 10840686 w 12205236"/>
              <a:gd name="connsiteY47-96" fmla="*/ 659311 h 1044430"/>
              <a:gd name="connsiteX48-97" fmla="*/ 10840312 w 12205236"/>
              <a:gd name="connsiteY48-98" fmla="*/ 679689 h 1044430"/>
              <a:gd name="connsiteX49-99" fmla="*/ 10848164 w 12205236"/>
              <a:gd name="connsiteY49-100" fmla="*/ 687167 h 1044430"/>
              <a:gd name="connsiteX50-101" fmla="*/ 10866859 w 12205236"/>
              <a:gd name="connsiteY50-102" fmla="*/ 686606 h 1044430"/>
              <a:gd name="connsiteX51-103" fmla="*/ 11009689 w 12205236"/>
              <a:gd name="connsiteY51-104" fmla="*/ 686606 h 1044430"/>
              <a:gd name="connsiteX52-105" fmla="*/ 11048948 w 12205236"/>
              <a:gd name="connsiteY52-106" fmla="*/ 686980 h 1044430"/>
              <a:gd name="connsiteX53-107" fmla="*/ 11054931 w 12205236"/>
              <a:gd name="connsiteY53-108" fmla="*/ 681559 h 1044430"/>
              <a:gd name="connsiteX54-109" fmla="*/ 10998846 w 12205236"/>
              <a:gd name="connsiteY54-110" fmla="*/ 577240 h 1044430"/>
              <a:gd name="connsiteX55-111" fmla="*/ 10985572 w 12205236"/>
              <a:gd name="connsiteY55-112" fmla="*/ 545459 h 1044430"/>
              <a:gd name="connsiteX56-113" fmla="*/ 10981272 w 12205236"/>
              <a:gd name="connsiteY56-114" fmla="*/ 514051 h 1044430"/>
              <a:gd name="connsiteX57-115" fmla="*/ 10950238 w 12205236"/>
              <a:gd name="connsiteY57-116" fmla="*/ 428989 h 1044430"/>
              <a:gd name="connsiteX58-117" fmla="*/ 10946687 w 12205236"/>
              <a:gd name="connsiteY58-118" fmla="*/ 423941 h 1044430"/>
              <a:gd name="connsiteX59-119" fmla="*/ 11552779 w 12205236"/>
              <a:gd name="connsiteY59-120" fmla="*/ 389729 h 1044430"/>
              <a:gd name="connsiteX60-121" fmla="*/ 11548853 w 12205236"/>
              <a:gd name="connsiteY60-122" fmla="*/ 393468 h 1044430"/>
              <a:gd name="connsiteX61-123" fmla="*/ 11541375 w 12205236"/>
              <a:gd name="connsiteY61-124" fmla="*/ 436654 h 1044430"/>
              <a:gd name="connsiteX62-125" fmla="*/ 11544180 w 12205236"/>
              <a:gd name="connsiteY62-126" fmla="*/ 440579 h 1044430"/>
              <a:gd name="connsiteX63-127" fmla="*/ 11569604 w 12205236"/>
              <a:gd name="connsiteY63-128" fmla="*/ 410854 h 1044430"/>
              <a:gd name="connsiteX64-129" fmla="*/ 11552779 w 12205236"/>
              <a:gd name="connsiteY64-130" fmla="*/ 389729 h 1044430"/>
              <a:gd name="connsiteX65-131" fmla="*/ 10553296 w 12205236"/>
              <a:gd name="connsiteY65-132" fmla="*/ 389238 h 1044430"/>
              <a:gd name="connsiteX66-133" fmla="*/ 10546613 w 12205236"/>
              <a:gd name="connsiteY66-134" fmla="*/ 392159 h 1044430"/>
              <a:gd name="connsiteX67-135" fmla="*/ 10495015 w 12205236"/>
              <a:gd name="connsiteY67-136" fmla="*/ 432540 h 1044430"/>
              <a:gd name="connsiteX68-137" fmla="*/ 10419487 w 12205236"/>
              <a:gd name="connsiteY68-138" fmla="*/ 513677 h 1044430"/>
              <a:gd name="connsiteX69-139" fmla="*/ 10408831 w 12205236"/>
              <a:gd name="connsiteY69-140" fmla="*/ 548824 h 1044430"/>
              <a:gd name="connsiteX70-141" fmla="*/ 10406027 w 12205236"/>
              <a:gd name="connsiteY70-142" fmla="*/ 564341 h 1044430"/>
              <a:gd name="connsiteX71-143" fmla="*/ 10395183 w 12205236"/>
              <a:gd name="connsiteY71-144" fmla="*/ 656881 h 1044430"/>
              <a:gd name="connsiteX72-145" fmla="*/ 10400605 w 12205236"/>
              <a:gd name="connsiteY72-146" fmla="*/ 701375 h 1044430"/>
              <a:gd name="connsiteX73-147" fmla="*/ 10411448 w 12205236"/>
              <a:gd name="connsiteY73-148" fmla="*/ 710910 h 1044430"/>
              <a:gd name="connsiteX74-149" fmla="*/ 10487911 w 12205236"/>
              <a:gd name="connsiteY74-150" fmla="*/ 705488 h 1044430"/>
              <a:gd name="connsiteX75-151" fmla="*/ 10681778 w 12205236"/>
              <a:gd name="connsiteY75-152" fmla="*/ 693336 h 1044430"/>
              <a:gd name="connsiteX76-153" fmla="*/ 10697669 w 12205236"/>
              <a:gd name="connsiteY76-154" fmla="*/ 681933 h 1044430"/>
              <a:gd name="connsiteX77-155" fmla="*/ 10679348 w 12205236"/>
              <a:gd name="connsiteY77-156" fmla="*/ 672585 h 1044430"/>
              <a:gd name="connsiteX78-157" fmla="*/ 10589238 w 12205236"/>
              <a:gd name="connsiteY78-158" fmla="*/ 551067 h 1044430"/>
              <a:gd name="connsiteX79-159" fmla="*/ 10563812 w 12205236"/>
              <a:gd name="connsiteY79-160" fmla="*/ 480213 h 1044430"/>
              <a:gd name="connsiteX80-161" fmla="*/ 10556895 w 12205236"/>
              <a:gd name="connsiteY80-162" fmla="*/ 395711 h 1044430"/>
              <a:gd name="connsiteX81-163" fmla="*/ 10553296 w 12205236"/>
              <a:gd name="connsiteY81-164" fmla="*/ 389238 h 1044430"/>
              <a:gd name="connsiteX82-165" fmla="*/ 10641210 w 12205236"/>
              <a:gd name="connsiteY82-166" fmla="*/ 347478 h 1044430"/>
              <a:gd name="connsiteX83-167" fmla="*/ 10632984 w 12205236"/>
              <a:gd name="connsiteY83-168" fmla="*/ 351404 h 1044430"/>
              <a:gd name="connsiteX84-169" fmla="*/ 10627562 w 12205236"/>
              <a:gd name="connsiteY84-170" fmla="*/ 370847 h 1044430"/>
              <a:gd name="connsiteX85-171" fmla="*/ 10624197 w 12205236"/>
              <a:gd name="connsiteY85-172" fmla="*/ 384494 h 1044430"/>
              <a:gd name="connsiteX86-173" fmla="*/ 10619897 w 12205236"/>
              <a:gd name="connsiteY86-174" fmla="*/ 408237 h 1044430"/>
              <a:gd name="connsiteX87-175" fmla="*/ 10618402 w 12205236"/>
              <a:gd name="connsiteY87-176" fmla="*/ 416276 h 1044430"/>
              <a:gd name="connsiteX88-177" fmla="*/ 10614850 w 12205236"/>
              <a:gd name="connsiteY88-178" fmla="*/ 491617 h 1044430"/>
              <a:gd name="connsiteX89-179" fmla="*/ 10628684 w 12205236"/>
              <a:gd name="connsiteY89-180" fmla="*/ 528446 h 1044430"/>
              <a:gd name="connsiteX90-181" fmla="*/ 10636349 w 12205236"/>
              <a:gd name="connsiteY90-182" fmla="*/ 543215 h 1044430"/>
              <a:gd name="connsiteX91-183" fmla="*/ 10660466 w 12205236"/>
              <a:gd name="connsiteY91-184" fmla="*/ 592383 h 1044430"/>
              <a:gd name="connsiteX92-185" fmla="*/ 10713372 w 12205236"/>
              <a:gd name="connsiteY92-186" fmla="*/ 648842 h 1044430"/>
              <a:gd name="connsiteX93-187" fmla="*/ 10729824 w 12205236"/>
              <a:gd name="connsiteY93-188" fmla="*/ 672024 h 1044430"/>
              <a:gd name="connsiteX94-189" fmla="*/ 10734685 w 12205236"/>
              <a:gd name="connsiteY94-190" fmla="*/ 678567 h 1044430"/>
              <a:gd name="connsiteX95-191" fmla="*/ 10779366 w 12205236"/>
              <a:gd name="connsiteY95-192" fmla="*/ 690719 h 1044430"/>
              <a:gd name="connsiteX96-193" fmla="*/ 10807409 w 12205236"/>
              <a:gd name="connsiteY96-194" fmla="*/ 669781 h 1044430"/>
              <a:gd name="connsiteX97-195" fmla="*/ 10813204 w 12205236"/>
              <a:gd name="connsiteY97-196" fmla="*/ 655012 h 1044430"/>
              <a:gd name="connsiteX98-197" fmla="*/ 10833956 w 12205236"/>
              <a:gd name="connsiteY98-198" fmla="*/ 531811 h 1044430"/>
              <a:gd name="connsiteX99-199" fmla="*/ 10842742 w 12205236"/>
              <a:gd name="connsiteY99-200" fmla="*/ 502086 h 1044430"/>
              <a:gd name="connsiteX100-201" fmla="*/ 10859754 w 12205236"/>
              <a:gd name="connsiteY100-202" fmla="*/ 474604 h 1044430"/>
              <a:gd name="connsiteX101-203" fmla="*/ 10892658 w 12205236"/>
              <a:gd name="connsiteY101-204" fmla="*/ 368790 h 1044430"/>
              <a:gd name="connsiteX102-205" fmla="*/ 10885180 w 12205236"/>
              <a:gd name="connsiteY102-206" fmla="*/ 362621 h 1044430"/>
              <a:gd name="connsiteX103-207" fmla="*/ 10836199 w 12205236"/>
              <a:gd name="connsiteY103-208" fmla="*/ 374025 h 1044430"/>
              <a:gd name="connsiteX104-209" fmla="*/ 10791518 w 12205236"/>
              <a:gd name="connsiteY104-210" fmla="*/ 379634 h 1044430"/>
              <a:gd name="connsiteX105-211" fmla="*/ 10745154 w 12205236"/>
              <a:gd name="connsiteY105-212" fmla="*/ 377016 h 1044430"/>
              <a:gd name="connsiteX106-213" fmla="*/ 10727020 w 12205236"/>
              <a:gd name="connsiteY106-214" fmla="*/ 374586 h 1044430"/>
              <a:gd name="connsiteX107-215" fmla="*/ 10711503 w 12205236"/>
              <a:gd name="connsiteY107-216" fmla="*/ 371408 h 1044430"/>
              <a:gd name="connsiteX108-217" fmla="*/ 10693369 w 12205236"/>
              <a:gd name="connsiteY108-218" fmla="*/ 367108 h 1044430"/>
              <a:gd name="connsiteX109-219" fmla="*/ 10653735 w 12205236"/>
              <a:gd name="connsiteY109-220" fmla="*/ 352713 h 1044430"/>
              <a:gd name="connsiteX110-221" fmla="*/ 10641210 w 12205236"/>
              <a:gd name="connsiteY110-222" fmla="*/ 347478 h 1044430"/>
              <a:gd name="connsiteX111-223" fmla="*/ 10369758 w 12205236"/>
              <a:gd name="connsiteY111-224" fmla="*/ 338879 h 1044430"/>
              <a:gd name="connsiteX112-225" fmla="*/ 10362654 w 12205236"/>
              <a:gd name="connsiteY112-226" fmla="*/ 357948 h 1044430"/>
              <a:gd name="connsiteX113-227" fmla="*/ 10364898 w 12205236"/>
              <a:gd name="connsiteY113-228" fmla="*/ 358695 h 1044430"/>
              <a:gd name="connsiteX114-229" fmla="*/ 10369758 w 12205236"/>
              <a:gd name="connsiteY114-230" fmla="*/ 338879 h 1044430"/>
              <a:gd name="connsiteX115-231" fmla="*/ 11346424 w 12205236"/>
              <a:gd name="connsiteY115-232" fmla="*/ 288619 h 1044430"/>
              <a:gd name="connsiteX116-233" fmla="*/ 11350474 w 12205236"/>
              <a:gd name="connsiteY116-234" fmla="*/ 306943 h 1044430"/>
              <a:gd name="connsiteX117-235" fmla="*/ 11351060 w 12205236"/>
              <a:gd name="connsiteY117-236" fmla="*/ 322053 h 1044430"/>
              <a:gd name="connsiteX118-237" fmla="*/ 11346424 w 12205236"/>
              <a:gd name="connsiteY118-238" fmla="*/ 288619 h 1044430"/>
              <a:gd name="connsiteX119-239" fmla="*/ 11349751 w 12205236"/>
              <a:gd name="connsiteY119-240" fmla="*/ 159406 h 1044430"/>
              <a:gd name="connsiteX120-241" fmla="*/ 11338160 w 12205236"/>
              <a:gd name="connsiteY120-242" fmla="*/ 178288 h 1044430"/>
              <a:gd name="connsiteX121-243" fmla="*/ 11336104 w 12205236"/>
              <a:gd name="connsiteY121-244" fmla="*/ 214183 h 1044430"/>
              <a:gd name="connsiteX122-245" fmla="*/ 11346424 w 12205236"/>
              <a:gd name="connsiteY122-246" fmla="*/ 288619 h 1044430"/>
              <a:gd name="connsiteX123-247" fmla="*/ 11329934 w 12205236"/>
              <a:gd name="connsiteY123-248" fmla="*/ 213996 h 1044430"/>
              <a:gd name="connsiteX124-249" fmla="*/ 11331617 w 12205236"/>
              <a:gd name="connsiteY124-250" fmla="*/ 176232 h 1044430"/>
              <a:gd name="connsiteX125-251" fmla="*/ 11330682 w 12205236"/>
              <a:gd name="connsiteY125-252" fmla="*/ 166697 h 1044430"/>
              <a:gd name="connsiteX126-253" fmla="*/ 11320587 w 12205236"/>
              <a:gd name="connsiteY126-254" fmla="*/ 169315 h 1044430"/>
              <a:gd name="connsiteX127-255" fmla="*/ 11315166 w 12205236"/>
              <a:gd name="connsiteY127-256" fmla="*/ 172680 h 1044430"/>
              <a:gd name="connsiteX128-257" fmla="*/ 11277776 w 12205236"/>
              <a:gd name="connsiteY128-258" fmla="*/ 204461 h 1044430"/>
              <a:gd name="connsiteX129-259" fmla="*/ 11265436 w 12205236"/>
              <a:gd name="connsiteY129-260" fmla="*/ 217174 h 1044430"/>
              <a:gd name="connsiteX130-261" fmla="*/ 11199630 w 12205236"/>
              <a:gd name="connsiteY130-262" fmla="*/ 287467 h 1044430"/>
              <a:gd name="connsiteX131-263" fmla="*/ 11051004 w 12205236"/>
              <a:gd name="connsiteY131-264" fmla="*/ 311958 h 1044430"/>
              <a:gd name="connsiteX132-265" fmla="*/ 11045770 w 12205236"/>
              <a:gd name="connsiteY132-266" fmla="*/ 310088 h 1044430"/>
              <a:gd name="connsiteX133-267" fmla="*/ 11027636 w 12205236"/>
              <a:gd name="connsiteY133-268" fmla="*/ 345983 h 1044430"/>
              <a:gd name="connsiteX134-269" fmla="*/ 11014175 w 12205236"/>
              <a:gd name="connsiteY134-270" fmla="*/ 376643 h 1044430"/>
              <a:gd name="connsiteX135-271" fmla="*/ 11019036 w 12205236"/>
              <a:gd name="connsiteY135-272" fmla="*/ 430484 h 1044430"/>
              <a:gd name="connsiteX136-273" fmla="*/ 11019036 w 12205236"/>
              <a:gd name="connsiteY136-274" fmla="*/ 430671 h 1044430"/>
              <a:gd name="connsiteX137-275" fmla="*/ 11019784 w 12205236"/>
              <a:gd name="connsiteY137-276" fmla="*/ 435158 h 1044430"/>
              <a:gd name="connsiteX138-277" fmla="*/ 11028197 w 12205236"/>
              <a:gd name="connsiteY138-278" fmla="*/ 513490 h 1044430"/>
              <a:gd name="connsiteX139-279" fmla="*/ 11049322 w 12205236"/>
              <a:gd name="connsiteY139-280" fmla="*/ 556676 h 1044430"/>
              <a:gd name="connsiteX140-281" fmla="*/ 11049883 w 12205236"/>
              <a:gd name="connsiteY140-282" fmla="*/ 566023 h 1044430"/>
              <a:gd name="connsiteX141-283" fmla="*/ 11085590 w 12205236"/>
              <a:gd name="connsiteY141-284" fmla="*/ 679128 h 1044430"/>
              <a:gd name="connsiteX142-285" fmla="*/ 11104472 w 12205236"/>
              <a:gd name="connsiteY142-286" fmla="*/ 689971 h 1044430"/>
              <a:gd name="connsiteX143-287" fmla="*/ 11317035 w 12205236"/>
              <a:gd name="connsiteY143-288" fmla="*/ 699880 h 1044430"/>
              <a:gd name="connsiteX144-289" fmla="*/ 11460986 w 12205236"/>
              <a:gd name="connsiteY144-290" fmla="*/ 711097 h 1044430"/>
              <a:gd name="connsiteX145-291" fmla="*/ 11472764 w 12205236"/>
              <a:gd name="connsiteY145-292" fmla="*/ 703993 h 1044430"/>
              <a:gd name="connsiteX146-293" fmla="*/ 11480056 w 12205236"/>
              <a:gd name="connsiteY146-294" fmla="*/ 653703 h 1044430"/>
              <a:gd name="connsiteX147-295" fmla="*/ 11491272 w 12205236"/>
              <a:gd name="connsiteY147-296" fmla="*/ 594066 h 1044430"/>
              <a:gd name="connsiteX148-297" fmla="*/ 11500620 w 12205236"/>
              <a:gd name="connsiteY148-298" fmla="*/ 565649 h 1044430"/>
              <a:gd name="connsiteX149-299" fmla="*/ 11508659 w 12205236"/>
              <a:gd name="connsiteY149-300" fmla="*/ 503582 h 1044430"/>
              <a:gd name="connsiteX150-301" fmla="*/ 11499124 w 12205236"/>
              <a:gd name="connsiteY150-302" fmla="*/ 492925 h 1044430"/>
              <a:gd name="connsiteX151-303" fmla="*/ 11412193 w 12205236"/>
              <a:gd name="connsiteY151-304" fmla="*/ 457405 h 1044430"/>
              <a:gd name="connsiteX152-305" fmla="*/ 11392189 w 12205236"/>
              <a:gd name="connsiteY152-306" fmla="*/ 434036 h 1044430"/>
              <a:gd name="connsiteX153-307" fmla="*/ 11392002 w 12205236"/>
              <a:gd name="connsiteY153-308" fmla="*/ 434223 h 1044430"/>
              <a:gd name="connsiteX154-309" fmla="*/ 11380785 w 12205236"/>
              <a:gd name="connsiteY154-310" fmla="*/ 413845 h 1044430"/>
              <a:gd name="connsiteX155-311" fmla="*/ 11366950 w 12205236"/>
              <a:gd name="connsiteY155-312" fmla="*/ 381503 h 1044430"/>
              <a:gd name="connsiteX156-313" fmla="*/ 11350474 w 12205236"/>
              <a:gd name="connsiteY156-314" fmla="*/ 306943 h 1044430"/>
              <a:gd name="connsiteX157-315" fmla="*/ 11346947 w 12205236"/>
              <a:gd name="connsiteY157-316" fmla="*/ 216052 h 1044430"/>
              <a:gd name="connsiteX158-317" fmla="*/ 11352369 w 12205236"/>
              <a:gd name="connsiteY158-318" fmla="*/ 178475 h 1044430"/>
              <a:gd name="connsiteX159-319" fmla="*/ 11354986 w 12205236"/>
              <a:gd name="connsiteY159-320" fmla="*/ 164828 h 1044430"/>
              <a:gd name="connsiteX160-321" fmla="*/ 11349751 w 12205236"/>
              <a:gd name="connsiteY160-322" fmla="*/ 159406 h 1044430"/>
              <a:gd name="connsiteX161-323" fmla="*/ 10931520 w 12205236"/>
              <a:gd name="connsiteY161-324" fmla="*/ 265 h 1044430"/>
              <a:gd name="connsiteX162-325" fmla="*/ 10940144 w 12205236"/>
              <a:gd name="connsiteY162-326" fmla="*/ 2929 h 1044430"/>
              <a:gd name="connsiteX163-327" fmla="*/ 10943321 w 12205236"/>
              <a:gd name="connsiteY163-328" fmla="*/ 6668 h 1044430"/>
              <a:gd name="connsiteX164-329" fmla="*/ 10943695 w 12205236"/>
              <a:gd name="connsiteY164-330" fmla="*/ 30224 h 1044430"/>
              <a:gd name="connsiteX165-331" fmla="*/ 10937526 w 12205236"/>
              <a:gd name="connsiteY165-332" fmla="*/ 48731 h 1044430"/>
              <a:gd name="connsiteX166-333" fmla="*/ 10936218 w 12205236"/>
              <a:gd name="connsiteY166-334" fmla="*/ 54901 h 1044430"/>
              <a:gd name="connsiteX167-335" fmla="*/ 10930983 w 12205236"/>
              <a:gd name="connsiteY167-336" fmla="*/ 47797 h 1044430"/>
              <a:gd name="connsiteX168-337" fmla="*/ 10930422 w 12205236"/>
              <a:gd name="connsiteY168-338" fmla="*/ 68175 h 1044430"/>
              <a:gd name="connsiteX169-339" fmla="*/ 10937713 w 12205236"/>
              <a:gd name="connsiteY169-340" fmla="*/ 79765 h 1044430"/>
              <a:gd name="connsiteX170-341" fmla="*/ 10973794 w 12205236"/>
              <a:gd name="connsiteY170-342" fmla="*/ 105751 h 1044430"/>
              <a:gd name="connsiteX171-343" fmla="*/ 10977346 w 12205236"/>
              <a:gd name="connsiteY171-344" fmla="*/ 109864 h 1044430"/>
              <a:gd name="connsiteX172-345" fmla="*/ 11013802 w 12205236"/>
              <a:gd name="connsiteY172-346" fmla="*/ 137159 h 1044430"/>
              <a:gd name="connsiteX173-347" fmla="*/ 11039975 w 12205236"/>
              <a:gd name="connsiteY173-348" fmla="*/ 163145 h 1044430"/>
              <a:gd name="connsiteX174-349" fmla="*/ 11087834 w 12205236"/>
              <a:gd name="connsiteY174-350" fmla="*/ 197731 h 1044430"/>
              <a:gd name="connsiteX175-351" fmla="*/ 11181870 w 12205236"/>
              <a:gd name="connsiteY175-352" fmla="*/ 189131 h 1044430"/>
              <a:gd name="connsiteX176-353" fmla="*/ 11210660 w 12205236"/>
              <a:gd name="connsiteY176-354" fmla="*/ 156041 h 1044430"/>
              <a:gd name="connsiteX177-355" fmla="*/ 11217204 w 12205236"/>
              <a:gd name="connsiteY177-356" fmla="*/ 145011 h 1044430"/>
              <a:gd name="connsiteX178-357" fmla="*/ 11235712 w 12205236"/>
              <a:gd name="connsiteY178-358" fmla="*/ 107621 h 1044430"/>
              <a:gd name="connsiteX179-359" fmla="*/ 11240946 w 12205236"/>
              <a:gd name="connsiteY179-360" fmla="*/ 77335 h 1044430"/>
              <a:gd name="connsiteX180-361" fmla="*/ 11252911 w 12205236"/>
              <a:gd name="connsiteY180-362" fmla="*/ 63875 h 1044430"/>
              <a:gd name="connsiteX181-363" fmla="*/ 11248798 w 12205236"/>
              <a:gd name="connsiteY181-364" fmla="*/ 58827 h 1044430"/>
              <a:gd name="connsiteX182-365" fmla="*/ 11254220 w 12205236"/>
              <a:gd name="connsiteY182-366" fmla="*/ 58453 h 1044430"/>
              <a:gd name="connsiteX183-367" fmla="*/ 11256650 w 12205236"/>
              <a:gd name="connsiteY183-368" fmla="*/ 60136 h 1044430"/>
              <a:gd name="connsiteX184-369" fmla="*/ 11279458 w 12205236"/>
              <a:gd name="connsiteY184-370" fmla="*/ 63501 h 1044430"/>
              <a:gd name="connsiteX185-371" fmla="*/ 11317035 w 12205236"/>
              <a:gd name="connsiteY185-372" fmla="*/ 66305 h 1044430"/>
              <a:gd name="connsiteX186-373" fmla="*/ 11329186 w 12205236"/>
              <a:gd name="connsiteY186-374" fmla="*/ 70605 h 1044430"/>
              <a:gd name="connsiteX187-375" fmla="*/ 11336665 w 12205236"/>
              <a:gd name="connsiteY187-376" fmla="*/ 72848 h 1044430"/>
              <a:gd name="connsiteX188-377" fmla="*/ 11374428 w 12205236"/>
              <a:gd name="connsiteY188-378" fmla="*/ 73222 h 1044430"/>
              <a:gd name="connsiteX189-379" fmla="*/ 11397236 w 12205236"/>
              <a:gd name="connsiteY189-380" fmla="*/ 74157 h 1044430"/>
              <a:gd name="connsiteX190-381" fmla="*/ 11411632 w 12205236"/>
              <a:gd name="connsiteY190-382" fmla="*/ 80887 h 1044430"/>
              <a:gd name="connsiteX191-383" fmla="*/ 11431822 w 12205236"/>
              <a:gd name="connsiteY191-384" fmla="*/ 116595 h 1044430"/>
              <a:gd name="connsiteX192-385" fmla="*/ 11428457 w 12205236"/>
              <a:gd name="connsiteY192-386" fmla="*/ 136037 h 1044430"/>
              <a:gd name="connsiteX193-387" fmla="*/ 11425092 w 12205236"/>
              <a:gd name="connsiteY193-388" fmla="*/ 135103 h 1044430"/>
              <a:gd name="connsiteX194-389" fmla="*/ 11421353 w 12205236"/>
              <a:gd name="connsiteY194-390" fmla="*/ 139029 h 1044430"/>
              <a:gd name="connsiteX195-391" fmla="*/ 11401350 w 12205236"/>
              <a:gd name="connsiteY195-392" fmla="*/ 152489 h 1044430"/>
              <a:gd name="connsiteX196-393" fmla="*/ 11380224 w 12205236"/>
              <a:gd name="connsiteY196-394" fmla="*/ 155293 h 1044430"/>
              <a:gd name="connsiteX197-395" fmla="*/ 11358912 w 12205236"/>
              <a:gd name="connsiteY197-396" fmla="*/ 174549 h 1044430"/>
              <a:gd name="connsiteX198-397" fmla="*/ 11358164 w 12205236"/>
              <a:gd name="connsiteY198-398" fmla="*/ 181840 h 1044430"/>
              <a:gd name="connsiteX199-399" fmla="*/ 11352742 w 12205236"/>
              <a:gd name="connsiteY199-400" fmla="*/ 221100 h 1044430"/>
              <a:gd name="connsiteX200-401" fmla="*/ 11351995 w 12205236"/>
              <a:gd name="connsiteY200-402" fmla="*/ 256620 h 1044430"/>
              <a:gd name="connsiteX201-403" fmla="*/ 11363399 w 12205236"/>
              <a:gd name="connsiteY201-404" fmla="*/ 347104 h 1044430"/>
              <a:gd name="connsiteX202-405" fmla="*/ 11399854 w 12205236"/>
              <a:gd name="connsiteY202-406" fmla="*/ 420389 h 1044430"/>
              <a:gd name="connsiteX203-407" fmla="*/ 11514454 w 12205236"/>
              <a:gd name="connsiteY203-408" fmla="*/ 454975 h 1044430"/>
              <a:gd name="connsiteX204-409" fmla="*/ 11525298 w 12205236"/>
              <a:gd name="connsiteY204-410" fmla="*/ 443758 h 1044430"/>
              <a:gd name="connsiteX205-411" fmla="*/ 11537449 w 12205236"/>
              <a:gd name="connsiteY205-412" fmla="*/ 387299 h 1044430"/>
              <a:gd name="connsiteX206-413" fmla="*/ 11538010 w 12205236"/>
              <a:gd name="connsiteY206-414" fmla="*/ 373464 h 1044430"/>
              <a:gd name="connsiteX207-415" fmla="*/ 11532402 w 12205236"/>
              <a:gd name="connsiteY207-416" fmla="*/ 322614 h 1044430"/>
              <a:gd name="connsiteX208-417" fmla="*/ 11533150 w 12205236"/>
              <a:gd name="connsiteY208-418" fmla="*/ 320184 h 1044430"/>
              <a:gd name="connsiteX209-419" fmla="*/ 11534271 w 12205236"/>
              <a:gd name="connsiteY209-420" fmla="*/ 314949 h 1044430"/>
              <a:gd name="connsiteX210-421" fmla="*/ 11551844 w 12205236"/>
              <a:gd name="connsiteY210-422" fmla="*/ 281298 h 1044430"/>
              <a:gd name="connsiteX211-423" fmla="*/ 11568109 w 12205236"/>
              <a:gd name="connsiteY211-424" fmla="*/ 272137 h 1044430"/>
              <a:gd name="connsiteX212-425" fmla="*/ 11574465 w 12205236"/>
              <a:gd name="connsiteY212-426" fmla="*/ 255873 h 1044430"/>
              <a:gd name="connsiteX213-427" fmla="*/ 11576709 w 12205236"/>
              <a:gd name="connsiteY213-428" fmla="*/ 255312 h 1044430"/>
              <a:gd name="connsiteX214-429" fmla="*/ 11578765 w 12205236"/>
              <a:gd name="connsiteY214-430" fmla="*/ 239608 h 1044430"/>
              <a:gd name="connsiteX215-431" fmla="*/ 11575587 w 12205236"/>
              <a:gd name="connsiteY215-432" fmla="*/ 231756 h 1044430"/>
              <a:gd name="connsiteX216-433" fmla="*/ 11567735 w 12205236"/>
              <a:gd name="connsiteY216-434" fmla="*/ 236430 h 1044430"/>
              <a:gd name="connsiteX217-435" fmla="*/ 11562688 w 12205236"/>
              <a:gd name="connsiteY217-436" fmla="*/ 238486 h 1044430"/>
              <a:gd name="connsiteX218-437" fmla="*/ 11563248 w 12205236"/>
              <a:gd name="connsiteY218-438" fmla="*/ 208948 h 1044430"/>
              <a:gd name="connsiteX219-439" fmla="*/ 11576522 w 12205236"/>
              <a:gd name="connsiteY219-440" fmla="*/ 198666 h 1044430"/>
              <a:gd name="connsiteX220-441" fmla="*/ 11578952 w 12205236"/>
              <a:gd name="connsiteY220-442" fmla="*/ 186140 h 1044430"/>
              <a:gd name="connsiteX221-443" fmla="*/ 11571100 w 12205236"/>
              <a:gd name="connsiteY221-444" fmla="*/ 171184 h 1044430"/>
              <a:gd name="connsiteX222-445" fmla="*/ 11574465 w 12205236"/>
              <a:gd name="connsiteY222-446" fmla="*/ 153050 h 1044430"/>
              <a:gd name="connsiteX223-447" fmla="*/ 11578578 w 12205236"/>
              <a:gd name="connsiteY223-448" fmla="*/ 129868 h 1044430"/>
              <a:gd name="connsiteX224-449" fmla="*/ 11575400 w 12205236"/>
              <a:gd name="connsiteY224-450" fmla="*/ 124073 h 1044430"/>
              <a:gd name="connsiteX225-451" fmla="*/ 11572409 w 12205236"/>
              <a:gd name="connsiteY225-452" fmla="*/ 124073 h 1044430"/>
              <a:gd name="connsiteX226-453" fmla="*/ 11572409 w 12205236"/>
              <a:gd name="connsiteY226-454" fmla="*/ 122390 h 1044430"/>
              <a:gd name="connsiteX227-455" fmla="*/ 11582878 w 12205236"/>
              <a:gd name="connsiteY227-456" fmla="*/ 105004 h 1044430"/>
              <a:gd name="connsiteX228-457" fmla="*/ 11595591 w 12205236"/>
              <a:gd name="connsiteY228-458" fmla="*/ 97339 h 1044430"/>
              <a:gd name="connsiteX229-459" fmla="*/ 11666258 w 12205236"/>
              <a:gd name="connsiteY229-460" fmla="*/ 134916 h 1044430"/>
              <a:gd name="connsiteX230-461" fmla="*/ 11667754 w 12205236"/>
              <a:gd name="connsiteY230-462" fmla="*/ 137159 h 1044430"/>
              <a:gd name="connsiteX231-463" fmla="*/ 11668875 w 12205236"/>
              <a:gd name="connsiteY231-464" fmla="*/ 163893 h 1044430"/>
              <a:gd name="connsiteX232-465" fmla="*/ 11675231 w 12205236"/>
              <a:gd name="connsiteY232-466" fmla="*/ 182588 h 1044430"/>
              <a:gd name="connsiteX233-467" fmla="*/ 11694861 w 12205236"/>
              <a:gd name="connsiteY233-468" fmla="*/ 195114 h 1044430"/>
              <a:gd name="connsiteX234-469" fmla="*/ 11716174 w 12205236"/>
              <a:gd name="connsiteY234-470" fmla="*/ 226334 h 1044430"/>
              <a:gd name="connsiteX235-471" fmla="*/ 11733747 w 12205236"/>
              <a:gd name="connsiteY235-472" fmla="*/ 283167 h 1044430"/>
              <a:gd name="connsiteX236-473" fmla="*/ 11737673 w 12205236"/>
              <a:gd name="connsiteY236-474" fmla="*/ 337383 h 1044430"/>
              <a:gd name="connsiteX237-475" fmla="*/ 11735804 w 12205236"/>
              <a:gd name="connsiteY237-476" fmla="*/ 409172 h 1044430"/>
              <a:gd name="connsiteX238-477" fmla="*/ 11742534 w 12205236"/>
              <a:gd name="connsiteY238-478" fmla="*/ 502273 h 1044430"/>
              <a:gd name="connsiteX239-479" fmla="*/ 11749451 w 12205236"/>
              <a:gd name="connsiteY239-480" fmla="*/ 573875 h 1044430"/>
              <a:gd name="connsiteX240-481" fmla="*/ 11743094 w 12205236"/>
              <a:gd name="connsiteY240-482" fmla="*/ 614069 h 1044430"/>
              <a:gd name="connsiteX241-483" fmla="*/ 11740477 w 12205236"/>
              <a:gd name="connsiteY241-484" fmla="*/ 624539 h 1044430"/>
              <a:gd name="connsiteX242-485" fmla="*/ 11732625 w 12205236"/>
              <a:gd name="connsiteY242-486" fmla="*/ 663798 h 1044430"/>
              <a:gd name="connsiteX243-487" fmla="*/ 11729634 w 12205236"/>
              <a:gd name="connsiteY243-488" fmla="*/ 674080 h 1044430"/>
              <a:gd name="connsiteX244-489" fmla="*/ 11712248 w 12205236"/>
              <a:gd name="connsiteY244-490" fmla="*/ 697823 h 1044430"/>
              <a:gd name="connsiteX245-491" fmla="*/ 11700283 w 12205236"/>
              <a:gd name="connsiteY245-492" fmla="*/ 726240 h 1044430"/>
              <a:gd name="connsiteX246-493" fmla="*/ 11704957 w 12205236"/>
              <a:gd name="connsiteY246-494" fmla="*/ 730353 h 1044430"/>
              <a:gd name="connsiteX247-495" fmla="*/ 11717330 w 12205236"/>
              <a:gd name="connsiteY247-496" fmla="*/ 732929 h 1044430"/>
              <a:gd name="connsiteX248-497" fmla="*/ 12192000 w 12205236"/>
              <a:gd name="connsiteY248-498" fmla="*/ 732929 h 1044430"/>
              <a:gd name="connsiteX249-499" fmla="*/ 12192000 w 12205236"/>
              <a:gd name="connsiteY249-500" fmla="*/ 825550 h 1044430"/>
              <a:gd name="connsiteX250-501" fmla="*/ 12205236 w 12205236"/>
              <a:gd name="connsiteY250-502" fmla="*/ 832802 h 1044430"/>
              <a:gd name="connsiteX251-503" fmla="*/ 12204487 w 12205236"/>
              <a:gd name="connsiteY251-504" fmla="*/ 1036765 h 1044430"/>
              <a:gd name="connsiteX252-505" fmla="*/ 12196822 w 12205236"/>
              <a:gd name="connsiteY252-506" fmla="*/ 1044430 h 1044430"/>
              <a:gd name="connsiteX253-507" fmla="*/ 10934909 w 12205236"/>
              <a:gd name="connsiteY253-508" fmla="*/ 1044243 h 1044430"/>
              <a:gd name="connsiteX254-509" fmla="*/ 8623269 w 12205236"/>
              <a:gd name="connsiteY254-510" fmla="*/ 1044430 h 1044430"/>
              <a:gd name="connsiteX255-511" fmla="*/ 8614856 w 12205236"/>
              <a:gd name="connsiteY255-512" fmla="*/ 1003114 h 1044430"/>
              <a:gd name="connsiteX256-513" fmla="*/ 8620838 w 12205236"/>
              <a:gd name="connsiteY256-514" fmla="*/ 998253 h 1044430"/>
              <a:gd name="connsiteX257-515" fmla="*/ 8692067 w 12205236"/>
              <a:gd name="connsiteY257-516" fmla="*/ 989092 h 1044430"/>
              <a:gd name="connsiteX258-517" fmla="*/ 9067650 w 12205236"/>
              <a:gd name="connsiteY258-518" fmla="*/ 930203 h 1044430"/>
              <a:gd name="connsiteX259-519" fmla="*/ 9180217 w 12205236"/>
              <a:gd name="connsiteY259-520" fmla="*/ 908775 h 1044430"/>
              <a:gd name="connsiteX260-521" fmla="*/ 0 w 12205236"/>
              <a:gd name="connsiteY260-522" fmla="*/ 908775 h 1044430"/>
              <a:gd name="connsiteX261-523" fmla="*/ 0 w 12205236"/>
              <a:gd name="connsiteY261-524" fmla="*/ 732929 h 1044430"/>
              <a:gd name="connsiteX262-525" fmla="*/ 10184483 w 12205236"/>
              <a:gd name="connsiteY262-526" fmla="*/ 732929 h 1044430"/>
              <a:gd name="connsiteX263-527" fmla="*/ 10336481 w 12205236"/>
              <a:gd name="connsiteY263-528" fmla="*/ 714462 h 1044430"/>
              <a:gd name="connsiteX264-529" fmla="*/ 10349568 w 12205236"/>
              <a:gd name="connsiteY264-530" fmla="*/ 713901 h 1044430"/>
              <a:gd name="connsiteX265-531" fmla="*/ 10356111 w 12205236"/>
              <a:gd name="connsiteY265-532" fmla="*/ 709414 h 1044430"/>
              <a:gd name="connsiteX266-533" fmla="*/ 10354615 w 12205236"/>
              <a:gd name="connsiteY266-534" fmla="*/ 679128 h 1044430"/>
              <a:gd name="connsiteX267-535" fmla="*/ 10358167 w 12205236"/>
              <a:gd name="connsiteY267-536" fmla="*/ 520594 h 1044430"/>
              <a:gd name="connsiteX268-537" fmla="*/ 10372188 w 12205236"/>
              <a:gd name="connsiteY268-538" fmla="*/ 482269 h 1044430"/>
              <a:gd name="connsiteX269-539" fmla="*/ 10396679 w 12205236"/>
              <a:gd name="connsiteY269-540" fmla="*/ 451984 h 1044430"/>
              <a:gd name="connsiteX270-541" fmla="*/ 10447903 w 12205236"/>
              <a:gd name="connsiteY270-542" fmla="*/ 334765 h 1044430"/>
              <a:gd name="connsiteX271-543" fmla="*/ 10448464 w 12205236"/>
              <a:gd name="connsiteY271-544" fmla="*/ 261107 h 1044430"/>
              <a:gd name="connsiteX272-545" fmla="*/ 10446408 w 12205236"/>
              <a:gd name="connsiteY272-546" fmla="*/ 225774 h 1044430"/>
              <a:gd name="connsiteX273-547" fmla="*/ 10448464 w 12205236"/>
              <a:gd name="connsiteY273-548" fmla="*/ 215678 h 1044430"/>
              <a:gd name="connsiteX274-549" fmla="*/ 10453512 w 12205236"/>
              <a:gd name="connsiteY274-550" fmla="*/ 201096 h 1044430"/>
              <a:gd name="connsiteX275-551" fmla="*/ 10442856 w 12205236"/>
              <a:gd name="connsiteY275-552" fmla="*/ 229139 h 1044430"/>
              <a:gd name="connsiteX276-553" fmla="*/ 10417991 w 12205236"/>
              <a:gd name="connsiteY276-554" fmla="*/ 307471 h 1044430"/>
              <a:gd name="connsiteX277-555" fmla="*/ 10413318 w 12205236"/>
              <a:gd name="connsiteY277-556" fmla="*/ 312331 h 1044430"/>
              <a:gd name="connsiteX278-557" fmla="*/ 10410513 w 12205236"/>
              <a:gd name="connsiteY278-558" fmla="*/ 310649 h 1044430"/>
              <a:gd name="connsiteX279-559" fmla="*/ 10388266 w 12205236"/>
              <a:gd name="connsiteY279-560" fmla="*/ 406929 h 1044430"/>
              <a:gd name="connsiteX280-561" fmla="*/ 10366767 w 12205236"/>
              <a:gd name="connsiteY280-562" fmla="*/ 418706 h 1044430"/>
              <a:gd name="connsiteX281-563" fmla="*/ 10364337 w 12205236"/>
              <a:gd name="connsiteY281-564" fmla="*/ 417398 h 1044430"/>
              <a:gd name="connsiteX282-565" fmla="*/ 10363963 w 12205236"/>
              <a:gd name="connsiteY282-566" fmla="*/ 416650 h 1044430"/>
              <a:gd name="connsiteX283-567" fmla="*/ 10365458 w 12205236"/>
              <a:gd name="connsiteY283-568" fmla="*/ 415528 h 1044430"/>
              <a:gd name="connsiteX284-569" fmla="*/ 10368263 w 12205236"/>
              <a:gd name="connsiteY284-570" fmla="*/ 397768 h 1044430"/>
              <a:gd name="connsiteX285-571" fmla="*/ 10360784 w 12205236"/>
              <a:gd name="connsiteY285-572" fmla="*/ 413472 h 1044430"/>
              <a:gd name="connsiteX286-573" fmla="*/ 10362841 w 12205236"/>
              <a:gd name="connsiteY286-574" fmla="*/ 393468 h 1044430"/>
              <a:gd name="connsiteX287-575" fmla="*/ 10356298 w 12205236"/>
              <a:gd name="connsiteY287-576" fmla="*/ 413659 h 1044430"/>
              <a:gd name="connsiteX288-577" fmla="*/ 10355737 w 12205236"/>
              <a:gd name="connsiteY288-578" fmla="*/ 411041 h 1044430"/>
              <a:gd name="connsiteX289-579" fmla="*/ 10356671 w 12205236"/>
              <a:gd name="connsiteY289-580" fmla="*/ 393468 h 1044430"/>
              <a:gd name="connsiteX290-581" fmla="*/ 10355176 w 12205236"/>
              <a:gd name="connsiteY290-582" fmla="*/ 360004 h 1044430"/>
              <a:gd name="connsiteX291-583" fmla="*/ 10369010 w 12205236"/>
              <a:gd name="connsiteY291-584" fmla="*/ 311023 h 1044430"/>
              <a:gd name="connsiteX292-585" fmla="*/ 10397053 w 12205236"/>
              <a:gd name="connsiteY292-586" fmla="*/ 275129 h 1044430"/>
              <a:gd name="connsiteX293-587" fmla="*/ 10414252 w 12205236"/>
              <a:gd name="connsiteY293-588" fmla="*/ 237925 h 1044430"/>
              <a:gd name="connsiteX294-589" fmla="*/ 10429582 w 12205236"/>
              <a:gd name="connsiteY294-590" fmla="*/ 193244 h 1044430"/>
              <a:gd name="connsiteX295-591" fmla="*/ 10435751 w 12205236"/>
              <a:gd name="connsiteY295-592" fmla="*/ 178849 h 1044430"/>
              <a:gd name="connsiteX296-593" fmla="*/ 10450521 w 12205236"/>
              <a:gd name="connsiteY296-594" fmla="*/ 160902 h 1044430"/>
              <a:gd name="connsiteX297-595" fmla="*/ 10481368 w 12205236"/>
              <a:gd name="connsiteY297-596" fmla="*/ 133233 h 1044430"/>
              <a:gd name="connsiteX298-597" fmla="*/ 10489406 w 12205236"/>
              <a:gd name="connsiteY298-598" fmla="*/ 118277 h 1044430"/>
              <a:gd name="connsiteX299-599" fmla="*/ 10506232 w 12205236"/>
              <a:gd name="connsiteY299-600" fmla="*/ 95282 h 1044430"/>
              <a:gd name="connsiteX300-601" fmla="*/ 10529227 w 12205236"/>
              <a:gd name="connsiteY300-602" fmla="*/ 93039 h 1044430"/>
              <a:gd name="connsiteX301-603" fmla="*/ 10577460 w 12205236"/>
              <a:gd name="connsiteY301-604" fmla="*/ 80139 h 1044430"/>
              <a:gd name="connsiteX302-605" fmla="*/ 10582321 w 12205236"/>
              <a:gd name="connsiteY302-606" fmla="*/ 68361 h 1044430"/>
              <a:gd name="connsiteX303-607" fmla="*/ 10581947 w 12205236"/>
              <a:gd name="connsiteY303-608" fmla="*/ 62005 h 1044430"/>
              <a:gd name="connsiteX304-609" fmla="*/ 10581572 w 12205236"/>
              <a:gd name="connsiteY304-610" fmla="*/ 47984 h 1044430"/>
              <a:gd name="connsiteX305-611" fmla="*/ 10576899 w 12205236"/>
              <a:gd name="connsiteY305-612" fmla="*/ 34336 h 1044430"/>
              <a:gd name="connsiteX306-613" fmla="*/ 10572599 w 12205236"/>
              <a:gd name="connsiteY306-614" fmla="*/ 17137 h 1044430"/>
              <a:gd name="connsiteX307-615" fmla="*/ 10579329 w 12205236"/>
              <a:gd name="connsiteY307-616" fmla="*/ 1246 h 1044430"/>
              <a:gd name="connsiteX308-617" fmla="*/ 10594846 w 12205236"/>
              <a:gd name="connsiteY308-618" fmla="*/ 6107 h 1044430"/>
              <a:gd name="connsiteX309-619" fmla="*/ 10632984 w 12205236"/>
              <a:gd name="connsiteY309-620" fmla="*/ 23867 h 1044430"/>
              <a:gd name="connsiteX310-621" fmla="*/ 10701595 w 12205236"/>
              <a:gd name="connsiteY310-622" fmla="*/ 30971 h 1044430"/>
              <a:gd name="connsiteX311-623" fmla="*/ 10770392 w 12205236"/>
              <a:gd name="connsiteY311-624" fmla="*/ 33215 h 1044430"/>
              <a:gd name="connsiteX312-625" fmla="*/ 10898080 w 12205236"/>
              <a:gd name="connsiteY312-626" fmla="*/ 20689 h 1044430"/>
              <a:gd name="connsiteX313-627" fmla="*/ 10923878 w 12205236"/>
              <a:gd name="connsiteY313-628" fmla="*/ 5172 h 1044430"/>
              <a:gd name="connsiteX314-629" fmla="*/ 10931520 w 12205236"/>
              <a:gd name="connsiteY314-630" fmla="*/ 265 h 1044430"/>
              <a:gd name="connsiteX0-631" fmla="*/ 11634616 w 12205236"/>
              <a:gd name="connsiteY0-632" fmla="*/ 695510 h 1044430"/>
              <a:gd name="connsiteX1-633" fmla="*/ 11628681 w 12205236"/>
              <a:gd name="connsiteY1-634" fmla="*/ 699880 h 1044430"/>
              <a:gd name="connsiteX2-635" fmla="*/ 11627185 w 12205236"/>
              <a:gd name="connsiteY2-636" fmla="*/ 725492 h 1044430"/>
              <a:gd name="connsiteX3-637" fmla="*/ 11644384 w 12205236"/>
              <a:gd name="connsiteY3-638" fmla="*/ 729979 h 1044430"/>
              <a:gd name="connsiteX4-639" fmla="*/ 11651863 w 12205236"/>
              <a:gd name="connsiteY4-640" fmla="*/ 730913 h 1044430"/>
              <a:gd name="connsiteX5-641" fmla="*/ 11663080 w 12205236"/>
              <a:gd name="connsiteY5-642" fmla="*/ 719883 h 1044430"/>
              <a:gd name="connsiteX6-643" fmla="*/ 11662519 w 12205236"/>
              <a:gd name="connsiteY6-644" fmla="*/ 715209 h 1044430"/>
              <a:gd name="connsiteX7-645" fmla="*/ 11641954 w 12205236"/>
              <a:gd name="connsiteY7-646" fmla="*/ 696328 h 1044430"/>
              <a:gd name="connsiteX8-647" fmla="*/ 11634616 w 12205236"/>
              <a:gd name="connsiteY8-648" fmla="*/ 695510 h 1044430"/>
              <a:gd name="connsiteX9-649" fmla="*/ 11559135 w 12205236"/>
              <a:gd name="connsiteY9-650" fmla="*/ 473903 h 1044430"/>
              <a:gd name="connsiteX10-651" fmla="*/ 11555396 w 12205236"/>
              <a:gd name="connsiteY10-652" fmla="*/ 476100 h 1044430"/>
              <a:gd name="connsiteX11-653" fmla="*/ 11542684 w 12205236"/>
              <a:gd name="connsiteY11-654" fmla="*/ 481895 h 1044430"/>
              <a:gd name="connsiteX12-655" fmla="*/ 11525110 w 12205236"/>
              <a:gd name="connsiteY12-656" fmla="*/ 505078 h 1044430"/>
              <a:gd name="connsiteX13-657" fmla="*/ 11524736 w 12205236"/>
              <a:gd name="connsiteY13-658" fmla="*/ 515360 h 1044430"/>
              <a:gd name="connsiteX14-659" fmla="*/ 11519876 w 12205236"/>
              <a:gd name="connsiteY14-660" fmla="*/ 555928 h 1044430"/>
              <a:gd name="connsiteX15-661" fmla="*/ 11506976 w 12205236"/>
              <a:gd name="connsiteY15-662" fmla="*/ 603787 h 1044430"/>
              <a:gd name="connsiteX16-663" fmla="*/ 11503611 w 12205236"/>
              <a:gd name="connsiteY16-664" fmla="*/ 628652 h 1044430"/>
              <a:gd name="connsiteX17-665" fmla="*/ 11498190 w 12205236"/>
              <a:gd name="connsiteY17-666" fmla="*/ 677072 h 1044430"/>
              <a:gd name="connsiteX18-667" fmla="*/ 11491646 w 12205236"/>
              <a:gd name="connsiteY18-668" fmla="*/ 701375 h 1044430"/>
              <a:gd name="connsiteX19-669" fmla="*/ 11500246 w 12205236"/>
              <a:gd name="connsiteY19-670" fmla="*/ 714275 h 1044430"/>
              <a:gd name="connsiteX20-671" fmla="*/ 11579139 w 12205236"/>
              <a:gd name="connsiteY20-672" fmla="*/ 722314 h 1044430"/>
              <a:gd name="connsiteX21-673" fmla="*/ 11601573 w 12205236"/>
              <a:gd name="connsiteY21-674" fmla="*/ 701188 h 1044430"/>
              <a:gd name="connsiteX22-675" fmla="*/ 11592039 w 12205236"/>
              <a:gd name="connsiteY22-676" fmla="*/ 685298 h 1044430"/>
              <a:gd name="connsiteX23-677" fmla="*/ 11574652 w 12205236"/>
              <a:gd name="connsiteY23-678" fmla="*/ 650525 h 1044430"/>
              <a:gd name="connsiteX24-679" fmla="*/ 11575400 w 12205236"/>
              <a:gd name="connsiteY24-680" fmla="*/ 643234 h 1044430"/>
              <a:gd name="connsiteX25-681" fmla="*/ 11572035 w 12205236"/>
              <a:gd name="connsiteY25-682" fmla="*/ 635008 h 1044430"/>
              <a:gd name="connsiteX26-683" fmla="*/ 11560257 w 12205236"/>
              <a:gd name="connsiteY26-684" fmla="*/ 640990 h 1044430"/>
              <a:gd name="connsiteX27-685" fmla="*/ 11552218 w 12205236"/>
              <a:gd name="connsiteY27-686" fmla="*/ 643047 h 1044430"/>
              <a:gd name="connsiteX28-687" fmla="*/ 11546797 w 12205236"/>
              <a:gd name="connsiteY28-688" fmla="*/ 630708 h 1044430"/>
              <a:gd name="connsiteX29-689" fmla="*/ 11548105 w 12205236"/>
              <a:gd name="connsiteY29-690" fmla="*/ 604535 h 1044430"/>
              <a:gd name="connsiteX30-691" fmla="*/ 11563248 w 12205236"/>
              <a:gd name="connsiteY30-692" fmla="*/ 482269 h 1044430"/>
              <a:gd name="connsiteX31-693" fmla="*/ 11562874 w 12205236"/>
              <a:gd name="connsiteY31-694" fmla="*/ 474230 h 1044430"/>
              <a:gd name="connsiteX32-695" fmla="*/ 11559135 w 12205236"/>
              <a:gd name="connsiteY32-696" fmla="*/ 473903 h 1044430"/>
              <a:gd name="connsiteX33-697" fmla="*/ 11566614 w 12205236"/>
              <a:gd name="connsiteY33-698" fmla="*/ 432915 h 1044430"/>
              <a:gd name="connsiteX34-699" fmla="*/ 11534832 w 12205236"/>
              <a:gd name="connsiteY34-700" fmla="*/ 477783 h 1044430"/>
              <a:gd name="connsiteX35-701" fmla="*/ 11566614 w 12205236"/>
              <a:gd name="connsiteY35-702" fmla="*/ 432915 h 1044430"/>
              <a:gd name="connsiteX36-703" fmla="*/ 11397236 w 12205236"/>
              <a:gd name="connsiteY36-704" fmla="*/ 427493 h 1044430"/>
              <a:gd name="connsiteX37-705" fmla="*/ 11415558 w 12205236"/>
              <a:gd name="connsiteY37-706" fmla="*/ 452544 h 1044430"/>
              <a:gd name="connsiteX38-707" fmla="*/ 11502676 w 12205236"/>
              <a:gd name="connsiteY38-708" fmla="*/ 486756 h 1044430"/>
              <a:gd name="connsiteX39-709" fmla="*/ 11513333 w 12205236"/>
              <a:gd name="connsiteY39-710" fmla="*/ 482269 h 1044430"/>
              <a:gd name="connsiteX40-711" fmla="*/ 11520063 w 12205236"/>
              <a:gd name="connsiteY40-712" fmla="*/ 459835 h 1044430"/>
              <a:gd name="connsiteX41-713" fmla="*/ 11397236 w 12205236"/>
              <a:gd name="connsiteY41-714" fmla="*/ 427493 h 1044430"/>
              <a:gd name="connsiteX42-715" fmla="*/ 10946687 w 12205236"/>
              <a:gd name="connsiteY42-716" fmla="*/ 423941 h 1044430"/>
              <a:gd name="connsiteX43-717" fmla="*/ 10942386 w 12205236"/>
              <a:gd name="connsiteY43-718" fmla="*/ 428241 h 1044430"/>
              <a:gd name="connsiteX44-719" fmla="*/ 10897893 w 12205236"/>
              <a:gd name="connsiteY44-720" fmla="*/ 500778 h 1044430"/>
              <a:gd name="connsiteX45-721" fmla="*/ 10888732 w 12205236"/>
              <a:gd name="connsiteY45-722" fmla="*/ 530876 h 1044430"/>
              <a:gd name="connsiteX46-723" fmla="*/ 10876394 w 12205236"/>
              <a:gd name="connsiteY46-724" fmla="*/ 565275 h 1044430"/>
              <a:gd name="connsiteX47-725" fmla="*/ 10840686 w 12205236"/>
              <a:gd name="connsiteY47-726" fmla="*/ 659311 h 1044430"/>
              <a:gd name="connsiteX48-727" fmla="*/ 10840312 w 12205236"/>
              <a:gd name="connsiteY48-728" fmla="*/ 679689 h 1044430"/>
              <a:gd name="connsiteX49-729" fmla="*/ 10848164 w 12205236"/>
              <a:gd name="connsiteY49-730" fmla="*/ 687167 h 1044430"/>
              <a:gd name="connsiteX50-731" fmla="*/ 10866859 w 12205236"/>
              <a:gd name="connsiteY50-732" fmla="*/ 686606 h 1044430"/>
              <a:gd name="connsiteX51-733" fmla="*/ 11009689 w 12205236"/>
              <a:gd name="connsiteY51-734" fmla="*/ 686606 h 1044430"/>
              <a:gd name="connsiteX52-735" fmla="*/ 11048948 w 12205236"/>
              <a:gd name="connsiteY52-736" fmla="*/ 686980 h 1044430"/>
              <a:gd name="connsiteX53-737" fmla="*/ 11054931 w 12205236"/>
              <a:gd name="connsiteY53-738" fmla="*/ 681559 h 1044430"/>
              <a:gd name="connsiteX54-739" fmla="*/ 10998846 w 12205236"/>
              <a:gd name="connsiteY54-740" fmla="*/ 577240 h 1044430"/>
              <a:gd name="connsiteX55-741" fmla="*/ 10985572 w 12205236"/>
              <a:gd name="connsiteY55-742" fmla="*/ 545459 h 1044430"/>
              <a:gd name="connsiteX56-743" fmla="*/ 10981272 w 12205236"/>
              <a:gd name="connsiteY56-744" fmla="*/ 514051 h 1044430"/>
              <a:gd name="connsiteX57-745" fmla="*/ 10950238 w 12205236"/>
              <a:gd name="connsiteY57-746" fmla="*/ 428989 h 1044430"/>
              <a:gd name="connsiteX58-747" fmla="*/ 10946687 w 12205236"/>
              <a:gd name="connsiteY58-748" fmla="*/ 423941 h 1044430"/>
              <a:gd name="connsiteX59-749" fmla="*/ 11552779 w 12205236"/>
              <a:gd name="connsiteY59-750" fmla="*/ 389729 h 1044430"/>
              <a:gd name="connsiteX60-751" fmla="*/ 11548853 w 12205236"/>
              <a:gd name="connsiteY60-752" fmla="*/ 393468 h 1044430"/>
              <a:gd name="connsiteX61-753" fmla="*/ 11541375 w 12205236"/>
              <a:gd name="connsiteY61-754" fmla="*/ 436654 h 1044430"/>
              <a:gd name="connsiteX62-755" fmla="*/ 11544180 w 12205236"/>
              <a:gd name="connsiteY62-756" fmla="*/ 440579 h 1044430"/>
              <a:gd name="connsiteX63-757" fmla="*/ 11569604 w 12205236"/>
              <a:gd name="connsiteY63-758" fmla="*/ 410854 h 1044430"/>
              <a:gd name="connsiteX64-759" fmla="*/ 11552779 w 12205236"/>
              <a:gd name="connsiteY64-760" fmla="*/ 389729 h 1044430"/>
              <a:gd name="connsiteX65-761" fmla="*/ 10553296 w 12205236"/>
              <a:gd name="connsiteY65-762" fmla="*/ 389238 h 1044430"/>
              <a:gd name="connsiteX66-763" fmla="*/ 10546613 w 12205236"/>
              <a:gd name="connsiteY66-764" fmla="*/ 392159 h 1044430"/>
              <a:gd name="connsiteX67-765" fmla="*/ 10495015 w 12205236"/>
              <a:gd name="connsiteY67-766" fmla="*/ 432540 h 1044430"/>
              <a:gd name="connsiteX68-767" fmla="*/ 10419487 w 12205236"/>
              <a:gd name="connsiteY68-768" fmla="*/ 513677 h 1044430"/>
              <a:gd name="connsiteX69-769" fmla="*/ 10408831 w 12205236"/>
              <a:gd name="connsiteY69-770" fmla="*/ 548824 h 1044430"/>
              <a:gd name="connsiteX70-771" fmla="*/ 10406027 w 12205236"/>
              <a:gd name="connsiteY70-772" fmla="*/ 564341 h 1044430"/>
              <a:gd name="connsiteX71-773" fmla="*/ 10395183 w 12205236"/>
              <a:gd name="connsiteY71-774" fmla="*/ 656881 h 1044430"/>
              <a:gd name="connsiteX72-775" fmla="*/ 10400605 w 12205236"/>
              <a:gd name="connsiteY72-776" fmla="*/ 701375 h 1044430"/>
              <a:gd name="connsiteX73-777" fmla="*/ 10411448 w 12205236"/>
              <a:gd name="connsiteY73-778" fmla="*/ 710910 h 1044430"/>
              <a:gd name="connsiteX74-779" fmla="*/ 10487911 w 12205236"/>
              <a:gd name="connsiteY74-780" fmla="*/ 705488 h 1044430"/>
              <a:gd name="connsiteX75-781" fmla="*/ 10681778 w 12205236"/>
              <a:gd name="connsiteY75-782" fmla="*/ 693336 h 1044430"/>
              <a:gd name="connsiteX76-783" fmla="*/ 10697669 w 12205236"/>
              <a:gd name="connsiteY76-784" fmla="*/ 681933 h 1044430"/>
              <a:gd name="connsiteX77-785" fmla="*/ 10679348 w 12205236"/>
              <a:gd name="connsiteY77-786" fmla="*/ 672585 h 1044430"/>
              <a:gd name="connsiteX78-787" fmla="*/ 10589238 w 12205236"/>
              <a:gd name="connsiteY78-788" fmla="*/ 551067 h 1044430"/>
              <a:gd name="connsiteX79-789" fmla="*/ 10563812 w 12205236"/>
              <a:gd name="connsiteY79-790" fmla="*/ 480213 h 1044430"/>
              <a:gd name="connsiteX80-791" fmla="*/ 10556895 w 12205236"/>
              <a:gd name="connsiteY80-792" fmla="*/ 395711 h 1044430"/>
              <a:gd name="connsiteX81-793" fmla="*/ 10553296 w 12205236"/>
              <a:gd name="connsiteY81-794" fmla="*/ 389238 h 1044430"/>
              <a:gd name="connsiteX82-795" fmla="*/ 10641210 w 12205236"/>
              <a:gd name="connsiteY82-796" fmla="*/ 347478 h 1044430"/>
              <a:gd name="connsiteX83-797" fmla="*/ 10632984 w 12205236"/>
              <a:gd name="connsiteY83-798" fmla="*/ 351404 h 1044430"/>
              <a:gd name="connsiteX84-799" fmla="*/ 10627562 w 12205236"/>
              <a:gd name="connsiteY84-800" fmla="*/ 370847 h 1044430"/>
              <a:gd name="connsiteX85-801" fmla="*/ 10624197 w 12205236"/>
              <a:gd name="connsiteY85-802" fmla="*/ 384494 h 1044430"/>
              <a:gd name="connsiteX86-803" fmla="*/ 10619897 w 12205236"/>
              <a:gd name="connsiteY86-804" fmla="*/ 408237 h 1044430"/>
              <a:gd name="connsiteX87-805" fmla="*/ 10618402 w 12205236"/>
              <a:gd name="connsiteY87-806" fmla="*/ 416276 h 1044430"/>
              <a:gd name="connsiteX88-807" fmla="*/ 10614850 w 12205236"/>
              <a:gd name="connsiteY88-808" fmla="*/ 491617 h 1044430"/>
              <a:gd name="connsiteX89-809" fmla="*/ 10628684 w 12205236"/>
              <a:gd name="connsiteY89-810" fmla="*/ 528446 h 1044430"/>
              <a:gd name="connsiteX90-811" fmla="*/ 10636349 w 12205236"/>
              <a:gd name="connsiteY90-812" fmla="*/ 543215 h 1044430"/>
              <a:gd name="connsiteX91-813" fmla="*/ 10660466 w 12205236"/>
              <a:gd name="connsiteY91-814" fmla="*/ 592383 h 1044430"/>
              <a:gd name="connsiteX92-815" fmla="*/ 10713372 w 12205236"/>
              <a:gd name="connsiteY92-816" fmla="*/ 648842 h 1044430"/>
              <a:gd name="connsiteX93-817" fmla="*/ 10729824 w 12205236"/>
              <a:gd name="connsiteY93-818" fmla="*/ 672024 h 1044430"/>
              <a:gd name="connsiteX94-819" fmla="*/ 10734685 w 12205236"/>
              <a:gd name="connsiteY94-820" fmla="*/ 678567 h 1044430"/>
              <a:gd name="connsiteX95-821" fmla="*/ 10779366 w 12205236"/>
              <a:gd name="connsiteY95-822" fmla="*/ 690719 h 1044430"/>
              <a:gd name="connsiteX96-823" fmla="*/ 10807409 w 12205236"/>
              <a:gd name="connsiteY96-824" fmla="*/ 669781 h 1044430"/>
              <a:gd name="connsiteX97-825" fmla="*/ 10813204 w 12205236"/>
              <a:gd name="connsiteY97-826" fmla="*/ 655012 h 1044430"/>
              <a:gd name="connsiteX98-827" fmla="*/ 10833956 w 12205236"/>
              <a:gd name="connsiteY98-828" fmla="*/ 531811 h 1044430"/>
              <a:gd name="connsiteX99-829" fmla="*/ 10842742 w 12205236"/>
              <a:gd name="connsiteY99-830" fmla="*/ 502086 h 1044430"/>
              <a:gd name="connsiteX100-831" fmla="*/ 10859754 w 12205236"/>
              <a:gd name="connsiteY100-832" fmla="*/ 474604 h 1044430"/>
              <a:gd name="connsiteX101-833" fmla="*/ 10892658 w 12205236"/>
              <a:gd name="connsiteY101-834" fmla="*/ 368790 h 1044430"/>
              <a:gd name="connsiteX102-835" fmla="*/ 10885180 w 12205236"/>
              <a:gd name="connsiteY102-836" fmla="*/ 362621 h 1044430"/>
              <a:gd name="connsiteX103-837" fmla="*/ 10836199 w 12205236"/>
              <a:gd name="connsiteY103-838" fmla="*/ 374025 h 1044430"/>
              <a:gd name="connsiteX104-839" fmla="*/ 10791518 w 12205236"/>
              <a:gd name="connsiteY104-840" fmla="*/ 379634 h 1044430"/>
              <a:gd name="connsiteX105-841" fmla="*/ 10745154 w 12205236"/>
              <a:gd name="connsiteY105-842" fmla="*/ 377016 h 1044430"/>
              <a:gd name="connsiteX106-843" fmla="*/ 10727020 w 12205236"/>
              <a:gd name="connsiteY106-844" fmla="*/ 374586 h 1044430"/>
              <a:gd name="connsiteX107-845" fmla="*/ 10711503 w 12205236"/>
              <a:gd name="connsiteY107-846" fmla="*/ 371408 h 1044430"/>
              <a:gd name="connsiteX108-847" fmla="*/ 10693369 w 12205236"/>
              <a:gd name="connsiteY108-848" fmla="*/ 367108 h 1044430"/>
              <a:gd name="connsiteX109-849" fmla="*/ 10653735 w 12205236"/>
              <a:gd name="connsiteY109-850" fmla="*/ 352713 h 1044430"/>
              <a:gd name="connsiteX110-851" fmla="*/ 10641210 w 12205236"/>
              <a:gd name="connsiteY110-852" fmla="*/ 347478 h 1044430"/>
              <a:gd name="connsiteX111-853" fmla="*/ 10369758 w 12205236"/>
              <a:gd name="connsiteY111-854" fmla="*/ 338879 h 1044430"/>
              <a:gd name="connsiteX112-855" fmla="*/ 10362654 w 12205236"/>
              <a:gd name="connsiteY112-856" fmla="*/ 357948 h 1044430"/>
              <a:gd name="connsiteX113-857" fmla="*/ 10364898 w 12205236"/>
              <a:gd name="connsiteY113-858" fmla="*/ 358695 h 1044430"/>
              <a:gd name="connsiteX114-859" fmla="*/ 10369758 w 12205236"/>
              <a:gd name="connsiteY114-860" fmla="*/ 338879 h 1044430"/>
              <a:gd name="connsiteX115-861" fmla="*/ 11346424 w 12205236"/>
              <a:gd name="connsiteY115-862" fmla="*/ 288619 h 1044430"/>
              <a:gd name="connsiteX116-863" fmla="*/ 11350474 w 12205236"/>
              <a:gd name="connsiteY116-864" fmla="*/ 306943 h 1044430"/>
              <a:gd name="connsiteX117-865" fmla="*/ 11351060 w 12205236"/>
              <a:gd name="connsiteY117-866" fmla="*/ 322053 h 1044430"/>
              <a:gd name="connsiteX118-867" fmla="*/ 11346424 w 12205236"/>
              <a:gd name="connsiteY118-868" fmla="*/ 288619 h 1044430"/>
              <a:gd name="connsiteX119-869" fmla="*/ 11349751 w 12205236"/>
              <a:gd name="connsiteY119-870" fmla="*/ 159406 h 1044430"/>
              <a:gd name="connsiteX120-871" fmla="*/ 11338160 w 12205236"/>
              <a:gd name="connsiteY120-872" fmla="*/ 178288 h 1044430"/>
              <a:gd name="connsiteX121-873" fmla="*/ 11336104 w 12205236"/>
              <a:gd name="connsiteY121-874" fmla="*/ 214183 h 1044430"/>
              <a:gd name="connsiteX122-875" fmla="*/ 11346424 w 12205236"/>
              <a:gd name="connsiteY122-876" fmla="*/ 288619 h 1044430"/>
              <a:gd name="connsiteX123-877" fmla="*/ 11329934 w 12205236"/>
              <a:gd name="connsiteY123-878" fmla="*/ 213996 h 1044430"/>
              <a:gd name="connsiteX124-879" fmla="*/ 11331617 w 12205236"/>
              <a:gd name="connsiteY124-880" fmla="*/ 176232 h 1044430"/>
              <a:gd name="connsiteX125-881" fmla="*/ 11330682 w 12205236"/>
              <a:gd name="connsiteY125-882" fmla="*/ 166697 h 1044430"/>
              <a:gd name="connsiteX126-883" fmla="*/ 11320587 w 12205236"/>
              <a:gd name="connsiteY126-884" fmla="*/ 169315 h 1044430"/>
              <a:gd name="connsiteX127-885" fmla="*/ 11315166 w 12205236"/>
              <a:gd name="connsiteY127-886" fmla="*/ 172680 h 1044430"/>
              <a:gd name="connsiteX128-887" fmla="*/ 11277776 w 12205236"/>
              <a:gd name="connsiteY128-888" fmla="*/ 204461 h 1044430"/>
              <a:gd name="connsiteX129-889" fmla="*/ 11265436 w 12205236"/>
              <a:gd name="connsiteY129-890" fmla="*/ 217174 h 1044430"/>
              <a:gd name="connsiteX130-891" fmla="*/ 11199630 w 12205236"/>
              <a:gd name="connsiteY130-892" fmla="*/ 287467 h 1044430"/>
              <a:gd name="connsiteX131-893" fmla="*/ 11051004 w 12205236"/>
              <a:gd name="connsiteY131-894" fmla="*/ 311958 h 1044430"/>
              <a:gd name="connsiteX132-895" fmla="*/ 11045770 w 12205236"/>
              <a:gd name="connsiteY132-896" fmla="*/ 310088 h 1044430"/>
              <a:gd name="connsiteX133-897" fmla="*/ 11027636 w 12205236"/>
              <a:gd name="connsiteY133-898" fmla="*/ 345983 h 1044430"/>
              <a:gd name="connsiteX134-899" fmla="*/ 11014175 w 12205236"/>
              <a:gd name="connsiteY134-900" fmla="*/ 376643 h 1044430"/>
              <a:gd name="connsiteX135-901" fmla="*/ 11019036 w 12205236"/>
              <a:gd name="connsiteY135-902" fmla="*/ 430484 h 1044430"/>
              <a:gd name="connsiteX136-903" fmla="*/ 11019036 w 12205236"/>
              <a:gd name="connsiteY136-904" fmla="*/ 430671 h 1044430"/>
              <a:gd name="connsiteX137-905" fmla="*/ 11019784 w 12205236"/>
              <a:gd name="connsiteY137-906" fmla="*/ 435158 h 1044430"/>
              <a:gd name="connsiteX138-907" fmla="*/ 11028197 w 12205236"/>
              <a:gd name="connsiteY138-908" fmla="*/ 513490 h 1044430"/>
              <a:gd name="connsiteX139-909" fmla="*/ 11049322 w 12205236"/>
              <a:gd name="connsiteY139-910" fmla="*/ 556676 h 1044430"/>
              <a:gd name="connsiteX140-911" fmla="*/ 11049883 w 12205236"/>
              <a:gd name="connsiteY140-912" fmla="*/ 566023 h 1044430"/>
              <a:gd name="connsiteX141-913" fmla="*/ 11085590 w 12205236"/>
              <a:gd name="connsiteY141-914" fmla="*/ 679128 h 1044430"/>
              <a:gd name="connsiteX142-915" fmla="*/ 11104472 w 12205236"/>
              <a:gd name="connsiteY142-916" fmla="*/ 689971 h 1044430"/>
              <a:gd name="connsiteX143-917" fmla="*/ 11317035 w 12205236"/>
              <a:gd name="connsiteY143-918" fmla="*/ 699880 h 1044430"/>
              <a:gd name="connsiteX144-919" fmla="*/ 11460986 w 12205236"/>
              <a:gd name="connsiteY144-920" fmla="*/ 711097 h 1044430"/>
              <a:gd name="connsiteX145-921" fmla="*/ 11472764 w 12205236"/>
              <a:gd name="connsiteY145-922" fmla="*/ 703993 h 1044430"/>
              <a:gd name="connsiteX146-923" fmla="*/ 11480056 w 12205236"/>
              <a:gd name="connsiteY146-924" fmla="*/ 653703 h 1044430"/>
              <a:gd name="connsiteX147-925" fmla="*/ 11491272 w 12205236"/>
              <a:gd name="connsiteY147-926" fmla="*/ 594066 h 1044430"/>
              <a:gd name="connsiteX148-927" fmla="*/ 11500620 w 12205236"/>
              <a:gd name="connsiteY148-928" fmla="*/ 565649 h 1044430"/>
              <a:gd name="connsiteX149-929" fmla="*/ 11508659 w 12205236"/>
              <a:gd name="connsiteY149-930" fmla="*/ 503582 h 1044430"/>
              <a:gd name="connsiteX150-931" fmla="*/ 11499124 w 12205236"/>
              <a:gd name="connsiteY150-932" fmla="*/ 492925 h 1044430"/>
              <a:gd name="connsiteX151-933" fmla="*/ 11412193 w 12205236"/>
              <a:gd name="connsiteY151-934" fmla="*/ 457405 h 1044430"/>
              <a:gd name="connsiteX152-935" fmla="*/ 11392189 w 12205236"/>
              <a:gd name="connsiteY152-936" fmla="*/ 434036 h 1044430"/>
              <a:gd name="connsiteX153-937" fmla="*/ 11392002 w 12205236"/>
              <a:gd name="connsiteY153-938" fmla="*/ 434223 h 1044430"/>
              <a:gd name="connsiteX154-939" fmla="*/ 11380785 w 12205236"/>
              <a:gd name="connsiteY154-940" fmla="*/ 413845 h 1044430"/>
              <a:gd name="connsiteX155-941" fmla="*/ 11366950 w 12205236"/>
              <a:gd name="connsiteY155-942" fmla="*/ 381503 h 1044430"/>
              <a:gd name="connsiteX156-943" fmla="*/ 11350474 w 12205236"/>
              <a:gd name="connsiteY156-944" fmla="*/ 306943 h 1044430"/>
              <a:gd name="connsiteX157-945" fmla="*/ 11346947 w 12205236"/>
              <a:gd name="connsiteY157-946" fmla="*/ 216052 h 1044430"/>
              <a:gd name="connsiteX158-947" fmla="*/ 11352369 w 12205236"/>
              <a:gd name="connsiteY158-948" fmla="*/ 178475 h 1044430"/>
              <a:gd name="connsiteX159-949" fmla="*/ 11354986 w 12205236"/>
              <a:gd name="connsiteY159-950" fmla="*/ 164828 h 1044430"/>
              <a:gd name="connsiteX160-951" fmla="*/ 11349751 w 12205236"/>
              <a:gd name="connsiteY160-952" fmla="*/ 159406 h 1044430"/>
              <a:gd name="connsiteX161-953" fmla="*/ 10931520 w 12205236"/>
              <a:gd name="connsiteY161-954" fmla="*/ 265 h 1044430"/>
              <a:gd name="connsiteX162-955" fmla="*/ 10940144 w 12205236"/>
              <a:gd name="connsiteY162-956" fmla="*/ 2929 h 1044430"/>
              <a:gd name="connsiteX163-957" fmla="*/ 10943321 w 12205236"/>
              <a:gd name="connsiteY163-958" fmla="*/ 6668 h 1044430"/>
              <a:gd name="connsiteX164-959" fmla="*/ 10943695 w 12205236"/>
              <a:gd name="connsiteY164-960" fmla="*/ 30224 h 1044430"/>
              <a:gd name="connsiteX165-961" fmla="*/ 10937526 w 12205236"/>
              <a:gd name="connsiteY165-962" fmla="*/ 48731 h 1044430"/>
              <a:gd name="connsiteX166-963" fmla="*/ 10936218 w 12205236"/>
              <a:gd name="connsiteY166-964" fmla="*/ 54901 h 1044430"/>
              <a:gd name="connsiteX167-965" fmla="*/ 10930983 w 12205236"/>
              <a:gd name="connsiteY167-966" fmla="*/ 47797 h 1044430"/>
              <a:gd name="connsiteX168-967" fmla="*/ 10930422 w 12205236"/>
              <a:gd name="connsiteY168-968" fmla="*/ 68175 h 1044430"/>
              <a:gd name="connsiteX169-969" fmla="*/ 10937713 w 12205236"/>
              <a:gd name="connsiteY169-970" fmla="*/ 79765 h 1044430"/>
              <a:gd name="connsiteX170-971" fmla="*/ 10973794 w 12205236"/>
              <a:gd name="connsiteY170-972" fmla="*/ 105751 h 1044430"/>
              <a:gd name="connsiteX171-973" fmla="*/ 10977346 w 12205236"/>
              <a:gd name="connsiteY171-974" fmla="*/ 109864 h 1044430"/>
              <a:gd name="connsiteX172-975" fmla="*/ 11013802 w 12205236"/>
              <a:gd name="connsiteY172-976" fmla="*/ 137159 h 1044430"/>
              <a:gd name="connsiteX173-977" fmla="*/ 11039975 w 12205236"/>
              <a:gd name="connsiteY173-978" fmla="*/ 163145 h 1044430"/>
              <a:gd name="connsiteX174-979" fmla="*/ 11087834 w 12205236"/>
              <a:gd name="connsiteY174-980" fmla="*/ 197731 h 1044430"/>
              <a:gd name="connsiteX175-981" fmla="*/ 11181870 w 12205236"/>
              <a:gd name="connsiteY175-982" fmla="*/ 189131 h 1044430"/>
              <a:gd name="connsiteX176-983" fmla="*/ 11210660 w 12205236"/>
              <a:gd name="connsiteY176-984" fmla="*/ 156041 h 1044430"/>
              <a:gd name="connsiteX177-985" fmla="*/ 11217204 w 12205236"/>
              <a:gd name="connsiteY177-986" fmla="*/ 145011 h 1044430"/>
              <a:gd name="connsiteX178-987" fmla="*/ 11235712 w 12205236"/>
              <a:gd name="connsiteY178-988" fmla="*/ 107621 h 1044430"/>
              <a:gd name="connsiteX179-989" fmla="*/ 11240946 w 12205236"/>
              <a:gd name="connsiteY179-990" fmla="*/ 77335 h 1044430"/>
              <a:gd name="connsiteX180-991" fmla="*/ 11252911 w 12205236"/>
              <a:gd name="connsiteY180-992" fmla="*/ 63875 h 1044430"/>
              <a:gd name="connsiteX181-993" fmla="*/ 11248798 w 12205236"/>
              <a:gd name="connsiteY181-994" fmla="*/ 58827 h 1044430"/>
              <a:gd name="connsiteX182-995" fmla="*/ 11254220 w 12205236"/>
              <a:gd name="connsiteY182-996" fmla="*/ 58453 h 1044430"/>
              <a:gd name="connsiteX183-997" fmla="*/ 11256650 w 12205236"/>
              <a:gd name="connsiteY183-998" fmla="*/ 60136 h 1044430"/>
              <a:gd name="connsiteX184-999" fmla="*/ 11279458 w 12205236"/>
              <a:gd name="connsiteY184-1000" fmla="*/ 63501 h 1044430"/>
              <a:gd name="connsiteX185-1001" fmla="*/ 11317035 w 12205236"/>
              <a:gd name="connsiteY185-1002" fmla="*/ 66305 h 1044430"/>
              <a:gd name="connsiteX186-1003" fmla="*/ 11329186 w 12205236"/>
              <a:gd name="connsiteY186-1004" fmla="*/ 70605 h 1044430"/>
              <a:gd name="connsiteX187-1005" fmla="*/ 11336665 w 12205236"/>
              <a:gd name="connsiteY187-1006" fmla="*/ 72848 h 1044430"/>
              <a:gd name="connsiteX188-1007" fmla="*/ 11374428 w 12205236"/>
              <a:gd name="connsiteY188-1008" fmla="*/ 73222 h 1044430"/>
              <a:gd name="connsiteX189-1009" fmla="*/ 11397236 w 12205236"/>
              <a:gd name="connsiteY189-1010" fmla="*/ 74157 h 1044430"/>
              <a:gd name="connsiteX190-1011" fmla="*/ 11411632 w 12205236"/>
              <a:gd name="connsiteY190-1012" fmla="*/ 80887 h 1044430"/>
              <a:gd name="connsiteX191-1013" fmla="*/ 11431822 w 12205236"/>
              <a:gd name="connsiteY191-1014" fmla="*/ 116595 h 1044430"/>
              <a:gd name="connsiteX192-1015" fmla="*/ 11428457 w 12205236"/>
              <a:gd name="connsiteY192-1016" fmla="*/ 136037 h 1044430"/>
              <a:gd name="connsiteX193-1017" fmla="*/ 11425092 w 12205236"/>
              <a:gd name="connsiteY193-1018" fmla="*/ 135103 h 1044430"/>
              <a:gd name="connsiteX194-1019" fmla="*/ 11421353 w 12205236"/>
              <a:gd name="connsiteY194-1020" fmla="*/ 139029 h 1044430"/>
              <a:gd name="connsiteX195-1021" fmla="*/ 11401350 w 12205236"/>
              <a:gd name="connsiteY195-1022" fmla="*/ 152489 h 1044430"/>
              <a:gd name="connsiteX196-1023" fmla="*/ 11380224 w 12205236"/>
              <a:gd name="connsiteY196-1024" fmla="*/ 155293 h 1044430"/>
              <a:gd name="connsiteX197-1025" fmla="*/ 11358912 w 12205236"/>
              <a:gd name="connsiteY197-1026" fmla="*/ 174549 h 1044430"/>
              <a:gd name="connsiteX198-1027" fmla="*/ 11358164 w 12205236"/>
              <a:gd name="connsiteY198-1028" fmla="*/ 181840 h 1044430"/>
              <a:gd name="connsiteX199-1029" fmla="*/ 11352742 w 12205236"/>
              <a:gd name="connsiteY199-1030" fmla="*/ 221100 h 1044430"/>
              <a:gd name="connsiteX200-1031" fmla="*/ 11351995 w 12205236"/>
              <a:gd name="connsiteY200-1032" fmla="*/ 256620 h 1044430"/>
              <a:gd name="connsiteX201-1033" fmla="*/ 11363399 w 12205236"/>
              <a:gd name="connsiteY201-1034" fmla="*/ 347104 h 1044430"/>
              <a:gd name="connsiteX202-1035" fmla="*/ 11399854 w 12205236"/>
              <a:gd name="connsiteY202-1036" fmla="*/ 420389 h 1044430"/>
              <a:gd name="connsiteX203-1037" fmla="*/ 11514454 w 12205236"/>
              <a:gd name="connsiteY203-1038" fmla="*/ 454975 h 1044430"/>
              <a:gd name="connsiteX204-1039" fmla="*/ 11525298 w 12205236"/>
              <a:gd name="connsiteY204-1040" fmla="*/ 443758 h 1044430"/>
              <a:gd name="connsiteX205-1041" fmla="*/ 11537449 w 12205236"/>
              <a:gd name="connsiteY205-1042" fmla="*/ 387299 h 1044430"/>
              <a:gd name="connsiteX206-1043" fmla="*/ 11538010 w 12205236"/>
              <a:gd name="connsiteY206-1044" fmla="*/ 373464 h 1044430"/>
              <a:gd name="connsiteX207-1045" fmla="*/ 11532402 w 12205236"/>
              <a:gd name="connsiteY207-1046" fmla="*/ 322614 h 1044430"/>
              <a:gd name="connsiteX208-1047" fmla="*/ 11533150 w 12205236"/>
              <a:gd name="connsiteY208-1048" fmla="*/ 320184 h 1044430"/>
              <a:gd name="connsiteX209-1049" fmla="*/ 11534271 w 12205236"/>
              <a:gd name="connsiteY209-1050" fmla="*/ 314949 h 1044430"/>
              <a:gd name="connsiteX210-1051" fmla="*/ 11551844 w 12205236"/>
              <a:gd name="connsiteY210-1052" fmla="*/ 281298 h 1044430"/>
              <a:gd name="connsiteX211-1053" fmla="*/ 11568109 w 12205236"/>
              <a:gd name="connsiteY211-1054" fmla="*/ 272137 h 1044430"/>
              <a:gd name="connsiteX212-1055" fmla="*/ 11574465 w 12205236"/>
              <a:gd name="connsiteY212-1056" fmla="*/ 255873 h 1044430"/>
              <a:gd name="connsiteX213-1057" fmla="*/ 11576709 w 12205236"/>
              <a:gd name="connsiteY213-1058" fmla="*/ 255312 h 1044430"/>
              <a:gd name="connsiteX214-1059" fmla="*/ 11578765 w 12205236"/>
              <a:gd name="connsiteY214-1060" fmla="*/ 239608 h 1044430"/>
              <a:gd name="connsiteX215-1061" fmla="*/ 11575587 w 12205236"/>
              <a:gd name="connsiteY215-1062" fmla="*/ 231756 h 1044430"/>
              <a:gd name="connsiteX216-1063" fmla="*/ 11567735 w 12205236"/>
              <a:gd name="connsiteY216-1064" fmla="*/ 236430 h 1044430"/>
              <a:gd name="connsiteX217-1065" fmla="*/ 11562688 w 12205236"/>
              <a:gd name="connsiteY217-1066" fmla="*/ 238486 h 1044430"/>
              <a:gd name="connsiteX218-1067" fmla="*/ 11563248 w 12205236"/>
              <a:gd name="connsiteY218-1068" fmla="*/ 208948 h 1044430"/>
              <a:gd name="connsiteX219-1069" fmla="*/ 11576522 w 12205236"/>
              <a:gd name="connsiteY219-1070" fmla="*/ 198666 h 1044430"/>
              <a:gd name="connsiteX220-1071" fmla="*/ 11578952 w 12205236"/>
              <a:gd name="connsiteY220-1072" fmla="*/ 186140 h 1044430"/>
              <a:gd name="connsiteX221-1073" fmla="*/ 11571100 w 12205236"/>
              <a:gd name="connsiteY221-1074" fmla="*/ 171184 h 1044430"/>
              <a:gd name="connsiteX222-1075" fmla="*/ 11574465 w 12205236"/>
              <a:gd name="connsiteY222-1076" fmla="*/ 153050 h 1044430"/>
              <a:gd name="connsiteX223-1077" fmla="*/ 11578578 w 12205236"/>
              <a:gd name="connsiteY223-1078" fmla="*/ 129868 h 1044430"/>
              <a:gd name="connsiteX224-1079" fmla="*/ 11575400 w 12205236"/>
              <a:gd name="connsiteY224-1080" fmla="*/ 124073 h 1044430"/>
              <a:gd name="connsiteX225-1081" fmla="*/ 11572409 w 12205236"/>
              <a:gd name="connsiteY225-1082" fmla="*/ 124073 h 1044430"/>
              <a:gd name="connsiteX226-1083" fmla="*/ 11572409 w 12205236"/>
              <a:gd name="connsiteY226-1084" fmla="*/ 122390 h 1044430"/>
              <a:gd name="connsiteX227-1085" fmla="*/ 11582878 w 12205236"/>
              <a:gd name="connsiteY227-1086" fmla="*/ 105004 h 1044430"/>
              <a:gd name="connsiteX228-1087" fmla="*/ 11595591 w 12205236"/>
              <a:gd name="connsiteY228-1088" fmla="*/ 97339 h 1044430"/>
              <a:gd name="connsiteX229-1089" fmla="*/ 11666258 w 12205236"/>
              <a:gd name="connsiteY229-1090" fmla="*/ 134916 h 1044430"/>
              <a:gd name="connsiteX230-1091" fmla="*/ 11667754 w 12205236"/>
              <a:gd name="connsiteY230-1092" fmla="*/ 137159 h 1044430"/>
              <a:gd name="connsiteX231-1093" fmla="*/ 11668875 w 12205236"/>
              <a:gd name="connsiteY231-1094" fmla="*/ 163893 h 1044430"/>
              <a:gd name="connsiteX232-1095" fmla="*/ 11675231 w 12205236"/>
              <a:gd name="connsiteY232-1096" fmla="*/ 182588 h 1044430"/>
              <a:gd name="connsiteX233-1097" fmla="*/ 11694861 w 12205236"/>
              <a:gd name="connsiteY233-1098" fmla="*/ 195114 h 1044430"/>
              <a:gd name="connsiteX234-1099" fmla="*/ 11716174 w 12205236"/>
              <a:gd name="connsiteY234-1100" fmla="*/ 226334 h 1044430"/>
              <a:gd name="connsiteX235-1101" fmla="*/ 11733747 w 12205236"/>
              <a:gd name="connsiteY235-1102" fmla="*/ 283167 h 1044430"/>
              <a:gd name="connsiteX236-1103" fmla="*/ 11737673 w 12205236"/>
              <a:gd name="connsiteY236-1104" fmla="*/ 337383 h 1044430"/>
              <a:gd name="connsiteX237-1105" fmla="*/ 11735804 w 12205236"/>
              <a:gd name="connsiteY237-1106" fmla="*/ 409172 h 1044430"/>
              <a:gd name="connsiteX238-1107" fmla="*/ 11742534 w 12205236"/>
              <a:gd name="connsiteY238-1108" fmla="*/ 502273 h 1044430"/>
              <a:gd name="connsiteX239-1109" fmla="*/ 11749451 w 12205236"/>
              <a:gd name="connsiteY239-1110" fmla="*/ 573875 h 1044430"/>
              <a:gd name="connsiteX240-1111" fmla="*/ 11743094 w 12205236"/>
              <a:gd name="connsiteY240-1112" fmla="*/ 614069 h 1044430"/>
              <a:gd name="connsiteX241-1113" fmla="*/ 11740477 w 12205236"/>
              <a:gd name="connsiteY241-1114" fmla="*/ 624539 h 1044430"/>
              <a:gd name="connsiteX242-1115" fmla="*/ 11732625 w 12205236"/>
              <a:gd name="connsiteY242-1116" fmla="*/ 663798 h 1044430"/>
              <a:gd name="connsiteX243-1117" fmla="*/ 11729634 w 12205236"/>
              <a:gd name="connsiteY243-1118" fmla="*/ 674080 h 1044430"/>
              <a:gd name="connsiteX244-1119" fmla="*/ 11712248 w 12205236"/>
              <a:gd name="connsiteY244-1120" fmla="*/ 697823 h 1044430"/>
              <a:gd name="connsiteX245-1121" fmla="*/ 11700283 w 12205236"/>
              <a:gd name="connsiteY245-1122" fmla="*/ 726240 h 1044430"/>
              <a:gd name="connsiteX246-1123" fmla="*/ 11704957 w 12205236"/>
              <a:gd name="connsiteY246-1124" fmla="*/ 730353 h 1044430"/>
              <a:gd name="connsiteX247-1125" fmla="*/ 11717330 w 12205236"/>
              <a:gd name="connsiteY247-1126" fmla="*/ 732929 h 1044430"/>
              <a:gd name="connsiteX248-1127" fmla="*/ 12192000 w 12205236"/>
              <a:gd name="connsiteY248-1128" fmla="*/ 732929 h 1044430"/>
              <a:gd name="connsiteX249-1129" fmla="*/ 12192000 w 12205236"/>
              <a:gd name="connsiteY249-1130" fmla="*/ 825550 h 1044430"/>
              <a:gd name="connsiteX250-1131" fmla="*/ 12205236 w 12205236"/>
              <a:gd name="connsiteY250-1132" fmla="*/ 832802 h 1044430"/>
              <a:gd name="connsiteX251-1133" fmla="*/ 12204487 w 12205236"/>
              <a:gd name="connsiteY251-1134" fmla="*/ 1036765 h 1044430"/>
              <a:gd name="connsiteX252-1135" fmla="*/ 12196822 w 12205236"/>
              <a:gd name="connsiteY252-1136" fmla="*/ 1044430 h 1044430"/>
              <a:gd name="connsiteX253-1137" fmla="*/ 10934909 w 12205236"/>
              <a:gd name="connsiteY253-1138" fmla="*/ 1044243 h 1044430"/>
              <a:gd name="connsiteX254-1139" fmla="*/ 8623269 w 12205236"/>
              <a:gd name="connsiteY254-1140" fmla="*/ 1044430 h 1044430"/>
              <a:gd name="connsiteX255-1141" fmla="*/ 8614856 w 12205236"/>
              <a:gd name="connsiteY255-1142" fmla="*/ 1003114 h 1044430"/>
              <a:gd name="connsiteX256-1143" fmla="*/ 8692067 w 12205236"/>
              <a:gd name="connsiteY256-1144" fmla="*/ 989092 h 1044430"/>
              <a:gd name="connsiteX257-1145" fmla="*/ 9067650 w 12205236"/>
              <a:gd name="connsiteY257-1146" fmla="*/ 930203 h 1044430"/>
              <a:gd name="connsiteX258-1147" fmla="*/ 9180217 w 12205236"/>
              <a:gd name="connsiteY258-1148" fmla="*/ 908775 h 1044430"/>
              <a:gd name="connsiteX259-1149" fmla="*/ 0 w 12205236"/>
              <a:gd name="connsiteY259-1150" fmla="*/ 908775 h 1044430"/>
              <a:gd name="connsiteX260-1151" fmla="*/ 0 w 12205236"/>
              <a:gd name="connsiteY260-1152" fmla="*/ 732929 h 1044430"/>
              <a:gd name="connsiteX261-1153" fmla="*/ 10184483 w 12205236"/>
              <a:gd name="connsiteY261-1154" fmla="*/ 732929 h 1044430"/>
              <a:gd name="connsiteX262-1155" fmla="*/ 10336481 w 12205236"/>
              <a:gd name="connsiteY262-1156" fmla="*/ 714462 h 1044430"/>
              <a:gd name="connsiteX263-1157" fmla="*/ 10349568 w 12205236"/>
              <a:gd name="connsiteY263-1158" fmla="*/ 713901 h 1044430"/>
              <a:gd name="connsiteX264-1159" fmla="*/ 10356111 w 12205236"/>
              <a:gd name="connsiteY264-1160" fmla="*/ 709414 h 1044430"/>
              <a:gd name="connsiteX265-1161" fmla="*/ 10354615 w 12205236"/>
              <a:gd name="connsiteY265-1162" fmla="*/ 679128 h 1044430"/>
              <a:gd name="connsiteX266-1163" fmla="*/ 10358167 w 12205236"/>
              <a:gd name="connsiteY266-1164" fmla="*/ 520594 h 1044430"/>
              <a:gd name="connsiteX267-1165" fmla="*/ 10372188 w 12205236"/>
              <a:gd name="connsiteY267-1166" fmla="*/ 482269 h 1044430"/>
              <a:gd name="connsiteX268-1167" fmla="*/ 10396679 w 12205236"/>
              <a:gd name="connsiteY268-1168" fmla="*/ 451984 h 1044430"/>
              <a:gd name="connsiteX269-1169" fmla="*/ 10447903 w 12205236"/>
              <a:gd name="connsiteY269-1170" fmla="*/ 334765 h 1044430"/>
              <a:gd name="connsiteX270-1171" fmla="*/ 10448464 w 12205236"/>
              <a:gd name="connsiteY270-1172" fmla="*/ 261107 h 1044430"/>
              <a:gd name="connsiteX271-1173" fmla="*/ 10446408 w 12205236"/>
              <a:gd name="connsiteY271-1174" fmla="*/ 225774 h 1044430"/>
              <a:gd name="connsiteX272-1175" fmla="*/ 10448464 w 12205236"/>
              <a:gd name="connsiteY272-1176" fmla="*/ 215678 h 1044430"/>
              <a:gd name="connsiteX273-1177" fmla="*/ 10453512 w 12205236"/>
              <a:gd name="connsiteY273-1178" fmla="*/ 201096 h 1044430"/>
              <a:gd name="connsiteX274-1179" fmla="*/ 10442856 w 12205236"/>
              <a:gd name="connsiteY274-1180" fmla="*/ 229139 h 1044430"/>
              <a:gd name="connsiteX275-1181" fmla="*/ 10417991 w 12205236"/>
              <a:gd name="connsiteY275-1182" fmla="*/ 307471 h 1044430"/>
              <a:gd name="connsiteX276-1183" fmla="*/ 10413318 w 12205236"/>
              <a:gd name="connsiteY276-1184" fmla="*/ 312331 h 1044430"/>
              <a:gd name="connsiteX277-1185" fmla="*/ 10410513 w 12205236"/>
              <a:gd name="connsiteY277-1186" fmla="*/ 310649 h 1044430"/>
              <a:gd name="connsiteX278-1187" fmla="*/ 10388266 w 12205236"/>
              <a:gd name="connsiteY278-1188" fmla="*/ 406929 h 1044430"/>
              <a:gd name="connsiteX279-1189" fmla="*/ 10366767 w 12205236"/>
              <a:gd name="connsiteY279-1190" fmla="*/ 418706 h 1044430"/>
              <a:gd name="connsiteX280-1191" fmla="*/ 10364337 w 12205236"/>
              <a:gd name="connsiteY280-1192" fmla="*/ 417398 h 1044430"/>
              <a:gd name="connsiteX281-1193" fmla="*/ 10363963 w 12205236"/>
              <a:gd name="connsiteY281-1194" fmla="*/ 416650 h 1044430"/>
              <a:gd name="connsiteX282-1195" fmla="*/ 10365458 w 12205236"/>
              <a:gd name="connsiteY282-1196" fmla="*/ 415528 h 1044430"/>
              <a:gd name="connsiteX283-1197" fmla="*/ 10368263 w 12205236"/>
              <a:gd name="connsiteY283-1198" fmla="*/ 397768 h 1044430"/>
              <a:gd name="connsiteX284-1199" fmla="*/ 10360784 w 12205236"/>
              <a:gd name="connsiteY284-1200" fmla="*/ 413472 h 1044430"/>
              <a:gd name="connsiteX285-1201" fmla="*/ 10362841 w 12205236"/>
              <a:gd name="connsiteY285-1202" fmla="*/ 393468 h 1044430"/>
              <a:gd name="connsiteX286-1203" fmla="*/ 10356298 w 12205236"/>
              <a:gd name="connsiteY286-1204" fmla="*/ 413659 h 1044430"/>
              <a:gd name="connsiteX287-1205" fmla="*/ 10355737 w 12205236"/>
              <a:gd name="connsiteY287-1206" fmla="*/ 411041 h 1044430"/>
              <a:gd name="connsiteX288-1207" fmla="*/ 10356671 w 12205236"/>
              <a:gd name="connsiteY288-1208" fmla="*/ 393468 h 1044430"/>
              <a:gd name="connsiteX289-1209" fmla="*/ 10355176 w 12205236"/>
              <a:gd name="connsiteY289-1210" fmla="*/ 360004 h 1044430"/>
              <a:gd name="connsiteX290-1211" fmla="*/ 10369010 w 12205236"/>
              <a:gd name="connsiteY290-1212" fmla="*/ 311023 h 1044430"/>
              <a:gd name="connsiteX291-1213" fmla="*/ 10397053 w 12205236"/>
              <a:gd name="connsiteY291-1214" fmla="*/ 275129 h 1044430"/>
              <a:gd name="connsiteX292-1215" fmla="*/ 10414252 w 12205236"/>
              <a:gd name="connsiteY292-1216" fmla="*/ 237925 h 1044430"/>
              <a:gd name="connsiteX293-1217" fmla="*/ 10429582 w 12205236"/>
              <a:gd name="connsiteY293-1218" fmla="*/ 193244 h 1044430"/>
              <a:gd name="connsiteX294-1219" fmla="*/ 10435751 w 12205236"/>
              <a:gd name="connsiteY294-1220" fmla="*/ 178849 h 1044430"/>
              <a:gd name="connsiteX295-1221" fmla="*/ 10450521 w 12205236"/>
              <a:gd name="connsiteY295-1222" fmla="*/ 160902 h 1044430"/>
              <a:gd name="connsiteX296-1223" fmla="*/ 10481368 w 12205236"/>
              <a:gd name="connsiteY296-1224" fmla="*/ 133233 h 1044430"/>
              <a:gd name="connsiteX297-1225" fmla="*/ 10489406 w 12205236"/>
              <a:gd name="connsiteY297-1226" fmla="*/ 118277 h 1044430"/>
              <a:gd name="connsiteX298-1227" fmla="*/ 10506232 w 12205236"/>
              <a:gd name="connsiteY298-1228" fmla="*/ 95282 h 1044430"/>
              <a:gd name="connsiteX299-1229" fmla="*/ 10529227 w 12205236"/>
              <a:gd name="connsiteY299-1230" fmla="*/ 93039 h 1044430"/>
              <a:gd name="connsiteX300-1231" fmla="*/ 10577460 w 12205236"/>
              <a:gd name="connsiteY300-1232" fmla="*/ 80139 h 1044430"/>
              <a:gd name="connsiteX301-1233" fmla="*/ 10582321 w 12205236"/>
              <a:gd name="connsiteY301-1234" fmla="*/ 68361 h 1044430"/>
              <a:gd name="connsiteX302-1235" fmla="*/ 10581947 w 12205236"/>
              <a:gd name="connsiteY302-1236" fmla="*/ 62005 h 1044430"/>
              <a:gd name="connsiteX303-1237" fmla="*/ 10581572 w 12205236"/>
              <a:gd name="connsiteY303-1238" fmla="*/ 47984 h 1044430"/>
              <a:gd name="connsiteX304-1239" fmla="*/ 10576899 w 12205236"/>
              <a:gd name="connsiteY304-1240" fmla="*/ 34336 h 1044430"/>
              <a:gd name="connsiteX305-1241" fmla="*/ 10572599 w 12205236"/>
              <a:gd name="connsiteY305-1242" fmla="*/ 17137 h 1044430"/>
              <a:gd name="connsiteX306-1243" fmla="*/ 10579329 w 12205236"/>
              <a:gd name="connsiteY306-1244" fmla="*/ 1246 h 1044430"/>
              <a:gd name="connsiteX307-1245" fmla="*/ 10594846 w 12205236"/>
              <a:gd name="connsiteY307-1246" fmla="*/ 6107 h 1044430"/>
              <a:gd name="connsiteX308-1247" fmla="*/ 10632984 w 12205236"/>
              <a:gd name="connsiteY308-1248" fmla="*/ 23867 h 1044430"/>
              <a:gd name="connsiteX309-1249" fmla="*/ 10701595 w 12205236"/>
              <a:gd name="connsiteY309-1250" fmla="*/ 30971 h 1044430"/>
              <a:gd name="connsiteX310-1251" fmla="*/ 10770392 w 12205236"/>
              <a:gd name="connsiteY310-1252" fmla="*/ 33215 h 1044430"/>
              <a:gd name="connsiteX311-1253" fmla="*/ 10898080 w 12205236"/>
              <a:gd name="connsiteY311-1254" fmla="*/ 20689 h 1044430"/>
              <a:gd name="connsiteX312-1255" fmla="*/ 10923878 w 12205236"/>
              <a:gd name="connsiteY312-1256" fmla="*/ 5172 h 1044430"/>
              <a:gd name="connsiteX313-1257" fmla="*/ 10931520 w 12205236"/>
              <a:gd name="connsiteY313-1258" fmla="*/ 265 h 1044430"/>
              <a:gd name="connsiteX0-1259" fmla="*/ 11634616 w 12205236"/>
              <a:gd name="connsiteY0-1260" fmla="*/ 695510 h 1044430"/>
              <a:gd name="connsiteX1-1261" fmla="*/ 11628681 w 12205236"/>
              <a:gd name="connsiteY1-1262" fmla="*/ 699880 h 1044430"/>
              <a:gd name="connsiteX2-1263" fmla="*/ 11627185 w 12205236"/>
              <a:gd name="connsiteY2-1264" fmla="*/ 725492 h 1044430"/>
              <a:gd name="connsiteX3-1265" fmla="*/ 11644384 w 12205236"/>
              <a:gd name="connsiteY3-1266" fmla="*/ 729979 h 1044430"/>
              <a:gd name="connsiteX4-1267" fmla="*/ 11651863 w 12205236"/>
              <a:gd name="connsiteY4-1268" fmla="*/ 730913 h 1044430"/>
              <a:gd name="connsiteX5-1269" fmla="*/ 11663080 w 12205236"/>
              <a:gd name="connsiteY5-1270" fmla="*/ 719883 h 1044430"/>
              <a:gd name="connsiteX6-1271" fmla="*/ 11662519 w 12205236"/>
              <a:gd name="connsiteY6-1272" fmla="*/ 715209 h 1044430"/>
              <a:gd name="connsiteX7-1273" fmla="*/ 11641954 w 12205236"/>
              <a:gd name="connsiteY7-1274" fmla="*/ 696328 h 1044430"/>
              <a:gd name="connsiteX8-1275" fmla="*/ 11634616 w 12205236"/>
              <a:gd name="connsiteY8-1276" fmla="*/ 695510 h 1044430"/>
              <a:gd name="connsiteX9-1277" fmla="*/ 11559135 w 12205236"/>
              <a:gd name="connsiteY9-1278" fmla="*/ 473903 h 1044430"/>
              <a:gd name="connsiteX10-1279" fmla="*/ 11555396 w 12205236"/>
              <a:gd name="connsiteY10-1280" fmla="*/ 476100 h 1044430"/>
              <a:gd name="connsiteX11-1281" fmla="*/ 11542684 w 12205236"/>
              <a:gd name="connsiteY11-1282" fmla="*/ 481895 h 1044430"/>
              <a:gd name="connsiteX12-1283" fmla="*/ 11525110 w 12205236"/>
              <a:gd name="connsiteY12-1284" fmla="*/ 505078 h 1044430"/>
              <a:gd name="connsiteX13-1285" fmla="*/ 11524736 w 12205236"/>
              <a:gd name="connsiteY13-1286" fmla="*/ 515360 h 1044430"/>
              <a:gd name="connsiteX14-1287" fmla="*/ 11519876 w 12205236"/>
              <a:gd name="connsiteY14-1288" fmla="*/ 555928 h 1044430"/>
              <a:gd name="connsiteX15-1289" fmla="*/ 11506976 w 12205236"/>
              <a:gd name="connsiteY15-1290" fmla="*/ 603787 h 1044430"/>
              <a:gd name="connsiteX16-1291" fmla="*/ 11503611 w 12205236"/>
              <a:gd name="connsiteY16-1292" fmla="*/ 628652 h 1044430"/>
              <a:gd name="connsiteX17-1293" fmla="*/ 11498190 w 12205236"/>
              <a:gd name="connsiteY17-1294" fmla="*/ 677072 h 1044430"/>
              <a:gd name="connsiteX18-1295" fmla="*/ 11491646 w 12205236"/>
              <a:gd name="connsiteY18-1296" fmla="*/ 701375 h 1044430"/>
              <a:gd name="connsiteX19-1297" fmla="*/ 11500246 w 12205236"/>
              <a:gd name="connsiteY19-1298" fmla="*/ 714275 h 1044430"/>
              <a:gd name="connsiteX20-1299" fmla="*/ 11579139 w 12205236"/>
              <a:gd name="connsiteY20-1300" fmla="*/ 722314 h 1044430"/>
              <a:gd name="connsiteX21-1301" fmla="*/ 11601573 w 12205236"/>
              <a:gd name="connsiteY21-1302" fmla="*/ 701188 h 1044430"/>
              <a:gd name="connsiteX22-1303" fmla="*/ 11592039 w 12205236"/>
              <a:gd name="connsiteY22-1304" fmla="*/ 685298 h 1044430"/>
              <a:gd name="connsiteX23-1305" fmla="*/ 11574652 w 12205236"/>
              <a:gd name="connsiteY23-1306" fmla="*/ 650525 h 1044430"/>
              <a:gd name="connsiteX24-1307" fmla="*/ 11575400 w 12205236"/>
              <a:gd name="connsiteY24-1308" fmla="*/ 643234 h 1044430"/>
              <a:gd name="connsiteX25-1309" fmla="*/ 11572035 w 12205236"/>
              <a:gd name="connsiteY25-1310" fmla="*/ 635008 h 1044430"/>
              <a:gd name="connsiteX26-1311" fmla="*/ 11560257 w 12205236"/>
              <a:gd name="connsiteY26-1312" fmla="*/ 640990 h 1044430"/>
              <a:gd name="connsiteX27-1313" fmla="*/ 11552218 w 12205236"/>
              <a:gd name="connsiteY27-1314" fmla="*/ 643047 h 1044430"/>
              <a:gd name="connsiteX28-1315" fmla="*/ 11546797 w 12205236"/>
              <a:gd name="connsiteY28-1316" fmla="*/ 630708 h 1044430"/>
              <a:gd name="connsiteX29-1317" fmla="*/ 11548105 w 12205236"/>
              <a:gd name="connsiteY29-1318" fmla="*/ 604535 h 1044430"/>
              <a:gd name="connsiteX30-1319" fmla="*/ 11563248 w 12205236"/>
              <a:gd name="connsiteY30-1320" fmla="*/ 482269 h 1044430"/>
              <a:gd name="connsiteX31-1321" fmla="*/ 11562874 w 12205236"/>
              <a:gd name="connsiteY31-1322" fmla="*/ 474230 h 1044430"/>
              <a:gd name="connsiteX32-1323" fmla="*/ 11559135 w 12205236"/>
              <a:gd name="connsiteY32-1324" fmla="*/ 473903 h 1044430"/>
              <a:gd name="connsiteX33-1325" fmla="*/ 11566614 w 12205236"/>
              <a:gd name="connsiteY33-1326" fmla="*/ 432915 h 1044430"/>
              <a:gd name="connsiteX34-1327" fmla="*/ 11534832 w 12205236"/>
              <a:gd name="connsiteY34-1328" fmla="*/ 477783 h 1044430"/>
              <a:gd name="connsiteX35-1329" fmla="*/ 11566614 w 12205236"/>
              <a:gd name="connsiteY35-1330" fmla="*/ 432915 h 1044430"/>
              <a:gd name="connsiteX36-1331" fmla="*/ 11397236 w 12205236"/>
              <a:gd name="connsiteY36-1332" fmla="*/ 427493 h 1044430"/>
              <a:gd name="connsiteX37-1333" fmla="*/ 11415558 w 12205236"/>
              <a:gd name="connsiteY37-1334" fmla="*/ 452544 h 1044430"/>
              <a:gd name="connsiteX38-1335" fmla="*/ 11502676 w 12205236"/>
              <a:gd name="connsiteY38-1336" fmla="*/ 486756 h 1044430"/>
              <a:gd name="connsiteX39-1337" fmla="*/ 11513333 w 12205236"/>
              <a:gd name="connsiteY39-1338" fmla="*/ 482269 h 1044430"/>
              <a:gd name="connsiteX40-1339" fmla="*/ 11520063 w 12205236"/>
              <a:gd name="connsiteY40-1340" fmla="*/ 459835 h 1044430"/>
              <a:gd name="connsiteX41-1341" fmla="*/ 11397236 w 12205236"/>
              <a:gd name="connsiteY41-1342" fmla="*/ 427493 h 1044430"/>
              <a:gd name="connsiteX42-1343" fmla="*/ 10946687 w 12205236"/>
              <a:gd name="connsiteY42-1344" fmla="*/ 423941 h 1044430"/>
              <a:gd name="connsiteX43-1345" fmla="*/ 10942386 w 12205236"/>
              <a:gd name="connsiteY43-1346" fmla="*/ 428241 h 1044430"/>
              <a:gd name="connsiteX44-1347" fmla="*/ 10897893 w 12205236"/>
              <a:gd name="connsiteY44-1348" fmla="*/ 500778 h 1044430"/>
              <a:gd name="connsiteX45-1349" fmla="*/ 10888732 w 12205236"/>
              <a:gd name="connsiteY45-1350" fmla="*/ 530876 h 1044430"/>
              <a:gd name="connsiteX46-1351" fmla="*/ 10876394 w 12205236"/>
              <a:gd name="connsiteY46-1352" fmla="*/ 565275 h 1044430"/>
              <a:gd name="connsiteX47-1353" fmla="*/ 10840686 w 12205236"/>
              <a:gd name="connsiteY47-1354" fmla="*/ 659311 h 1044430"/>
              <a:gd name="connsiteX48-1355" fmla="*/ 10840312 w 12205236"/>
              <a:gd name="connsiteY48-1356" fmla="*/ 679689 h 1044430"/>
              <a:gd name="connsiteX49-1357" fmla="*/ 10848164 w 12205236"/>
              <a:gd name="connsiteY49-1358" fmla="*/ 687167 h 1044430"/>
              <a:gd name="connsiteX50-1359" fmla="*/ 10866859 w 12205236"/>
              <a:gd name="connsiteY50-1360" fmla="*/ 686606 h 1044430"/>
              <a:gd name="connsiteX51-1361" fmla="*/ 11009689 w 12205236"/>
              <a:gd name="connsiteY51-1362" fmla="*/ 686606 h 1044430"/>
              <a:gd name="connsiteX52-1363" fmla="*/ 11048948 w 12205236"/>
              <a:gd name="connsiteY52-1364" fmla="*/ 686980 h 1044430"/>
              <a:gd name="connsiteX53-1365" fmla="*/ 11054931 w 12205236"/>
              <a:gd name="connsiteY53-1366" fmla="*/ 681559 h 1044430"/>
              <a:gd name="connsiteX54-1367" fmla="*/ 10998846 w 12205236"/>
              <a:gd name="connsiteY54-1368" fmla="*/ 577240 h 1044430"/>
              <a:gd name="connsiteX55-1369" fmla="*/ 10985572 w 12205236"/>
              <a:gd name="connsiteY55-1370" fmla="*/ 545459 h 1044430"/>
              <a:gd name="connsiteX56-1371" fmla="*/ 10981272 w 12205236"/>
              <a:gd name="connsiteY56-1372" fmla="*/ 514051 h 1044430"/>
              <a:gd name="connsiteX57-1373" fmla="*/ 10950238 w 12205236"/>
              <a:gd name="connsiteY57-1374" fmla="*/ 428989 h 1044430"/>
              <a:gd name="connsiteX58-1375" fmla="*/ 10946687 w 12205236"/>
              <a:gd name="connsiteY58-1376" fmla="*/ 423941 h 1044430"/>
              <a:gd name="connsiteX59-1377" fmla="*/ 11552779 w 12205236"/>
              <a:gd name="connsiteY59-1378" fmla="*/ 389729 h 1044430"/>
              <a:gd name="connsiteX60-1379" fmla="*/ 11548853 w 12205236"/>
              <a:gd name="connsiteY60-1380" fmla="*/ 393468 h 1044430"/>
              <a:gd name="connsiteX61-1381" fmla="*/ 11541375 w 12205236"/>
              <a:gd name="connsiteY61-1382" fmla="*/ 436654 h 1044430"/>
              <a:gd name="connsiteX62-1383" fmla="*/ 11544180 w 12205236"/>
              <a:gd name="connsiteY62-1384" fmla="*/ 440579 h 1044430"/>
              <a:gd name="connsiteX63-1385" fmla="*/ 11569604 w 12205236"/>
              <a:gd name="connsiteY63-1386" fmla="*/ 410854 h 1044430"/>
              <a:gd name="connsiteX64-1387" fmla="*/ 11552779 w 12205236"/>
              <a:gd name="connsiteY64-1388" fmla="*/ 389729 h 1044430"/>
              <a:gd name="connsiteX65-1389" fmla="*/ 10553296 w 12205236"/>
              <a:gd name="connsiteY65-1390" fmla="*/ 389238 h 1044430"/>
              <a:gd name="connsiteX66-1391" fmla="*/ 10546613 w 12205236"/>
              <a:gd name="connsiteY66-1392" fmla="*/ 392159 h 1044430"/>
              <a:gd name="connsiteX67-1393" fmla="*/ 10495015 w 12205236"/>
              <a:gd name="connsiteY67-1394" fmla="*/ 432540 h 1044430"/>
              <a:gd name="connsiteX68-1395" fmla="*/ 10419487 w 12205236"/>
              <a:gd name="connsiteY68-1396" fmla="*/ 513677 h 1044430"/>
              <a:gd name="connsiteX69-1397" fmla="*/ 10408831 w 12205236"/>
              <a:gd name="connsiteY69-1398" fmla="*/ 548824 h 1044430"/>
              <a:gd name="connsiteX70-1399" fmla="*/ 10406027 w 12205236"/>
              <a:gd name="connsiteY70-1400" fmla="*/ 564341 h 1044430"/>
              <a:gd name="connsiteX71-1401" fmla="*/ 10395183 w 12205236"/>
              <a:gd name="connsiteY71-1402" fmla="*/ 656881 h 1044430"/>
              <a:gd name="connsiteX72-1403" fmla="*/ 10400605 w 12205236"/>
              <a:gd name="connsiteY72-1404" fmla="*/ 701375 h 1044430"/>
              <a:gd name="connsiteX73-1405" fmla="*/ 10411448 w 12205236"/>
              <a:gd name="connsiteY73-1406" fmla="*/ 710910 h 1044430"/>
              <a:gd name="connsiteX74-1407" fmla="*/ 10487911 w 12205236"/>
              <a:gd name="connsiteY74-1408" fmla="*/ 705488 h 1044430"/>
              <a:gd name="connsiteX75-1409" fmla="*/ 10681778 w 12205236"/>
              <a:gd name="connsiteY75-1410" fmla="*/ 693336 h 1044430"/>
              <a:gd name="connsiteX76-1411" fmla="*/ 10697669 w 12205236"/>
              <a:gd name="connsiteY76-1412" fmla="*/ 681933 h 1044430"/>
              <a:gd name="connsiteX77-1413" fmla="*/ 10679348 w 12205236"/>
              <a:gd name="connsiteY77-1414" fmla="*/ 672585 h 1044430"/>
              <a:gd name="connsiteX78-1415" fmla="*/ 10589238 w 12205236"/>
              <a:gd name="connsiteY78-1416" fmla="*/ 551067 h 1044430"/>
              <a:gd name="connsiteX79-1417" fmla="*/ 10563812 w 12205236"/>
              <a:gd name="connsiteY79-1418" fmla="*/ 480213 h 1044430"/>
              <a:gd name="connsiteX80-1419" fmla="*/ 10556895 w 12205236"/>
              <a:gd name="connsiteY80-1420" fmla="*/ 395711 h 1044430"/>
              <a:gd name="connsiteX81-1421" fmla="*/ 10553296 w 12205236"/>
              <a:gd name="connsiteY81-1422" fmla="*/ 389238 h 1044430"/>
              <a:gd name="connsiteX82-1423" fmla="*/ 10641210 w 12205236"/>
              <a:gd name="connsiteY82-1424" fmla="*/ 347478 h 1044430"/>
              <a:gd name="connsiteX83-1425" fmla="*/ 10632984 w 12205236"/>
              <a:gd name="connsiteY83-1426" fmla="*/ 351404 h 1044430"/>
              <a:gd name="connsiteX84-1427" fmla="*/ 10627562 w 12205236"/>
              <a:gd name="connsiteY84-1428" fmla="*/ 370847 h 1044430"/>
              <a:gd name="connsiteX85-1429" fmla="*/ 10624197 w 12205236"/>
              <a:gd name="connsiteY85-1430" fmla="*/ 384494 h 1044430"/>
              <a:gd name="connsiteX86-1431" fmla="*/ 10619897 w 12205236"/>
              <a:gd name="connsiteY86-1432" fmla="*/ 408237 h 1044430"/>
              <a:gd name="connsiteX87-1433" fmla="*/ 10618402 w 12205236"/>
              <a:gd name="connsiteY87-1434" fmla="*/ 416276 h 1044430"/>
              <a:gd name="connsiteX88-1435" fmla="*/ 10614850 w 12205236"/>
              <a:gd name="connsiteY88-1436" fmla="*/ 491617 h 1044430"/>
              <a:gd name="connsiteX89-1437" fmla="*/ 10628684 w 12205236"/>
              <a:gd name="connsiteY89-1438" fmla="*/ 528446 h 1044430"/>
              <a:gd name="connsiteX90-1439" fmla="*/ 10636349 w 12205236"/>
              <a:gd name="connsiteY90-1440" fmla="*/ 543215 h 1044430"/>
              <a:gd name="connsiteX91-1441" fmla="*/ 10660466 w 12205236"/>
              <a:gd name="connsiteY91-1442" fmla="*/ 592383 h 1044430"/>
              <a:gd name="connsiteX92-1443" fmla="*/ 10713372 w 12205236"/>
              <a:gd name="connsiteY92-1444" fmla="*/ 648842 h 1044430"/>
              <a:gd name="connsiteX93-1445" fmla="*/ 10729824 w 12205236"/>
              <a:gd name="connsiteY93-1446" fmla="*/ 672024 h 1044430"/>
              <a:gd name="connsiteX94-1447" fmla="*/ 10734685 w 12205236"/>
              <a:gd name="connsiteY94-1448" fmla="*/ 678567 h 1044430"/>
              <a:gd name="connsiteX95-1449" fmla="*/ 10779366 w 12205236"/>
              <a:gd name="connsiteY95-1450" fmla="*/ 690719 h 1044430"/>
              <a:gd name="connsiteX96-1451" fmla="*/ 10807409 w 12205236"/>
              <a:gd name="connsiteY96-1452" fmla="*/ 669781 h 1044430"/>
              <a:gd name="connsiteX97-1453" fmla="*/ 10813204 w 12205236"/>
              <a:gd name="connsiteY97-1454" fmla="*/ 655012 h 1044430"/>
              <a:gd name="connsiteX98-1455" fmla="*/ 10833956 w 12205236"/>
              <a:gd name="connsiteY98-1456" fmla="*/ 531811 h 1044430"/>
              <a:gd name="connsiteX99-1457" fmla="*/ 10842742 w 12205236"/>
              <a:gd name="connsiteY99-1458" fmla="*/ 502086 h 1044430"/>
              <a:gd name="connsiteX100-1459" fmla="*/ 10859754 w 12205236"/>
              <a:gd name="connsiteY100-1460" fmla="*/ 474604 h 1044430"/>
              <a:gd name="connsiteX101-1461" fmla="*/ 10892658 w 12205236"/>
              <a:gd name="connsiteY101-1462" fmla="*/ 368790 h 1044430"/>
              <a:gd name="connsiteX102-1463" fmla="*/ 10885180 w 12205236"/>
              <a:gd name="connsiteY102-1464" fmla="*/ 362621 h 1044430"/>
              <a:gd name="connsiteX103-1465" fmla="*/ 10836199 w 12205236"/>
              <a:gd name="connsiteY103-1466" fmla="*/ 374025 h 1044430"/>
              <a:gd name="connsiteX104-1467" fmla="*/ 10791518 w 12205236"/>
              <a:gd name="connsiteY104-1468" fmla="*/ 379634 h 1044430"/>
              <a:gd name="connsiteX105-1469" fmla="*/ 10745154 w 12205236"/>
              <a:gd name="connsiteY105-1470" fmla="*/ 377016 h 1044430"/>
              <a:gd name="connsiteX106-1471" fmla="*/ 10727020 w 12205236"/>
              <a:gd name="connsiteY106-1472" fmla="*/ 374586 h 1044430"/>
              <a:gd name="connsiteX107-1473" fmla="*/ 10711503 w 12205236"/>
              <a:gd name="connsiteY107-1474" fmla="*/ 371408 h 1044430"/>
              <a:gd name="connsiteX108-1475" fmla="*/ 10693369 w 12205236"/>
              <a:gd name="connsiteY108-1476" fmla="*/ 367108 h 1044430"/>
              <a:gd name="connsiteX109-1477" fmla="*/ 10653735 w 12205236"/>
              <a:gd name="connsiteY109-1478" fmla="*/ 352713 h 1044430"/>
              <a:gd name="connsiteX110-1479" fmla="*/ 10641210 w 12205236"/>
              <a:gd name="connsiteY110-1480" fmla="*/ 347478 h 1044430"/>
              <a:gd name="connsiteX111-1481" fmla="*/ 10369758 w 12205236"/>
              <a:gd name="connsiteY111-1482" fmla="*/ 338879 h 1044430"/>
              <a:gd name="connsiteX112-1483" fmla="*/ 10362654 w 12205236"/>
              <a:gd name="connsiteY112-1484" fmla="*/ 357948 h 1044430"/>
              <a:gd name="connsiteX113-1485" fmla="*/ 10364898 w 12205236"/>
              <a:gd name="connsiteY113-1486" fmla="*/ 358695 h 1044430"/>
              <a:gd name="connsiteX114-1487" fmla="*/ 10369758 w 12205236"/>
              <a:gd name="connsiteY114-1488" fmla="*/ 338879 h 1044430"/>
              <a:gd name="connsiteX115-1489" fmla="*/ 11346424 w 12205236"/>
              <a:gd name="connsiteY115-1490" fmla="*/ 288619 h 1044430"/>
              <a:gd name="connsiteX116-1491" fmla="*/ 11350474 w 12205236"/>
              <a:gd name="connsiteY116-1492" fmla="*/ 306943 h 1044430"/>
              <a:gd name="connsiteX117-1493" fmla="*/ 11351060 w 12205236"/>
              <a:gd name="connsiteY117-1494" fmla="*/ 322053 h 1044430"/>
              <a:gd name="connsiteX118-1495" fmla="*/ 11346424 w 12205236"/>
              <a:gd name="connsiteY118-1496" fmla="*/ 288619 h 1044430"/>
              <a:gd name="connsiteX119-1497" fmla="*/ 11349751 w 12205236"/>
              <a:gd name="connsiteY119-1498" fmla="*/ 159406 h 1044430"/>
              <a:gd name="connsiteX120-1499" fmla="*/ 11338160 w 12205236"/>
              <a:gd name="connsiteY120-1500" fmla="*/ 178288 h 1044430"/>
              <a:gd name="connsiteX121-1501" fmla="*/ 11336104 w 12205236"/>
              <a:gd name="connsiteY121-1502" fmla="*/ 214183 h 1044430"/>
              <a:gd name="connsiteX122-1503" fmla="*/ 11346424 w 12205236"/>
              <a:gd name="connsiteY122-1504" fmla="*/ 288619 h 1044430"/>
              <a:gd name="connsiteX123-1505" fmla="*/ 11329934 w 12205236"/>
              <a:gd name="connsiteY123-1506" fmla="*/ 213996 h 1044430"/>
              <a:gd name="connsiteX124-1507" fmla="*/ 11331617 w 12205236"/>
              <a:gd name="connsiteY124-1508" fmla="*/ 176232 h 1044430"/>
              <a:gd name="connsiteX125-1509" fmla="*/ 11330682 w 12205236"/>
              <a:gd name="connsiteY125-1510" fmla="*/ 166697 h 1044430"/>
              <a:gd name="connsiteX126-1511" fmla="*/ 11320587 w 12205236"/>
              <a:gd name="connsiteY126-1512" fmla="*/ 169315 h 1044430"/>
              <a:gd name="connsiteX127-1513" fmla="*/ 11315166 w 12205236"/>
              <a:gd name="connsiteY127-1514" fmla="*/ 172680 h 1044430"/>
              <a:gd name="connsiteX128-1515" fmla="*/ 11277776 w 12205236"/>
              <a:gd name="connsiteY128-1516" fmla="*/ 204461 h 1044430"/>
              <a:gd name="connsiteX129-1517" fmla="*/ 11265436 w 12205236"/>
              <a:gd name="connsiteY129-1518" fmla="*/ 217174 h 1044430"/>
              <a:gd name="connsiteX130-1519" fmla="*/ 11199630 w 12205236"/>
              <a:gd name="connsiteY130-1520" fmla="*/ 287467 h 1044430"/>
              <a:gd name="connsiteX131-1521" fmla="*/ 11051004 w 12205236"/>
              <a:gd name="connsiteY131-1522" fmla="*/ 311958 h 1044430"/>
              <a:gd name="connsiteX132-1523" fmla="*/ 11045770 w 12205236"/>
              <a:gd name="connsiteY132-1524" fmla="*/ 310088 h 1044430"/>
              <a:gd name="connsiteX133-1525" fmla="*/ 11027636 w 12205236"/>
              <a:gd name="connsiteY133-1526" fmla="*/ 345983 h 1044430"/>
              <a:gd name="connsiteX134-1527" fmla="*/ 11014175 w 12205236"/>
              <a:gd name="connsiteY134-1528" fmla="*/ 376643 h 1044430"/>
              <a:gd name="connsiteX135-1529" fmla="*/ 11019036 w 12205236"/>
              <a:gd name="connsiteY135-1530" fmla="*/ 430484 h 1044430"/>
              <a:gd name="connsiteX136-1531" fmla="*/ 11019036 w 12205236"/>
              <a:gd name="connsiteY136-1532" fmla="*/ 430671 h 1044430"/>
              <a:gd name="connsiteX137-1533" fmla="*/ 11019784 w 12205236"/>
              <a:gd name="connsiteY137-1534" fmla="*/ 435158 h 1044430"/>
              <a:gd name="connsiteX138-1535" fmla="*/ 11028197 w 12205236"/>
              <a:gd name="connsiteY138-1536" fmla="*/ 513490 h 1044430"/>
              <a:gd name="connsiteX139-1537" fmla="*/ 11049322 w 12205236"/>
              <a:gd name="connsiteY139-1538" fmla="*/ 556676 h 1044430"/>
              <a:gd name="connsiteX140-1539" fmla="*/ 11049883 w 12205236"/>
              <a:gd name="connsiteY140-1540" fmla="*/ 566023 h 1044430"/>
              <a:gd name="connsiteX141-1541" fmla="*/ 11085590 w 12205236"/>
              <a:gd name="connsiteY141-1542" fmla="*/ 679128 h 1044430"/>
              <a:gd name="connsiteX142-1543" fmla="*/ 11104472 w 12205236"/>
              <a:gd name="connsiteY142-1544" fmla="*/ 689971 h 1044430"/>
              <a:gd name="connsiteX143-1545" fmla="*/ 11317035 w 12205236"/>
              <a:gd name="connsiteY143-1546" fmla="*/ 699880 h 1044430"/>
              <a:gd name="connsiteX144-1547" fmla="*/ 11460986 w 12205236"/>
              <a:gd name="connsiteY144-1548" fmla="*/ 711097 h 1044430"/>
              <a:gd name="connsiteX145-1549" fmla="*/ 11472764 w 12205236"/>
              <a:gd name="connsiteY145-1550" fmla="*/ 703993 h 1044430"/>
              <a:gd name="connsiteX146-1551" fmla="*/ 11480056 w 12205236"/>
              <a:gd name="connsiteY146-1552" fmla="*/ 653703 h 1044430"/>
              <a:gd name="connsiteX147-1553" fmla="*/ 11491272 w 12205236"/>
              <a:gd name="connsiteY147-1554" fmla="*/ 594066 h 1044430"/>
              <a:gd name="connsiteX148-1555" fmla="*/ 11500620 w 12205236"/>
              <a:gd name="connsiteY148-1556" fmla="*/ 565649 h 1044430"/>
              <a:gd name="connsiteX149-1557" fmla="*/ 11508659 w 12205236"/>
              <a:gd name="connsiteY149-1558" fmla="*/ 503582 h 1044430"/>
              <a:gd name="connsiteX150-1559" fmla="*/ 11499124 w 12205236"/>
              <a:gd name="connsiteY150-1560" fmla="*/ 492925 h 1044430"/>
              <a:gd name="connsiteX151-1561" fmla="*/ 11412193 w 12205236"/>
              <a:gd name="connsiteY151-1562" fmla="*/ 457405 h 1044430"/>
              <a:gd name="connsiteX152-1563" fmla="*/ 11392189 w 12205236"/>
              <a:gd name="connsiteY152-1564" fmla="*/ 434036 h 1044430"/>
              <a:gd name="connsiteX153-1565" fmla="*/ 11392002 w 12205236"/>
              <a:gd name="connsiteY153-1566" fmla="*/ 434223 h 1044430"/>
              <a:gd name="connsiteX154-1567" fmla="*/ 11380785 w 12205236"/>
              <a:gd name="connsiteY154-1568" fmla="*/ 413845 h 1044430"/>
              <a:gd name="connsiteX155-1569" fmla="*/ 11366950 w 12205236"/>
              <a:gd name="connsiteY155-1570" fmla="*/ 381503 h 1044430"/>
              <a:gd name="connsiteX156-1571" fmla="*/ 11350474 w 12205236"/>
              <a:gd name="connsiteY156-1572" fmla="*/ 306943 h 1044430"/>
              <a:gd name="connsiteX157-1573" fmla="*/ 11346947 w 12205236"/>
              <a:gd name="connsiteY157-1574" fmla="*/ 216052 h 1044430"/>
              <a:gd name="connsiteX158-1575" fmla="*/ 11352369 w 12205236"/>
              <a:gd name="connsiteY158-1576" fmla="*/ 178475 h 1044430"/>
              <a:gd name="connsiteX159-1577" fmla="*/ 11354986 w 12205236"/>
              <a:gd name="connsiteY159-1578" fmla="*/ 164828 h 1044430"/>
              <a:gd name="connsiteX160-1579" fmla="*/ 11349751 w 12205236"/>
              <a:gd name="connsiteY160-1580" fmla="*/ 159406 h 1044430"/>
              <a:gd name="connsiteX161-1581" fmla="*/ 10931520 w 12205236"/>
              <a:gd name="connsiteY161-1582" fmla="*/ 265 h 1044430"/>
              <a:gd name="connsiteX162-1583" fmla="*/ 10940144 w 12205236"/>
              <a:gd name="connsiteY162-1584" fmla="*/ 2929 h 1044430"/>
              <a:gd name="connsiteX163-1585" fmla="*/ 10943321 w 12205236"/>
              <a:gd name="connsiteY163-1586" fmla="*/ 6668 h 1044430"/>
              <a:gd name="connsiteX164-1587" fmla="*/ 10943695 w 12205236"/>
              <a:gd name="connsiteY164-1588" fmla="*/ 30224 h 1044430"/>
              <a:gd name="connsiteX165-1589" fmla="*/ 10937526 w 12205236"/>
              <a:gd name="connsiteY165-1590" fmla="*/ 48731 h 1044430"/>
              <a:gd name="connsiteX166-1591" fmla="*/ 10936218 w 12205236"/>
              <a:gd name="connsiteY166-1592" fmla="*/ 54901 h 1044430"/>
              <a:gd name="connsiteX167-1593" fmla="*/ 10930983 w 12205236"/>
              <a:gd name="connsiteY167-1594" fmla="*/ 47797 h 1044430"/>
              <a:gd name="connsiteX168-1595" fmla="*/ 10930422 w 12205236"/>
              <a:gd name="connsiteY168-1596" fmla="*/ 68175 h 1044430"/>
              <a:gd name="connsiteX169-1597" fmla="*/ 10937713 w 12205236"/>
              <a:gd name="connsiteY169-1598" fmla="*/ 79765 h 1044430"/>
              <a:gd name="connsiteX170-1599" fmla="*/ 10973794 w 12205236"/>
              <a:gd name="connsiteY170-1600" fmla="*/ 105751 h 1044430"/>
              <a:gd name="connsiteX171-1601" fmla="*/ 10977346 w 12205236"/>
              <a:gd name="connsiteY171-1602" fmla="*/ 109864 h 1044430"/>
              <a:gd name="connsiteX172-1603" fmla="*/ 11013802 w 12205236"/>
              <a:gd name="connsiteY172-1604" fmla="*/ 137159 h 1044430"/>
              <a:gd name="connsiteX173-1605" fmla="*/ 11039975 w 12205236"/>
              <a:gd name="connsiteY173-1606" fmla="*/ 163145 h 1044430"/>
              <a:gd name="connsiteX174-1607" fmla="*/ 11087834 w 12205236"/>
              <a:gd name="connsiteY174-1608" fmla="*/ 197731 h 1044430"/>
              <a:gd name="connsiteX175-1609" fmla="*/ 11181870 w 12205236"/>
              <a:gd name="connsiteY175-1610" fmla="*/ 189131 h 1044430"/>
              <a:gd name="connsiteX176-1611" fmla="*/ 11210660 w 12205236"/>
              <a:gd name="connsiteY176-1612" fmla="*/ 156041 h 1044430"/>
              <a:gd name="connsiteX177-1613" fmla="*/ 11217204 w 12205236"/>
              <a:gd name="connsiteY177-1614" fmla="*/ 145011 h 1044430"/>
              <a:gd name="connsiteX178-1615" fmla="*/ 11235712 w 12205236"/>
              <a:gd name="connsiteY178-1616" fmla="*/ 107621 h 1044430"/>
              <a:gd name="connsiteX179-1617" fmla="*/ 11240946 w 12205236"/>
              <a:gd name="connsiteY179-1618" fmla="*/ 77335 h 1044430"/>
              <a:gd name="connsiteX180-1619" fmla="*/ 11252911 w 12205236"/>
              <a:gd name="connsiteY180-1620" fmla="*/ 63875 h 1044430"/>
              <a:gd name="connsiteX181-1621" fmla="*/ 11248798 w 12205236"/>
              <a:gd name="connsiteY181-1622" fmla="*/ 58827 h 1044430"/>
              <a:gd name="connsiteX182-1623" fmla="*/ 11254220 w 12205236"/>
              <a:gd name="connsiteY182-1624" fmla="*/ 58453 h 1044430"/>
              <a:gd name="connsiteX183-1625" fmla="*/ 11256650 w 12205236"/>
              <a:gd name="connsiteY183-1626" fmla="*/ 60136 h 1044430"/>
              <a:gd name="connsiteX184-1627" fmla="*/ 11279458 w 12205236"/>
              <a:gd name="connsiteY184-1628" fmla="*/ 63501 h 1044430"/>
              <a:gd name="connsiteX185-1629" fmla="*/ 11317035 w 12205236"/>
              <a:gd name="connsiteY185-1630" fmla="*/ 66305 h 1044430"/>
              <a:gd name="connsiteX186-1631" fmla="*/ 11329186 w 12205236"/>
              <a:gd name="connsiteY186-1632" fmla="*/ 70605 h 1044430"/>
              <a:gd name="connsiteX187-1633" fmla="*/ 11336665 w 12205236"/>
              <a:gd name="connsiteY187-1634" fmla="*/ 72848 h 1044430"/>
              <a:gd name="connsiteX188-1635" fmla="*/ 11374428 w 12205236"/>
              <a:gd name="connsiteY188-1636" fmla="*/ 73222 h 1044430"/>
              <a:gd name="connsiteX189-1637" fmla="*/ 11397236 w 12205236"/>
              <a:gd name="connsiteY189-1638" fmla="*/ 74157 h 1044430"/>
              <a:gd name="connsiteX190-1639" fmla="*/ 11411632 w 12205236"/>
              <a:gd name="connsiteY190-1640" fmla="*/ 80887 h 1044430"/>
              <a:gd name="connsiteX191-1641" fmla="*/ 11431822 w 12205236"/>
              <a:gd name="connsiteY191-1642" fmla="*/ 116595 h 1044430"/>
              <a:gd name="connsiteX192-1643" fmla="*/ 11428457 w 12205236"/>
              <a:gd name="connsiteY192-1644" fmla="*/ 136037 h 1044430"/>
              <a:gd name="connsiteX193-1645" fmla="*/ 11425092 w 12205236"/>
              <a:gd name="connsiteY193-1646" fmla="*/ 135103 h 1044430"/>
              <a:gd name="connsiteX194-1647" fmla="*/ 11421353 w 12205236"/>
              <a:gd name="connsiteY194-1648" fmla="*/ 139029 h 1044430"/>
              <a:gd name="connsiteX195-1649" fmla="*/ 11401350 w 12205236"/>
              <a:gd name="connsiteY195-1650" fmla="*/ 152489 h 1044430"/>
              <a:gd name="connsiteX196-1651" fmla="*/ 11380224 w 12205236"/>
              <a:gd name="connsiteY196-1652" fmla="*/ 155293 h 1044430"/>
              <a:gd name="connsiteX197-1653" fmla="*/ 11358912 w 12205236"/>
              <a:gd name="connsiteY197-1654" fmla="*/ 174549 h 1044430"/>
              <a:gd name="connsiteX198-1655" fmla="*/ 11358164 w 12205236"/>
              <a:gd name="connsiteY198-1656" fmla="*/ 181840 h 1044430"/>
              <a:gd name="connsiteX199-1657" fmla="*/ 11352742 w 12205236"/>
              <a:gd name="connsiteY199-1658" fmla="*/ 221100 h 1044430"/>
              <a:gd name="connsiteX200-1659" fmla="*/ 11351995 w 12205236"/>
              <a:gd name="connsiteY200-1660" fmla="*/ 256620 h 1044430"/>
              <a:gd name="connsiteX201-1661" fmla="*/ 11363399 w 12205236"/>
              <a:gd name="connsiteY201-1662" fmla="*/ 347104 h 1044430"/>
              <a:gd name="connsiteX202-1663" fmla="*/ 11399854 w 12205236"/>
              <a:gd name="connsiteY202-1664" fmla="*/ 420389 h 1044430"/>
              <a:gd name="connsiteX203-1665" fmla="*/ 11514454 w 12205236"/>
              <a:gd name="connsiteY203-1666" fmla="*/ 454975 h 1044430"/>
              <a:gd name="connsiteX204-1667" fmla="*/ 11525298 w 12205236"/>
              <a:gd name="connsiteY204-1668" fmla="*/ 443758 h 1044430"/>
              <a:gd name="connsiteX205-1669" fmla="*/ 11537449 w 12205236"/>
              <a:gd name="connsiteY205-1670" fmla="*/ 387299 h 1044430"/>
              <a:gd name="connsiteX206-1671" fmla="*/ 11538010 w 12205236"/>
              <a:gd name="connsiteY206-1672" fmla="*/ 373464 h 1044430"/>
              <a:gd name="connsiteX207-1673" fmla="*/ 11532402 w 12205236"/>
              <a:gd name="connsiteY207-1674" fmla="*/ 322614 h 1044430"/>
              <a:gd name="connsiteX208-1675" fmla="*/ 11533150 w 12205236"/>
              <a:gd name="connsiteY208-1676" fmla="*/ 320184 h 1044430"/>
              <a:gd name="connsiteX209-1677" fmla="*/ 11534271 w 12205236"/>
              <a:gd name="connsiteY209-1678" fmla="*/ 314949 h 1044430"/>
              <a:gd name="connsiteX210-1679" fmla="*/ 11551844 w 12205236"/>
              <a:gd name="connsiteY210-1680" fmla="*/ 281298 h 1044430"/>
              <a:gd name="connsiteX211-1681" fmla="*/ 11568109 w 12205236"/>
              <a:gd name="connsiteY211-1682" fmla="*/ 272137 h 1044430"/>
              <a:gd name="connsiteX212-1683" fmla="*/ 11574465 w 12205236"/>
              <a:gd name="connsiteY212-1684" fmla="*/ 255873 h 1044430"/>
              <a:gd name="connsiteX213-1685" fmla="*/ 11576709 w 12205236"/>
              <a:gd name="connsiteY213-1686" fmla="*/ 255312 h 1044430"/>
              <a:gd name="connsiteX214-1687" fmla="*/ 11578765 w 12205236"/>
              <a:gd name="connsiteY214-1688" fmla="*/ 239608 h 1044430"/>
              <a:gd name="connsiteX215-1689" fmla="*/ 11575587 w 12205236"/>
              <a:gd name="connsiteY215-1690" fmla="*/ 231756 h 1044430"/>
              <a:gd name="connsiteX216-1691" fmla="*/ 11567735 w 12205236"/>
              <a:gd name="connsiteY216-1692" fmla="*/ 236430 h 1044430"/>
              <a:gd name="connsiteX217-1693" fmla="*/ 11562688 w 12205236"/>
              <a:gd name="connsiteY217-1694" fmla="*/ 238486 h 1044430"/>
              <a:gd name="connsiteX218-1695" fmla="*/ 11563248 w 12205236"/>
              <a:gd name="connsiteY218-1696" fmla="*/ 208948 h 1044430"/>
              <a:gd name="connsiteX219-1697" fmla="*/ 11576522 w 12205236"/>
              <a:gd name="connsiteY219-1698" fmla="*/ 198666 h 1044430"/>
              <a:gd name="connsiteX220-1699" fmla="*/ 11578952 w 12205236"/>
              <a:gd name="connsiteY220-1700" fmla="*/ 186140 h 1044430"/>
              <a:gd name="connsiteX221-1701" fmla="*/ 11571100 w 12205236"/>
              <a:gd name="connsiteY221-1702" fmla="*/ 171184 h 1044430"/>
              <a:gd name="connsiteX222-1703" fmla="*/ 11574465 w 12205236"/>
              <a:gd name="connsiteY222-1704" fmla="*/ 153050 h 1044430"/>
              <a:gd name="connsiteX223-1705" fmla="*/ 11578578 w 12205236"/>
              <a:gd name="connsiteY223-1706" fmla="*/ 129868 h 1044430"/>
              <a:gd name="connsiteX224-1707" fmla="*/ 11575400 w 12205236"/>
              <a:gd name="connsiteY224-1708" fmla="*/ 124073 h 1044430"/>
              <a:gd name="connsiteX225-1709" fmla="*/ 11572409 w 12205236"/>
              <a:gd name="connsiteY225-1710" fmla="*/ 124073 h 1044430"/>
              <a:gd name="connsiteX226-1711" fmla="*/ 11572409 w 12205236"/>
              <a:gd name="connsiteY226-1712" fmla="*/ 122390 h 1044430"/>
              <a:gd name="connsiteX227-1713" fmla="*/ 11582878 w 12205236"/>
              <a:gd name="connsiteY227-1714" fmla="*/ 105004 h 1044430"/>
              <a:gd name="connsiteX228-1715" fmla="*/ 11595591 w 12205236"/>
              <a:gd name="connsiteY228-1716" fmla="*/ 97339 h 1044430"/>
              <a:gd name="connsiteX229-1717" fmla="*/ 11666258 w 12205236"/>
              <a:gd name="connsiteY229-1718" fmla="*/ 134916 h 1044430"/>
              <a:gd name="connsiteX230-1719" fmla="*/ 11667754 w 12205236"/>
              <a:gd name="connsiteY230-1720" fmla="*/ 137159 h 1044430"/>
              <a:gd name="connsiteX231-1721" fmla="*/ 11668875 w 12205236"/>
              <a:gd name="connsiteY231-1722" fmla="*/ 163893 h 1044430"/>
              <a:gd name="connsiteX232-1723" fmla="*/ 11675231 w 12205236"/>
              <a:gd name="connsiteY232-1724" fmla="*/ 182588 h 1044430"/>
              <a:gd name="connsiteX233-1725" fmla="*/ 11694861 w 12205236"/>
              <a:gd name="connsiteY233-1726" fmla="*/ 195114 h 1044430"/>
              <a:gd name="connsiteX234-1727" fmla="*/ 11716174 w 12205236"/>
              <a:gd name="connsiteY234-1728" fmla="*/ 226334 h 1044430"/>
              <a:gd name="connsiteX235-1729" fmla="*/ 11733747 w 12205236"/>
              <a:gd name="connsiteY235-1730" fmla="*/ 283167 h 1044430"/>
              <a:gd name="connsiteX236-1731" fmla="*/ 11737673 w 12205236"/>
              <a:gd name="connsiteY236-1732" fmla="*/ 337383 h 1044430"/>
              <a:gd name="connsiteX237-1733" fmla="*/ 11735804 w 12205236"/>
              <a:gd name="connsiteY237-1734" fmla="*/ 409172 h 1044430"/>
              <a:gd name="connsiteX238-1735" fmla="*/ 11742534 w 12205236"/>
              <a:gd name="connsiteY238-1736" fmla="*/ 502273 h 1044430"/>
              <a:gd name="connsiteX239-1737" fmla="*/ 11749451 w 12205236"/>
              <a:gd name="connsiteY239-1738" fmla="*/ 573875 h 1044430"/>
              <a:gd name="connsiteX240-1739" fmla="*/ 11743094 w 12205236"/>
              <a:gd name="connsiteY240-1740" fmla="*/ 614069 h 1044430"/>
              <a:gd name="connsiteX241-1741" fmla="*/ 11740477 w 12205236"/>
              <a:gd name="connsiteY241-1742" fmla="*/ 624539 h 1044430"/>
              <a:gd name="connsiteX242-1743" fmla="*/ 11732625 w 12205236"/>
              <a:gd name="connsiteY242-1744" fmla="*/ 663798 h 1044430"/>
              <a:gd name="connsiteX243-1745" fmla="*/ 11729634 w 12205236"/>
              <a:gd name="connsiteY243-1746" fmla="*/ 674080 h 1044430"/>
              <a:gd name="connsiteX244-1747" fmla="*/ 11712248 w 12205236"/>
              <a:gd name="connsiteY244-1748" fmla="*/ 697823 h 1044430"/>
              <a:gd name="connsiteX245-1749" fmla="*/ 11700283 w 12205236"/>
              <a:gd name="connsiteY245-1750" fmla="*/ 726240 h 1044430"/>
              <a:gd name="connsiteX246-1751" fmla="*/ 11704957 w 12205236"/>
              <a:gd name="connsiteY246-1752" fmla="*/ 730353 h 1044430"/>
              <a:gd name="connsiteX247-1753" fmla="*/ 11717330 w 12205236"/>
              <a:gd name="connsiteY247-1754" fmla="*/ 732929 h 1044430"/>
              <a:gd name="connsiteX248-1755" fmla="*/ 12192000 w 12205236"/>
              <a:gd name="connsiteY248-1756" fmla="*/ 732929 h 1044430"/>
              <a:gd name="connsiteX249-1757" fmla="*/ 12192000 w 12205236"/>
              <a:gd name="connsiteY249-1758" fmla="*/ 825550 h 1044430"/>
              <a:gd name="connsiteX250-1759" fmla="*/ 12205236 w 12205236"/>
              <a:gd name="connsiteY250-1760" fmla="*/ 832802 h 1044430"/>
              <a:gd name="connsiteX251-1761" fmla="*/ 12204487 w 12205236"/>
              <a:gd name="connsiteY251-1762" fmla="*/ 1036765 h 1044430"/>
              <a:gd name="connsiteX252-1763" fmla="*/ 12196822 w 12205236"/>
              <a:gd name="connsiteY252-1764" fmla="*/ 1044430 h 1044430"/>
              <a:gd name="connsiteX253-1765" fmla="*/ 10934909 w 12205236"/>
              <a:gd name="connsiteY253-1766" fmla="*/ 1044243 h 1044430"/>
              <a:gd name="connsiteX254-1767" fmla="*/ 8623269 w 12205236"/>
              <a:gd name="connsiteY254-1768" fmla="*/ 1044430 h 1044430"/>
              <a:gd name="connsiteX255-1769" fmla="*/ 8614856 w 12205236"/>
              <a:gd name="connsiteY255-1770" fmla="*/ 1003114 h 1044430"/>
              <a:gd name="connsiteX256-1771" fmla="*/ 9067650 w 12205236"/>
              <a:gd name="connsiteY256-1772" fmla="*/ 930203 h 1044430"/>
              <a:gd name="connsiteX257-1773" fmla="*/ 9180217 w 12205236"/>
              <a:gd name="connsiteY257-1774" fmla="*/ 908775 h 1044430"/>
              <a:gd name="connsiteX258-1775" fmla="*/ 0 w 12205236"/>
              <a:gd name="connsiteY258-1776" fmla="*/ 908775 h 1044430"/>
              <a:gd name="connsiteX259-1777" fmla="*/ 0 w 12205236"/>
              <a:gd name="connsiteY259-1778" fmla="*/ 732929 h 1044430"/>
              <a:gd name="connsiteX260-1779" fmla="*/ 10184483 w 12205236"/>
              <a:gd name="connsiteY260-1780" fmla="*/ 732929 h 1044430"/>
              <a:gd name="connsiteX261-1781" fmla="*/ 10336481 w 12205236"/>
              <a:gd name="connsiteY261-1782" fmla="*/ 714462 h 1044430"/>
              <a:gd name="connsiteX262-1783" fmla="*/ 10349568 w 12205236"/>
              <a:gd name="connsiteY262-1784" fmla="*/ 713901 h 1044430"/>
              <a:gd name="connsiteX263-1785" fmla="*/ 10356111 w 12205236"/>
              <a:gd name="connsiteY263-1786" fmla="*/ 709414 h 1044430"/>
              <a:gd name="connsiteX264-1787" fmla="*/ 10354615 w 12205236"/>
              <a:gd name="connsiteY264-1788" fmla="*/ 679128 h 1044430"/>
              <a:gd name="connsiteX265-1789" fmla="*/ 10358167 w 12205236"/>
              <a:gd name="connsiteY265-1790" fmla="*/ 520594 h 1044430"/>
              <a:gd name="connsiteX266-1791" fmla="*/ 10372188 w 12205236"/>
              <a:gd name="connsiteY266-1792" fmla="*/ 482269 h 1044430"/>
              <a:gd name="connsiteX267-1793" fmla="*/ 10396679 w 12205236"/>
              <a:gd name="connsiteY267-1794" fmla="*/ 451984 h 1044430"/>
              <a:gd name="connsiteX268-1795" fmla="*/ 10447903 w 12205236"/>
              <a:gd name="connsiteY268-1796" fmla="*/ 334765 h 1044430"/>
              <a:gd name="connsiteX269-1797" fmla="*/ 10448464 w 12205236"/>
              <a:gd name="connsiteY269-1798" fmla="*/ 261107 h 1044430"/>
              <a:gd name="connsiteX270-1799" fmla="*/ 10446408 w 12205236"/>
              <a:gd name="connsiteY270-1800" fmla="*/ 225774 h 1044430"/>
              <a:gd name="connsiteX271-1801" fmla="*/ 10448464 w 12205236"/>
              <a:gd name="connsiteY271-1802" fmla="*/ 215678 h 1044430"/>
              <a:gd name="connsiteX272-1803" fmla="*/ 10453512 w 12205236"/>
              <a:gd name="connsiteY272-1804" fmla="*/ 201096 h 1044430"/>
              <a:gd name="connsiteX273-1805" fmla="*/ 10442856 w 12205236"/>
              <a:gd name="connsiteY273-1806" fmla="*/ 229139 h 1044430"/>
              <a:gd name="connsiteX274-1807" fmla="*/ 10417991 w 12205236"/>
              <a:gd name="connsiteY274-1808" fmla="*/ 307471 h 1044430"/>
              <a:gd name="connsiteX275-1809" fmla="*/ 10413318 w 12205236"/>
              <a:gd name="connsiteY275-1810" fmla="*/ 312331 h 1044430"/>
              <a:gd name="connsiteX276-1811" fmla="*/ 10410513 w 12205236"/>
              <a:gd name="connsiteY276-1812" fmla="*/ 310649 h 1044430"/>
              <a:gd name="connsiteX277-1813" fmla="*/ 10388266 w 12205236"/>
              <a:gd name="connsiteY277-1814" fmla="*/ 406929 h 1044430"/>
              <a:gd name="connsiteX278-1815" fmla="*/ 10366767 w 12205236"/>
              <a:gd name="connsiteY278-1816" fmla="*/ 418706 h 1044430"/>
              <a:gd name="connsiteX279-1817" fmla="*/ 10364337 w 12205236"/>
              <a:gd name="connsiteY279-1818" fmla="*/ 417398 h 1044430"/>
              <a:gd name="connsiteX280-1819" fmla="*/ 10363963 w 12205236"/>
              <a:gd name="connsiteY280-1820" fmla="*/ 416650 h 1044430"/>
              <a:gd name="connsiteX281-1821" fmla="*/ 10365458 w 12205236"/>
              <a:gd name="connsiteY281-1822" fmla="*/ 415528 h 1044430"/>
              <a:gd name="connsiteX282-1823" fmla="*/ 10368263 w 12205236"/>
              <a:gd name="connsiteY282-1824" fmla="*/ 397768 h 1044430"/>
              <a:gd name="connsiteX283-1825" fmla="*/ 10360784 w 12205236"/>
              <a:gd name="connsiteY283-1826" fmla="*/ 413472 h 1044430"/>
              <a:gd name="connsiteX284-1827" fmla="*/ 10362841 w 12205236"/>
              <a:gd name="connsiteY284-1828" fmla="*/ 393468 h 1044430"/>
              <a:gd name="connsiteX285-1829" fmla="*/ 10356298 w 12205236"/>
              <a:gd name="connsiteY285-1830" fmla="*/ 413659 h 1044430"/>
              <a:gd name="connsiteX286-1831" fmla="*/ 10355737 w 12205236"/>
              <a:gd name="connsiteY286-1832" fmla="*/ 411041 h 1044430"/>
              <a:gd name="connsiteX287-1833" fmla="*/ 10356671 w 12205236"/>
              <a:gd name="connsiteY287-1834" fmla="*/ 393468 h 1044430"/>
              <a:gd name="connsiteX288-1835" fmla="*/ 10355176 w 12205236"/>
              <a:gd name="connsiteY288-1836" fmla="*/ 360004 h 1044430"/>
              <a:gd name="connsiteX289-1837" fmla="*/ 10369010 w 12205236"/>
              <a:gd name="connsiteY289-1838" fmla="*/ 311023 h 1044430"/>
              <a:gd name="connsiteX290-1839" fmla="*/ 10397053 w 12205236"/>
              <a:gd name="connsiteY290-1840" fmla="*/ 275129 h 1044430"/>
              <a:gd name="connsiteX291-1841" fmla="*/ 10414252 w 12205236"/>
              <a:gd name="connsiteY291-1842" fmla="*/ 237925 h 1044430"/>
              <a:gd name="connsiteX292-1843" fmla="*/ 10429582 w 12205236"/>
              <a:gd name="connsiteY292-1844" fmla="*/ 193244 h 1044430"/>
              <a:gd name="connsiteX293-1845" fmla="*/ 10435751 w 12205236"/>
              <a:gd name="connsiteY293-1846" fmla="*/ 178849 h 1044430"/>
              <a:gd name="connsiteX294-1847" fmla="*/ 10450521 w 12205236"/>
              <a:gd name="connsiteY294-1848" fmla="*/ 160902 h 1044430"/>
              <a:gd name="connsiteX295-1849" fmla="*/ 10481368 w 12205236"/>
              <a:gd name="connsiteY295-1850" fmla="*/ 133233 h 1044430"/>
              <a:gd name="connsiteX296-1851" fmla="*/ 10489406 w 12205236"/>
              <a:gd name="connsiteY296-1852" fmla="*/ 118277 h 1044430"/>
              <a:gd name="connsiteX297-1853" fmla="*/ 10506232 w 12205236"/>
              <a:gd name="connsiteY297-1854" fmla="*/ 95282 h 1044430"/>
              <a:gd name="connsiteX298-1855" fmla="*/ 10529227 w 12205236"/>
              <a:gd name="connsiteY298-1856" fmla="*/ 93039 h 1044430"/>
              <a:gd name="connsiteX299-1857" fmla="*/ 10577460 w 12205236"/>
              <a:gd name="connsiteY299-1858" fmla="*/ 80139 h 1044430"/>
              <a:gd name="connsiteX300-1859" fmla="*/ 10582321 w 12205236"/>
              <a:gd name="connsiteY300-1860" fmla="*/ 68361 h 1044430"/>
              <a:gd name="connsiteX301-1861" fmla="*/ 10581947 w 12205236"/>
              <a:gd name="connsiteY301-1862" fmla="*/ 62005 h 1044430"/>
              <a:gd name="connsiteX302-1863" fmla="*/ 10581572 w 12205236"/>
              <a:gd name="connsiteY302-1864" fmla="*/ 47984 h 1044430"/>
              <a:gd name="connsiteX303-1865" fmla="*/ 10576899 w 12205236"/>
              <a:gd name="connsiteY303-1866" fmla="*/ 34336 h 1044430"/>
              <a:gd name="connsiteX304-1867" fmla="*/ 10572599 w 12205236"/>
              <a:gd name="connsiteY304-1868" fmla="*/ 17137 h 1044430"/>
              <a:gd name="connsiteX305-1869" fmla="*/ 10579329 w 12205236"/>
              <a:gd name="connsiteY305-1870" fmla="*/ 1246 h 1044430"/>
              <a:gd name="connsiteX306-1871" fmla="*/ 10594846 w 12205236"/>
              <a:gd name="connsiteY306-1872" fmla="*/ 6107 h 1044430"/>
              <a:gd name="connsiteX307-1873" fmla="*/ 10632984 w 12205236"/>
              <a:gd name="connsiteY307-1874" fmla="*/ 23867 h 1044430"/>
              <a:gd name="connsiteX308-1875" fmla="*/ 10701595 w 12205236"/>
              <a:gd name="connsiteY308-1876" fmla="*/ 30971 h 1044430"/>
              <a:gd name="connsiteX309-1877" fmla="*/ 10770392 w 12205236"/>
              <a:gd name="connsiteY309-1878" fmla="*/ 33215 h 1044430"/>
              <a:gd name="connsiteX310-1879" fmla="*/ 10898080 w 12205236"/>
              <a:gd name="connsiteY310-1880" fmla="*/ 20689 h 1044430"/>
              <a:gd name="connsiteX311-1881" fmla="*/ 10923878 w 12205236"/>
              <a:gd name="connsiteY311-1882" fmla="*/ 5172 h 1044430"/>
              <a:gd name="connsiteX312-1883" fmla="*/ 10931520 w 12205236"/>
              <a:gd name="connsiteY312-1884" fmla="*/ 265 h 1044430"/>
              <a:gd name="connsiteX0-1885" fmla="*/ 11634616 w 12205236"/>
              <a:gd name="connsiteY0-1886" fmla="*/ 695510 h 1044430"/>
              <a:gd name="connsiteX1-1887" fmla="*/ 11628681 w 12205236"/>
              <a:gd name="connsiteY1-1888" fmla="*/ 699880 h 1044430"/>
              <a:gd name="connsiteX2-1889" fmla="*/ 11627185 w 12205236"/>
              <a:gd name="connsiteY2-1890" fmla="*/ 725492 h 1044430"/>
              <a:gd name="connsiteX3-1891" fmla="*/ 11644384 w 12205236"/>
              <a:gd name="connsiteY3-1892" fmla="*/ 729979 h 1044430"/>
              <a:gd name="connsiteX4-1893" fmla="*/ 11651863 w 12205236"/>
              <a:gd name="connsiteY4-1894" fmla="*/ 730913 h 1044430"/>
              <a:gd name="connsiteX5-1895" fmla="*/ 11663080 w 12205236"/>
              <a:gd name="connsiteY5-1896" fmla="*/ 719883 h 1044430"/>
              <a:gd name="connsiteX6-1897" fmla="*/ 11662519 w 12205236"/>
              <a:gd name="connsiteY6-1898" fmla="*/ 715209 h 1044430"/>
              <a:gd name="connsiteX7-1899" fmla="*/ 11641954 w 12205236"/>
              <a:gd name="connsiteY7-1900" fmla="*/ 696328 h 1044430"/>
              <a:gd name="connsiteX8-1901" fmla="*/ 11634616 w 12205236"/>
              <a:gd name="connsiteY8-1902" fmla="*/ 695510 h 1044430"/>
              <a:gd name="connsiteX9-1903" fmla="*/ 11559135 w 12205236"/>
              <a:gd name="connsiteY9-1904" fmla="*/ 473903 h 1044430"/>
              <a:gd name="connsiteX10-1905" fmla="*/ 11555396 w 12205236"/>
              <a:gd name="connsiteY10-1906" fmla="*/ 476100 h 1044430"/>
              <a:gd name="connsiteX11-1907" fmla="*/ 11542684 w 12205236"/>
              <a:gd name="connsiteY11-1908" fmla="*/ 481895 h 1044430"/>
              <a:gd name="connsiteX12-1909" fmla="*/ 11525110 w 12205236"/>
              <a:gd name="connsiteY12-1910" fmla="*/ 505078 h 1044430"/>
              <a:gd name="connsiteX13-1911" fmla="*/ 11524736 w 12205236"/>
              <a:gd name="connsiteY13-1912" fmla="*/ 515360 h 1044430"/>
              <a:gd name="connsiteX14-1913" fmla="*/ 11519876 w 12205236"/>
              <a:gd name="connsiteY14-1914" fmla="*/ 555928 h 1044430"/>
              <a:gd name="connsiteX15-1915" fmla="*/ 11506976 w 12205236"/>
              <a:gd name="connsiteY15-1916" fmla="*/ 603787 h 1044430"/>
              <a:gd name="connsiteX16-1917" fmla="*/ 11503611 w 12205236"/>
              <a:gd name="connsiteY16-1918" fmla="*/ 628652 h 1044430"/>
              <a:gd name="connsiteX17-1919" fmla="*/ 11498190 w 12205236"/>
              <a:gd name="connsiteY17-1920" fmla="*/ 677072 h 1044430"/>
              <a:gd name="connsiteX18-1921" fmla="*/ 11491646 w 12205236"/>
              <a:gd name="connsiteY18-1922" fmla="*/ 701375 h 1044430"/>
              <a:gd name="connsiteX19-1923" fmla="*/ 11500246 w 12205236"/>
              <a:gd name="connsiteY19-1924" fmla="*/ 714275 h 1044430"/>
              <a:gd name="connsiteX20-1925" fmla="*/ 11579139 w 12205236"/>
              <a:gd name="connsiteY20-1926" fmla="*/ 722314 h 1044430"/>
              <a:gd name="connsiteX21-1927" fmla="*/ 11601573 w 12205236"/>
              <a:gd name="connsiteY21-1928" fmla="*/ 701188 h 1044430"/>
              <a:gd name="connsiteX22-1929" fmla="*/ 11592039 w 12205236"/>
              <a:gd name="connsiteY22-1930" fmla="*/ 685298 h 1044430"/>
              <a:gd name="connsiteX23-1931" fmla="*/ 11574652 w 12205236"/>
              <a:gd name="connsiteY23-1932" fmla="*/ 650525 h 1044430"/>
              <a:gd name="connsiteX24-1933" fmla="*/ 11575400 w 12205236"/>
              <a:gd name="connsiteY24-1934" fmla="*/ 643234 h 1044430"/>
              <a:gd name="connsiteX25-1935" fmla="*/ 11572035 w 12205236"/>
              <a:gd name="connsiteY25-1936" fmla="*/ 635008 h 1044430"/>
              <a:gd name="connsiteX26-1937" fmla="*/ 11560257 w 12205236"/>
              <a:gd name="connsiteY26-1938" fmla="*/ 640990 h 1044430"/>
              <a:gd name="connsiteX27-1939" fmla="*/ 11552218 w 12205236"/>
              <a:gd name="connsiteY27-1940" fmla="*/ 643047 h 1044430"/>
              <a:gd name="connsiteX28-1941" fmla="*/ 11546797 w 12205236"/>
              <a:gd name="connsiteY28-1942" fmla="*/ 630708 h 1044430"/>
              <a:gd name="connsiteX29-1943" fmla="*/ 11548105 w 12205236"/>
              <a:gd name="connsiteY29-1944" fmla="*/ 604535 h 1044430"/>
              <a:gd name="connsiteX30-1945" fmla="*/ 11563248 w 12205236"/>
              <a:gd name="connsiteY30-1946" fmla="*/ 482269 h 1044430"/>
              <a:gd name="connsiteX31-1947" fmla="*/ 11562874 w 12205236"/>
              <a:gd name="connsiteY31-1948" fmla="*/ 474230 h 1044430"/>
              <a:gd name="connsiteX32-1949" fmla="*/ 11559135 w 12205236"/>
              <a:gd name="connsiteY32-1950" fmla="*/ 473903 h 1044430"/>
              <a:gd name="connsiteX33-1951" fmla="*/ 11566614 w 12205236"/>
              <a:gd name="connsiteY33-1952" fmla="*/ 432915 h 1044430"/>
              <a:gd name="connsiteX34-1953" fmla="*/ 11534832 w 12205236"/>
              <a:gd name="connsiteY34-1954" fmla="*/ 477783 h 1044430"/>
              <a:gd name="connsiteX35-1955" fmla="*/ 11566614 w 12205236"/>
              <a:gd name="connsiteY35-1956" fmla="*/ 432915 h 1044430"/>
              <a:gd name="connsiteX36-1957" fmla="*/ 11397236 w 12205236"/>
              <a:gd name="connsiteY36-1958" fmla="*/ 427493 h 1044430"/>
              <a:gd name="connsiteX37-1959" fmla="*/ 11415558 w 12205236"/>
              <a:gd name="connsiteY37-1960" fmla="*/ 452544 h 1044430"/>
              <a:gd name="connsiteX38-1961" fmla="*/ 11502676 w 12205236"/>
              <a:gd name="connsiteY38-1962" fmla="*/ 486756 h 1044430"/>
              <a:gd name="connsiteX39-1963" fmla="*/ 11513333 w 12205236"/>
              <a:gd name="connsiteY39-1964" fmla="*/ 482269 h 1044430"/>
              <a:gd name="connsiteX40-1965" fmla="*/ 11520063 w 12205236"/>
              <a:gd name="connsiteY40-1966" fmla="*/ 459835 h 1044430"/>
              <a:gd name="connsiteX41-1967" fmla="*/ 11397236 w 12205236"/>
              <a:gd name="connsiteY41-1968" fmla="*/ 427493 h 1044430"/>
              <a:gd name="connsiteX42-1969" fmla="*/ 10946687 w 12205236"/>
              <a:gd name="connsiteY42-1970" fmla="*/ 423941 h 1044430"/>
              <a:gd name="connsiteX43-1971" fmla="*/ 10942386 w 12205236"/>
              <a:gd name="connsiteY43-1972" fmla="*/ 428241 h 1044430"/>
              <a:gd name="connsiteX44-1973" fmla="*/ 10897893 w 12205236"/>
              <a:gd name="connsiteY44-1974" fmla="*/ 500778 h 1044430"/>
              <a:gd name="connsiteX45-1975" fmla="*/ 10888732 w 12205236"/>
              <a:gd name="connsiteY45-1976" fmla="*/ 530876 h 1044430"/>
              <a:gd name="connsiteX46-1977" fmla="*/ 10876394 w 12205236"/>
              <a:gd name="connsiteY46-1978" fmla="*/ 565275 h 1044430"/>
              <a:gd name="connsiteX47-1979" fmla="*/ 10840686 w 12205236"/>
              <a:gd name="connsiteY47-1980" fmla="*/ 659311 h 1044430"/>
              <a:gd name="connsiteX48-1981" fmla="*/ 10840312 w 12205236"/>
              <a:gd name="connsiteY48-1982" fmla="*/ 679689 h 1044430"/>
              <a:gd name="connsiteX49-1983" fmla="*/ 10848164 w 12205236"/>
              <a:gd name="connsiteY49-1984" fmla="*/ 687167 h 1044430"/>
              <a:gd name="connsiteX50-1985" fmla="*/ 10866859 w 12205236"/>
              <a:gd name="connsiteY50-1986" fmla="*/ 686606 h 1044430"/>
              <a:gd name="connsiteX51-1987" fmla="*/ 11009689 w 12205236"/>
              <a:gd name="connsiteY51-1988" fmla="*/ 686606 h 1044430"/>
              <a:gd name="connsiteX52-1989" fmla="*/ 11048948 w 12205236"/>
              <a:gd name="connsiteY52-1990" fmla="*/ 686980 h 1044430"/>
              <a:gd name="connsiteX53-1991" fmla="*/ 11054931 w 12205236"/>
              <a:gd name="connsiteY53-1992" fmla="*/ 681559 h 1044430"/>
              <a:gd name="connsiteX54-1993" fmla="*/ 10998846 w 12205236"/>
              <a:gd name="connsiteY54-1994" fmla="*/ 577240 h 1044430"/>
              <a:gd name="connsiteX55-1995" fmla="*/ 10985572 w 12205236"/>
              <a:gd name="connsiteY55-1996" fmla="*/ 545459 h 1044430"/>
              <a:gd name="connsiteX56-1997" fmla="*/ 10981272 w 12205236"/>
              <a:gd name="connsiteY56-1998" fmla="*/ 514051 h 1044430"/>
              <a:gd name="connsiteX57-1999" fmla="*/ 10950238 w 12205236"/>
              <a:gd name="connsiteY57-2000" fmla="*/ 428989 h 1044430"/>
              <a:gd name="connsiteX58-2001" fmla="*/ 10946687 w 12205236"/>
              <a:gd name="connsiteY58-2002" fmla="*/ 423941 h 1044430"/>
              <a:gd name="connsiteX59-2003" fmla="*/ 11552779 w 12205236"/>
              <a:gd name="connsiteY59-2004" fmla="*/ 389729 h 1044430"/>
              <a:gd name="connsiteX60-2005" fmla="*/ 11548853 w 12205236"/>
              <a:gd name="connsiteY60-2006" fmla="*/ 393468 h 1044430"/>
              <a:gd name="connsiteX61-2007" fmla="*/ 11541375 w 12205236"/>
              <a:gd name="connsiteY61-2008" fmla="*/ 436654 h 1044430"/>
              <a:gd name="connsiteX62-2009" fmla="*/ 11544180 w 12205236"/>
              <a:gd name="connsiteY62-2010" fmla="*/ 440579 h 1044430"/>
              <a:gd name="connsiteX63-2011" fmla="*/ 11569604 w 12205236"/>
              <a:gd name="connsiteY63-2012" fmla="*/ 410854 h 1044430"/>
              <a:gd name="connsiteX64-2013" fmla="*/ 11552779 w 12205236"/>
              <a:gd name="connsiteY64-2014" fmla="*/ 389729 h 1044430"/>
              <a:gd name="connsiteX65-2015" fmla="*/ 10553296 w 12205236"/>
              <a:gd name="connsiteY65-2016" fmla="*/ 389238 h 1044430"/>
              <a:gd name="connsiteX66-2017" fmla="*/ 10546613 w 12205236"/>
              <a:gd name="connsiteY66-2018" fmla="*/ 392159 h 1044430"/>
              <a:gd name="connsiteX67-2019" fmla="*/ 10495015 w 12205236"/>
              <a:gd name="connsiteY67-2020" fmla="*/ 432540 h 1044430"/>
              <a:gd name="connsiteX68-2021" fmla="*/ 10419487 w 12205236"/>
              <a:gd name="connsiteY68-2022" fmla="*/ 513677 h 1044430"/>
              <a:gd name="connsiteX69-2023" fmla="*/ 10408831 w 12205236"/>
              <a:gd name="connsiteY69-2024" fmla="*/ 548824 h 1044430"/>
              <a:gd name="connsiteX70-2025" fmla="*/ 10406027 w 12205236"/>
              <a:gd name="connsiteY70-2026" fmla="*/ 564341 h 1044430"/>
              <a:gd name="connsiteX71-2027" fmla="*/ 10395183 w 12205236"/>
              <a:gd name="connsiteY71-2028" fmla="*/ 656881 h 1044430"/>
              <a:gd name="connsiteX72-2029" fmla="*/ 10400605 w 12205236"/>
              <a:gd name="connsiteY72-2030" fmla="*/ 701375 h 1044430"/>
              <a:gd name="connsiteX73-2031" fmla="*/ 10411448 w 12205236"/>
              <a:gd name="connsiteY73-2032" fmla="*/ 710910 h 1044430"/>
              <a:gd name="connsiteX74-2033" fmla="*/ 10487911 w 12205236"/>
              <a:gd name="connsiteY74-2034" fmla="*/ 705488 h 1044430"/>
              <a:gd name="connsiteX75-2035" fmla="*/ 10681778 w 12205236"/>
              <a:gd name="connsiteY75-2036" fmla="*/ 693336 h 1044430"/>
              <a:gd name="connsiteX76-2037" fmla="*/ 10697669 w 12205236"/>
              <a:gd name="connsiteY76-2038" fmla="*/ 681933 h 1044430"/>
              <a:gd name="connsiteX77-2039" fmla="*/ 10679348 w 12205236"/>
              <a:gd name="connsiteY77-2040" fmla="*/ 672585 h 1044430"/>
              <a:gd name="connsiteX78-2041" fmla="*/ 10589238 w 12205236"/>
              <a:gd name="connsiteY78-2042" fmla="*/ 551067 h 1044430"/>
              <a:gd name="connsiteX79-2043" fmla="*/ 10563812 w 12205236"/>
              <a:gd name="connsiteY79-2044" fmla="*/ 480213 h 1044430"/>
              <a:gd name="connsiteX80-2045" fmla="*/ 10556895 w 12205236"/>
              <a:gd name="connsiteY80-2046" fmla="*/ 395711 h 1044430"/>
              <a:gd name="connsiteX81-2047" fmla="*/ 10553296 w 12205236"/>
              <a:gd name="connsiteY81-2048" fmla="*/ 389238 h 1044430"/>
              <a:gd name="connsiteX82-2049" fmla="*/ 10641210 w 12205236"/>
              <a:gd name="connsiteY82-2050" fmla="*/ 347478 h 1044430"/>
              <a:gd name="connsiteX83-2051" fmla="*/ 10632984 w 12205236"/>
              <a:gd name="connsiteY83-2052" fmla="*/ 351404 h 1044430"/>
              <a:gd name="connsiteX84-2053" fmla="*/ 10627562 w 12205236"/>
              <a:gd name="connsiteY84-2054" fmla="*/ 370847 h 1044430"/>
              <a:gd name="connsiteX85-2055" fmla="*/ 10624197 w 12205236"/>
              <a:gd name="connsiteY85-2056" fmla="*/ 384494 h 1044430"/>
              <a:gd name="connsiteX86-2057" fmla="*/ 10619897 w 12205236"/>
              <a:gd name="connsiteY86-2058" fmla="*/ 408237 h 1044430"/>
              <a:gd name="connsiteX87-2059" fmla="*/ 10618402 w 12205236"/>
              <a:gd name="connsiteY87-2060" fmla="*/ 416276 h 1044430"/>
              <a:gd name="connsiteX88-2061" fmla="*/ 10614850 w 12205236"/>
              <a:gd name="connsiteY88-2062" fmla="*/ 491617 h 1044430"/>
              <a:gd name="connsiteX89-2063" fmla="*/ 10628684 w 12205236"/>
              <a:gd name="connsiteY89-2064" fmla="*/ 528446 h 1044430"/>
              <a:gd name="connsiteX90-2065" fmla="*/ 10636349 w 12205236"/>
              <a:gd name="connsiteY90-2066" fmla="*/ 543215 h 1044430"/>
              <a:gd name="connsiteX91-2067" fmla="*/ 10660466 w 12205236"/>
              <a:gd name="connsiteY91-2068" fmla="*/ 592383 h 1044430"/>
              <a:gd name="connsiteX92-2069" fmla="*/ 10713372 w 12205236"/>
              <a:gd name="connsiteY92-2070" fmla="*/ 648842 h 1044430"/>
              <a:gd name="connsiteX93-2071" fmla="*/ 10729824 w 12205236"/>
              <a:gd name="connsiteY93-2072" fmla="*/ 672024 h 1044430"/>
              <a:gd name="connsiteX94-2073" fmla="*/ 10734685 w 12205236"/>
              <a:gd name="connsiteY94-2074" fmla="*/ 678567 h 1044430"/>
              <a:gd name="connsiteX95-2075" fmla="*/ 10779366 w 12205236"/>
              <a:gd name="connsiteY95-2076" fmla="*/ 690719 h 1044430"/>
              <a:gd name="connsiteX96-2077" fmla="*/ 10807409 w 12205236"/>
              <a:gd name="connsiteY96-2078" fmla="*/ 669781 h 1044430"/>
              <a:gd name="connsiteX97-2079" fmla="*/ 10813204 w 12205236"/>
              <a:gd name="connsiteY97-2080" fmla="*/ 655012 h 1044430"/>
              <a:gd name="connsiteX98-2081" fmla="*/ 10833956 w 12205236"/>
              <a:gd name="connsiteY98-2082" fmla="*/ 531811 h 1044430"/>
              <a:gd name="connsiteX99-2083" fmla="*/ 10842742 w 12205236"/>
              <a:gd name="connsiteY99-2084" fmla="*/ 502086 h 1044430"/>
              <a:gd name="connsiteX100-2085" fmla="*/ 10859754 w 12205236"/>
              <a:gd name="connsiteY100-2086" fmla="*/ 474604 h 1044430"/>
              <a:gd name="connsiteX101-2087" fmla="*/ 10892658 w 12205236"/>
              <a:gd name="connsiteY101-2088" fmla="*/ 368790 h 1044430"/>
              <a:gd name="connsiteX102-2089" fmla="*/ 10885180 w 12205236"/>
              <a:gd name="connsiteY102-2090" fmla="*/ 362621 h 1044430"/>
              <a:gd name="connsiteX103-2091" fmla="*/ 10836199 w 12205236"/>
              <a:gd name="connsiteY103-2092" fmla="*/ 374025 h 1044430"/>
              <a:gd name="connsiteX104-2093" fmla="*/ 10791518 w 12205236"/>
              <a:gd name="connsiteY104-2094" fmla="*/ 379634 h 1044430"/>
              <a:gd name="connsiteX105-2095" fmla="*/ 10745154 w 12205236"/>
              <a:gd name="connsiteY105-2096" fmla="*/ 377016 h 1044430"/>
              <a:gd name="connsiteX106-2097" fmla="*/ 10727020 w 12205236"/>
              <a:gd name="connsiteY106-2098" fmla="*/ 374586 h 1044430"/>
              <a:gd name="connsiteX107-2099" fmla="*/ 10711503 w 12205236"/>
              <a:gd name="connsiteY107-2100" fmla="*/ 371408 h 1044430"/>
              <a:gd name="connsiteX108-2101" fmla="*/ 10693369 w 12205236"/>
              <a:gd name="connsiteY108-2102" fmla="*/ 367108 h 1044430"/>
              <a:gd name="connsiteX109-2103" fmla="*/ 10653735 w 12205236"/>
              <a:gd name="connsiteY109-2104" fmla="*/ 352713 h 1044430"/>
              <a:gd name="connsiteX110-2105" fmla="*/ 10641210 w 12205236"/>
              <a:gd name="connsiteY110-2106" fmla="*/ 347478 h 1044430"/>
              <a:gd name="connsiteX111-2107" fmla="*/ 10369758 w 12205236"/>
              <a:gd name="connsiteY111-2108" fmla="*/ 338879 h 1044430"/>
              <a:gd name="connsiteX112-2109" fmla="*/ 10362654 w 12205236"/>
              <a:gd name="connsiteY112-2110" fmla="*/ 357948 h 1044430"/>
              <a:gd name="connsiteX113-2111" fmla="*/ 10364898 w 12205236"/>
              <a:gd name="connsiteY113-2112" fmla="*/ 358695 h 1044430"/>
              <a:gd name="connsiteX114-2113" fmla="*/ 10369758 w 12205236"/>
              <a:gd name="connsiteY114-2114" fmla="*/ 338879 h 1044430"/>
              <a:gd name="connsiteX115-2115" fmla="*/ 11346424 w 12205236"/>
              <a:gd name="connsiteY115-2116" fmla="*/ 288619 h 1044430"/>
              <a:gd name="connsiteX116-2117" fmla="*/ 11350474 w 12205236"/>
              <a:gd name="connsiteY116-2118" fmla="*/ 306943 h 1044430"/>
              <a:gd name="connsiteX117-2119" fmla="*/ 11351060 w 12205236"/>
              <a:gd name="connsiteY117-2120" fmla="*/ 322053 h 1044430"/>
              <a:gd name="connsiteX118-2121" fmla="*/ 11346424 w 12205236"/>
              <a:gd name="connsiteY118-2122" fmla="*/ 288619 h 1044430"/>
              <a:gd name="connsiteX119-2123" fmla="*/ 11349751 w 12205236"/>
              <a:gd name="connsiteY119-2124" fmla="*/ 159406 h 1044430"/>
              <a:gd name="connsiteX120-2125" fmla="*/ 11338160 w 12205236"/>
              <a:gd name="connsiteY120-2126" fmla="*/ 178288 h 1044430"/>
              <a:gd name="connsiteX121-2127" fmla="*/ 11336104 w 12205236"/>
              <a:gd name="connsiteY121-2128" fmla="*/ 214183 h 1044430"/>
              <a:gd name="connsiteX122-2129" fmla="*/ 11346424 w 12205236"/>
              <a:gd name="connsiteY122-2130" fmla="*/ 288619 h 1044430"/>
              <a:gd name="connsiteX123-2131" fmla="*/ 11329934 w 12205236"/>
              <a:gd name="connsiteY123-2132" fmla="*/ 213996 h 1044430"/>
              <a:gd name="connsiteX124-2133" fmla="*/ 11331617 w 12205236"/>
              <a:gd name="connsiteY124-2134" fmla="*/ 176232 h 1044430"/>
              <a:gd name="connsiteX125-2135" fmla="*/ 11330682 w 12205236"/>
              <a:gd name="connsiteY125-2136" fmla="*/ 166697 h 1044430"/>
              <a:gd name="connsiteX126-2137" fmla="*/ 11320587 w 12205236"/>
              <a:gd name="connsiteY126-2138" fmla="*/ 169315 h 1044430"/>
              <a:gd name="connsiteX127-2139" fmla="*/ 11315166 w 12205236"/>
              <a:gd name="connsiteY127-2140" fmla="*/ 172680 h 1044430"/>
              <a:gd name="connsiteX128-2141" fmla="*/ 11277776 w 12205236"/>
              <a:gd name="connsiteY128-2142" fmla="*/ 204461 h 1044430"/>
              <a:gd name="connsiteX129-2143" fmla="*/ 11265436 w 12205236"/>
              <a:gd name="connsiteY129-2144" fmla="*/ 217174 h 1044430"/>
              <a:gd name="connsiteX130-2145" fmla="*/ 11199630 w 12205236"/>
              <a:gd name="connsiteY130-2146" fmla="*/ 287467 h 1044430"/>
              <a:gd name="connsiteX131-2147" fmla="*/ 11051004 w 12205236"/>
              <a:gd name="connsiteY131-2148" fmla="*/ 311958 h 1044430"/>
              <a:gd name="connsiteX132-2149" fmla="*/ 11045770 w 12205236"/>
              <a:gd name="connsiteY132-2150" fmla="*/ 310088 h 1044430"/>
              <a:gd name="connsiteX133-2151" fmla="*/ 11027636 w 12205236"/>
              <a:gd name="connsiteY133-2152" fmla="*/ 345983 h 1044430"/>
              <a:gd name="connsiteX134-2153" fmla="*/ 11014175 w 12205236"/>
              <a:gd name="connsiteY134-2154" fmla="*/ 376643 h 1044430"/>
              <a:gd name="connsiteX135-2155" fmla="*/ 11019036 w 12205236"/>
              <a:gd name="connsiteY135-2156" fmla="*/ 430484 h 1044430"/>
              <a:gd name="connsiteX136-2157" fmla="*/ 11019036 w 12205236"/>
              <a:gd name="connsiteY136-2158" fmla="*/ 430671 h 1044430"/>
              <a:gd name="connsiteX137-2159" fmla="*/ 11019784 w 12205236"/>
              <a:gd name="connsiteY137-2160" fmla="*/ 435158 h 1044430"/>
              <a:gd name="connsiteX138-2161" fmla="*/ 11028197 w 12205236"/>
              <a:gd name="connsiteY138-2162" fmla="*/ 513490 h 1044430"/>
              <a:gd name="connsiteX139-2163" fmla="*/ 11049322 w 12205236"/>
              <a:gd name="connsiteY139-2164" fmla="*/ 556676 h 1044430"/>
              <a:gd name="connsiteX140-2165" fmla="*/ 11049883 w 12205236"/>
              <a:gd name="connsiteY140-2166" fmla="*/ 566023 h 1044430"/>
              <a:gd name="connsiteX141-2167" fmla="*/ 11085590 w 12205236"/>
              <a:gd name="connsiteY141-2168" fmla="*/ 679128 h 1044430"/>
              <a:gd name="connsiteX142-2169" fmla="*/ 11104472 w 12205236"/>
              <a:gd name="connsiteY142-2170" fmla="*/ 689971 h 1044430"/>
              <a:gd name="connsiteX143-2171" fmla="*/ 11317035 w 12205236"/>
              <a:gd name="connsiteY143-2172" fmla="*/ 699880 h 1044430"/>
              <a:gd name="connsiteX144-2173" fmla="*/ 11460986 w 12205236"/>
              <a:gd name="connsiteY144-2174" fmla="*/ 711097 h 1044430"/>
              <a:gd name="connsiteX145-2175" fmla="*/ 11472764 w 12205236"/>
              <a:gd name="connsiteY145-2176" fmla="*/ 703993 h 1044430"/>
              <a:gd name="connsiteX146-2177" fmla="*/ 11480056 w 12205236"/>
              <a:gd name="connsiteY146-2178" fmla="*/ 653703 h 1044430"/>
              <a:gd name="connsiteX147-2179" fmla="*/ 11491272 w 12205236"/>
              <a:gd name="connsiteY147-2180" fmla="*/ 594066 h 1044430"/>
              <a:gd name="connsiteX148-2181" fmla="*/ 11500620 w 12205236"/>
              <a:gd name="connsiteY148-2182" fmla="*/ 565649 h 1044430"/>
              <a:gd name="connsiteX149-2183" fmla="*/ 11508659 w 12205236"/>
              <a:gd name="connsiteY149-2184" fmla="*/ 503582 h 1044430"/>
              <a:gd name="connsiteX150-2185" fmla="*/ 11499124 w 12205236"/>
              <a:gd name="connsiteY150-2186" fmla="*/ 492925 h 1044430"/>
              <a:gd name="connsiteX151-2187" fmla="*/ 11412193 w 12205236"/>
              <a:gd name="connsiteY151-2188" fmla="*/ 457405 h 1044430"/>
              <a:gd name="connsiteX152-2189" fmla="*/ 11392189 w 12205236"/>
              <a:gd name="connsiteY152-2190" fmla="*/ 434036 h 1044430"/>
              <a:gd name="connsiteX153-2191" fmla="*/ 11392002 w 12205236"/>
              <a:gd name="connsiteY153-2192" fmla="*/ 434223 h 1044430"/>
              <a:gd name="connsiteX154-2193" fmla="*/ 11380785 w 12205236"/>
              <a:gd name="connsiteY154-2194" fmla="*/ 413845 h 1044430"/>
              <a:gd name="connsiteX155-2195" fmla="*/ 11366950 w 12205236"/>
              <a:gd name="connsiteY155-2196" fmla="*/ 381503 h 1044430"/>
              <a:gd name="connsiteX156-2197" fmla="*/ 11350474 w 12205236"/>
              <a:gd name="connsiteY156-2198" fmla="*/ 306943 h 1044430"/>
              <a:gd name="connsiteX157-2199" fmla="*/ 11346947 w 12205236"/>
              <a:gd name="connsiteY157-2200" fmla="*/ 216052 h 1044430"/>
              <a:gd name="connsiteX158-2201" fmla="*/ 11352369 w 12205236"/>
              <a:gd name="connsiteY158-2202" fmla="*/ 178475 h 1044430"/>
              <a:gd name="connsiteX159-2203" fmla="*/ 11354986 w 12205236"/>
              <a:gd name="connsiteY159-2204" fmla="*/ 164828 h 1044430"/>
              <a:gd name="connsiteX160-2205" fmla="*/ 11349751 w 12205236"/>
              <a:gd name="connsiteY160-2206" fmla="*/ 159406 h 1044430"/>
              <a:gd name="connsiteX161-2207" fmla="*/ 10931520 w 12205236"/>
              <a:gd name="connsiteY161-2208" fmla="*/ 265 h 1044430"/>
              <a:gd name="connsiteX162-2209" fmla="*/ 10940144 w 12205236"/>
              <a:gd name="connsiteY162-2210" fmla="*/ 2929 h 1044430"/>
              <a:gd name="connsiteX163-2211" fmla="*/ 10943321 w 12205236"/>
              <a:gd name="connsiteY163-2212" fmla="*/ 6668 h 1044430"/>
              <a:gd name="connsiteX164-2213" fmla="*/ 10943695 w 12205236"/>
              <a:gd name="connsiteY164-2214" fmla="*/ 30224 h 1044430"/>
              <a:gd name="connsiteX165-2215" fmla="*/ 10937526 w 12205236"/>
              <a:gd name="connsiteY165-2216" fmla="*/ 48731 h 1044430"/>
              <a:gd name="connsiteX166-2217" fmla="*/ 10936218 w 12205236"/>
              <a:gd name="connsiteY166-2218" fmla="*/ 54901 h 1044430"/>
              <a:gd name="connsiteX167-2219" fmla="*/ 10930983 w 12205236"/>
              <a:gd name="connsiteY167-2220" fmla="*/ 47797 h 1044430"/>
              <a:gd name="connsiteX168-2221" fmla="*/ 10930422 w 12205236"/>
              <a:gd name="connsiteY168-2222" fmla="*/ 68175 h 1044430"/>
              <a:gd name="connsiteX169-2223" fmla="*/ 10937713 w 12205236"/>
              <a:gd name="connsiteY169-2224" fmla="*/ 79765 h 1044430"/>
              <a:gd name="connsiteX170-2225" fmla="*/ 10973794 w 12205236"/>
              <a:gd name="connsiteY170-2226" fmla="*/ 105751 h 1044430"/>
              <a:gd name="connsiteX171-2227" fmla="*/ 10977346 w 12205236"/>
              <a:gd name="connsiteY171-2228" fmla="*/ 109864 h 1044430"/>
              <a:gd name="connsiteX172-2229" fmla="*/ 11013802 w 12205236"/>
              <a:gd name="connsiteY172-2230" fmla="*/ 137159 h 1044430"/>
              <a:gd name="connsiteX173-2231" fmla="*/ 11039975 w 12205236"/>
              <a:gd name="connsiteY173-2232" fmla="*/ 163145 h 1044430"/>
              <a:gd name="connsiteX174-2233" fmla="*/ 11087834 w 12205236"/>
              <a:gd name="connsiteY174-2234" fmla="*/ 197731 h 1044430"/>
              <a:gd name="connsiteX175-2235" fmla="*/ 11181870 w 12205236"/>
              <a:gd name="connsiteY175-2236" fmla="*/ 189131 h 1044430"/>
              <a:gd name="connsiteX176-2237" fmla="*/ 11210660 w 12205236"/>
              <a:gd name="connsiteY176-2238" fmla="*/ 156041 h 1044430"/>
              <a:gd name="connsiteX177-2239" fmla="*/ 11217204 w 12205236"/>
              <a:gd name="connsiteY177-2240" fmla="*/ 145011 h 1044430"/>
              <a:gd name="connsiteX178-2241" fmla="*/ 11235712 w 12205236"/>
              <a:gd name="connsiteY178-2242" fmla="*/ 107621 h 1044430"/>
              <a:gd name="connsiteX179-2243" fmla="*/ 11240946 w 12205236"/>
              <a:gd name="connsiteY179-2244" fmla="*/ 77335 h 1044430"/>
              <a:gd name="connsiteX180-2245" fmla="*/ 11252911 w 12205236"/>
              <a:gd name="connsiteY180-2246" fmla="*/ 63875 h 1044430"/>
              <a:gd name="connsiteX181-2247" fmla="*/ 11248798 w 12205236"/>
              <a:gd name="connsiteY181-2248" fmla="*/ 58827 h 1044430"/>
              <a:gd name="connsiteX182-2249" fmla="*/ 11254220 w 12205236"/>
              <a:gd name="connsiteY182-2250" fmla="*/ 58453 h 1044430"/>
              <a:gd name="connsiteX183-2251" fmla="*/ 11256650 w 12205236"/>
              <a:gd name="connsiteY183-2252" fmla="*/ 60136 h 1044430"/>
              <a:gd name="connsiteX184-2253" fmla="*/ 11279458 w 12205236"/>
              <a:gd name="connsiteY184-2254" fmla="*/ 63501 h 1044430"/>
              <a:gd name="connsiteX185-2255" fmla="*/ 11317035 w 12205236"/>
              <a:gd name="connsiteY185-2256" fmla="*/ 66305 h 1044430"/>
              <a:gd name="connsiteX186-2257" fmla="*/ 11329186 w 12205236"/>
              <a:gd name="connsiteY186-2258" fmla="*/ 70605 h 1044430"/>
              <a:gd name="connsiteX187-2259" fmla="*/ 11336665 w 12205236"/>
              <a:gd name="connsiteY187-2260" fmla="*/ 72848 h 1044430"/>
              <a:gd name="connsiteX188-2261" fmla="*/ 11374428 w 12205236"/>
              <a:gd name="connsiteY188-2262" fmla="*/ 73222 h 1044430"/>
              <a:gd name="connsiteX189-2263" fmla="*/ 11397236 w 12205236"/>
              <a:gd name="connsiteY189-2264" fmla="*/ 74157 h 1044430"/>
              <a:gd name="connsiteX190-2265" fmla="*/ 11411632 w 12205236"/>
              <a:gd name="connsiteY190-2266" fmla="*/ 80887 h 1044430"/>
              <a:gd name="connsiteX191-2267" fmla="*/ 11431822 w 12205236"/>
              <a:gd name="connsiteY191-2268" fmla="*/ 116595 h 1044430"/>
              <a:gd name="connsiteX192-2269" fmla="*/ 11428457 w 12205236"/>
              <a:gd name="connsiteY192-2270" fmla="*/ 136037 h 1044430"/>
              <a:gd name="connsiteX193-2271" fmla="*/ 11425092 w 12205236"/>
              <a:gd name="connsiteY193-2272" fmla="*/ 135103 h 1044430"/>
              <a:gd name="connsiteX194-2273" fmla="*/ 11421353 w 12205236"/>
              <a:gd name="connsiteY194-2274" fmla="*/ 139029 h 1044430"/>
              <a:gd name="connsiteX195-2275" fmla="*/ 11401350 w 12205236"/>
              <a:gd name="connsiteY195-2276" fmla="*/ 152489 h 1044430"/>
              <a:gd name="connsiteX196-2277" fmla="*/ 11380224 w 12205236"/>
              <a:gd name="connsiteY196-2278" fmla="*/ 155293 h 1044430"/>
              <a:gd name="connsiteX197-2279" fmla="*/ 11358912 w 12205236"/>
              <a:gd name="connsiteY197-2280" fmla="*/ 174549 h 1044430"/>
              <a:gd name="connsiteX198-2281" fmla="*/ 11358164 w 12205236"/>
              <a:gd name="connsiteY198-2282" fmla="*/ 181840 h 1044430"/>
              <a:gd name="connsiteX199-2283" fmla="*/ 11352742 w 12205236"/>
              <a:gd name="connsiteY199-2284" fmla="*/ 221100 h 1044430"/>
              <a:gd name="connsiteX200-2285" fmla="*/ 11351995 w 12205236"/>
              <a:gd name="connsiteY200-2286" fmla="*/ 256620 h 1044430"/>
              <a:gd name="connsiteX201-2287" fmla="*/ 11363399 w 12205236"/>
              <a:gd name="connsiteY201-2288" fmla="*/ 347104 h 1044430"/>
              <a:gd name="connsiteX202-2289" fmla="*/ 11399854 w 12205236"/>
              <a:gd name="connsiteY202-2290" fmla="*/ 420389 h 1044430"/>
              <a:gd name="connsiteX203-2291" fmla="*/ 11514454 w 12205236"/>
              <a:gd name="connsiteY203-2292" fmla="*/ 454975 h 1044430"/>
              <a:gd name="connsiteX204-2293" fmla="*/ 11525298 w 12205236"/>
              <a:gd name="connsiteY204-2294" fmla="*/ 443758 h 1044430"/>
              <a:gd name="connsiteX205-2295" fmla="*/ 11537449 w 12205236"/>
              <a:gd name="connsiteY205-2296" fmla="*/ 387299 h 1044430"/>
              <a:gd name="connsiteX206-2297" fmla="*/ 11538010 w 12205236"/>
              <a:gd name="connsiteY206-2298" fmla="*/ 373464 h 1044430"/>
              <a:gd name="connsiteX207-2299" fmla="*/ 11532402 w 12205236"/>
              <a:gd name="connsiteY207-2300" fmla="*/ 322614 h 1044430"/>
              <a:gd name="connsiteX208-2301" fmla="*/ 11533150 w 12205236"/>
              <a:gd name="connsiteY208-2302" fmla="*/ 320184 h 1044430"/>
              <a:gd name="connsiteX209-2303" fmla="*/ 11534271 w 12205236"/>
              <a:gd name="connsiteY209-2304" fmla="*/ 314949 h 1044430"/>
              <a:gd name="connsiteX210-2305" fmla="*/ 11551844 w 12205236"/>
              <a:gd name="connsiteY210-2306" fmla="*/ 281298 h 1044430"/>
              <a:gd name="connsiteX211-2307" fmla="*/ 11568109 w 12205236"/>
              <a:gd name="connsiteY211-2308" fmla="*/ 272137 h 1044430"/>
              <a:gd name="connsiteX212-2309" fmla="*/ 11574465 w 12205236"/>
              <a:gd name="connsiteY212-2310" fmla="*/ 255873 h 1044430"/>
              <a:gd name="connsiteX213-2311" fmla="*/ 11576709 w 12205236"/>
              <a:gd name="connsiteY213-2312" fmla="*/ 255312 h 1044430"/>
              <a:gd name="connsiteX214-2313" fmla="*/ 11578765 w 12205236"/>
              <a:gd name="connsiteY214-2314" fmla="*/ 239608 h 1044430"/>
              <a:gd name="connsiteX215-2315" fmla="*/ 11575587 w 12205236"/>
              <a:gd name="connsiteY215-2316" fmla="*/ 231756 h 1044430"/>
              <a:gd name="connsiteX216-2317" fmla="*/ 11567735 w 12205236"/>
              <a:gd name="connsiteY216-2318" fmla="*/ 236430 h 1044430"/>
              <a:gd name="connsiteX217-2319" fmla="*/ 11562688 w 12205236"/>
              <a:gd name="connsiteY217-2320" fmla="*/ 238486 h 1044430"/>
              <a:gd name="connsiteX218-2321" fmla="*/ 11563248 w 12205236"/>
              <a:gd name="connsiteY218-2322" fmla="*/ 208948 h 1044430"/>
              <a:gd name="connsiteX219-2323" fmla="*/ 11576522 w 12205236"/>
              <a:gd name="connsiteY219-2324" fmla="*/ 198666 h 1044430"/>
              <a:gd name="connsiteX220-2325" fmla="*/ 11578952 w 12205236"/>
              <a:gd name="connsiteY220-2326" fmla="*/ 186140 h 1044430"/>
              <a:gd name="connsiteX221-2327" fmla="*/ 11571100 w 12205236"/>
              <a:gd name="connsiteY221-2328" fmla="*/ 171184 h 1044430"/>
              <a:gd name="connsiteX222-2329" fmla="*/ 11574465 w 12205236"/>
              <a:gd name="connsiteY222-2330" fmla="*/ 153050 h 1044430"/>
              <a:gd name="connsiteX223-2331" fmla="*/ 11578578 w 12205236"/>
              <a:gd name="connsiteY223-2332" fmla="*/ 129868 h 1044430"/>
              <a:gd name="connsiteX224-2333" fmla="*/ 11575400 w 12205236"/>
              <a:gd name="connsiteY224-2334" fmla="*/ 124073 h 1044430"/>
              <a:gd name="connsiteX225-2335" fmla="*/ 11572409 w 12205236"/>
              <a:gd name="connsiteY225-2336" fmla="*/ 124073 h 1044430"/>
              <a:gd name="connsiteX226-2337" fmla="*/ 11572409 w 12205236"/>
              <a:gd name="connsiteY226-2338" fmla="*/ 122390 h 1044430"/>
              <a:gd name="connsiteX227-2339" fmla="*/ 11582878 w 12205236"/>
              <a:gd name="connsiteY227-2340" fmla="*/ 105004 h 1044430"/>
              <a:gd name="connsiteX228-2341" fmla="*/ 11595591 w 12205236"/>
              <a:gd name="connsiteY228-2342" fmla="*/ 97339 h 1044430"/>
              <a:gd name="connsiteX229-2343" fmla="*/ 11666258 w 12205236"/>
              <a:gd name="connsiteY229-2344" fmla="*/ 134916 h 1044430"/>
              <a:gd name="connsiteX230-2345" fmla="*/ 11667754 w 12205236"/>
              <a:gd name="connsiteY230-2346" fmla="*/ 137159 h 1044430"/>
              <a:gd name="connsiteX231-2347" fmla="*/ 11668875 w 12205236"/>
              <a:gd name="connsiteY231-2348" fmla="*/ 163893 h 1044430"/>
              <a:gd name="connsiteX232-2349" fmla="*/ 11675231 w 12205236"/>
              <a:gd name="connsiteY232-2350" fmla="*/ 182588 h 1044430"/>
              <a:gd name="connsiteX233-2351" fmla="*/ 11694861 w 12205236"/>
              <a:gd name="connsiteY233-2352" fmla="*/ 195114 h 1044430"/>
              <a:gd name="connsiteX234-2353" fmla="*/ 11716174 w 12205236"/>
              <a:gd name="connsiteY234-2354" fmla="*/ 226334 h 1044430"/>
              <a:gd name="connsiteX235-2355" fmla="*/ 11733747 w 12205236"/>
              <a:gd name="connsiteY235-2356" fmla="*/ 283167 h 1044430"/>
              <a:gd name="connsiteX236-2357" fmla="*/ 11737673 w 12205236"/>
              <a:gd name="connsiteY236-2358" fmla="*/ 337383 h 1044430"/>
              <a:gd name="connsiteX237-2359" fmla="*/ 11735804 w 12205236"/>
              <a:gd name="connsiteY237-2360" fmla="*/ 409172 h 1044430"/>
              <a:gd name="connsiteX238-2361" fmla="*/ 11742534 w 12205236"/>
              <a:gd name="connsiteY238-2362" fmla="*/ 502273 h 1044430"/>
              <a:gd name="connsiteX239-2363" fmla="*/ 11749451 w 12205236"/>
              <a:gd name="connsiteY239-2364" fmla="*/ 573875 h 1044430"/>
              <a:gd name="connsiteX240-2365" fmla="*/ 11743094 w 12205236"/>
              <a:gd name="connsiteY240-2366" fmla="*/ 614069 h 1044430"/>
              <a:gd name="connsiteX241-2367" fmla="*/ 11740477 w 12205236"/>
              <a:gd name="connsiteY241-2368" fmla="*/ 624539 h 1044430"/>
              <a:gd name="connsiteX242-2369" fmla="*/ 11732625 w 12205236"/>
              <a:gd name="connsiteY242-2370" fmla="*/ 663798 h 1044430"/>
              <a:gd name="connsiteX243-2371" fmla="*/ 11729634 w 12205236"/>
              <a:gd name="connsiteY243-2372" fmla="*/ 674080 h 1044430"/>
              <a:gd name="connsiteX244-2373" fmla="*/ 11712248 w 12205236"/>
              <a:gd name="connsiteY244-2374" fmla="*/ 697823 h 1044430"/>
              <a:gd name="connsiteX245-2375" fmla="*/ 11700283 w 12205236"/>
              <a:gd name="connsiteY245-2376" fmla="*/ 726240 h 1044430"/>
              <a:gd name="connsiteX246-2377" fmla="*/ 11704957 w 12205236"/>
              <a:gd name="connsiteY246-2378" fmla="*/ 730353 h 1044430"/>
              <a:gd name="connsiteX247-2379" fmla="*/ 11717330 w 12205236"/>
              <a:gd name="connsiteY247-2380" fmla="*/ 732929 h 1044430"/>
              <a:gd name="connsiteX248-2381" fmla="*/ 12192000 w 12205236"/>
              <a:gd name="connsiteY248-2382" fmla="*/ 732929 h 1044430"/>
              <a:gd name="connsiteX249-2383" fmla="*/ 12192000 w 12205236"/>
              <a:gd name="connsiteY249-2384" fmla="*/ 825550 h 1044430"/>
              <a:gd name="connsiteX250-2385" fmla="*/ 12205236 w 12205236"/>
              <a:gd name="connsiteY250-2386" fmla="*/ 832802 h 1044430"/>
              <a:gd name="connsiteX251-2387" fmla="*/ 12204487 w 12205236"/>
              <a:gd name="connsiteY251-2388" fmla="*/ 1036765 h 1044430"/>
              <a:gd name="connsiteX252-2389" fmla="*/ 12196822 w 12205236"/>
              <a:gd name="connsiteY252-2390" fmla="*/ 1044430 h 1044430"/>
              <a:gd name="connsiteX253-2391" fmla="*/ 10934909 w 12205236"/>
              <a:gd name="connsiteY253-2392" fmla="*/ 1044243 h 1044430"/>
              <a:gd name="connsiteX254-2393" fmla="*/ 8623269 w 12205236"/>
              <a:gd name="connsiteY254-2394" fmla="*/ 1044430 h 1044430"/>
              <a:gd name="connsiteX255-2395" fmla="*/ 9067650 w 12205236"/>
              <a:gd name="connsiteY255-2396" fmla="*/ 930203 h 1044430"/>
              <a:gd name="connsiteX256-2397" fmla="*/ 9180217 w 12205236"/>
              <a:gd name="connsiteY256-2398" fmla="*/ 908775 h 1044430"/>
              <a:gd name="connsiteX257-2399" fmla="*/ 0 w 12205236"/>
              <a:gd name="connsiteY257-2400" fmla="*/ 908775 h 1044430"/>
              <a:gd name="connsiteX258-2401" fmla="*/ 0 w 12205236"/>
              <a:gd name="connsiteY258-2402" fmla="*/ 732929 h 1044430"/>
              <a:gd name="connsiteX259-2403" fmla="*/ 10184483 w 12205236"/>
              <a:gd name="connsiteY259-2404" fmla="*/ 732929 h 1044430"/>
              <a:gd name="connsiteX260-2405" fmla="*/ 10336481 w 12205236"/>
              <a:gd name="connsiteY260-2406" fmla="*/ 714462 h 1044430"/>
              <a:gd name="connsiteX261-2407" fmla="*/ 10349568 w 12205236"/>
              <a:gd name="connsiteY261-2408" fmla="*/ 713901 h 1044430"/>
              <a:gd name="connsiteX262-2409" fmla="*/ 10356111 w 12205236"/>
              <a:gd name="connsiteY262-2410" fmla="*/ 709414 h 1044430"/>
              <a:gd name="connsiteX263-2411" fmla="*/ 10354615 w 12205236"/>
              <a:gd name="connsiteY263-2412" fmla="*/ 679128 h 1044430"/>
              <a:gd name="connsiteX264-2413" fmla="*/ 10358167 w 12205236"/>
              <a:gd name="connsiteY264-2414" fmla="*/ 520594 h 1044430"/>
              <a:gd name="connsiteX265-2415" fmla="*/ 10372188 w 12205236"/>
              <a:gd name="connsiteY265-2416" fmla="*/ 482269 h 1044430"/>
              <a:gd name="connsiteX266-2417" fmla="*/ 10396679 w 12205236"/>
              <a:gd name="connsiteY266-2418" fmla="*/ 451984 h 1044430"/>
              <a:gd name="connsiteX267-2419" fmla="*/ 10447903 w 12205236"/>
              <a:gd name="connsiteY267-2420" fmla="*/ 334765 h 1044430"/>
              <a:gd name="connsiteX268-2421" fmla="*/ 10448464 w 12205236"/>
              <a:gd name="connsiteY268-2422" fmla="*/ 261107 h 1044430"/>
              <a:gd name="connsiteX269-2423" fmla="*/ 10446408 w 12205236"/>
              <a:gd name="connsiteY269-2424" fmla="*/ 225774 h 1044430"/>
              <a:gd name="connsiteX270-2425" fmla="*/ 10448464 w 12205236"/>
              <a:gd name="connsiteY270-2426" fmla="*/ 215678 h 1044430"/>
              <a:gd name="connsiteX271-2427" fmla="*/ 10453512 w 12205236"/>
              <a:gd name="connsiteY271-2428" fmla="*/ 201096 h 1044430"/>
              <a:gd name="connsiteX272-2429" fmla="*/ 10442856 w 12205236"/>
              <a:gd name="connsiteY272-2430" fmla="*/ 229139 h 1044430"/>
              <a:gd name="connsiteX273-2431" fmla="*/ 10417991 w 12205236"/>
              <a:gd name="connsiteY273-2432" fmla="*/ 307471 h 1044430"/>
              <a:gd name="connsiteX274-2433" fmla="*/ 10413318 w 12205236"/>
              <a:gd name="connsiteY274-2434" fmla="*/ 312331 h 1044430"/>
              <a:gd name="connsiteX275-2435" fmla="*/ 10410513 w 12205236"/>
              <a:gd name="connsiteY275-2436" fmla="*/ 310649 h 1044430"/>
              <a:gd name="connsiteX276-2437" fmla="*/ 10388266 w 12205236"/>
              <a:gd name="connsiteY276-2438" fmla="*/ 406929 h 1044430"/>
              <a:gd name="connsiteX277-2439" fmla="*/ 10366767 w 12205236"/>
              <a:gd name="connsiteY277-2440" fmla="*/ 418706 h 1044430"/>
              <a:gd name="connsiteX278-2441" fmla="*/ 10364337 w 12205236"/>
              <a:gd name="connsiteY278-2442" fmla="*/ 417398 h 1044430"/>
              <a:gd name="connsiteX279-2443" fmla="*/ 10363963 w 12205236"/>
              <a:gd name="connsiteY279-2444" fmla="*/ 416650 h 1044430"/>
              <a:gd name="connsiteX280-2445" fmla="*/ 10365458 w 12205236"/>
              <a:gd name="connsiteY280-2446" fmla="*/ 415528 h 1044430"/>
              <a:gd name="connsiteX281-2447" fmla="*/ 10368263 w 12205236"/>
              <a:gd name="connsiteY281-2448" fmla="*/ 397768 h 1044430"/>
              <a:gd name="connsiteX282-2449" fmla="*/ 10360784 w 12205236"/>
              <a:gd name="connsiteY282-2450" fmla="*/ 413472 h 1044430"/>
              <a:gd name="connsiteX283-2451" fmla="*/ 10362841 w 12205236"/>
              <a:gd name="connsiteY283-2452" fmla="*/ 393468 h 1044430"/>
              <a:gd name="connsiteX284-2453" fmla="*/ 10356298 w 12205236"/>
              <a:gd name="connsiteY284-2454" fmla="*/ 413659 h 1044430"/>
              <a:gd name="connsiteX285-2455" fmla="*/ 10355737 w 12205236"/>
              <a:gd name="connsiteY285-2456" fmla="*/ 411041 h 1044430"/>
              <a:gd name="connsiteX286-2457" fmla="*/ 10356671 w 12205236"/>
              <a:gd name="connsiteY286-2458" fmla="*/ 393468 h 1044430"/>
              <a:gd name="connsiteX287-2459" fmla="*/ 10355176 w 12205236"/>
              <a:gd name="connsiteY287-2460" fmla="*/ 360004 h 1044430"/>
              <a:gd name="connsiteX288-2461" fmla="*/ 10369010 w 12205236"/>
              <a:gd name="connsiteY288-2462" fmla="*/ 311023 h 1044430"/>
              <a:gd name="connsiteX289-2463" fmla="*/ 10397053 w 12205236"/>
              <a:gd name="connsiteY289-2464" fmla="*/ 275129 h 1044430"/>
              <a:gd name="connsiteX290-2465" fmla="*/ 10414252 w 12205236"/>
              <a:gd name="connsiteY290-2466" fmla="*/ 237925 h 1044430"/>
              <a:gd name="connsiteX291-2467" fmla="*/ 10429582 w 12205236"/>
              <a:gd name="connsiteY291-2468" fmla="*/ 193244 h 1044430"/>
              <a:gd name="connsiteX292-2469" fmla="*/ 10435751 w 12205236"/>
              <a:gd name="connsiteY292-2470" fmla="*/ 178849 h 1044430"/>
              <a:gd name="connsiteX293-2471" fmla="*/ 10450521 w 12205236"/>
              <a:gd name="connsiteY293-2472" fmla="*/ 160902 h 1044430"/>
              <a:gd name="connsiteX294-2473" fmla="*/ 10481368 w 12205236"/>
              <a:gd name="connsiteY294-2474" fmla="*/ 133233 h 1044430"/>
              <a:gd name="connsiteX295-2475" fmla="*/ 10489406 w 12205236"/>
              <a:gd name="connsiteY295-2476" fmla="*/ 118277 h 1044430"/>
              <a:gd name="connsiteX296-2477" fmla="*/ 10506232 w 12205236"/>
              <a:gd name="connsiteY296-2478" fmla="*/ 95282 h 1044430"/>
              <a:gd name="connsiteX297-2479" fmla="*/ 10529227 w 12205236"/>
              <a:gd name="connsiteY297-2480" fmla="*/ 93039 h 1044430"/>
              <a:gd name="connsiteX298-2481" fmla="*/ 10577460 w 12205236"/>
              <a:gd name="connsiteY298-2482" fmla="*/ 80139 h 1044430"/>
              <a:gd name="connsiteX299-2483" fmla="*/ 10582321 w 12205236"/>
              <a:gd name="connsiteY299-2484" fmla="*/ 68361 h 1044430"/>
              <a:gd name="connsiteX300-2485" fmla="*/ 10581947 w 12205236"/>
              <a:gd name="connsiteY300-2486" fmla="*/ 62005 h 1044430"/>
              <a:gd name="connsiteX301-2487" fmla="*/ 10581572 w 12205236"/>
              <a:gd name="connsiteY301-2488" fmla="*/ 47984 h 1044430"/>
              <a:gd name="connsiteX302-2489" fmla="*/ 10576899 w 12205236"/>
              <a:gd name="connsiteY302-2490" fmla="*/ 34336 h 1044430"/>
              <a:gd name="connsiteX303-2491" fmla="*/ 10572599 w 12205236"/>
              <a:gd name="connsiteY303-2492" fmla="*/ 17137 h 1044430"/>
              <a:gd name="connsiteX304-2493" fmla="*/ 10579329 w 12205236"/>
              <a:gd name="connsiteY304-2494" fmla="*/ 1246 h 1044430"/>
              <a:gd name="connsiteX305-2495" fmla="*/ 10594846 w 12205236"/>
              <a:gd name="connsiteY305-2496" fmla="*/ 6107 h 1044430"/>
              <a:gd name="connsiteX306-2497" fmla="*/ 10632984 w 12205236"/>
              <a:gd name="connsiteY306-2498" fmla="*/ 23867 h 1044430"/>
              <a:gd name="connsiteX307-2499" fmla="*/ 10701595 w 12205236"/>
              <a:gd name="connsiteY307-2500" fmla="*/ 30971 h 1044430"/>
              <a:gd name="connsiteX308-2501" fmla="*/ 10770392 w 12205236"/>
              <a:gd name="connsiteY308-2502" fmla="*/ 33215 h 1044430"/>
              <a:gd name="connsiteX309-2503" fmla="*/ 10898080 w 12205236"/>
              <a:gd name="connsiteY309-2504" fmla="*/ 20689 h 1044430"/>
              <a:gd name="connsiteX310-2505" fmla="*/ 10923878 w 12205236"/>
              <a:gd name="connsiteY310-2506" fmla="*/ 5172 h 1044430"/>
              <a:gd name="connsiteX311-2507" fmla="*/ 10931520 w 12205236"/>
              <a:gd name="connsiteY311-2508" fmla="*/ 265 h 1044430"/>
              <a:gd name="connsiteX0-2509" fmla="*/ 11634616 w 12205236"/>
              <a:gd name="connsiteY0-2510" fmla="*/ 695510 h 1044430"/>
              <a:gd name="connsiteX1-2511" fmla="*/ 11628681 w 12205236"/>
              <a:gd name="connsiteY1-2512" fmla="*/ 699880 h 1044430"/>
              <a:gd name="connsiteX2-2513" fmla="*/ 11627185 w 12205236"/>
              <a:gd name="connsiteY2-2514" fmla="*/ 725492 h 1044430"/>
              <a:gd name="connsiteX3-2515" fmla="*/ 11644384 w 12205236"/>
              <a:gd name="connsiteY3-2516" fmla="*/ 729979 h 1044430"/>
              <a:gd name="connsiteX4-2517" fmla="*/ 11651863 w 12205236"/>
              <a:gd name="connsiteY4-2518" fmla="*/ 730913 h 1044430"/>
              <a:gd name="connsiteX5-2519" fmla="*/ 11663080 w 12205236"/>
              <a:gd name="connsiteY5-2520" fmla="*/ 719883 h 1044430"/>
              <a:gd name="connsiteX6-2521" fmla="*/ 11662519 w 12205236"/>
              <a:gd name="connsiteY6-2522" fmla="*/ 715209 h 1044430"/>
              <a:gd name="connsiteX7-2523" fmla="*/ 11641954 w 12205236"/>
              <a:gd name="connsiteY7-2524" fmla="*/ 696328 h 1044430"/>
              <a:gd name="connsiteX8-2525" fmla="*/ 11634616 w 12205236"/>
              <a:gd name="connsiteY8-2526" fmla="*/ 695510 h 1044430"/>
              <a:gd name="connsiteX9-2527" fmla="*/ 11559135 w 12205236"/>
              <a:gd name="connsiteY9-2528" fmla="*/ 473903 h 1044430"/>
              <a:gd name="connsiteX10-2529" fmla="*/ 11555396 w 12205236"/>
              <a:gd name="connsiteY10-2530" fmla="*/ 476100 h 1044430"/>
              <a:gd name="connsiteX11-2531" fmla="*/ 11542684 w 12205236"/>
              <a:gd name="connsiteY11-2532" fmla="*/ 481895 h 1044430"/>
              <a:gd name="connsiteX12-2533" fmla="*/ 11525110 w 12205236"/>
              <a:gd name="connsiteY12-2534" fmla="*/ 505078 h 1044430"/>
              <a:gd name="connsiteX13-2535" fmla="*/ 11524736 w 12205236"/>
              <a:gd name="connsiteY13-2536" fmla="*/ 515360 h 1044430"/>
              <a:gd name="connsiteX14-2537" fmla="*/ 11519876 w 12205236"/>
              <a:gd name="connsiteY14-2538" fmla="*/ 555928 h 1044430"/>
              <a:gd name="connsiteX15-2539" fmla="*/ 11506976 w 12205236"/>
              <a:gd name="connsiteY15-2540" fmla="*/ 603787 h 1044430"/>
              <a:gd name="connsiteX16-2541" fmla="*/ 11503611 w 12205236"/>
              <a:gd name="connsiteY16-2542" fmla="*/ 628652 h 1044430"/>
              <a:gd name="connsiteX17-2543" fmla="*/ 11498190 w 12205236"/>
              <a:gd name="connsiteY17-2544" fmla="*/ 677072 h 1044430"/>
              <a:gd name="connsiteX18-2545" fmla="*/ 11491646 w 12205236"/>
              <a:gd name="connsiteY18-2546" fmla="*/ 701375 h 1044430"/>
              <a:gd name="connsiteX19-2547" fmla="*/ 11500246 w 12205236"/>
              <a:gd name="connsiteY19-2548" fmla="*/ 714275 h 1044430"/>
              <a:gd name="connsiteX20-2549" fmla="*/ 11579139 w 12205236"/>
              <a:gd name="connsiteY20-2550" fmla="*/ 722314 h 1044430"/>
              <a:gd name="connsiteX21-2551" fmla="*/ 11601573 w 12205236"/>
              <a:gd name="connsiteY21-2552" fmla="*/ 701188 h 1044430"/>
              <a:gd name="connsiteX22-2553" fmla="*/ 11592039 w 12205236"/>
              <a:gd name="connsiteY22-2554" fmla="*/ 685298 h 1044430"/>
              <a:gd name="connsiteX23-2555" fmla="*/ 11574652 w 12205236"/>
              <a:gd name="connsiteY23-2556" fmla="*/ 650525 h 1044430"/>
              <a:gd name="connsiteX24-2557" fmla="*/ 11575400 w 12205236"/>
              <a:gd name="connsiteY24-2558" fmla="*/ 643234 h 1044430"/>
              <a:gd name="connsiteX25-2559" fmla="*/ 11572035 w 12205236"/>
              <a:gd name="connsiteY25-2560" fmla="*/ 635008 h 1044430"/>
              <a:gd name="connsiteX26-2561" fmla="*/ 11560257 w 12205236"/>
              <a:gd name="connsiteY26-2562" fmla="*/ 640990 h 1044430"/>
              <a:gd name="connsiteX27-2563" fmla="*/ 11552218 w 12205236"/>
              <a:gd name="connsiteY27-2564" fmla="*/ 643047 h 1044430"/>
              <a:gd name="connsiteX28-2565" fmla="*/ 11546797 w 12205236"/>
              <a:gd name="connsiteY28-2566" fmla="*/ 630708 h 1044430"/>
              <a:gd name="connsiteX29-2567" fmla="*/ 11548105 w 12205236"/>
              <a:gd name="connsiteY29-2568" fmla="*/ 604535 h 1044430"/>
              <a:gd name="connsiteX30-2569" fmla="*/ 11563248 w 12205236"/>
              <a:gd name="connsiteY30-2570" fmla="*/ 482269 h 1044430"/>
              <a:gd name="connsiteX31-2571" fmla="*/ 11562874 w 12205236"/>
              <a:gd name="connsiteY31-2572" fmla="*/ 474230 h 1044430"/>
              <a:gd name="connsiteX32-2573" fmla="*/ 11559135 w 12205236"/>
              <a:gd name="connsiteY32-2574" fmla="*/ 473903 h 1044430"/>
              <a:gd name="connsiteX33-2575" fmla="*/ 11566614 w 12205236"/>
              <a:gd name="connsiteY33-2576" fmla="*/ 432915 h 1044430"/>
              <a:gd name="connsiteX34-2577" fmla="*/ 11534832 w 12205236"/>
              <a:gd name="connsiteY34-2578" fmla="*/ 477783 h 1044430"/>
              <a:gd name="connsiteX35-2579" fmla="*/ 11566614 w 12205236"/>
              <a:gd name="connsiteY35-2580" fmla="*/ 432915 h 1044430"/>
              <a:gd name="connsiteX36-2581" fmla="*/ 11397236 w 12205236"/>
              <a:gd name="connsiteY36-2582" fmla="*/ 427493 h 1044430"/>
              <a:gd name="connsiteX37-2583" fmla="*/ 11415558 w 12205236"/>
              <a:gd name="connsiteY37-2584" fmla="*/ 452544 h 1044430"/>
              <a:gd name="connsiteX38-2585" fmla="*/ 11502676 w 12205236"/>
              <a:gd name="connsiteY38-2586" fmla="*/ 486756 h 1044430"/>
              <a:gd name="connsiteX39-2587" fmla="*/ 11513333 w 12205236"/>
              <a:gd name="connsiteY39-2588" fmla="*/ 482269 h 1044430"/>
              <a:gd name="connsiteX40-2589" fmla="*/ 11520063 w 12205236"/>
              <a:gd name="connsiteY40-2590" fmla="*/ 459835 h 1044430"/>
              <a:gd name="connsiteX41-2591" fmla="*/ 11397236 w 12205236"/>
              <a:gd name="connsiteY41-2592" fmla="*/ 427493 h 1044430"/>
              <a:gd name="connsiteX42-2593" fmla="*/ 10946687 w 12205236"/>
              <a:gd name="connsiteY42-2594" fmla="*/ 423941 h 1044430"/>
              <a:gd name="connsiteX43-2595" fmla="*/ 10942386 w 12205236"/>
              <a:gd name="connsiteY43-2596" fmla="*/ 428241 h 1044430"/>
              <a:gd name="connsiteX44-2597" fmla="*/ 10897893 w 12205236"/>
              <a:gd name="connsiteY44-2598" fmla="*/ 500778 h 1044430"/>
              <a:gd name="connsiteX45-2599" fmla="*/ 10888732 w 12205236"/>
              <a:gd name="connsiteY45-2600" fmla="*/ 530876 h 1044430"/>
              <a:gd name="connsiteX46-2601" fmla="*/ 10876394 w 12205236"/>
              <a:gd name="connsiteY46-2602" fmla="*/ 565275 h 1044430"/>
              <a:gd name="connsiteX47-2603" fmla="*/ 10840686 w 12205236"/>
              <a:gd name="connsiteY47-2604" fmla="*/ 659311 h 1044430"/>
              <a:gd name="connsiteX48-2605" fmla="*/ 10840312 w 12205236"/>
              <a:gd name="connsiteY48-2606" fmla="*/ 679689 h 1044430"/>
              <a:gd name="connsiteX49-2607" fmla="*/ 10848164 w 12205236"/>
              <a:gd name="connsiteY49-2608" fmla="*/ 687167 h 1044430"/>
              <a:gd name="connsiteX50-2609" fmla="*/ 10866859 w 12205236"/>
              <a:gd name="connsiteY50-2610" fmla="*/ 686606 h 1044430"/>
              <a:gd name="connsiteX51-2611" fmla="*/ 11009689 w 12205236"/>
              <a:gd name="connsiteY51-2612" fmla="*/ 686606 h 1044430"/>
              <a:gd name="connsiteX52-2613" fmla="*/ 11048948 w 12205236"/>
              <a:gd name="connsiteY52-2614" fmla="*/ 686980 h 1044430"/>
              <a:gd name="connsiteX53-2615" fmla="*/ 11054931 w 12205236"/>
              <a:gd name="connsiteY53-2616" fmla="*/ 681559 h 1044430"/>
              <a:gd name="connsiteX54-2617" fmla="*/ 10998846 w 12205236"/>
              <a:gd name="connsiteY54-2618" fmla="*/ 577240 h 1044430"/>
              <a:gd name="connsiteX55-2619" fmla="*/ 10985572 w 12205236"/>
              <a:gd name="connsiteY55-2620" fmla="*/ 545459 h 1044430"/>
              <a:gd name="connsiteX56-2621" fmla="*/ 10981272 w 12205236"/>
              <a:gd name="connsiteY56-2622" fmla="*/ 514051 h 1044430"/>
              <a:gd name="connsiteX57-2623" fmla="*/ 10950238 w 12205236"/>
              <a:gd name="connsiteY57-2624" fmla="*/ 428989 h 1044430"/>
              <a:gd name="connsiteX58-2625" fmla="*/ 10946687 w 12205236"/>
              <a:gd name="connsiteY58-2626" fmla="*/ 423941 h 1044430"/>
              <a:gd name="connsiteX59-2627" fmla="*/ 11552779 w 12205236"/>
              <a:gd name="connsiteY59-2628" fmla="*/ 389729 h 1044430"/>
              <a:gd name="connsiteX60-2629" fmla="*/ 11548853 w 12205236"/>
              <a:gd name="connsiteY60-2630" fmla="*/ 393468 h 1044430"/>
              <a:gd name="connsiteX61-2631" fmla="*/ 11541375 w 12205236"/>
              <a:gd name="connsiteY61-2632" fmla="*/ 436654 h 1044430"/>
              <a:gd name="connsiteX62-2633" fmla="*/ 11544180 w 12205236"/>
              <a:gd name="connsiteY62-2634" fmla="*/ 440579 h 1044430"/>
              <a:gd name="connsiteX63-2635" fmla="*/ 11569604 w 12205236"/>
              <a:gd name="connsiteY63-2636" fmla="*/ 410854 h 1044430"/>
              <a:gd name="connsiteX64-2637" fmla="*/ 11552779 w 12205236"/>
              <a:gd name="connsiteY64-2638" fmla="*/ 389729 h 1044430"/>
              <a:gd name="connsiteX65-2639" fmla="*/ 10553296 w 12205236"/>
              <a:gd name="connsiteY65-2640" fmla="*/ 389238 h 1044430"/>
              <a:gd name="connsiteX66-2641" fmla="*/ 10546613 w 12205236"/>
              <a:gd name="connsiteY66-2642" fmla="*/ 392159 h 1044430"/>
              <a:gd name="connsiteX67-2643" fmla="*/ 10495015 w 12205236"/>
              <a:gd name="connsiteY67-2644" fmla="*/ 432540 h 1044430"/>
              <a:gd name="connsiteX68-2645" fmla="*/ 10419487 w 12205236"/>
              <a:gd name="connsiteY68-2646" fmla="*/ 513677 h 1044430"/>
              <a:gd name="connsiteX69-2647" fmla="*/ 10408831 w 12205236"/>
              <a:gd name="connsiteY69-2648" fmla="*/ 548824 h 1044430"/>
              <a:gd name="connsiteX70-2649" fmla="*/ 10406027 w 12205236"/>
              <a:gd name="connsiteY70-2650" fmla="*/ 564341 h 1044430"/>
              <a:gd name="connsiteX71-2651" fmla="*/ 10395183 w 12205236"/>
              <a:gd name="connsiteY71-2652" fmla="*/ 656881 h 1044430"/>
              <a:gd name="connsiteX72-2653" fmla="*/ 10400605 w 12205236"/>
              <a:gd name="connsiteY72-2654" fmla="*/ 701375 h 1044430"/>
              <a:gd name="connsiteX73-2655" fmla="*/ 10411448 w 12205236"/>
              <a:gd name="connsiteY73-2656" fmla="*/ 710910 h 1044430"/>
              <a:gd name="connsiteX74-2657" fmla="*/ 10487911 w 12205236"/>
              <a:gd name="connsiteY74-2658" fmla="*/ 705488 h 1044430"/>
              <a:gd name="connsiteX75-2659" fmla="*/ 10681778 w 12205236"/>
              <a:gd name="connsiteY75-2660" fmla="*/ 693336 h 1044430"/>
              <a:gd name="connsiteX76-2661" fmla="*/ 10697669 w 12205236"/>
              <a:gd name="connsiteY76-2662" fmla="*/ 681933 h 1044430"/>
              <a:gd name="connsiteX77-2663" fmla="*/ 10679348 w 12205236"/>
              <a:gd name="connsiteY77-2664" fmla="*/ 672585 h 1044430"/>
              <a:gd name="connsiteX78-2665" fmla="*/ 10589238 w 12205236"/>
              <a:gd name="connsiteY78-2666" fmla="*/ 551067 h 1044430"/>
              <a:gd name="connsiteX79-2667" fmla="*/ 10563812 w 12205236"/>
              <a:gd name="connsiteY79-2668" fmla="*/ 480213 h 1044430"/>
              <a:gd name="connsiteX80-2669" fmla="*/ 10556895 w 12205236"/>
              <a:gd name="connsiteY80-2670" fmla="*/ 395711 h 1044430"/>
              <a:gd name="connsiteX81-2671" fmla="*/ 10553296 w 12205236"/>
              <a:gd name="connsiteY81-2672" fmla="*/ 389238 h 1044430"/>
              <a:gd name="connsiteX82-2673" fmla="*/ 10641210 w 12205236"/>
              <a:gd name="connsiteY82-2674" fmla="*/ 347478 h 1044430"/>
              <a:gd name="connsiteX83-2675" fmla="*/ 10632984 w 12205236"/>
              <a:gd name="connsiteY83-2676" fmla="*/ 351404 h 1044430"/>
              <a:gd name="connsiteX84-2677" fmla="*/ 10627562 w 12205236"/>
              <a:gd name="connsiteY84-2678" fmla="*/ 370847 h 1044430"/>
              <a:gd name="connsiteX85-2679" fmla="*/ 10624197 w 12205236"/>
              <a:gd name="connsiteY85-2680" fmla="*/ 384494 h 1044430"/>
              <a:gd name="connsiteX86-2681" fmla="*/ 10619897 w 12205236"/>
              <a:gd name="connsiteY86-2682" fmla="*/ 408237 h 1044430"/>
              <a:gd name="connsiteX87-2683" fmla="*/ 10618402 w 12205236"/>
              <a:gd name="connsiteY87-2684" fmla="*/ 416276 h 1044430"/>
              <a:gd name="connsiteX88-2685" fmla="*/ 10614850 w 12205236"/>
              <a:gd name="connsiteY88-2686" fmla="*/ 491617 h 1044430"/>
              <a:gd name="connsiteX89-2687" fmla="*/ 10628684 w 12205236"/>
              <a:gd name="connsiteY89-2688" fmla="*/ 528446 h 1044430"/>
              <a:gd name="connsiteX90-2689" fmla="*/ 10636349 w 12205236"/>
              <a:gd name="connsiteY90-2690" fmla="*/ 543215 h 1044430"/>
              <a:gd name="connsiteX91-2691" fmla="*/ 10660466 w 12205236"/>
              <a:gd name="connsiteY91-2692" fmla="*/ 592383 h 1044430"/>
              <a:gd name="connsiteX92-2693" fmla="*/ 10713372 w 12205236"/>
              <a:gd name="connsiteY92-2694" fmla="*/ 648842 h 1044430"/>
              <a:gd name="connsiteX93-2695" fmla="*/ 10729824 w 12205236"/>
              <a:gd name="connsiteY93-2696" fmla="*/ 672024 h 1044430"/>
              <a:gd name="connsiteX94-2697" fmla="*/ 10734685 w 12205236"/>
              <a:gd name="connsiteY94-2698" fmla="*/ 678567 h 1044430"/>
              <a:gd name="connsiteX95-2699" fmla="*/ 10779366 w 12205236"/>
              <a:gd name="connsiteY95-2700" fmla="*/ 690719 h 1044430"/>
              <a:gd name="connsiteX96-2701" fmla="*/ 10807409 w 12205236"/>
              <a:gd name="connsiteY96-2702" fmla="*/ 669781 h 1044430"/>
              <a:gd name="connsiteX97-2703" fmla="*/ 10813204 w 12205236"/>
              <a:gd name="connsiteY97-2704" fmla="*/ 655012 h 1044430"/>
              <a:gd name="connsiteX98-2705" fmla="*/ 10833956 w 12205236"/>
              <a:gd name="connsiteY98-2706" fmla="*/ 531811 h 1044430"/>
              <a:gd name="connsiteX99-2707" fmla="*/ 10842742 w 12205236"/>
              <a:gd name="connsiteY99-2708" fmla="*/ 502086 h 1044430"/>
              <a:gd name="connsiteX100-2709" fmla="*/ 10859754 w 12205236"/>
              <a:gd name="connsiteY100-2710" fmla="*/ 474604 h 1044430"/>
              <a:gd name="connsiteX101-2711" fmla="*/ 10892658 w 12205236"/>
              <a:gd name="connsiteY101-2712" fmla="*/ 368790 h 1044430"/>
              <a:gd name="connsiteX102-2713" fmla="*/ 10885180 w 12205236"/>
              <a:gd name="connsiteY102-2714" fmla="*/ 362621 h 1044430"/>
              <a:gd name="connsiteX103-2715" fmla="*/ 10836199 w 12205236"/>
              <a:gd name="connsiteY103-2716" fmla="*/ 374025 h 1044430"/>
              <a:gd name="connsiteX104-2717" fmla="*/ 10791518 w 12205236"/>
              <a:gd name="connsiteY104-2718" fmla="*/ 379634 h 1044430"/>
              <a:gd name="connsiteX105-2719" fmla="*/ 10745154 w 12205236"/>
              <a:gd name="connsiteY105-2720" fmla="*/ 377016 h 1044430"/>
              <a:gd name="connsiteX106-2721" fmla="*/ 10727020 w 12205236"/>
              <a:gd name="connsiteY106-2722" fmla="*/ 374586 h 1044430"/>
              <a:gd name="connsiteX107-2723" fmla="*/ 10711503 w 12205236"/>
              <a:gd name="connsiteY107-2724" fmla="*/ 371408 h 1044430"/>
              <a:gd name="connsiteX108-2725" fmla="*/ 10693369 w 12205236"/>
              <a:gd name="connsiteY108-2726" fmla="*/ 367108 h 1044430"/>
              <a:gd name="connsiteX109-2727" fmla="*/ 10653735 w 12205236"/>
              <a:gd name="connsiteY109-2728" fmla="*/ 352713 h 1044430"/>
              <a:gd name="connsiteX110-2729" fmla="*/ 10641210 w 12205236"/>
              <a:gd name="connsiteY110-2730" fmla="*/ 347478 h 1044430"/>
              <a:gd name="connsiteX111-2731" fmla="*/ 10369758 w 12205236"/>
              <a:gd name="connsiteY111-2732" fmla="*/ 338879 h 1044430"/>
              <a:gd name="connsiteX112-2733" fmla="*/ 10362654 w 12205236"/>
              <a:gd name="connsiteY112-2734" fmla="*/ 357948 h 1044430"/>
              <a:gd name="connsiteX113-2735" fmla="*/ 10364898 w 12205236"/>
              <a:gd name="connsiteY113-2736" fmla="*/ 358695 h 1044430"/>
              <a:gd name="connsiteX114-2737" fmla="*/ 10369758 w 12205236"/>
              <a:gd name="connsiteY114-2738" fmla="*/ 338879 h 1044430"/>
              <a:gd name="connsiteX115-2739" fmla="*/ 11346424 w 12205236"/>
              <a:gd name="connsiteY115-2740" fmla="*/ 288619 h 1044430"/>
              <a:gd name="connsiteX116-2741" fmla="*/ 11350474 w 12205236"/>
              <a:gd name="connsiteY116-2742" fmla="*/ 306943 h 1044430"/>
              <a:gd name="connsiteX117-2743" fmla="*/ 11351060 w 12205236"/>
              <a:gd name="connsiteY117-2744" fmla="*/ 322053 h 1044430"/>
              <a:gd name="connsiteX118-2745" fmla="*/ 11346424 w 12205236"/>
              <a:gd name="connsiteY118-2746" fmla="*/ 288619 h 1044430"/>
              <a:gd name="connsiteX119-2747" fmla="*/ 11349751 w 12205236"/>
              <a:gd name="connsiteY119-2748" fmla="*/ 159406 h 1044430"/>
              <a:gd name="connsiteX120-2749" fmla="*/ 11338160 w 12205236"/>
              <a:gd name="connsiteY120-2750" fmla="*/ 178288 h 1044430"/>
              <a:gd name="connsiteX121-2751" fmla="*/ 11336104 w 12205236"/>
              <a:gd name="connsiteY121-2752" fmla="*/ 214183 h 1044430"/>
              <a:gd name="connsiteX122-2753" fmla="*/ 11346424 w 12205236"/>
              <a:gd name="connsiteY122-2754" fmla="*/ 288619 h 1044430"/>
              <a:gd name="connsiteX123-2755" fmla="*/ 11329934 w 12205236"/>
              <a:gd name="connsiteY123-2756" fmla="*/ 213996 h 1044430"/>
              <a:gd name="connsiteX124-2757" fmla="*/ 11331617 w 12205236"/>
              <a:gd name="connsiteY124-2758" fmla="*/ 176232 h 1044430"/>
              <a:gd name="connsiteX125-2759" fmla="*/ 11330682 w 12205236"/>
              <a:gd name="connsiteY125-2760" fmla="*/ 166697 h 1044430"/>
              <a:gd name="connsiteX126-2761" fmla="*/ 11320587 w 12205236"/>
              <a:gd name="connsiteY126-2762" fmla="*/ 169315 h 1044430"/>
              <a:gd name="connsiteX127-2763" fmla="*/ 11315166 w 12205236"/>
              <a:gd name="connsiteY127-2764" fmla="*/ 172680 h 1044430"/>
              <a:gd name="connsiteX128-2765" fmla="*/ 11277776 w 12205236"/>
              <a:gd name="connsiteY128-2766" fmla="*/ 204461 h 1044430"/>
              <a:gd name="connsiteX129-2767" fmla="*/ 11265436 w 12205236"/>
              <a:gd name="connsiteY129-2768" fmla="*/ 217174 h 1044430"/>
              <a:gd name="connsiteX130-2769" fmla="*/ 11199630 w 12205236"/>
              <a:gd name="connsiteY130-2770" fmla="*/ 287467 h 1044430"/>
              <a:gd name="connsiteX131-2771" fmla="*/ 11051004 w 12205236"/>
              <a:gd name="connsiteY131-2772" fmla="*/ 311958 h 1044430"/>
              <a:gd name="connsiteX132-2773" fmla="*/ 11045770 w 12205236"/>
              <a:gd name="connsiteY132-2774" fmla="*/ 310088 h 1044430"/>
              <a:gd name="connsiteX133-2775" fmla="*/ 11027636 w 12205236"/>
              <a:gd name="connsiteY133-2776" fmla="*/ 345983 h 1044430"/>
              <a:gd name="connsiteX134-2777" fmla="*/ 11014175 w 12205236"/>
              <a:gd name="connsiteY134-2778" fmla="*/ 376643 h 1044430"/>
              <a:gd name="connsiteX135-2779" fmla="*/ 11019036 w 12205236"/>
              <a:gd name="connsiteY135-2780" fmla="*/ 430484 h 1044430"/>
              <a:gd name="connsiteX136-2781" fmla="*/ 11019036 w 12205236"/>
              <a:gd name="connsiteY136-2782" fmla="*/ 430671 h 1044430"/>
              <a:gd name="connsiteX137-2783" fmla="*/ 11019784 w 12205236"/>
              <a:gd name="connsiteY137-2784" fmla="*/ 435158 h 1044430"/>
              <a:gd name="connsiteX138-2785" fmla="*/ 11028197 w 12205236"/>
              <a:gd name="connsiteY138-2786" fmla="*/ 513490 h 1044430"/>
              <a:gd name="connsiteX139-2787" fmla="*/ 11049322 w 12205236"/>
              <a:gd name="connsiteY139-2788" fmla="*/ 556676 h 1044430"/>
              <a:gd name="connsiteX140-2789" fmla="*/ 11049883 w 12205236"/>
              <a:gd name="connsiteY140-2790" fmla="*/ 566023 h 1044430"/>
              <a:gd name="connsiteX141-2791" fmla="*/ 11085590 w 12205236"/>
              <a:gd name="connsiteY141-2792" fmla="*/ 679128 h 1044430"/>
              <a:gd name="connsiteX142-2793" fmla="*/ 11104472 w 12205236"/>
              <a:gd name="connsiteY142-2794" fmla="*/ 689971 h 1044430"/>
              <a:gd name="connsiteX143-2795" fmla="*/ 11317035 w 12205236"/>
              <a:gd name="connsiteY143-2796" fmla="*/ 699880 h 1044430"/>
              <a:gd name="connsiteX144-2797" fmla="*/ 11460986 w 12205236"/>
              <a:gd name="connsiteY144-2798" fmla="*/ 711097 h 1044430"/>
              <a:gd name="connsiteX145-2799" fmla="*/ 11472764 w 12205236"/>
              <a:gd name="connsiteY145-2800" fmla="*/ 703993 h 1044430"/>
              <a:gd name="connsiteX146-2801" fmla="*/ 11480056 w 12205236"/>
              <a:gd name="connsiteY146-2802" fmla="*/ 653703 h 1044430"/>
              <a:gd name="connsiteX147-2803" fmla="*/ 11491272 w 12205236"/>
              <a:gd name="connsiteY147-2804" fmla="*/ 594066 h 1044430"/>
              <a:gd name="connsiteX148-2805" fmla="*/ 11500620 w 12205236"/>
              <a:gd name="connsiteY148-2806" fmla="*/ 565649 h 1044430"/>
              <a:gd name="connsiteX149-2807" fmla="*/ 11508659 w 12205236"/>
              <a:gd name="connsiteY149-2808" fmla="*/ 503582 h 1044430"/>
              <a:gd name="connsiteX150-2809" fmla="*/ 11499124 w 12205236"/>
              <a:gd name="connsiteY150-2810" fmla="*/ 492925 h 1044430"/>
              <a:gd name="connsiteX151-2811" fmla="*/ 11412193 w 12205236"/>
              <a:gd name="connsiteY151-2812" fmla="*/ 457405 h 1044430"/>
              <a:gd name="connsiteX152-2813" fmla="*/ 11392189 w 12205236"/>
              <a:gd name="connsiteY152-2814" fmla="*/ 434036 h 1044430"/>
              <a:gd name="connsiteX153-2815" fmla="*/ 11392002 w 12205236"/>
              <a:gd name="connsiteY153-2816" fmla="*/ 434223 h 1044430"/>
              <a:gd name="connsiteX154-2817" fmla="*/ 11380785 w 12205236"/>
              <a:gd name="connsiteY154-2818" fmla="*/ 413845 h 1044430"/>
              <a:gd name="connsiteX155-2819" fmla="*/ 11366950 w 12205236"/>
              <a:gd name="connsiteY155-2820" fmla="*/ 381503 h 1044430"/>
              <a:gd name="connsiteX156-2821" fmla="*/ 11350474 w 12205236"/>
              <a:gd name="connsiteY156-2822" fmla="*/ 306943 h 1044430"/>
              <a:gd name="connsiteX157-2823" fmla="*/ 11346947 w 12205236"/>
              <a:gd name="connsiteY157-2824" fmla="*/ 216052 h 1044430"/>
              <a:gd name="connsiteX158-2825" fmla="*/ 11352369 w 12205236"/>
              <a:gd name="connsiteY158-2826" fmla="*/ 178475 h 1044430"/>
              <a:gd name="connsiteX159-2827" fmla="*/ 11354986 w 12205236"/>
              <a:gd name="connsiteY159-2828" fmla="*/ 164828 h 1044430"/>
              <a:gd name="connsiteX160-2829" fmla="*/ 11349751 w 12205236"/>
              <a:gd name="connsiteY160-2830" fmla="*/ 159406 h 1044430"/>
              <a:gd name="connsiteX161-2831" fmla="*/ 10931520 w 12205236"/>
              <a:gd name="connsiteY161-2832" fmla="*/ 265 h 1044430"/>
              <a:gd name="connsiteX162-2833" fmla="*/ 10940144 w 12205236"/>
              <a:gd name="connsiteY162-2834" fmla="*/ 2929 h 1044430"/>
              <a:gd name="connsiteX163-2835" fmla="*/ 10943321 w 12205236"/>
              <a:gd name="connsiteY163-2836" fmla="*/ 6668 h 1044430"/>
              <a:gd name="connsiteX164-2837" fmla="*/ 10943695 w 12205236"/>
              <a:gd name="connsiteY164-2838" fmla="*/ 30224 h 1044430"/>
              <a:gd name="connsiteX165-2839" fmla="*/ 10937526 w 12205236"/>
              <a:gd name="connsiteY165-2840" fmla="*/ 48731 h 1044430"/>
              <a:gd name="connsiteX166-2841" fmla="*/ 10936218 w 12205236"/>
              <a:gd name="connsiteY166-2842" fmla="*/ 54901 h 1044430"/>
              <a:gd name="connsiteX167-2843" fmla="*/ 10930983 w 12205236"/>
              <a:gd name="connsiteY167-2844" fmla="*/ 47797 h 1044430"/>
              <a:gd name="connsiteX168-2845" fmla="*/ 10930422 w 12205236"/>
              <a:gd name="connsiteY168-2846" fmla="*/ 68175 h 1044430"/>
              <a:gd name="connsiteX169-2847" fmla="*/ 10937713 w 12205236"/>
              <a:gd name="connsiteY169-2848" fmla="*/ 79765 h 1044430"/>
              <a:gd name="connsiteX170-2849" fmla="*/ 10973794 w 12205236"/>
              <a:gd name="connsiteY170-2850" fmla="*/ 105751 h 1044430"/>
              <a:gd name="connsiteX171-2851" fmla="*/ 10977346 w 12205236"/>
              <a:gd name="connsiteY171-2852" fmla="*/ 109864 h 1044430"/>
              <a:gd name="connsiteX172-2853" fmla="*/ 11013802 w 12205236"/>
              <a:gd name="connsiteY172-2854" fmla="*/ 137159 h 1044430"/>
              <a:gd name="connsiteX173-2855" fmla="*/ 11039975 w 12205236"/>
              <a:gd name="connsiteY173-2856" fmla="*/ 163145 h 1044430"/>
              <a:gd name="connsiteX174-2857" fmla="*/ 11087834 w 12205236"/>
              <a:gd name="connsiteY174-2858" fmla="*/ 197731 h 1044430"/>
              <a:gd name="connsiteX175-2859" fmla="*/ 11181870 w 12205236"/>
              <a:gd name="connsiteY175-2860" fmla="*/ 189131 h 1044430"/>
              <a:gd name="connsiteX176-2861" fmla="*/ 11210660 w 12205236"/>
              <a:gd name="connsiteY176-2862" fmla="*/ 156041 h 1044430"/>
              <a:gd name="connsiteX177-2863" fmla="*/ 11217204 w 12205236"/>
              <a:gd name="connsiteY177-2864" fmla="*/ 145011 h 1044430"/>
              <a:gd name="connsiteX178-2865" fmla="*/ 11235712 w 12205236"/>
              <a:gd name="connsiteY178-2866" fmla="*/ 107621 h 1044430"/>
              <a:gd name="connsiteX179-2867" fmla="*/ 11240946 w 12205236"/>
              <a:gd name="connsiteY179-2868" fmla="*/ 77335 h 1044430"/>
              <a:gd name="connsiteX180-2869" fmla="*/ 11252911 w 12205236"/>
              <a:gd name="connsiteY180-2870" fmla="*/ 63875 h 1044430"/>
              <a:gd name="connsiteX181-2871" fmla="*/ 11248798 w 12205236"/>
              <a:gd name="connsiteY181-2872" fmla="*/ 58827 h 1044430"/>
              <a:gd name="connsiteX182-2873" fmla="*/ 11254220 w 12205236"/>
              <a:gd name="connsiteY182-2874" fmla="*/ 58453 h 1044430"/>
              <a:gd name="connsiteX183-2875" fmla="*/ 11256650 w 12205236"/>
              <a:gd name="connsiteY183-2876" fmla="*/ 60136 h 1044430"/>
              <a:gd name="connsiteX184-2877" fmla="*/ 11279458 w 12205236"/>
              <a:gd name="connsiteY184-2878" fmla="*/ 63501 h 1044430"/>
              <a:gd name="connsiteX185-2879" fmla="*/ 11317035 w 12205236"/>
              <a:gd name="connsiteY185-2880" fmla="*/ 66305 h 1044430"/>
              <a:gd name="connsiteX186-2881" fmla="*/ 11329186 w 12205236"/>
              <a:gd name="connsiteY186-2882" fmla="*/ 70605 h 1044430"/>
              <a:gd name="connsiteX187-2883" fmla="*/ 11336665 w 12205236"/>
              <a:gd name="connsiteY187-2884" fmla="*/ 72848 h 1044430"/>
              <a:gd name="connsiteX188-2885" fmla="*/ 11374428 w 12205236"/>
              <a:gd name="connsiteY188-2886" fmla="*/ 73222 h 1044430"/>
              <a:gd name="connsiteX189-2887" fmla="*/ 11397236 w 12205236"/>
              <a:gd name="connsiteY189-2888" fmla="*/ 74157 h 1044430"/>
              <a:gd name="connsiteX190-2889" fmla="*/ 11411632 w 12205236"/>
              <a:gd name="connsiteY190-2890" fmla="*/ 80887 h 1044430"/>
              <a:gd name="connsiteX191-2891" fmla="*/ 11431822 w 12205236"/>
              <a:gd name="connsiteY191-2892" fmla="*/ 116595 h 1044430"/>
              <a:gd name="connsiteX192-2893" fmla="*/ 11428457 w 12205236"/>
              <a:gd name="connsiteY192-2894" fmla="*/ 136037 h 1044430"/>
              <a:gd name="connsiteX193-2895" fmla="*/ 11425092 w 12205236"/>
              <a:gd name="connsiteY193-2896" fmla="*/ 135103 h 1044430"/>
              <a:gd name="connsiteX194-2897" fmla="*/ 11421353 w 12205236"/>
              <a:gd name="connsiteY194-2898" fmla="*/ 139029 h 1044430"/>
              <a:gd name="connsiteX195-2899" fmla="*/ 11401350 w 12205236"/>
              <a:gd name="connsiteY195-2900" fmla="*/ 152489 h 1044430"/>
              <a:gd name="connsiteX196-2901" fmla="*/ 11380224 w 12205236"/>
              <a:gd name="connsiteY196-2902" fmla="*/ 155293 h 1044430"/>
              <a:gd name="connsiteX197-2903" fmla="*/ 11358912 w 12205236"/>
              <a:gd name="connsiteY197-2904" fmla="*/ 174549 h 1044430"/>
              <a:gd name="connsiteX198-2905" fmla="*/ 11358164 w 12205236"/>
              <a:gd name="connsiteY198-2906" fmla="*/ 181840 h 1044430"/>
              <a:gd name="connsiteX199-2907" fmla="*/ 11352742 w 12205236"/>
              <a:gd name="connsiteY199-2908" fmla="*/ 221100 h 1044430"/>
              <a:gd name="connsiteX200-2909" fmla="*/ 11351995 w 12205236"/>
              <a:gd name="connsiteY200-2910" fmla="*/ 256620 h 1044430"/>
              <a:gd name="connsiteX201-2911" fmla="*/ 11363399 w 12205236"/>
              <a:gd name="connsiteY201-2912" fmla="*/ 347104 h 1044430"/>
              <a:gd name="connsiteX202-2913" fmla="*/ 11399854 w 12205236"/>
              <a:gd name="connsiteY202-2914" fmla="*/ 420389 h 1044430"/>
              <a:gd name="connsiteX203-2915" fmla="*/ 11514454 w 12205236"/>
              <a:gd name="connsiteY203-2916" fmla="*/ 454975 h 1044430"/>
              <a:gd name="connsiteX204-2917" fmla="*/ 11525298 w 12205236"/>
              <a:gd name="connsiteY204-2918" fmla="*/ 443758 h 1044430"/>
              <a:gd name="connsiteX205-2919" fmla="*/ 11537449 w 12205236"/>
              <a:gd name="connsiteY205-2920" fmla="*/ 387299 h 1044430"/>
              <a:gd name="connsiteX206-2921" fmla="*/ 11538010 w 12205236"/>
              <a:gd name="connsiteY206-2922" fmla="*/ 373464 h 1044430"/>
              <a:gd name="connsiteX207-2923" fmla="*/ 11532402 w 12205236"/>
              <a:gd name="connsiteY207-2924" fmla="*/ 322614 h 1044430"/>
              <a:gd name="connsiteX208-2925" fmla="*/ 11533150 w 12205236"/>
              <a:gd name="connsiteY208-2926" fmla="*/ 320184 h 1044430"/>
              <a:gd name="connsiteX209-2927" fmla="*/ 11534271 w 12205236"/>
              <a:gd name="connsiteY209-2928" fmla="*/ 314949 h 1044430"/>
              <a:gd name="connsiteX210-2929" fmla="*/ 11551844 w 12205236"/>
              <a:gd name="connsiteY210-2930" fmla="*/ 281298 h 1044430"/>
              <a:gd name="connsiteX211-2931" fmla="*/ 11568109 w 12205236"/>
              <a:gd name="connsiteY211-2932" fmla="*/ 272137 h 1044430"/>
              <a:gd name="connsiteX212-2933" fmla="*/ 11574465 w 12205236"/>
              <a:gd name="connsiteY212-2934" fmla="*/ 255873 h 1044430"/>
              <a:gd name="connsiteX213-2935" fmla="*/ 11576709 w 12205236"/>
              <a:gd name="connsiteY213-2936" fmla="*/ 255312 h 1044430"/>
              <a:gd name="connsiteX214-2937" fmla="*/ 11578765 w 12205236"/>
              <a:gd name="connsiteY214-2938" fmla="*/ 239608 h 1044430"/>
              <a:gd name="connsiteX215-2939" fmla="*/ 11575587 w 12205236"/>
              <a:gd name="connsiteY215-2940" fmla="*/ 231756 h 1044430"/>
              <a:gd name="connsiteX216-2941" fmla="*/ 11567735 w 12205236"/>
              <a:gd name="connsiteY216-2942" fmla="*/ 236430 h 1044430"/>
              <a:gd name="connsiteX217-2943" fmla="*/ 11562688 w 12205236"/>
              <a:gd name="connsiteY217-2944" fmla="*/ 238486 h 1044430"/>
              <a:gd name="connsiteX218-2945" fmla="*/ 11563248 w 12205236"/>
              <a:gd name="connsiteY218-2946" fmla="*/ 208948 h 1044430"/>
              <a:gd name="connsiteX219-2947" fmla="*/ 11576522 w 12205236"/>
              <a:gd name="connsiteY219-2948" fmla="*/ 198666 h 1044430"/>
              <a:gd name="connsiteX220-2949" fmla="*/ 11578952 w 12205236"/>
              <a:gd name="connsiteY220-2950" fmla="*/ 186140 h 1044430"/>
              <a:gd name="connsiteX221-2951" fmla="*/ 11571100 w 12205236"/>
              <a:gd name="connsiteY221-2952" fmla="*/ 171184 h 1044430"/>
              <a:gd name="connsiteX222-2953" fmla="*/ 11574465 w 12205236"/>
              <a:gd name="connsiteY222-2954" fmla="*/ 153050 h 1044430"/>
              <a:gd name="connsiteX223-2955" fmla="*/ 11578578 w 12205236"/>
              <a:gd name="connsiteY223-2956" fmla="*/ 129868 h 1044430"/>
              <a:gd name="connsiteX224-2957" fmla="*/ 11575400 w 12205236"/>
              <a:gd name="connsiteY224-2958" fmla="*/ 124073 h 1044430"/>
              <a:gd name="connsiteX225-2959" fmla="*/ 11572409 w 12205236"/>
              <a:gd name="connsiteY225-2960" fmla="*/ 124073 h 1044430"/>
              <a:gd name="connsiteX226-2961" fmla="*/ 11572409 w 12205236"/>
              <a:gd name="connsiteY226-2962" fmla="*/ 122390 h 1044430"/>
              <a:gd name="connsiteX227-2963" fmla="*/ 11582878 w 12205236"/>
              <a:gd name="connsiteY227-2964" fmla="*/ 105004 h 1044430"/>
              <a:gd name="connsiteX228-2965" fmla="*/ 11595591 w 12205236"/>
              <a:gd name="connsiteY228-2966" fmla="*/ 97339 h 1044430"/>
              <a:gd name="connsiteX229-2967" fmla="*/ 11666258 w 12205236"/>
              <a:gd name="connsiteY229-2968" fmla="*/ 134916 h 1044430"/>
              <a:gd name="connsiteX230-2969" fmla="*/ 11667754 w 12205236"/>
              <a:gd name="connsiteY230-2970" fmla="*/ 137159 h 1044430"/>
              <a:gd name="connsiteX231-2971" fmla="*/ 11668875 w 12205236"/>
              <a:gd name="connsiteY231-2972" fmla="*/ 163893 h 1044430"/>
              <a:gd name="connsiteX232-2973" fmla="*/ 11675231 w 12205236"/>
              <a:gd name="connsiteY232-2974" fmla="*/ 182588 h 1044430"/>
              <a:gd name="connsiteX233-2975" fmla="*/ 11694861 w 12205236"/>
              <a:gd name="connsiteY233-2976" fmla="*/ 195114 h 1044430"/>
              <a:gd name="connsiteX234-2977" fmla="*/ 11716174 w 12205236"/>
              <a:gd name="connsiteY234-2978" fmla="*/ 226334 h 1044430"/>
              <a:gd name="connsiteX235-2979" fmla="*/ 11733747 w 12205236"/>
              <a:gd name="connsiteY235-2980" fmla="*/ 283167 h 1044430"/>
              <a:gd name="connsiteX236-2981" fmla="*/ 11737673 w 12205236"/>
              <a:gd name="connsiteY236-2982" fmla="*/ 337383 h 1044430"/>
              <a:gd name="connsiteX237-2983" fmla="*/ 11735804 w 12205236"/>
              <a:gd name="connsiteY237-2984" fmla="*/ 409172 h 1044430"/>
              <a:gd name="connsiteX238-2985" fmla="*/ 11742534 w 12205236"/>
              <a:gd name="connsiteY238-2986" fmla="*/ 502273 h 1044430"/>
              <a:gd name="connsiteX239-2987" fmla="*/ 11749451 w 12205236"/>
              <a:gd name="connsiteY239-2988" fmla="*/ 573875 h 1044430"/>
              <a:gd name="connsiteX240-2989" fmla="*/ 11743094 w 12205236"/>
              <a:gd name="connsiteY240-2990" fmla="*/ 614069 h 1044430"/>
              <a:gd name="connsiteX241-2991" fmla="*/ 11740477 w 12205236"/>
              <a:gd name="connsiteY241-2992" fmla="*/ 624539 h 1044430"/>
              <a:gd name="connsiteX242-2993" fmla="*/ 11732625 w 12205236"/>
              <a:gd name="connsiteY242-2994" fmla="*/ 663798 h 1044430"/>
              <a:gd name="connsiteX243-2995" fmla="*/ 11729634 w 12205236"/>
              <a:gd name="connsiteY243-2996" fmla="*/ 674080 h 1044430"/>
              <a:gd name="connsiteX244-2997" fmla="*/ 11712248 w 12205236"/>
              <a:gd name="connsiteY244-2998" fmla="*/ 697823 h 1044430"/>
              <a:gd name="connsiteX245-2999" fmla="*/ 11700283 w 12205236"/>
              <a:gd name="connsiteY245-3000" fmla="*/ 726240 h 1044430"/>
              <a:gd name="connsiteX246-3001" fmla="*/ 11704957 w 12205236"/>
              <a:gd name="connsiteY246-3002" fmla="*/ 730353 h 1044430"/>
              <a:gd name="connsiteX247-3003" fmla="*/ 11717330 w 12205236"/>
              <a:gd name="connsiteY247-3004" fmla="*/ 732929 h 1044430"/>
              <a:gd name="connsiteX248-3005" fmla="*/ 12192000 w 12205236"/>
              <a:gd name="connsiteY248-3006" fmla="*/ 732929 h 1044430"/>
              <a:gd name="connsiteX249-3007" fmla="*/ 12192000 w 12205236"/>
              <a:gd name="connsiteY249-3008" fmla="*/ 825550 h 1044430"/>
              <a:gd name="connsiteX250-3009" fmla="*/ 12205236 w 12205236"/>
              <a:gd name="connsiteY250-3010" fmla="*/ 832802 h 1044430"/>
              <a:gd name="connsiteX251-3011" fmla="*/ 12204487 w 12205236"/>
              <a:gd name="connsiteY251-3012" fmla="*/ 1036765 h 1044430"/>
              <a:gd name="connsiteX252-3013" fmla="*/ 12196822 w 12205236"/>
              <a:gd name="connsiteY252-3014" fmla="*/ 1044430 h 1044430"/>
              <a:gd name="connsiteX253-3015" fmla="*/ 10934909 w 12205236"/>
              <a:gd name="connsiteY253-3016" fmla="*/ 1044243 h 1044430"/>
              <a:gd name="connsiteX254-3017" fmla="*/ 9067650 w 12205236"/>
              <a:gd name="connsiteY254-3018" fmla="*/ 930203 h 1044430"/>
              <a:gd name="connsiteX255-3019" fmla="*/ 9180217 w 12205236"/>
              <a:gd name="connsiteY255-3020" fmla="*/ 908775 h 1044430"/>
              <a:gd name="connsiteX256-3021" fmla="*/ 0 w 12205236"/>
              <a:gd name="connsiteY256-3022" fmla="*/ 908775 h 1044430"/>
              <a:gd name="connsiteX257-3023" fmla="*/ 0 w 12205236"/>
              <a:gd name="connsiteY257-3024" fmla="*/ 732929 h 1044430"/>
              <a:gd name="connsiteX258-3025" fmla="*/ 10184483 w 12205236"/>
              <a:gd name="connsiteY258-3026" fmla="*/ 732929 h 1044430"/>
              <a:gd name="connsiteX259-3027" fmla="*/ 10336481 w 12205236"/>
              <a:gd name="connsiteY259-3028" fmla="*/ 714462 h 1044430"/>
              <a:gd name="connsiteX260-3029" fmla="*/ 10349568 w 12205236"/>
              <a:gd name="connsiteY260-3030" fmla="*/ 713901 h 1044430"/>
              <a:gd name="connsiteX261-3031" fmla="*/ 10356111 w 12205236"/>
              <a:gd name="connsiteY261-3032" fmla="*/ 709414 h 1044430"/>
              <a:gd name="connsiteX262-3033" fmla="*/ 10354615 w 12205236"/>
              <a:gd name="connsiteY262-3034" fmla="*/ 679128 h 1044430"/>
              <a:gd name="connsiteX263-3035" fmla="*/ 10358167 w 12205236"/>
              <a:gd name="connsiteY263-3036" fmla="*/ 520594 h 1044430"/>
              <a:gd name="connsiteX264-3037" fmla="*/ 10372188 w 12205236"/>
              <a:gd name="connsiteY264-3038" fmla="*/ 482269 h 1044430"/>
              <a:gd name="connsiteX265-3039" fmla="*/ 10396679 w 12205236"/>
              <a:gd name="connsiteY265-3040" fmla="*/ 451984 h 1044430"/>
              <a:gd name="connsiteX266-3041" fmla="*/ 10447903 w 12205236"/>
              <a:gd name="connsiteY266-3042" fmla="*/ 334765 h 1044430"/>
              <a:gd name="connsiteX267-3043" fmla="*/ 10448464 w 12205236"/>
              <a:gd name="connsiteY267-3044" fmla="*/ 261107 h 1044430"/>
              <a:gd name="connsiteX268-3045" fmla="*/ 10446408 w 12205236"/>
              <a:gd name="connsiteY268-3046" fmla="*/ 225774 h 1044430"/>
              <a:gd name="connsiteX269-3047" fmla="*/ 10448464 w 12205236"/>
              <a:gd name="connsiteY269-3048" fmla="*/ 215678 h 1044430"/>
              <a:gd name="connsiteX270-3049" fmla="*/ 10453512 w 12205236"/>
              <a:gd name="connsiteY270-3050" fmla="*/ 201096 h 1044430"/>
              <a:gd name="connsiteX271-3051" fmla="*/ 10442856 w 12205236"/>
              <a:gd name="connsiteY271-3052" fmla="*/ 229139 h 1044430"/>
              <a:gd name="connsiteX272-3053" fmla="*/ 10417991 w 12205236"/>
              <a:gd name="connsiteY272-3054" fmla="*/ 307471 h 1044430"/>
              <a:gd name="connsiteX273-3055" fmla="*/ 10413318 w 12205236"/>
              <a:gd name="connsiteY273-3056" fmla="*/ 312331 h 1044430"/>
              <a:gd name="connsiteX274-3057" fmla="*/ 10410513 w 12205236"/>
              <a:gd name="connsiteY274-3058" fmla="*/ 310649 h 1044430"/>
              <a:gd name="connsiteX275-3059" fmla="*/ 10388266 w 12205236"/>
              <a:gd name="connsiteY275-3060" fmla="*/ 406929 h 1044430"/>
              <a:gd name="connsiteX276-3061" fmla="*/ 10366767 w 12205236"/>
              <a:gd name="connsiteY276-3062" fmla="*/ 418706 h 1044430"/>
              <a:gd name="connsiteX277-3063" fmla="*/ 10364337 w 12205236"/>
              <a:gd name="connsiteY277-3064" fmla="*/ 417398 h 1044430"/>
              <a:gd name="connsiteX278-3065" fmla="*/ 10363963 w 12205236"/>
              <a:gd name="connsiteY278-3066" fmla="*/ 416650 h 1044430"/>
              <a:gd name="connsiteX279-3067" fmla="*/ 10365458 w 12205236"/>
              <a:gd name="connsiteY279-3068" fmla="*/ 415528 h 1044430"/>
              <a:gd name="connsiteX280-3069" fmla="*/ 10368263 w 12205236"/>
              <a:gd name="connsiteY280-3070" fmla="*/ 397768 h 1044430"/>
              <a:gd name="connsiteX281-3071" fmla="*/ 10360784 w 12205236"/>
              <a:gd name="connsiteY281-3072" fmla="*/ 413472 h 1044430"/>
              <a:gd name="connsiteX282-3073" fmla="*/ 10362841 w 12205236"/>
              <a:gd name="connsiteY282-3074" fmla="*/ 393468 h 1044430"/>
              <a:gd name="connsiteX283-3075" fmla="*/ 10356298 w 12205236"/>
              <a:gd name="connsiteY283-3076" fmla="*/ 413659 h 1044430"/>
              <a:gd name="connsiteX284-3077" fmla="*/ 10355737 w 12205236"/>
              <a:gd name="connsiteY284-3078" fmla="*/ 411041 h 1044430"/>
              <a:gd name="connsiteX285-3079" fmla="*/ 10356671 w 12205236"/>
              <a:gd name="connsiteY285-3080" fmla="*/ 393468 h 1044430"/>
              <a:gd name="connsiteX286-3081" fmla="*/ 10355176 w 12205236"/>
              <a:gd name="connsiteY286-3082" fmla="*/ 360004 h 1044430"/>
              <a:gd name="connsiteX287-3083" fmla="*/ 10369010 w 12205236"/>
              <a:gd name="connsiteY287-3084" fmla="*/ 311023 h 1044430"/>
              <a:gd name="connsiteX288-3085" fmla="*/ 10397053 w 12205236"/>
              <a:gd name="connsiteY288-3086" fmla="*/ 275129 h 1044430"/>
              <a:gd name="connsiteX289-3087" fmla="*/ 10414252 w 12205236"/>
              <a:gd name="connsiteY289-3088" fmla="*/ 237925 h 1044430"/>
              <a:gd name="connsiteX290-3089" fmla="*/ 10429582 w 12205236"/>
              <a:gd name="connsiteY290-3090" fmla="*/ 193244 h 1044430"/>
              <a:gd name="connsiteX291-3091" fmla="*/ 10435751 w 12205236"/>
              <a:gd name="connsiteY291-3092" fmla="*/ 178849 h 1044430"/>
              <a:gd name="connsiteX292-3093" fmla="*/ 10450521 w 12205236"/>
              <a:gd name="connsiteY292-3094" fmla="*/ 160902 h 1044430"/>
              <a:gd name="connsiteX293-3095" fmla="*/ 10481368 w 12205236"/>
              <a:gd name="connsiteY293-3096" fmla="*/ 133233 h 1044430"/>
              <a:gd name="connsiteX294-3097" fmla="*/ 10489406 w 12205236"/>
              <a:gd name="connsiteY294-3098" fmla="*/ 118277 h 1044430"/>
              <a:gd name="connsiteX295-3099" fmla="*/ 10506232 w 12205236"/>
              <a:gd name="connsiteY295-3100" fmla="*/ 95282 h 1044430"/>
              <a:gd name="connsiteX296-3101" fmla="*/ 10529227 w 12205236"/>
              <a:gd name="connsiteY296-3102" fmla="*/ 93039 h 1044430"/>
              <a:gd name="connsiteX297-3103" fmla="*/ 10577460 w 12205236"/>
              <a:gd name="connsiteY297-3104" fmla="*/ 80139 h 1044430"/>
              <a:gd name="connsiteX298-3105" fmla="*/ 10582321 w 12205236"/>
              <a:gd name="connsiteY298-3106" fmla="*/ 68361 h 1044430"/>
              <a:gd name="connsiteX299-3107" fmla="*/ 10581947 w 12205236"/>
              <a:gd name="connsiteY299-3108" fmla="*/ 62005 h 1044430"/>
              <a:gd name="connsiteX300-3109" fmla="*/ 10581572 w 12205236"/>
              <a:gd name="connsiteY300-3110" fmla="*/ 47984 h 1044430"/>
              <a:gd name="connsiteX301-3111" fmla="*/ 10576899 w 12205236"/>
              <a:gd name="connsiteY301-3112" fmla="*/ 34336 h 1044430"/>
              <a:gd name="connsiteX302-3113" fmla="*/ 10572599 w 12205236"/>
              <a:gd name="connsiteY302-3114" fmla="*/ 17137 h 1044430"/>
              <a:gd name="connsiteX303-3115" fmla="*/ 10579329 w 12205236"/>
              <a:gd name="connsiteY303-3116" fmla="*/ 1246 h 1044430"/>
              <a:gd name="connsiteX304-3117" fmla="*/ 10594846 w 12205236"/>
              <a:gd name="connsiteY304-3118" fmla="*/ 6107 h 1044430"/>
              <a:gd name="connsiteX305-3119" fmla="*/ 10632984 w 12205236"/>
              <a:gd name="connsiteY305-3120" fmla="*/ 23867 h 1044430"/>
              <a:gd name="connsiteX306-3121" fmla="*/ 10701595 w 12205236"/>
              <a:gd name="connsiteY306-3122" fmla="*/ 30971 h 1044430"/>
              <a:gd name="connsiteX307-3123" fmla="*/ 10770392 w 12205236"/>
              <a:gd name="connsiteY307-3124" fmla="*/ 33215 h 1044430"/>
              <a:gd name="connsiteX308-3125" fmla="*/ 10898080 w 12205236"/>
              <a:gd name="connsiteY308-3126" fmla="*/ 20689 h 1044430"/>
              <a:gd name="connsiteX309-3127" fmla="*/ 10923878 w 12205236"/>
              <a:gd name="connsiteY309-3128" fmla="*/ 5172 h 1044430"/>
              <a:gd name="connsiteX310-3129" fmla="*/ 10931520 w 12205236"/>
              <a:gd name="connsiteY310-3130" fmla="*/ 265 h 1044430"/>
              <a:gd name="connsiteX0-3131" fmla="*/ 11634616 w 12205236"/>
              <a:gd name="connsiteY0-3132" fmla="*/ 695510 h 1044430"/>
              <a:gd name="connsiteX1-3133" fmla="*/ 11628681 w 12205236"/>
              <a:gd name="connsiteY1-3134" fmla="*/ 699880 h 1044430"/>
              <a:gd name="connsiteX2-3135" fmla="*/ 11627185 w 12205236"/>
              <a:gd name="connsiteY2-3136" fmla="*/ 725492 h 1044430"/>
              <a:gd name="connsiteX3-3137" fmla="*/ 11644384 w 12205236"/>
              <a:gd name="connsiteY3-3138" fmla="*/ 729979 h 1044430"/>
              <a:gd name="connsiteX4-3139" fmla="*/ 11651863 w 12205236"/>
              <a:gd name="connsiteY4-3140" fmla="*/ 730913 h 1044430"/>
              <a:gd name="connsiteX5-3141" fmla="*/ 11663080 w 12205236"/>
              <a:gd name="connsiteY5-3142" fmla="*/ 719883 h 1044430"/>
              <a:gd name="connsiteX6-3143" fmla="*/ 11662519 w 12205236"/>
              <a:gd name="connsiteY6-3144" fmla="*/ 715209 h 1044430"/>
              <a:gd name="connsiteX7-3145" fmla="*/ 11641954 w 12205236"/>
              <a:gd name="connsiteY7-3146" fmla="*/ 696328 h 1044430"/>
              <a:gd name="connsiteX8-3147" fmla="*/ 11634616 w 12205236"/>
              <a:gd name="connsiteY8-3148" fmla="*/ 695510 h 1044430"/>
              <a:gd name="connsiteX9-3149" fmla="*/ 11559135 w 12205236"/>
              <a:gd name="connsiteY9-3150" fmla="*/ 473903 h 1044430"/>
              <a:gd name="connsiteX10-3151" fmla="*/ 11555396 w 12205236"/>
              <a:gd name="connsiteY10-3152" fmla="*/ 476100 h 1044430"/>
              <a:gd name="connsiteX11-3153" fmla="*/ 11542684 w 12205236"/>
              <a:gd name="connsiteY11-3154" fmla="*/ 481895 h 1044430"/>
              <a:gd name="connsiteX12-3155" fmla="*/ 11525110 w 12205236"/>
              <a:gd name="connsiteY12-3156" fmla="*/ 505078 h 1044430"/>
              <a:gd name="connsiteX13-3157" fmla="*/ 11524736 w 12205236"/>
              <a:gd name="connsiteY13-3158" fmla="*/ 515360 h 1044430"/>
              <a:gd name="connsiteX14-3159" fmla="*/ 11519876 w 12205236"/>
              <a:gd name="connsiteY14-3160" fmla="*/ 555928 h 1044430"/>
              <a:gd name="connsiteX15-3161" fmla="*/ 11506976 w 12205236"/>
              <a:gd name="connsiteY15-3162" fmla="*/ 603787 h 1044430"/>
              <a:gd name="connsiteX16-3163" fmla="*/ 11503611 w 12205236"/>
              <a:gd name="connsiteY16-3164" fmla="*/ 628652 h 1044430"/>
              <a:gd name="connsiteX17-3165" fmla="*/ 11498190 w 12205236"/>
              <a:gd name="connsiteY17-3166" fmla="*/ 677072 h 1044430"/>
              <a:gd name="connsiteX18-3167" fmla="*/ 11491646 w 12205236"/>
              <a:gd name="connsiteY18-3168" fmla="*/ 701375 h 1044430"/>
              <a:gd name="connsiteX19-3169" fmla="*/ 11500246 w 12205236"/>
              <a:gd name="connsiteY19-3170" fmla="*/ 714275 h 1044430"/>
              <a:gd name="connsiteX20-3171" fmla="*/ 11579139 w 12205236"/>
              <a:gd name="connsiteY20-3172" fmla="*/ 722314 h 1044430"/>
              <a:gd name="connsiteX21-3173" fmla="*/ 11601573 w 12205236"/>
              <a:gd name="connsiteY21-3174" fmla="*/ 701188 h 1044430"/>
              <a:gd name="connsiteX22-3175" fmla="*/ 11592039 w 12205236"/>
              <a:gd name="connsiteY22-3176" fmla="*/ 685298 h 1044430"/>
              <a:gd name="connsiteX23-3177" fmla="*/ 11574652 w 12205236"/>
              <a:gd name="connsiteY23-3178" fmla="*/ 650525 h 1044430"/>
              <a:gd name="connsiteX24-3179" fmla="*/ 11575400 w 12205236"/>
              <a:gd name="connsiteY24-3180" fmla="*/ 643234 h 1044430"/>
              <a:gd name="connsiteX25-3181" fmla="*/ 11572035 w 12205236"/>
              <a:gd name="connsiteY25-3182" fmla="*/ 635008 h 1044430"/>
              <a:gd name="connsiteX26-3183" fmla="*/ 11560257 w 12205236"/>
              <a:gd name="connsiteY26-3184" fmla="*/ 640990 h 1044430"/>
              <a:gd name="connsiteX27-3185" fmla="*/ 11552218 w 12205236"/>
              <a:gd name="connsiteY27-3186" fmla="*/ 643047 h 1044430"/>
              <a:gd name="connsiteX28-3187" fmla="*/ 11546797 w 12205236"/>
              <a:gd name="connsiteY28-3188" fmla="*/ 630708 h 1044430"/>
              <a:gd name="connsiteX29-3189" fmla="*/ 11548105 w 12205236"/>
              <a:gd name="connsiteY29-3190" fmla="*/ 604535 h 1044430"/>
              <a:gd name="connsiteX30-3191" fmla="*/ 11563248 w 12205236"/>
              <a:gd name="connsiteY30-3192" fmla="*/ 482269 h 1044430"/>
              <a:gd name="connsiteX31-3193" fmla="*/ 11562874 w 12205236"/>
              <a:gd name="connsiteY31-3194" fmla="*/ 474230 h 1044430"/>
              <a:gd name="connsiteX32-3195" fmla="*/ 11559135 w 12205236"/>
              <a:gd name="connsiteY32-3196" fmla="*/ 473903 h 1044430"/>
              <a:gd name="connsiteX33-3197" fmla="*/ 11566614 w 12205236"/>
              <a:gd name="connsiteY33-3198" fmla="*/ 432915 h 1044430"/>
              <a:gd name="connsiteX34-3199" fmla="*/ 11534832 w 12205236"/>
              <a:gd name="connsiteY34-3200" fmla="*/ 477783 h 1044430"/>
              <a:gd name="connsiteX35-3201" fmla="*/ 11566614 w 12205236"/>
              <a:gd name="connsiteY35-3202" fmla="*/ 432915 h 1044430"/>
              <a:gd name="connsiteX36-3203" fmla="*/ 11397236 w 12205236"/>
              <a:gd name="connsiteY36-3204" fmla="*/ 427493 h 1044430"/>
              <a:gd name="connsiteX37-3205" fmla="*/ 11415558 w 12205236"/>
              <a:gd name="connsiteY37-3206" fmla="*/ 452544 h 1044430"/>
              <a:gd name="connsiteX38-3207" fmla="*/ 11502676 w 12205236"/>
              <a:gd name="connsiteY38-3208" fmla="*/ 486756 h 1044430"/>
              <a:gd name="connsiteX39-3209" fmla="*/ 11513333 w 12205236"/>
              <a:gd name="connsiteY39-3210" fmla="*/ 482269 h 1044430"/>
              <a:gd name="connsiteX40-3211" fmla="*/ 11520063 w 12205236"/>
              <a:gd name="connsiteY40-3212" fmla="*/ 459835 h 1044430"/>
              <a:gd name="connsiteX41-3213" fmla="*/ 11397236 w 12205236"/>
              <a:gd name="connsiteY41-3214" fmla="*/ 427493 h 1044430"/>
              <a:gd name="connsiteX42-3215" fmla="*/ 10946687 w 12205236"/>
              <a:gd name="connsiteY42-3216" fmla="*/ 423941 h 1044430"/>
              <a:gd name="connsiteX43-3217" fmla="*/ 10942386 w 12205236"/>
              <a:gd name="connsiteY43-3218" fmla="*/ 428241 h 1044430"/>
              <a:gd name="connsiteX44-3219" fmla="*/ 10897893 w 12205236"/>
              <a:gd name="connsiteY44-3220" fmla="*/ 500778 h 1044430"/>
              <a:gd name="connsiteX45-3221" fmla="*/ 10888732 w 12205236"/>
              <a:gd name="connsiteY45-3222" fmla="*/ 530876 h 1044430"/>
              <a:gd name="connsiteX46-3223" fmla="*/ 10876394 w 12205236"/>
              <a:gd name="connsiteY46-3224" fmla="*/ 565275 h 1044430"/>
              <a:gd name="connsiteX47-3225" fmla="*/ 10840686 w 12205236"/>
              <a:gd name="connsiteY47-3226" fmla="*/ 659311 h 1044430"/>
              <a:gd name="connsiteX48-3227" fmla="*/ 10840312 w 12205236"/>
              <a:gd name="connsiteY48-3228" fmla="*/ 679689 h 1044430"/>
              <a:gd name="connsiteX49-3229" fmla="*/ 10848164 w 12205236"/>
              <a:gd name="connsiteY49-3230" fmla="*/ 687167 h 1044430"/>
              <a:gd name="connsiteX50-3231" fmla="*/ 10866859 w 12205236"/>
              <a:gd name="connsiteY50-3232" fmla="*/ 686606 h 1044430"/>
              <a:gd name="connsiteX51-3233" fmla="*/ 11009689 w 12205236"/>
              <a:gd name="connsiteY51-3234" fmla="*/ 686606 h 1044430"/>
              <a:gd name="connsiteX52-3235" fmla="*/ 11048948 w 12205236"/>
              <a:gd name="connsiteY52-3236" fmla="*/ 686980 h 1044430"/>
              <a:gd name="connsiteX53-3237" fmla="*/ 11054931 w 12205236"/>
              <a:gd name="connsiteY53-3238" fmla="*/ 681559 h 1044430"/>
              <a:gd name="connsiteX54-3239" fmla="*/ 10998846 w 12205236"/>
              <a:gd name="connsiteY54-3240" fmla="*/ 577240 h 1044430"/>
              <a:gd name="connsiteX55-3241" fmla="*/ 10985572 w 12205236"/>
              <a:gd name="connsiteY55-3242" fmla="*/ 545459 h 1044430"/>
              <a:gd name="connsiteX56-3243" fmla="*/ 10981272 w 12205236"/>
              <a:gd name="connsiteY56-3244" fmla="*/ 514051 h 1044430"/>
              <a:gd name="connsiteX57-3245" fmla="*/ 10950238 w 12205236"/>
              <a:gd name="connsiteY57-3246" fmla="*/ 428989 h 1044430"/>
              <a:gd name="connsiteX58-3247" fmla="*/ 10946687 w 12205236"/>
              <a:gd name="connsiteY58-3248" fmla="*/ 423941 h 1044430"/>
              <a:gd name="connsiteX59-3249" fmla="*/ 11552779 w 12205236"/>
              <a:gd name="connsiteY59-3250" fmla="*/ 389729 h 1044430"/>
              <a:gd name="connsiteX60-3251" fmla="*/ 11548853 w 12205236"/>
              <a:gd name="connsiteY60-3252" fmla="*/ 393468 h 1044430"/>
              <a:gd name="connsiteX61-3253" fmla="*/ 11541375 w 12205236"/>
              <a:gd name="connsiteY61-3254" fmla="*/ 436654 h 1044430"/>
              <a:gd name="connsiteX62-3255" fmla="*/ 11544180 w 12205236"/>
              <a:gd name="connsiteY62-3256" fmla="*/ 440579 h 1044430"/>
              <a:gd name="connsiteX63-3257" fmla="*/ 11569604 w 12205236"/>
              <a:gd name="connsiteY63-3258" fmla="*/ 410854 h 1044430"/>
              <a:gd name="connsiteX64-3259" fmla="*/ 11552779 w 12205236"/>
              <a:gd name="connsiteY64-3260" fmla="*/ 389729 h 1044430"/>
              <a:gd name="connsiteX65-3261" fmla="*/ 10553296 w 12205236"/>
              <a:gd name="connsiteY65-3262" fmla="*/ 389238 h 1044430"/>
              <a:gd name="connsiteX66-3263" fmla="*/ 10546613 w 12205236"/>
              <a:gd name="connsiteY66-3264" fmla="*/ 392159 h 1044430"/>
              <a:gd name="connsiteX67-3265" fmla="*/ 10495015 w 12205236"/>
              <a:gd name="connsiteY67-3266" fmla="*/ 432540 h 1044430"/>
              <a:gd name="connsiteX68-3267" fmla="*/ 10419487 w 12205236"/>
              <a:gd name="connsiteY68-3268" fmla="*/ 513677 h 1044430"/>
              <a:gd name="connsiteX69-3269" fmla="*/ 10408831 w 12205236"/>
              <a:gd name="connsiteY69-3270" fmla="*/ 548824 h 1044430"/>
              <a:gd name="connsiteX70-3271" fmla="*/ 10406027 w 12205236"/>
              <a:gd name="connsiteY70-3272" fmla="*/ 564341 h 1044430"/>
              <a:gd name="connsiteX71-3273" fmla="*/ 10395183 w 12205236"/>
              <a:gd name="connsiteY71-3274" fmla="*/ 656881 h 1044430"/>
              <a:gd name="connsiteX72-3275" fmla="*/ 10400605 w 12205236"/>
              <a:gd name="connsiteY72-3276" fmla="*/ 701375 h 1044430"/>
              <a:gd name="connsiteX73-3277" fmla="*/ 10411448 w 12205236"/>
              <a:gd name="connsiteY73-3278" fmla="*/ 710910 h 1044430"/>
              <a:gd name="connsiteX74-3279" fmla="*/ 10487911 w 12205236"/>
              <a:gd name="connsiteY74-3280" fmla="*/ 705488 h 1044430"/>
              <a:gd name="connsiteX75-3281" fmla="*/ 10681778 w 12205236"/>
              <a:gd name="connsiteY75-3282" fmla="*/ 693336 h 1044430"/>
              <a:gd name="connsiteX76-3283" fmla="*/ 10697669 w 12205236"/>
              <a:gd name="connsiteY76-3284" fmla="*/ 681933 h 1044430"/>
              <a:gd name="connsiteX77-3285" fmla="*/ 10679348 w 12205236"/>
              <a:gd name="connsiteY77-3286" fmla="*/ 672585 h 1044430"/>
              <a:gd name="connsiteX78-3287" fmla="*/ 10589238 w 12205236"/>
              <a:gd name="connsiteY78-3288" fmla="*/ 551067 h 1044430"/>
              <a:gd name="connsiteX79-3289" fmla="*/ 10563812 w 12205236"/>
              <a:gd name="connsiteY79-3290" fmla="*/ 480213 h 1044430"/>
              <a:gd name="connsiteX80-3291" fmla="*/ 10556895 w 12205236"/>
              <a:gd name="connsiteY80-3292" fmla="*/ 395711 h 1044430"/>
              <a:gd name="connsiteX81-3293" fmla="*/ 10553296 w 12205236"/>
              <a:gd name="connsiteY81-3294" fmla="*/ 389238 h 1044430"/>
              <a:gd name="connsiteX82-3295" fmla="*/ 10641210 w 12205236"/>
              <a:gd name="connsiteY82-3296" fmla="*/ 347478 h 1044430"/>
              <a:gd name="connsiteX83-3297" fmla="*/ 10632984 w 12205236"/>
              <a:gd name="connsiteY83-3298" fmla="*/ 351404 h 1044430"/>
              <a:gd name="connsiteX84-3299" fmla="*/ 10627562 w 12205236"/>
              <a:gd name="connsiteY84-3300" fmla="*/ 370847 h 1044430"/>
              <a:gd name="connsiteX85-3301" fmla="*/ 10624197 w 12205236"/>
              <a:gd name="connsiteY85-3302" fmla="*/ 384494 h 1044430"/>
              <a:gd name="connsiteX86-3303" fmla="*/ 10619897 w 12205236"/>
              <a:gd name="connsiteY86-3304" fmla="*/ 408237 h 1044430"/>
              <a:gd name="connsiteX87-3305" fmla="*/ 10618402 w 12205236"/>
              <a:gd name="connsiteY87-3306" fmla="*/ 416276 h 1044430"/>
              <a:gd name="connsiteX88-3307" fmla="*/ 10614850 w 12205236"/>
              <a:gd name="connsiteY88-3308" fmla="*/ 491617 h 1044430"/>
              <a:gd name="connsiteX89-3309" fmla="*/ 10628684 w 12205236"/>
              <a:gd name="connsiteY89-3310" fmla="*/ 528446 h 1044430"/>
              <a:gd name="connsiteX90-3311" fmla="*/ 10636349 w 12205236"/>
              <a:gd name="connsiteY90-3312" fmla="*/ 543215 h 1044430"/>
              <a:gd name="connsiteX91-3313" fmla="*/ 10660466 w 12205236"/>
              <a:gd name="connsiteY91-3314" fmla="*/ 592383 h 1044430"/>
              <a:gd name="connsiteX92-3315" fmla="*/ 10713372 w 12205236"/>
              <a:gd name="connsiteY92-3316" fmla="*/ 648842 h 1044430"/>
              <a:gd name="connsiteX93-3317" fmla="*/ 10729824 w 12205236"/>
              <a:gd name="connsiteY93-3318" fmla="*/ 672024 h 1044430"/>
              <a:gd name="connsiteX94-3319" fmla="*/ 10734685 w 12205236"/>
              <a:gd name="connsiteY94-3320" fmla="*/ 678567 h 1044430"/>
              <a:gd name="connsiteX95-3321" fmla="*/ 10779366 w 12205236"/>
              <a:gd name="connsiteY95-3322" fmla="*/ 690719 h 1044430"/>
              <a:gd name="connsiteX96-3323" fmla="*/ 10807409 w 12205236"/>
              <a:gd name="connsiteY96-3324" fmla="*/ 669781 h 1044430"/>
              <a:gd name="connsiteX97-3325" fmla="*/ 10813204 w 12205236"/>
              <a:gd name="connsiteY97-3326" fmla="*/ 655012 h 1044430"/>
              <a:gd name="connsiteX98-3327" fmla="*/ 10833956 w 12205236"/>
              <a:gd name="connsiteY98-3328" fmla="*/ 531811 h 1044430"/>
              <a:gd name="connsiteX99-3329" fmla="*/ 10842742 w 12205236"/>
              <a:gd name="connsiteY99-3330" fmla="*/ 502086 h 1044430"/>
              <a:gd name="connsiteX100-3331" fmla="*/ 10859754 w 12205236"/>
              <a:gd name="connsiteY100-3332" fmla="*/ 474604 h 1044430"/>
              <a:gd name="connsiteX101-3333" fmla="*/ 10892658 w 12205236"/>
              <a:gd name="connsiteY101-3334" fmla="*/ 368790 h 1044430"/>
              <a:gd name="connsiteX102-3335" fmla="*/ 10885180 w 12205236"/>
              <a:gd name="connsiteY102-3336" fmla="*/ 362621 h 1044430"/>
              <a:gd name="connsiteX103-3337" fmla="*/ 10836199 w 12205236"/>
              <a:gd name="connsiteY103-3338" fmla="*/ 374025 h 1044430"/>
              <a:gd name="connsiteX104-3339" fmla="*/ 10791518 w 12205236"/>
              <a:gd name="connsiteY104-3340" fmla="*/ 379634 h 1044430"/>
              <a:gd name="connsiteX105-3341" fmla="*/ 10745154 w 12205236"/>
              <a:gd name="connsiteY105-3342" fmla="*/ 377016 h 1044430"/>
              <a:gd name="connsiteX106-3343" fmla="*/ 10727020 w 12205236"/>
              <a:gd name="connsiteY106-3344" fmla="*/ 374586 h 1044430"/>
              <a:gd name="connsiteX107-3345" fmla="*/ 10711503 w 12205236"/>
              <a:gd name="connsiteY107-3346" fmla="*/ 371408 h 1044430"/>
              <a:gd name="connsiteX108-3347" fmla="*/ 10693369 w 12205236"/>
              <a:gd name="connsiteY108-3348" fmla="*/ 367108 h 1044430"/>
              <a:gd name="connsiteX109-3349" fmla="*/ 10653735 w 12205236"/>
              <a:gd name="connsiteY109-3350" fmla="*/ 352713 h 1044430"/>
              <a:gd name="connsiteX110-3351" fmla="*/ 10641210 w 12205236"/>
              <a:gd name="connsiteY110-3352" fmla="*/ 347478 h 1044430"/>
              <a:gd name="connsiteX111-3353" fmla="*/ 10369758 w 12205236"/>
              <a:gd name="connsiteY111-3354" fmla="*/ 338879 h 1044430"/>
              <a:gd name="connsiteX112-3355" fmla="*/ 10362654 w 12205236"/>
              <a:gd name="connsiteY112-3356" fmla="*/ 357948 h 1044430"/>
              <a:gd name="connsiteX113-3357" fmla="*/ 10364898 w 12205236"/>
              <a:gd name="connsiteY113-3358" fmla="*/ 358695 h 1044430"/>
              <a:gd name="connsiteX114-3359" fmla="*/ 10369758 w 12205236"/>
              <a:gd name="connsiteY114-3360" fmla="*/ 338879 h 1044430"/>
              <a:gd name="connsiteX115-3361" fmla="*/ 11346424 w 12205236"/>
              <a:gd name="connsiteY115-3362" fmla="*/ 288619 h 1044430"/>
              <a:gd name="connsiteX116-3363" fmla="*/ 11350474 w 12205236"/>
              <a:gd name="connsiteY116-3364" fmla="*/ 306943 h 1044430"/>
              <a:gd name="connsiteX117-3365" fmla="*/ 11351060 w 12205236"/>
              <a:gd name="connsiteY117-3366" fmla="*/ 322053 h 1044430"/>
              <a:gd name="connsiteX118-3367" fmla="*/ 11346424 w 12205236"/>
              <a:gd name="connsiteY118-3368" fmla="*/ 288619 h 1044430"/>
              <a:gd name="connsiteX119-3369" fmla="*/ 11349751 w 12205236"/>
              <a:gd name="connsiteY119-3370" fmla="*/ 159406 h 1044430"/>
              <a:gd name="connsiteX120-3371" fmla="*/ 11338160 w 12205236"/>
              <a:gd name="connsiteY120-3372" fmla="*/ 178288 h 1044430"/>
              <a:gd name="connsiteX121-3373" fmla="*/ 11336104 w 12205236"/>
              <a:gd name="connsiteY121-3374" fmla="*/ 214183 h 1044430"/>
              <a:gd name="connsiteX122-3375" fmla="*/ 11346424 w 12205236"/>
              <a:gd name="connsiteY122-3376" fmla="*/ 288619 h 1044430"/>
              <a:gd name="connsiteX123-3377" fmla="*/ 11329934 w 12205236"/>
              <a:gd name="connsiteY123-3378" fmla="*/ 213996 h 1044430"/>
              <a:gd name="connsiteX124-3379" fmla="*/ 11331617 w 12205236"/>
              <a:gd name="connsiteY124-3380" fmla="*/ 176232 h 1044430"/>
              <a:gd name="connsiteX125-3381" fmla="*/ 11330682 w 12205236"/>
              <a:gd name="connsiteY125-3382" fmla="*/ 166697 h 1044430"/>
              <a:gd name="connsiteX126-3383" fmla="*/ 11320587 w 12205236"/>
              <a:gd name="connsiteY126-3384" fmla="*/ 169315 h 1044430"/>
              <a:gd name="connsiteX127-3385" fmla="*/ 11315166 w 12205236"/>
              <a:gd name="connsiteY127-3386" fmla="*/ 172680 h 1044430"/>
              <a:gd name="connsiteX128-3387" fmla="*/ 11277776 w 12205236"/>
              <a:gd name="connsiteY128-3388" fmla="*/ 204461 h 1044430"/>
              <a:gd name="connsiteX129-3389" fmla="*/ 11265436 w 12205236"/>
              <a:gd name="connsiteY129-3390" fmla="*/ 217174 h 1044430"/>
              <a:gd name="connsiteX130-3391" fmla="*/ 11199630 w 12205236"/>
              <a:gd name="connsiteY130-3392" fmla="*/ 287467 h 1044430"/>
              <a:gd name="connsiteX131-3393" fmla="*/ 11051004 w 12205236"/>
              <a:gd name="connsiteY131-3394" fmla="*/ 311958 h 1044430"/>
              <a:gd name="connsiteX132-3395" fmla="*/ 11045770 w 12205236"/>
              <a:gd name="connsiteY132-3396" fmla="*/ 310088 h 1044430"/>
              <a:gd name="connsiteX133-3397" fmla="*/ 11027636 w 12205236"/>
              <a:gd name="connsiteY133-3398" fmla="*/ 345983 h 1044430"/>
              <a:gd name="connsiteX134-3399" fmla="*/ 11014175 w 12205236"/>
              <a:gd name="connsiteY134-3400" fmla="*/ 376643 h 1044430"/>
              <a:gd name="connsiteX135-3401" fmla="*/ 11019036 w 12205236"/>
              <a:gd name="connsiteY135-3402" fmla="*/ 430484 h 1044430"/>
              <a:gd name="connsiteX136-3403" fmla="*/ 11019036 w 12205236"/>
              <a:gd name="connsiteY136-3404" fmla="*/ 430671 h 1044430"/>
              <a:gd name="connsiteX137-3405" fmla="*/ 11019784 w 12205236"/>
              <a:gd name="connsiteY137-3406" fmla="*/ 435158 h 1044430"/>
              <a:gd name="connsiteX138-3407" fmla="*/ 11028197 w 12205236"/>
              <a:gd name="connsiteY138-3408" fmla="*/ 513490 h 1044430"/>
              <a:gd name="connsiteX139-3409" fmla="*/ 11049322 w 12205236"/>
              <a:gd name="connsiteY139-3410" fmla="*/ 556676 h 1044430"/>
              <a:gd name="connsiteX140-3411" fmla="*/ 11049883 w 12205236"/>
              <a:gd name="connsiteY140-3412" fmla="*/ 566023 h 1044430"/>
              <a:gd name="connsiteX141-3413" fmla="*/ 11085590 w 12205236"/>
              <a:gd name="connsiteY141-3414" fmla="*/ 679128 h 1044430"/>
              <a:gd name="connsiteX142-3415" fmla="*/ 11104472 w 12205236"/>
              <a:gd name="connsiteY142-3416" fmla="*/ 689971 h 1044430"/>
              <a:gd name="connsiteX143-3417" fmla="*/ 11317035 w 12205236"/>
              <a:gd name="connsiteY143-3418" fmla="*/ 699880 h 1044430"/>
              <a:gd name="connsiteX144-3419" fmla="*/ 11460986 w 12205236"/>
              <a:gd name="connsiteY144-3420" fmla="*/ 711097 h 1044430"/>
              <a:gd name="connsiteX145-3421" fmla="*/ 11472764 w 12205236"/>
              <a:gd name="connsiteY145-3422" fmla="*/ 703993 h 1044430"/>
              <a:gd name="connsiteX146-3423" fmla="*/ 11480056 w 12205236"/>
              <a:gd name="connsiteY146-3424" fmla="*/ 653703 h 1044430"/>
              <a:gd name="connsiteX147-3425" fmla="*/ 11491272 w 12205236"/>
              <a:gd name="connsiteY147-3426" fmla="*/ 594066 h 1044430"/>
              <a:gd name="connsiteX148-3427" fmla="*/ 11500620 w 12205236"/>
              <a:gd name="connsiteY148-3428" fmla="*/ 565649 h 1044430"/>
              <a:gd name="connsiteX149-3429" fmla="*/ 11508659 w 12205236"/>
              <a:gd name="connsiteY149-3430" fmla="*/ 503582 h 1044430"/>
              <a:gd name="connsiteX150-3431" fmla="*/ 11499124 w 12205236"/>
              <a:gd name="connsiteY150-3432" fmla="*/ 492925 h 1044430"/>
              <a:gd name="connsiteX151-3433" fmla="*/ 11412193 w 12205236"/>
              <a:gd name="connsiteY151-3434" fmla="*/ 457405 h 1044430"/>
              <a:gd name="connsiteX152-3435" fmla="*/ 11392189 w 12205236"/>
              <a:gd name="connsiteY152-3436" fmla="*/ 434036 h 1044430"/>
              <a:gd name="connsiteX153-3437" fmla="*/ 11392002 w 12205236"/>
              <a:gd name="connsiteY153-3438" fmla="*/ 434223 h 1044430"/>
              <a:gd name="connsiteX154-3439" fmla="*/ 11380785 w 12205236"/>
              <a:gd name="connsiteY154-3440" fmla="*/ 413845 h 1044430"/>
              <a:gd name="connsiteX155-3441" fmla="*/ 11366950 w 12205236"/>
              <a:gd name="connsiteY155-3442" fmla="*/ 381503 h 1044430"/>
              <a:gd name="connsiteX156-3443" fmla="*/ 11350474 w 12205236"/>
              <a:gd name="connsiteY156-3444" fmla="*/ 306943 h 1044430"/>
              <a:gd name="connsiteX157-3445" fmla="*/ 11346947 w 12205236"/>
              <a:gd name="connsiteY157-3446" fmla="*/ 216052 h 1044430"/>
              <a:gd name="connsiteX158-3447" fmla="*/ 11352369 w 12205236"/>
              <a:gd name="connsiteY158-3448" fmla="*/ 178475 h 1044430"/>
              <a:gd name="connsiteX159-3449" fmla="*/ 11354986 w 12205236"/>
              <a:gd name="connsiteY159-3450" fmla="*/ 164828 h 1044430"/>
              <a:gd name="connsiteX160-3451" fmla="*/ 11349751 w 12205236"/>
              <a:gd name="connsiteY160-3452" fmla="*/ 159406 h 1044430"/>
              <a:gd name="connsiteX161-3453" fmla="*/ 10931520 w 12205236"/>
              <a:gd name="connsiteY161-3454" fmla="*/ 265 h 1044430"/>
              <a:gd name="connsiteX162-3455" fmla="*/ 10940144 w 12205236"/>
              <a:gd name="connsiteY162-3456" fmla="*/ 2929 h 1044430"/>
              <a:gd name="connsiteX163-3457" fmla="*/ 10943321 w 12205236"/>
              <a:gd name="connsiteY163-3458" fmla="*/ 6668 h 1044430"/>
              <a:gd name="connsiteX164-3459" fmla="*/ 10943695 w 12205236"/>
              <a:gd name="connsiteY164-3460" fmla="*/ 30224 h 1044430"/>
              <a:gd name="connsiteX165-3461" fmla="*/ 10937526 w 12205236"/>
              <a:gd name="connsiteY165-3462" fmla="*/ 48731 h 1044430"/>
              <a:gd name="connsiteX166-3463" fmla="*/ 10936218 w 12205236"/>
              <a:gd name="connsiteY166-3464" fmla="*/ 54901 h 1044430"/>
              <a:gd name="connsiteX167-3465" fmla="*/ 10930983 w 12205236"/>
              <a:gd name="connsiteY167-3466" fmla="*/ 47797 h 1044430"/>
              <a:gd name="connsiteX168-3467" fmla="*/ 10930422 w 12205236"/>
              <a:gd name="connsiteY168-3468" fmla="*/ 68175 h 1044430"/>
              <a:gd name="connsiteX169-3469" fmla="*/ 10937713 w 12205236"/>
              <a:gd name="connsiteY169-3470" fmla="*/ 79765 h 1044430"/>
              <a:gd name="connsiteX170-3471" fmla="*/ 10973794 w 12205236"/>
              <a:gd name="connsiteY170-3472" fmla="*/ 105751 h 1044430"/>
              <a:gd name="connsiteX171-3473" fmla="*/ 10977346 w 12205236"/>
              <a:gd name="connsiteY171-3474" fmla="*/ 109864 h 1044430"/>
              <a:gd name="connsiteX172-3475" fmla="*/ 11013802 w 12205236"/>
              <a:gd name="connsiteY172-3476" fmla="*/ 137159 h 1044430"/>
              <a:gd name="connsiteX173-3477" fmla="*/ 11039975 w 12205236"/>
              <a:gd name="connsiteY173-3478" fmla="*/ 163145 h 1044430"/>
              <a:gd name="connsiteX174-3479" fmla="*/ 11087834 w 12205236"/>
              <a:gd name="connsiteY174-3480" fmla="*/ 197731 h 1044430"/>
              <a:gd name="connsiteX175-3481" fmla="*/ 11181870 w 12205236"/>
              <a:gd name="connsiteY175-3482" fmla="*/ 189131 h 1044430"/>
              <a:gd name="connsiteX176-3483" fmla="*/ 11210660 w 12205236"/>
              <a:gd name="connsiteY176-3484" fmla="*/ 156041 h 1044430"/>
              <a:gd name="connsiteX177-3485" fmla="*/ 11217204 w 12205236"/>
              <a:gd name="connsiteY177-3486" fmla="*/ 145011 h 1044430"/>
              <a:gd name="connsiteX178-3487" fmla="*/ 11235712 w 12205236"/>
              <a:gd name="connsiteY178-3488" fmla="*/ 107621 h 1044430"/>
              <a:gd name="connsiteX179-3489" fmla="*/ 11240946 w 12205236"/>
              <a:gd name="connsiteY179-3490" fmla="*/ 77335 h 1044430"/>
              <a:gd name="connsiteX180-3491" fmla="*/ 11252911 w 12205236"/>
              <a:gd name="connsiteY180-3492" fmla="*/ 63875 h 1044430"/>
              <a:gd name="connsiteX181-3493" fmla="*/ 11248798 w 12205236"/>
              <a:gd name="connsiteY181-3494" fmla="*/ 58827 h 1044430"/>
              <a:gd name="connsiteX182-3495" fmla="*/ 11254220 w 12205236"/>
              <a:gd name="connsiteY182-3496" fmla="*/ 58453 h 1044430"/>
              <a:gd name="connsiteX183-3497" fmla="*/ 11256650 w 12205236"/>
              <a:gd name="connsiteY183-3498" fmla="*/ 60136 h 1044430"/>
              <a:gd name="connsiteX184-3499" fmla="*/ 11279458 w 12205236"/>
              <a:gd name="connsiteY184-3500" fmla="*/ 63501 h 1044430"/>
              <a:gd name="connsiteX185-3501" fmla="*/ 11317035 w 12205236"/>
              <a:gd name="connsiteY185-3502" fmla="*/ 66305 h 1044430"/>
              <a:gd name="connsiteX186-3503" fmla="*/ 11329186 w 12205236"/>
              <a:gd name="connsiteY186-3504" fmla="*/ 70605 h 1044430"/>
              <a:gd name="connsiteX187-3505" fmla="*/ 11336665 w 12205236"/>
              <a:gd name="connsiteY187-3506" fmla="*/ 72848 h 1044430"/>
              <a:gd name="connsiteX188-3507" fmla="*/ 11374428 w 12205236"/>
              <a:gd name="connsiteY188-3508" fmla="*/ 73222 h 1044430"/>
              <a:gd name="connsiteX189-3509" fmla="*/ 11397236 w 12205236"/>
              <a:gd name="connsiteY189-3510" fmla="*/ 74157 h 1044430"/>
              <a:gd name="connsiteX190-3511" fmla="*/ 11411632 w 12205236"/>
              <a:gd name="connsiteY190-3512" fmla="*/ 80887 h 1044430"/>
              <a:gd name="connsiteX191-3513" fmla="*/ 11431822 w 12205236"/>
              <a:gd name="connsiteY191-3514" fmla="*/ 116595 h 1044430"/>
              <a:gd name="connsiteX192-3515" fmla="*/ 11428457 w 12205236"/>
              <a:gd name="connsiteY192-3516" fmla="*/ 136037 h 1044430"/>
              <a:gd name="connsiteX193-3517" fmla="*/ 11425092 w 12205236"/>
              <a:gd name="connsiteY193-3518" fmla="*/ 135103 h 1044430"/>
              <a:gd name="connsiteX194-3519" fmla="*/ 11421353 w 12205236"/>
              <a:gd name="connsiteY194-3520" fmla="*/ 139029 h 1044430"/>
              <a:gd name="connsiteX195-3521" fmla="*/ 11401350 w 12205236"/>
              <a:gd name="connsiteY195-3522" fmla="*/ 152489 h 1044430"/>
              <a:gd name="connsiteX196-3523" fmla="*/ 11380224 w 12205236"/>
              <a:gd name="connsiteY196-3524" fmla="*/ 155293 h 1044430"/>
              <a:gd name="connsiteX197-3525" fmla="*/ 11358912 w 12205236"/>
              <a:gd name="connsiteY197-3526" fmla="*/ 174549 h 1044430"/>
              <a:gd name="connsiteX198-3527" fmla="*/ 11358164 w 12205236"/>
              <a:gd name="connsiteY198-3528" fmla="*/ 181840 h 1044430"/>
              <a:gd name="connsiteX199-3529" fmla="*/ 11352742 w 12205236"/>
              <a:gd name="connsiteY199-3530" fmla="*/ 221100 h 1044430"/>
              <a:gd name="connsiteX200-3531" fmla="*/ 11351995 w 12205236"/>
              <a:gd name="connsiteY200-3532" fmla="*/ 256620 h 1044430"/>
              <a:gd name="connsiteX201-3533" fmla="*/ 11363399 w 12205236"/>
              <a:gd name="connsiteY201-3534" fmla="*/ 347104 h 1044430"/>
              <a:gd name="connsiteX202-3535" fmla="*/ 11399854 w 12205236"/>
              <a:gd name="connsiteY202-3536" fmla="*/ 420389 h 1044430"/>
              <a:gd name="connsiteX203-3537" fmla="*/ 11514454 w 12205236"/>
              <a:gd name="connsiteY203-3538" fmla="*/ 454975 h 1044430"/>
              <a:gd name="connsiteX204-3539" fmla="*/ 11525298 w 12205236"/>
              <a:gd name="connsiteY204-3540" fmla="*/ 443758 h 1044430"/>
              <a:gd name="connsiteX205-3541" fmla="*/ 11537449 w 12205236"/>
              <a:gd name="connsiteY205-3542" fmla="*/ 387299 h 1044430"/>
              <a:gd name="connsiteX206-3543" fmla="*/ 11538010 w 12205236"/>
              <a:gd name="connsiteY206-3544" fmla="*/ 373464 h 1044430"/>
              <a:gd name="connsiteX207-3545" fmla="*/ 11532402 w 12205236"/>
              <a:gd name="connsiteY207-3546" fmla="*/ 322614 h 1044430"/>
              <a:gd name="connsiteX208-3547" fmla="*/ 11533150 w 12205236"/>
              <a:gd name="connsiteY208-3548" fmla="*/ 320184 h 1044430"/>
              <a:gd name="connsiteX209-3549" fmla="*/ 11534271 w 12205236"/>
              <a:gd name="connsiteY209-3550" fmla="*/ 314949 h 1044430"/>
              <a:gd name="connsiteX210-3551" fmla="*/ 11551844 w 12205236"/>
              <a:gd name="connsiteY210-3552" fmla="*/ 281298 h 1044430"/>
              <a:gd name="connsiteX211-3553" fmla="*/ 11568109 w 12205236"/>
              <a:gd name="connsiteY211-3554" fmla="*/ 272137 h 1044430"/>
              <a:gd name="connsiteX212-3555" fmla="*/ 11574465 w 12205236"/>
              <a:gd name="connsiteY212-3556" fmla="*/ 255873 h 1044430"/>
              <a:gd name="connsiteX213-3557" fmla="*/ 11576709 w 12205236"/>
              <a:gd name="connsiteY213-3558" fmla="*/ 255312 h 1044430"/>
              <a:gd name="connsiteX214-3559" fmla="*/ 11578765 w 12205236"/>
              <a:gd name="connsiteY214-3560" fmla="*/ 239608 h 1044430"/>
              <a:gd name="connsiteX215-3561" fmla="*/ 11575587 w 12205236"/>
              <a:gd name="connsiteY215-3562" fmla="*/ 231756 h 1044430"/>
              <a:gd name="connsiteX216-3563" fmla="*/ 11567735 w 12205236"/>
              <a:gd name="connsiteY216-3564" fmla="*/ 236430 h 1044430"/>
              <a:gd name="connsiteX217-3565" fmla="*/ 11562688 w 12205236"/>
              <a:gd name="connsiteY217-3566" fmla="*/ 238486 h 1044430"/>
              <a:gd name="connsiteX218-3567" fmla="*/ 11563248 w 12205236"/>
              <a:gd name="connsiteY218-3568" fmla="*/ 208948 h 1044430"/>
              <a:gd name="connsiteX219-3569" fmla="*/ 11576522 w 12205236"/>
              <a:gd name="connsiteY219-3570" fmla="*/ 198666 h 1044430"/>
              <a:gd name="connsiteX220-3571" fmla="*/ 11578952 w 12205236"/>
              <a:gd name="connsiteY220-3572" fmla="*/ 186140 h 1044430"/>
              <a:gd name="connsiteX221-3573" fmla="*/ 11571100 w 12205236"/>
              <a:gd name="connsiteY221-3574" fmla="*/ 171184 h 1044430"/>
              <a:gd name="connsiteX222-3575" fmla="*/ 11574465 w 12205236"/>
              <a:gd name="connsiteY222-3576" fmla="*/ 153050 h 1044430"/>
              <a:gd name="connsiteX223-3577" fmla="*/ 11578578 w 12205236"/>
              <a:gd name="connsiteY223-3578" fmla="*/ 129868 h 1044430"/>
              <a:gd name="connsiteX224-3579" fmla="*/ 11575400 w 12205236"/>
              <a:gd name="connsiteY224-3580" fmla="*/ 124073 h 1044430"/>
              <a:gd name="connsiteX225-3581" fmla="*/ 11572409 w 12205236"/>
              <a:gd name="connsiteY225-3582" fmla="*/ 124073 h 1044430"/>
              <a:gd name="connsiteX226-3583" fmla="*/ 11572409 w 12205236"/>
              <a:gd name="connsiteY226-3584" fmla="*/ 122390 h 1044430"/>
              <a:gd name="connsiteX227-3585" fmla="*/ 11582878 w 12205236"/>
              <a:gd name="connsiteY227-3586" fmla="*/ 105004 h 1044430"/>
              <a:gd name="connsiteX228-3587" fmla="*/ 11595591 w 12205236"/>
              <a:gd name="connsiteY228-3588" fmla="*/ 97339 h 1044430"/>
              <a:gd name="connsiteX229-3589" fmla="*/ 11666258 w 12205236"/>
              <a:gd name="connsiteY229-3590" fmla="*/ 134916 h 1044430"/>
              <a:gd name="connsiteX230-3591" fmla="*/ 11667754 w 12205236"/>
              <a:gd name="connsiteY230-3592" fmla="*/ 137159 h 1044430"/>
              <a:gd name="connsiteX231-3593" fmla="*/ 11668875 w 12205236"/>
              <a:gd name="connsiteY231-3594" fmla="*/ 163893 h 1044430"/>
              <a:gd name="connsiteX232-3595" fmla="*/ 11675231 w 12205236"/>
              <a:gd name="connsiteY232-3596" fmla="*/ 182588 h 1044430"/>
              <a:gd name="connsiteX233-3597" fmla="*/ 11694861 w 12205236"/>
              <a:gd name="connsiteY233-3598" fmla="*/ 195114 h 1044430"/>
              <a:gd name="connsiteX234-3599" fmla="*/ 11716174 w 12205236"/>
              <a:gd name="connsiteY234-3600" fmla="*/ 226334 h 1044430"/>
              <a:gd name="connsiteX235-3601" fmla="*/ 11733747 w 12205236"/>
              <a:gd name="connsiteY235-3602" fmla="*/ 283167 h 1044430"/>
              <a:gd name="connsiteX236-3603" fmla="*/ 11737673 w 12205236"/>
              <a:gd name="connsiteY236-3604" fmla="*/ 337383 h 1044430"/>
              <a:gd name="connsiteX237-3605" fmla="*/ 11735804 w 12205236"/>
              <a:gd name="connsiteY237-3606" fmla="*/ 409172 h 1044430"/>
              <a:gd name="connsiteX238-3607" fmla="*/ 11742534 w 12205236"/>
              <a:gd name="connsiteY238-3608" fmla="*/ 502273 h 1044430"/>
              <a:gd name="connsiteX239-3609" fmla="*/ 11749451 w 12205236"/>
              <a:gd name="connsiteY239-3610" fmla="*/ 573875 h 1044430"/>
              <a:gd name="connsiteX240-3611" fmla="*/ 11743094 w 12205236"/>
              <a:gd name="connsiteY240-3612" fmla="*/ 614069 h 1044430"/>
              <a:gd name="connsiteX241-3613" fmla="*/ 11740477 w 12205236"/>
              <a:gd name="connsiteY241-3614" fmla="*/ 624539 h 1044430"/>
              <a:gd name="connsiteX242-3615" fmla="*/ 11732625 w 12205236"/>
              <a:gd name="connsiteY242-3616" fmla="*/ 663798 h 1044430"/>
              <a:gd name="connsiteX243-3617" fmla="*/ 11729634 w 12205236"/>
              <a:gd name="connsiteY243-3618" fmla="*/ 674080 h 1044430"/>
              <a:gd name="connsiteX244-3619" fmla="*/ 11712248 w 12205236"/>
              <a:gd name="connsiteY244-3620" fmla="*/ 697823 h 1044430"/>
              <a:gd name="connsiteX245-3621" fmla="*/ 11700283 w 12205236"/>
              <a:gd name="connsiteY245-3622" fmla="*/ 726240 h 1044430"/>
              <a:gd name="connsiteX246-3623" fmla="*/ 11704957 w 12205236"/>
              <a:gd name="connsiteY246-3624" fmla="*/ 730353 h 1044430"/>
              <a:gd name="connsiteX247-3625" fmla="*/ 11717330 w 12205236"/>
              <a:gd name="connsiteY247-3626" fmla="*/ 732929 h 1044430"/>
              <a:gd name="connsiteX248-3627" fmla="*/ 12192000 w 12205236"/>
              <a:gd name="connsiteY248-3628" fmla="*/ 732929 h 1044430"/>
              <a:gd name="connsiteX249-3629" fmla="*/ 12192000 w 12205236"/>
              <a:gd name="connsiteY249-3630" fmla="*/ 825550 h 1044430"/>
              <a:gd name="connsiteX250-3631" fmla="*/ 12205236 w 12205236"/>
              <a:gd name="connsiteY250-3632" fmla="*/ 832802 h 1044430"/>
              <a:gd name="connsiteX251-3633" fmla="*/ 12204487 w 12205236"/>
              <a:gd name="connsiteY251-3634" fmla="*/ 1036765 h 1044430"/>
              <a:gd name="connsiteX252-3635" fmla="*/ 12196822 w 12205236"/>
              <a:gd name="connsiteY252-3636" fmla="*/ 1044430 h 1044430"/>
              <a:gd name="connsiteX253-3637" fmla="*/ 10934909 w 12205236"/>
              <a:gd name="connsiteY253-3638" fmla="*/ 1044243 h 1044430"/>
              <a:gd name="connsiteX254-3639" fmla="*/ 9067650 w 12205236"/>
              <a:gd name="connsiteY254-3640" fmla="*/ 930203 h 1044430"/>
              <a:gd name="connsiteX255-3641" fmla="*/ 0 w 12205236"/>
              <a:gd name="connsiteY255-3642" fmla="*/ 908775 h 1044430"/>
              <a:gd name="connsiteX256-3643" fmla="*/ 0 w 12205236"/>
              <a:gd name="connsiteY256-3644" fmla="*/ 732929 h 1044430"/>
              <a:gd name="connsiteX257-3645" fmla="*/ 10184483 w 12205236"/>
              <a:gd name="connsiteY257-3646" fmla="*/ 732929 h 1044430"/>
              <a:gd name="connsiteX258-3647" fmla="*/ 10336481 w 12205236"/>
              <a:gd name="connsiteY258-3648" fmla="*/ 714462 h 1044430"/>
              <a:gd name="connsiteX259-3649" fmla="*/ 10349568 w 12205236"/>
              <a:gd name="connsiteY259-3650" fmla="*/ 713901 h 1044430"/>
              <a:gd name="connsiteX260-3651" fmla="*/ 10356111 w 12205236"/>
              <a:gd name="connsiteY260-3652" fmla="*/ 709414 h 1044430"/>
              <a:gd name="connsiteX261-3653" fmla="*/ 10354615 w 12205236"/>
              <a:gd name="connsiteY261-3654" fmla="*/ 679128 h 1044430"/>
              <a:gd name="connsiteX262-3655" fmla="*/ 10358167 w 12205236"/>
              <a:gd name="connsiteY262-3656" fmla="*/ 520594 h 1044430"/>
              <a:gd name="connsiteX263-3657" fmla="*/ 10372188 w 12205236"/>
              <a:gd name="connsiteY263-3658" fmla="*/ 482269 h 1044430"/>
              <a:gd name="connsiteX264-3659" fmla="*/ 10396679 w 12205236"/>
              <a:gd name="connsiteY264-3660" fmla="*/ 451984 h 1044430"/>
              <a:gd name="connsiteX265-3661" fmla="*/ 10447903 w 12205236"/>
              <a:gd name="connsiteY265-3662" fmla="*/ 334765 h 1044430"/>
              <a:gd name="connsiteX266-3663" fmla="*/ 10448464 w 12205236"/>
              <a:gd name="connsiteY266-3664" fmla="*/ 261107 h 1044430"/>
              <a:gd name="connsiteX267-3665" fmla="*/ 10446408 w 12205236"/>
              <a:gd name="connsiteY267-3666" fmla="*/ 225774 h 1044430"/>
              <a:gd name="connsiteX268-3667" fmla="*/ 10448464 w 12205236"/>
              <a:gd name="connsiteY268-3668" fmla="*/ 215678 h 1044430"/>
              <a:gd name="connsiteX269-3669" fmla="*/ 10453512 w 12205236"/>
              <a:gd name="connsiteY269-3670" fmla="*/ 201096 h 1044430"/>
              <a:gd name="connsiteX270-3671" fmla="*/ 10442856 w 12205236"/>
              <a:gd name="connsiteY270-3672" fmla="*/ 229139 h 1044430"/>
              <a:gd name="connsiteX271-3673" fmla="*/ 10417991 w 12205236"/>
              <a:gd name="connsiteY271-3674" fmla="*/ 307471 h 1044430"/>
              <a:gd name="connsiteX272-3675" fmla="*/ 10413318 w 12205236"/>
              <a:gd name="connsiteY272-3676" fmla="*/ 312331 h 1044430"/>
              <a:gd name="connsiteX273-3677" fmla="*/ 10410513 w 12205236"/>
              <a:gd name="connsiteY273-3678" fmla="*/ 310649 h 1044430"/>
              <a:gd name="connsiteX274-3679" fmla="*/ 10388266 w 12205236"/>
              <a:gd name="connsiteY274-3680" fmla="*/ 406929 h 1044430"/>
              <a:gd name="connsiteX275-3681" fmla="*/ 10366767 w 12205236"/>
              <a:gd name="connsiteY275-3682" fmla="*/ 418706 h 1044430"/>
              <a:gd name="connsiteX276-3683" fmla="*/ 10364337 w 12205236"/>
              <a:gd name="connsiteY276-3684" fmla="*/ 417398 h 1044430"/>
              <a:gd name="connsiteX277-3685" fmla="*/ 10363963 w 12205236"/>
              <a:gd name="connsiteY277-3686" fmla="*/ 416650 h 1044430"/>
              <a:gd name="connsiteX278-3687" fmla="*/ 10365458 w 12205236"/>
              <a:gd name="connsiteY278-3688" fmla="*/ 415528 h 1044430"/>
              <a:gd name="connsiteX279-3689" fmla="*/ 10368263 w 12205236"/>
              <a:gd name="connsiteY279-3690" fmla="*/ 397768 h 1044430"/>
              <a:gd name="connsiteX280-3691" fmla="*/ 10360784 w 12205236"/>
              <a:gd name="connsiteY280-3692" fmla="*/ 413472 h 1044430"/>
              <a:gd name="connsiteX281-3693" fmla="*/ 10362841 w 12205236"/>
              <a:gd name="connsiteY281-3694" fmla="*/ 393468 h 1044430"/>
              <a:gd name="connsiteX282-3695" fmla="*/ 10356298 w 12205236"/>
              <a:gd name="connsiteY282-3696" fmla="*/ 413659 h 1044430"/>
              <a:gd name="connsiteX283-3697" fmla="*/ 10355737 w 12205236"/>
              <a:gd name="connsiteY283-3698" fmla="*/ 411041 h 1044430"/>
              <a:gd name="connsiteX284-3699" fmla="*/ 10356671 w 12205236"/>
              <a:gd name="connsiteY284-3700" fmla="*/ 393468 h 1044430"/>
              <a:gd name="connsiteX285-3701" fmla="*/ 10355176 w 12205236"/>
              <a:gd name="connsiteY285-3702" fmla="*/ 360004 h 1044430"/>
              <a:gd name="connsiteX286-3703" fmla="*/ 10369010 w 12205236"/>
              <a:gd name="connsiteY286-3704" fmla="*/ 311023 h 1044430"/>
              <a:gd name="connsiteX287-3705" fmla="*/ 10397053 w 12205236"/>
              <a:gd name="connsiteY287-3706" fmla="*/ 275129 h 1044430"/>
              <a:gd name="connsiteX288-3707" fmla="*/ 10414252 w 12205236"/>
              <a:gd name="connsiteY288-3708" fmla="*/ 237925 h 1044430"/>
              <a:gd name="connsiteX289-3709" fmla="*/ 10429582 w 12205236"/>
              <a:gd name="connsiteY289-3710" fmla="*/ 193244 h 1044430"/>
              <a:gd name="connsiteX290-3711" fmla="*/ 10435751 w 12205236"/>
              <a:gd name="connsiteY290-3712" fmla="*/ 178849 h 1044430"/>
              <a:gd name="connsiteX291-3713" fmla="*/ 10450521 w 12205236"/>
              <a:gd name="connsiteY291-3714" fmla="*/ 160902 h 1044430"/>
              <a:gd name="connsiteX292-3715" fmla="*/ 10481368 w 12205236"/>
              <a:gd name="connsiteY292-3716" fmla="*/ 133233 h 1044430"/>
              <a:gd name="connsiteX293-3717" fmla="*/ 10489406 w 12205236"/>
              <a:gd name="connsiteY293-3718" fmla="*/ 118277 h 1044430"/>
              <a:gd name="connsiteX294-3719" fmla="*/ 10506232 w 12205236"/>
              <a:gd name="connsiteY294-3720" fmla="*/ 95282 h 1044430"/>
              <a:gd name="connsiteX295-3721" fmla="*/ 10529227 w 12205236"/>
              <a:gd name="connsiteY295-3722" fmla="*/ 93039 h 1044430"/>
              <a:gd name="connsiteX296-3723" fmla="*/ 10577460 w 12205236"/>
              <a:gd name="connsiteY296-3724" fmla="*/ 80139 h 1044430"/>
              <a:gd name="connsiteX297-3725" fmla="*/ 10582321 w 12205236"/>
              <a:gd name="connsiteY297-3726" fmla="*/ 68361 h 1044430"/>
              <a:gd name="connsiteX298-3727" fmla="*/ 10581947 w 12205236"/>
              <a:gd name="connsiteY298-3728" fmla="*/ 62005 h 1044430"/>
              <a:gd name="connsiteX299-3729" fmla="*/ 10581572 w 12205236"/>
              <a:gd name="connsiteY299-3730" fmla="*/ 47984 h 1044430"/>
              <a:gd name="connsiteX300-3731" fmla="*/ 10576899 w 12205236"/>
              <a:gd name="connsiteY300-3732" fmla="*/ 34336 h 1044430"/>
              <a:gd name="connsiteX301-3733" fmla="*/ 10572599 w 12205236"/>
              <a:gd name="connsiteY301-3734" fmla="*/ 17137 h 1044430"/>
              <a:gd name="connsiteX302-3735" fmla="*/ 10579329 w 12205236"/>
              <a:gd name="connsiteY302-3736" fmla="*/ 1246 h 1044430"/>
              <a:gd name="connsiteX303-3737" fmla="*/ 10594846 w 12205236"/>
              <a:gd name="connsiteY303-3738" fmla="*/ 6107 h 1044430"/>
              <a:gd name="connsiteX304-3739" fmla="*/ 10632984 w 12205236"/>
              <a:gd name="connsiteY304-3740" fmla="*/ 23867 h 1044430"/>
              <a:gd name="connsiteX305-3741" fmla="*/ 10701595 w 12205236"/>
              <a:gd name="connsiteY305-3742" fmla="*/ 30971 h 1044430"/>
              <a:gd name="connsiteX306-3743" fmla="*/ 10770392 w 12205236"/>
              <a:gd name="connsiteY306-3744" fmla="*/ 33215 h 1044430"/>
              <a:gd name="connsiteX307-3745" fmla="*/ 10898080 w 12205236"/>
              <a:gd name="connsiteY307-3746" fmla="*/ 20689 h 1044430"/>
              <a:gd name="connsiteX308-3747" fmla="*/ 10923878 w 12205236"/>
              <a:gd name="connsiteY308-3748" fmla="*/ 5172 h 1044430"/>
              <a:gd name="connsiteX309-3749" fmla="*/ 10931520 w 12205236"/>
              <a:gd name="connsiteY309-3750" fmla="*/ 265 h 1044430"/>
              <a:gd name="connsiteX0-3751" fmla="*/ 11634616 w 12205236"/>
              <a:gd name="connsiteY0-3752" fmla="*/ 695510 h 1044430"/>
              <a:gd name="connsiteX1-3753" fmla="*/ 11628681 w 12205236"/>
              <a:gd name="connsiteY1-3754" fmla="*/ 699880 h 1044430"/>
              <a:gd name="connsiteX2-3755" fmla="*/ 11627185 w 12205236"/>
              <a:gd name="connsiteY2-3756" fmla="*/ 725492 h 1044430"/>
              <a:gd name="connsiteX3-3757" fmla="*/ 11644384 w 12205236"/>
              <a:gd name="connsiteY3-3758" fmla="*/ 729979 h 1044430"/>
              <a:gd name="connsiteX4-3759" fmla="*/ 11651863 w 12205236"/>
              <a:gd name="connsiteY4-3760" fmla="*/ 730913 h 1044430"/>
              <a:gd name="connsiteX5-3761" fmla="*/ 11663080 w 12205236"/>
              <a:gd name="connsiteY5-3762" fmla="*/ 719883 h 1044430"/>
              <a:gd name="connsiteX6-3763" fmla="*/ 11662519 w 12205236"/>
              <a:gd name="connsiteY6-3764" fmla="*/ 715209 h 1044430"/>
              <a:gd name="connsiteX7-3765" fmla="*/ 11641954 w 12205236"/>
              <a:gd name="connsiteY7-3766" fmla="*/ 696328 h 1044430"/>
              <a:gd name="connsiteX8-3767" fmla="*/ 11634616 w 12205236"/>
              <a:gd name="connsiteY8-3768" fmla="*/ 695510 h 1044430"/>
              <a:gd name="connsiteX9-3769" fmla="*/ 11559135 w 12205236"/>
              <a:gd name="connsiteY9-3770" fmla="*/ 473903 h 1044430"/>
              <a:gd name="connsiteX10-3771" fmla="*/ 11555396 w 12205236"/>
              <a:gd name="connsiteY10-3772" fmla="*/ 476100 h 1044430"/>
              <a:gd name="connsiteX11-3773" fmla="*/ 11542684 w 12205236"/>
              <a:gd name="connsiteY11-3774" fmla="*/ 481895 h 1044430"/>
              <a:gd name="connsiteX12-3775" fmla="*/ 11525110 w 12205236"/>
              <a:gd name="connsiteY12-3776" fmla="*/ 505078 h 1044430"/>
              <a:gd name="connsiteX13-3777" fmla="*/ 11524736 w 12205236"/>
              <a:gd name="connsiteY13-3778" fmla="*/ 515360 h 1044430"/>
              <a:gd name="connsiteX14-3779" fmla="*/ 11519876 w 12205236"/>
              <a:gd name="connsiteY14-3780" fmla="*/ 555928 h 1044430"/>
              <a:gd name="connsiteX15-3781" fmla="*/ 11506976 w 12205236"/>
              <a:gd name="connsiteY15-3782" fmla="*/ 603787 h 1044430"/>
              <a:gd name="connsiteX16-3783" fmla="*/ 11503611 w 12205236"/>
              <a:gd name="connsiteY16-3784" fmla="*/ 628652 h 1044430"/>
              <a:gd name="connsiteX17-3785" fmla="*/ 11498190 w 12205236"/>
              <a:gd name="connsiteY17-3786" fmla="*/ 677072 h 1044430"/>
              <a:gd name="connsiteX18-3787" fmla="*/ 11491646 w 12205236"/>
              <a:gd name="connsiteY18-3788" fmla="*/ 701375 h 1044430"/>
              <a:gd name="connsiteX19-3789" fmla="*/ 11500246 w 12205236"/>
              <a:gd name="connsiteY19-3790" fmla="*/ 714275 h 1044430"/>
              <a:gd name="connsiteX20-3791" fmla="*/ 11579139 w 12205236"/>
              <a:gd name="connsiteY20-3792" fmla="*/ 722314 h 1044430"/>
              <a:gd name="connsiteX21-3793" fmla="*/ 11601573 w 12205236"/>
              <a:gd name="connsiteY21-3794" fmla="*/ 701188 h 1044430"/>
              <a:gd name="connsiteX22-3795" fmla="*/ 11592039 w 12205236"/>
              <a:gd name="connsiteY22-3796" fmla="*/ 685298 h 1044430"/>
              <a:gd name="connsiteX23-3797" fmla="*/ 11574652 w 12205236"/>
              <a:gd name="connsiteY23-3798" fmla="*/ 650525 h 1044430"/>
              <a:gd name="connsiteX24-3799" fmla="*/ 11575400 w 12205236"/>
              <a:gd name="connsiteY24-3800" fmla="*/ 643234 h 1044430"/>
              <a:gd name="connsiteX25-3801" fmla="*/ 11572035 w 12205236"/>
              <a:gd name="connsiteY25-3802" fmla="*/ 635008 h 1044430"/>
              <a:gd name="connsiteX26-3803" fmla="*/ 11560257 w 12205236"/>
              <a:gd name="connsiteY26-3804" fmla="*/ 640990 h 1044430"/>
              <a:gd name="connsiteX27-3805" fmla="*/ 11552218 w 12205236"/>
              <a:gd name="connsiteY27-3806" fmla="*/ 643047 h 1044430"/>
              <a:gd name="connsiteX28-3807" fmla="*/ 11546797 w 12205236"/>
              <a:gd name="connsiteY28-3808" fmla="*/ 630708 h 1044430"/>
              <a:gd name="connsiteX29-3809" fmla="*/ 11548105 w 12205236"/>
              <a:gd name="connsiteY29-3810" fmla="*/ 604535 h 1044430"/>
              <a:gd name="connsiteX30-3811" fmla="*/ 11563248 w 12205236"/>
              <a:gd name="connsiteY30-3812" fmla="*/ 482269 h 1044430"/>
              <a:gd name="connsiteX31-3813" fmla="*/ 11562874 w 12205236"/>
              <a:gd name="connsiteY31-3814" fmla="*/ 474230 h 1044430"/>
              <a:gd name="connsiteX32-3815" fmla="*/ 11559135 w 12205236"/>
              <a:gd name="connsiteY32-3816" fmla="*/ 473903 h 1044430"/>
              <a:gd name="connsiteX33-3817" fmla="*/ 11566614 w 12205236"/>
              <a:gd name="connsiteY33-3818" fmla="*/ 432915 h 1044430"/>
              <a:gd name="connsiteX34-3819" fmla="*/ 11534832 w 12205236"/>
              <a:gd name="connsiteY34-3820" fmla="*/ 477783 h 1044430"/>
              <a:gd name="connsiteX35-3821" fmla="*/ 11566614 w 12205236"/>
              <a:gd name="connsiteY35-3822" fmla="*/ 432915 h 1044430"/>
              <a:gd name="connsiteX36-3823" fmla="*/ 11397236 w 12205236"/>
              <a:gd name="connsiteY36-3824" fmla="*/ 427493 h 1044430"/>
              <a:gd name="connsiteX37-3825" fmla="*/ 11415558 w 12205236"/>
              <a:gd name="connsiteY37-3826" fmla="*/ 452544 h 1044430"/>
              <a:gd name="connsiteX38-3827" fmla="*/ 11502676 w 12205236"/>
              <a:gd name="connsiteY38-3828" fmla="*/ 486756 h 1044430"/>
              <a:gd name="connsiteX39-3829" fmla="*/ 11513333 w 12205236"/>
              <a:gd name="connsiteY39-3830" fmla="*/ 482269 h 1044430"/>
              <a:gd name="connsiteX40-3831" fmla="*/ 11520063 w 12205236"/>
              <a:gd name="connsiteY40-3832" fmla="*/ 459835 h 1044430"/>
              <a:gd name="connsiteX41-3833" fmla="*/ 11397236 w 12205236"/>
              <a:gd name="connsiteY41-3834" fmla="*/ 427493 h 1044430"/>
              <a:gd name="connsiteX42-3835" fmla="*/ 10946687 w 12205236"/>
              <a:gd name="connsiteY42-3836" fmla="*/ 423941 h 1044430"/>
              <a:gd name="connsiteX43-3837" fmla="*/ 10942386 w 12205236"/>
              <a:gd name="connsiteY43-3838" fmla="*/ 428241 h 1044430"/>
              <a:gd name="connsiteX44-3839" fmla="*/ 10897893 w 12205236"/>
              <a:gd name="connsiteY44-3840" fmla="*/ 500778 h 1044430"/>
              <a:gd name="connsiteX45-3841" fmla="*/ 10888732 w 12205236"/>
              <a:gd name="connsiteY45-3842" fmla="*/ 530876 h 1044430"/>
              <a:gd name="connsiteX46-3843" fmla="*/ 10876394 w 12205236"/>
              <a:gd name="connsiteY46-3844" fmla="*/ 565275 h 1044430"/>
              <a:gd name="connsiteX47-3845" fmla="*/ 10840686 w 12205236"/>
              <a:gd name="connsiteY47-3846" fmla="*/ 659311 h 1044430"/>
              <a:gd name="connsiteX48-3847" fmla="*/ 10840312 w 12205236"/>
              <a:gd name="connsiteY48-3848" fmla="*/ 679689 h 1044430"/>
              <a:gd name="connsiteX49-3849" fmla="*/ 10848164 w 12205236"/>
              <a:gd name="connsiteY49-3850" fmla="*/ 687167 h 1044430"/>
              <a:gd name="connsiteX50-3851" fmla="*/ 10866859 w 12205236"/>
              <a:gd name="connsiteY50-3852" fmla="*/ 686606 h 1044430"/>
              <a:gd name="connsiteX51-3853" fmla="*/ 11009689 w 12205236"/>
              <a:gd name="connsiteY51-3854" fmla="*/ 686606 h 1044430"/>
              <a:gd name="connsiteX52-3855" fmla="*/ 11048948 w 12205236"/>
              <a:gd name="connsiteY52-3856" fmla="*/ 686980 h 1044430"/>
              <a:gd name="connsiteX53-3857" fmla="*/ 11054931 w 12205236"/>
              <a:gd name="connsiteY53-3858" fmla="*/ 681559 h 1044430"/>
              <a:gd name="connsiteX54-3859" fmla="*/ 10998846 w 12205236"/>
              <a:gd name="connsiteY54-3860" fmla="*/ 577240 h 1044430"/>
              <a:gd name="connsiteX55-3861" fmla="*/ 10985572 w 12205236"/>
              <a:gd name="connsiteY55-3862" fmla="*/ 545459 h 1044430"/>
              <a:gd name="connsiteX56-3863" fmla="*/ 10981272 w 12205236"/>
              <a:gd name="connsiteY56-3864" fmla="*/ 514051 h 1044430"/>
              <a:gd name="connsiteX57-3865" fmla="*/ 10950238 w 12205236"/>
              <a:gd name="connsiteY57-3866" fmla="*/ 428989 h 1044430"/>
              <a:gd name="connsiteX58-3867" fmla="*/ 10946687 w 12205236"/>
              <a:gd name="connsiteY58-3868" fmla="*/ 423941 h 1044430"/>
              <a:gd name="connsiteX59-3869" fmla="*/ 11552779 w 12205236"/>
              <a:gd name="connsiteY59-3870" fmla="*/ 389729 h 1044430"/>
              <a:gd name="connsiteX60-3871" fmla="*/ 11548853 w 12205236"/>
              <a:gd name="connsiteY60-3872" fmla="*/ 393468 h 1044430"/>
              <a:gd name="connsiteX61-3873" fmla="*/ 11541375 w 12205236"/>
              <a:gd name="connsiteY61-3874" fmla="*/ 436654 h 1044430"/>
              <a:gd name="connsiteX62-3875" fmla="*/ 11544180 w 12205236"/>
              <a:gd name="connsiteY62-3876" fmla="*/ 440579 h 1044430"/>
              <a:gd name="connsiteX63-3877" fmla="*/ 11569604 w 12205236"/>
              <a:gd name="connsiteY63-3878" fmla="*/ 410854 h 1044430"/>
              <a:gd name="connsiteX64-3879" fmla="*/ 11552779 w 12205236"/>
              <a:gd name="connsiteY64-3880" fmla="*/ 389729 h 1044430"/>
              <a:gd name="connsiteX65-3881" fmla="*/ 10553296 w 12205236"/>
              <a:gd name="connsiteY65-3882" fmla="*/ 389238 h 1044430"/>
              <a:gd name="connsiteX66-3883" fmla="*/ 10546613 w 12205236"/>
              <a:gd name="connsiteY66-3884" fmla="*/ 392159 h 1044430"/>
              <a:gd name="connsiteX67-3885" fmla="*/ 10495015 w 12205236"/>
              <a:gd name="connsiteY67-3886" fmla="*/ 432540 h 1044430"/>
              <a:gd name="connsiteX68-3887" fmla="*/ 10419487 w 12205236"/>
              <a:gd name="connsiteY68-3888" fmla="*/ 513677 h 1044430"/>
              <a:gd name="connsiteX69-3889" fmla="*/ 10408831 w 12205236"/>
              <a:gd name="connsiteY69-3890" fmla="*/ 548824 h 1044430"/>
              <a:gd name="connsiteX70-3891" fmla="*/ 10406027 w 12205236"/>
              <a:gd name="connsiteY70-3892" fmla="*/ 564341 h 1044430"/>
              <a:gd name="connsiteX71-3893" fmla="*/ 10395183 w 12205236"/>
              <a:gd name="connsiteY71-3894" fmla="*/ 656881 h 1044430"/>
              <a:gd name="connsiteX72-3895" fmla="*/ 10400605 w 12205236"/>
              <a:gd name="connsiteY72-3896" fmla="*/ 701375 h 1044430"/>
              <a:gd name="connsiteX73-3897" fmla="*/ 10411448 w 12205236"/>
              <a:gd name="connsiteY73-3898" fmla="*/ 710910 h 1044430"/>
              <a:gd name="connsiteX74-3899" fmla="*/ 10487911 w 12205236"/>
              <a:gd name="connsiteY74-3900" fmla="*/ 705488 h 1044430"/>
              <a:gd name="connsiteX75-3901" fmla="*/ 10681778 w 12205236"/>
              <a:gd name="connsiteY75-3902" fmla="*/ 693336 h 1044430"/>
              <a:gd name="connsiteX76-3903" fmla="*/ 10697669 w 12205236"/>
              <a:gd name="connsiteY76-3904" fmla="*/ 681933 h 1044430"/>
              <a:gd name="connsiteX77-3905" fmla="*/ 10679348 w 12205236"/>
              <a:gd name="connsiteY77-3906" fmla="*/ 672585 h 1044430"/>
              <a:gd name="connsiteX78-3907" fmla="*/ 10589238 w 12205236"/>
              <a:gd name="connsiteY78-3908" fmla="*/ 551067 h 1044430"/>
              <a:gd name="connsiteX79-3909" fmla="*/ 10563812 w 12205236"/>
              <a:gd name="connsiteY79-3910" fmla="*/ 480213 h 1044430"/>
              <a:gd name="connsiteX80-3911" fmla="*/ 10556895 w 12205236"/>
              <a:gd name="connsiteY80-3912" fmla="*/ 395711 h 1044430"/>
              <a:gd name="connsiteX81-3913" fmla="*/ 10553296 w 12205236"/>
              <a:gd name="connsiteY81-3914" fmla="*/ 389238 h 1044430"/>
              <a:gd name="connsiteX82-3915" fmla="*/ 10641210 w 12205236"/>
              <a:gd name="connsiteY82-3916" fmla="*/ 347478 h 1044430"/>
              <a:gd name="connsiteX83-3917" fmla="*/ 10632984 w 12205236"/>
              <a:gd name="connsiteY83-3918" fmla="*/ 351404 h 1044430"/>
              <a:gd name="connsiteX84-3919" fmla="*/ 10627562 w 12205236"/>
              <a:gd name="connsiteY84-3920" fmla="*/ 370847 h 1044430"/>
              <a:gd name="connsiteX85-3921" fmla="*/ 10624197 w 12205236"/>
              <a:gd name="connsiteY85-3922" fmla="*/ 384494 h 1044430"/>
              <a:gd name="connsiteX86-3923" fmla="*/ 10619897 w 12205236"/>
              <a:gd name="connsiteY86-3924" fmla="*/ 408237 h 1044430"/>
              <a:gd name="connsiteX87-3925" fmla="*/ 10618402 w 12205236"/>
              <a:gd name="connsiteY87-3926" fmla="*/ 416276 h 1044430"/>
              <a:gd name="connsiteX88-3927" fmla="*/ 10614850 w 12205236"/>
              <a:gd name="connsiteY88-3928" fmla="*/ 491617 h 1044430"/>
              <a:gd name="connsiteX89-3929" fmla="*/ 10628684 w 12205236"/>
              <a:gd name="connsiteY89-3930" fmla="*/ 528446 h 1044430"/>
              <a:gd name="connsiteX90-3931" fmla="*/ 10636349 w 12205236"/>
              <a:gd name="connsiteY90-3932" fmla="*/ 543215 h 1044430"/>
              <a:gd name="connsiteX91-3933" fmla="*/ 10660466 w 12205236"/>
              <a:gd name="connsiteY91-3934" fmla="*/ 592383 h 1044430"/>
              <a:gd name="connsiteX92-3935" fmla="*/ 10713372 w 12205236"/>
              <a:gd name="connsiteY92-3936" fmla="*/ 648842 h 1044430"/>
              <a:gd name="connsiteX93-3937" fmla="*/ 10729824 w 12205236"/>
              <a:gd name="connsiteY93-3938" fmla="*/ 672024 h 1044430"/>
              <a:gd name="connsiteX94-3939" fmla="*/ 10734685 w 12205236"/>
              <a:gd name="connsiteY94-3940" fmla="*/ 678567 h 1044430"/>
              <a:gd name="connsiteX95-3941" fmla="*/ 10779366 w 12205236"/>
              <a:gd name="connsiteY95-3942" fmla="*/ 690719 h 1044430"/>
              <a:gd name="connsiteX96-3943" fmla="*/ 10807409 w 12205236"/>
              <a:gd name="connsiteY96-3944" fmla="*/ 669781 h 1044430"/>
              <a:gd name="connsiteX97-3945" fmla="*/ 10813204 w 12205236"/>
              <a:gd name="connsiteY97-3946" fmla="*/ 655012 h 1044430"/>
              <a:gd name="connsiteX98-3947" fmla="*/ 10833956 w 12205236"/>
              <a:gd name="connsiteY98-3948" fmla="*/ 531811 h 1044430"/>
              <a:gd name="connsiteX99-3949" fmla="*/ 10842742 w 12205236"/>
              <a:gd name="connsiteY99-3950" fmla="*/ 502086 h 1044430"/>
              <a:gd name="connsiteX100-3951" fmla="*/ 10859754 w 12205236"/>
              <a:gd name="connsiteY100-3952" fmla="*/ 474604 h 1044430"/>
              <a:gd name="connsiteX101-3953" fmla="*/ 10892658 w 12205236"/>
              <a:gd name="connsiteY101-3954" fmla="*/ 368790 h 1044430"/>
              <a:gd name="connsiteX102-3955" fmla="*/ 10885180 w 12205236"/>
              <a:gd name="connsiteY102-3956" fmla="*/ 362621 h 1044430"/>
              <a:gd name="connsiteX103-3957" fmla="*/ 10836199 w 12205236"/>
              <a:gd name="connsiteY103-3958" fmla="*/ 374025 h 1044430"/>
              <a:gd name="connsiteX104-3959" fmla="*/ 10791518 w 12205236"/>
              <a:gd name="connsiteY104-3960" fmla="*/ 379634 h 1044430"/>
              <a:gd name="connsiteX105-3961" fmla="*/ 10745154 w 12205236"/>
              <a:gd name="connsiteY105-3962" fmla="*/ 377016 h 1044430"/>
              <a:gd name="connsiteX106-3963" fmla="*/ 10727020 w 12205236"/>
              <a:gd name="connsiteY106-3964" fmla="*/ 374586 h 1044430"/>
              <a:gd name="connsiteX107-3965" fmla="*/ 10711503 w 12205236"/>
              <a:gd name="connsiteY107-3966" fmla="*/ 371408 h 1044430"/>
              <a:gd name="connsiteX108-3967" fmla="*/ 10693369 w 12205236"/>
              <a:gd name="connsiteY108-3968" fmla="*/ 367108 h 1044430"/>
              <a:gd name="connsiteX109-3969" fmla="*/ 10653735 w 12205236"/>
              <a:gd name="connsiteY109-3970" fmla="*/ 352713 h 1044430"/>
              <a:gd name="connsiteX110-3971" fmla="*/ 10641210 w 12205236"/>
              <a:gd name="connsiteY110-3972" fmla="*/ 347478 h 1044430"/>
              <a:gd name="connsiteX111-3973" fmla="*/ 10369758 w 12205236"/>
              <a:gd name="connsiteY111-3974" fmla="*/ 338879 h 1044430"/>
              <a:gd name="connsiteX112-3975" fmla="*/ 10362654 w 12205236"/>
              <a:gd name="connsiteY112-3976" fmla="*/ 357948 h 1044430"/>
              <a:gd name="connsiteX113-3977" fmla="*/ 10364898 w 12205236"/>
              <a:gd name="connsiteY113-3978" fmla="*/ 358695 h 1044430"/>
              <a:gd name="connsiteX114-3979" fmla="*/ 10369758 w 12205236"/>
              <a:gd name="connsiteY114-3980" fmla="*/ 338879 h 1044430"/>
              <a:gd name="connsiteX115-3981" fmla="*/ 11346424 w 12205236"/>
              <a:gd name="connsiteY115-3982" fmla="*/ 288619 h 1044430"/>
              <a:gd name="connsiteX116-3983" fmla="*/ 11350474 w 12205236"/>
              <a:gd name="connsiteY116-3984" fmla="*/ 306943 h 1044430"/>
              <a:gd name="connsiteX117-3985" fmla="*/ 11351060 w 12205236"/>
              <a:gd name="connsiteY117-3986" fmla="*/ 322053 h 1044430"/>
              <a:gd name="connsiteX118-3987" fmla="*/ 11346424 w 12205236"/>
              <a:gd name="connsiteY118-3988" fmla="*/ 288619 h 1044430"/>
              <a:gd name="connsiteX119-3989" fmla="*/ 11349751 w 12205236"/>
              <a:gd name="connsiteY119-3990" fmla="*/ 159406 h 1044430"/>
              <a:gd name="connsiteX120-3991" fmla="*/ 11338160 w 12205236"/>
              <a:gd name="connsiteY120-3992" fmla="*/ 178288 h 1044430"/>
              <a:gd name="connsiteX121-3993" fmla="*/ 11336104 w 12205236"/>
              <a:gd name="connsiteY121-3994" fmla="*/ 214183 h 1044430"/>
              <a:gd name="connsiteX122-3995" fmla="*/ 11346424 w 12205236"/>
              <a:gd name="connsiteY122-3996" fmla="*/ 288619 h 1044430"/>
              <a:gd name="connsiteX123-3997" fmla="*/ 11329934 w 12205236"/>
              <a:gd name="connsiteY123-3998" fmla="*/ 213996 h 1044430"/>
              <a:gd name="connsiteX124-3999" fmla="*/ 11331617 w 12205236"/>
              <a:gd name="connsiteY124-4000" fmla="*/ 176232 h 1044430"/>
              <a:gd name="connsiteX125-4001" fmla="*/ 11330682 w 12205236"/>
              <a:gd name="connsiteY125-4002" fmla="*/ 166697 h 1044430"/>
              <a:gd name="connsiteX126-4003" fmla="*/ 11320587 w 12205236"/>
              <a:gd name="connsiteY126-4004" fmla="*/ 169315 h 1044430"/>
              <a:gd name="connsiteX127-4005" fmla="*/ 11315166 w 12205236"/>
              <a:gd name="connsiteY127-4006" fmla="*/ 172680 h 1044430"/>
              <a:gd name="connsiteX128-4007" fmla="*/ 11277776 w 12205236"/>
              <a:gd name="connsiteY128-4008" fmla="*/ 204461 h 1044430"/>
              <a:gd name="connsiteX129-4009" fmla="*/ 11265436 w 12205236"/>
              <a:gd name="connsiteY129-4010" fmla="*/ 217174 h 1044430"/>
              <a:gd name="connsiteX130-4011" fmla="*/ 11199630 w 12205236"/>
              <a:gd name="connsiteY130-4012" fmla="*/ 287467 h 1044430"/>
              <a:gd name="connsiteX131-4013" fmla="*/ 11051004 w 12205236"/>
              <a:gd name="connsiteY131-4014" fmla="*/ 311958 h 1044430"/>
              <a:gd name="connsiteX132-4015" fmla="*/ 11045770 w 12205236"/>
              <a:gd name="connsiteY132-4016" fmla="*/ 310088 h 1044430"/>
              <a:gd name="connsiteX133-4017" fmla="*/ 11027636 w 12205236"/>
              <a:gd name="connsiteY133-4018" fmla="*/ 345983 h 1044430"/>
              <a:gd name="connsiteX134-4019" fmla="*/ 11014175 w 12205236"/>
              <a:gd name="connsiteY134-4020" fmla="*/ 376643 h 1044430"/>
              <a:gd name="connsiteX135-4021" fmla="*/ 11019036 w 12205236"/>
              <a:gd name="connsiteY135-4022" fmla="*/ 430484 h 1044430"/>
              <a:gd name="connsiteX136-4023" fmla="*/ 11019036 w 12205236"/>
              <a:gd name="connsiteY136-4024" fmla="*/ 430671 h 1044430"/>
              <a:gd name="connsiteX137-4025" fmla="*/ 11019784 w 12205236"/>
              <a:gd name="connsiteY137-4026" fmla="*/ 435158 h 1044430"/>
              <a:gd name="connsiteX138-4027" fmla="*/ 11028197 w 12205236"/>
              <a:gd name="connsiteY138-4028" fmla="*/ 513490 h 1044430"/>
              <a:gd name="connsiteX139-4029" fmla="*/ 11049322 w 12205236"/>
              <a:gd name="connsiteY139-4030" fmla="*/ 556676 h 1044430"/>
              <a:gd name="connsiteX140-4031" fmla="*/ 11049883 w 12205236"/>
              <a:gd name="connsiteY140-4032" fmla="*/ 566023 h 1044430"/>
              <a:gd name="connsiteX141-4033" fmla="*/ 11085590 w 12205236"/>
              <a:gd name="connsiteY141-4034" fmla="*/ 679128 h 1044430"/>
              <a:gd name="connsiteX142-4035" fmla="*/ 11104472 w 12205236"/>
              <a:gd name="connsiteY142-4036" fmla="*/ 689971 h 1044430"/>
              <a:gd name="connsiteX143-4037" fmla="*/ 11317035 w 12205236"/>
              <a:gd name="connsiteY143-4038" fmla="*/ 699880 h 1044430"/>
              <a:gd name="connsiteX144-4039" fmla="*/ 11460986 w 12205236"/>
              <a:gd name="connsiteY144-4040" fmla="*/ 711097 h 1044430"/>
              <a:gd name="connsiteX145-4041" fmla="*/ 11472764 w 12205236"/>
              <a:gd name="connsiteY145-4042" fmla="*/ 703993 h 1044430"/>
              <a:gd name="connsiteX146-4043" fmla="*/ 11480056 w 12205236"/>
              <a:gd name="connsiteY146-4044" fmla="*/ 653703 h 1044430"/>
              <a:gd name="connsiteX147-4045" fmla="*/ 11491272 w 12205236"/>
              <a:gd name="connsiteY147-4046" fmla="*/ 594066 h 1044430"/>
              <a:gd name="connsiteX148-4047" fmla="*/ 11500620 w 12205236"/>
              <a:gd name="connsiteY148-4048" fmla="*/ 565649 h 1044430"/>
              <a:gd name="connsiteX149-4049" fmla="*/ 11508659 w 12205236"/>
              <a:gd name="connsiteY149-4050" fmla="*/ 503582 h 1044430"/>
              <a:gd name="connsiteX150-4051" fmla="*/ 11499124 w 12205236"/>
              <a:gd name="connsiteY150-4052" fmla="*/ 492925 h 1044430"/>
              <a:gd name="connsiteX151-4053" fmla="*/ 11412193 w 12205236"/>
              <a:gd name="connsiteY151-4054" fmla="*/ 457405 h 1044430"/>
              <a:gd name="connsiteX152-4055" fmla="*/ 11392189 w 12205236"/>
              <a:gd name="connsiteY152-4056" fmla="*/ 434036 h 1044430"/>
              <a:gd name="connsiteX153-4057" fmla="*/ 11392002 w 12205236"/>
              <a:gd name="connsiteY153-4058" fmla="*/ 434223 h 1044430"/>
              <a:gd name="connsiteX154-4059" fmla="*/ 11380785 w 12205236"/>
              <a:gd name="connsiteY154-4060" fmla="*/ 413845 h 1044430"/>
              <a:gd name="connsiteX155-4061" fmla="*/ 11366950 w 12205236"/>
              <a:gd name="connsiteY155-4062" fmla="*/ 381503 h 1044430"/>
              <a:gd name="connsiteX156-4063" fmla="*/ 11350474 w 12205236"/>
              <a:gd name="connsiteY156-4064" fmla="*/ 306943 h 1044430"/>
              <a:gd name="connsiteX157-4065" fmla="*/ 11346947 w 12205236"/>
              <a:gd name="connsiteY157-4066" fmla="*/ 216052 h 1044430"/>
              <a:gd name="connsiteX158-4067" fmla="*/ 11352369 w 12205236"/>
              <a:gd name="connsiteY158-4068" fmla="*/ 178475 h 1044430"/>
              <a:gd name="connsiteX159-4069" fmla="*/ 11354986 w 12205236"/>
              <a:gd name="connsiteY159-4070" fmla="*/ 164828 h 1044430"/>
              <a:gd name="connsiteX160-4071" fmla="*/ 11349751 w 12205236"/>
              <a:gd name="connsiteY160-4072" fmla="*/ 159406 h 1044430"/>
              <a:gd name="connsiteX161-4073" fmla="*/ 10931520 w 12205236"/>
              <a:gd name="connsiteY161-4074" fmla="*/ 265 h 1044430"/>
              <a:gd name="connsiteX162-4075" fmla="*/ 10940144 w 12205236"/>
              <a:gd name="connsiteY162-4076" fmla="*/ 2929 h 1044430"/>
              <a:gd name="connsiteX163-4077" fmla="*/ 10943321 w 12205236"/>
              <a:gd name="connsiteY163-4078" fmla="*/ 6668 h 1044430"/>
              <a:gd name="connsiteX164-4079" fmla="*/ 10943695 w 12205236"/>
              <a:gd name="connsiteY164-4080" fmla="*/ 30224 h 1044430"/>
              <a:gd name="connsiteX165-4081" fmla="*/ 10937526 w 12205236"/>
              <a:gd name="connsiteY165-4082" fmla="*/ 48731 h 1044430"/>
              <a:gd name="connsiteX166-4083" fmla="*/ 10936218 w 12205236"/>
              <a:gd name="connsiteY166-4084" fmla="*/ 54901 h 1044430"/>
              <a:gd name="connsiteX167-4085" fmla="*/ 10930983 w 12205236"/>
              <a:gd name="connsiteY167-4086" fmla="*/ 47797 h 1044430"/>
              <a:gd name="connsiteX168-4087" fmla="*/ 10930422 w 12205236"/>
              <a:gd name="connsiteY168-4088" fmla="*/ 68175 h 1044430"/>
              <a:gd name="connsiteX169-4089" fmla="*/ 10937713 w 12205236"/>
              <a:gd name="connsiteY169-4090" fmla="*/ 79765 h 1044430"/>
              <a:gd name="connsiteX170-4091" fmla="*/ 10973794 w 12205236"/>
              <a:gd name="connsiteY170-4092" fmla="*/ 105751 h 1044430"/>
              <a:gd name="connsiteX171-4093" fmla="*/ 10977346 w 12205236"/>
              <a:gd name="connsiteY171-4094" fmla="*/ 109864 h 1044430"/>
              <a:gd name="connsiteX172-4095" fmla="*/ 11013802 w 12205236"/>
              <a:gd name="connsiteY172-4096" fmla="*/ 137159 h 1044430"/>
              <a:gd name="connsiteX173-4097" fmla="*/ 11039975 w 12205236"/>
              <a:gd name="connsiteY173-4098" fmla="*/ 163145 h 1044430"/>
              <a:gd name="connsiteX174-4099" fmla="*/ 11087834 w 12205236"/>
              <a:gd name="connsiteY174-4100" fmla="*/ 197731 h 1044430"/>
              <a:gd name="connsiteX175-4101" fmla="*/ 11181870 w 12205236"/>
              <a:gd name="connsiteY175-4102" fmla="*/ 189131 h 1044430"/>
              <a:gd name="connsiteX176-4103" fmla="*/ 11210660 w 12205236"/>
              <a:gd name="connsiteY176-4104" fmla="*/ 156041 h 1044430"/>
              <a:gd name="connsiteX177-4105" fmla="*/ 11217204 w 12205236"/>
              <a:gd name="connsiteY177-4106" fmla="*/ 145011 h 1044430"/>
              <a:gd name="connsiteX178-4107" fmla="*/ 11235712 w 12205236"/>
              <a:gd name="connsiteY178-4108" fmla="*/ 107621 h 1044430"/>
              <a:gd name="connsiteX179-4109" fmla="*/ 11240946 w 12205236"/>
              <a:gd name="connsiteY179-4110" fmla="*/ 77335 h 1044430"/>
              <a:gd name="connsiteX180-4111" fmla="*/ 11252911 w 12205236"/>
              <a:gd name="connsiteY180-4112" fmla="*/ 63875 h 1044430"/>
              <a:gd name="connsiteX181-4113" fmla="*/ 11248798 w 12205236"/>
              <a:gd name="connsiteY181-4114" fmla="*/ 58827 h 1044430"/>
              <a:gd name="connsiteX182-4115" fmla="*/ 11254220 w 12205236"/>
              <a:gd name="connsiteY182-4116" fmla="*/ 58453 h 1044430"/>
              <a:gd name="connsiteX183-4117" fmla="*/ 11256650 w 12205236"/>
              <a:gd name="connsiteY183-4118" fmla="*/ 60136 h 1044430"/>
              <a:gd name="connsiteX184-4119" fmla="*/ 11279458 w 12205236"/>
              <a:gd name="connsiteY184-4120" fmla="*/ 63501 h 1044430"/>
              <a:gd name="connsiteX185-4121" fmla="*/ 11317035 w 12205236"/>
              <a:gd name="connsiteY185-4122" fmla="*/ 66305 h 1044430"/>
              <a:gd name="connsiteX186-4123" fmla="*/ 11329186 w 12205236"/>
              <a:gd name="connsiteY186-4124" fmla="*/ 70605 h 1044430"/>
              <a:gd name="connsiteX187-4125" fmla="*/ 11336665 w 12205236"/>
              <a:gd name="connsiteY187-4126" fmla="*/ 72848 h 1044430"/>
              <a:gd name="connsiteX188-4127" fmla="*/ 11374428 w 12205236"/>
              <a:gd name="connsiteY188-4128" fmla="*/ 73222 h 1044430"/>
              <a:gd name="connsiteX189-4129" fmla="*/ 11397236 w 12205236"/>
              <a:gd name="connsiteY189-4130" fmla="*/ 74157 h 1044430"/>
              <a:gd name="connsiteX190-4131" fmla="*/ 11411632 w 12205236"/>
              <a:gd name="connsiteY190-4132" fmla="*/ 80887 h 1044430"/>
              <a:gd name="connsiteX191-4133" fmla="*/ 11431822 w 12205236"/>
              <a:gd name="connsiteY191-4134" fmla="*/ 116595 h 1044430"/>
              <a:gd name="connsiteX192-4135" fmla="*/ 11428457 w 12205236"/>
              <a:gd name="connsiteY192-4136" fmla="*/ 136037 h 1044430"/>
              <a:gd name="connsiteX193-4137" fmla="*/ 11425092 w 12205236"/>
              <a:gd name="connsiteY193-4138" fmla="*/ 135103 h 1044430"/>
              <a:gd name="connsiteX194-4139" fmla="*/ 11421353 w 12205236"/>
              <a:gd name="connsiteY194-4140" fmla="*/ 139029 h 1044430"/>
              <a:gd name="connsiteX195-4141" fmla="*/ 11401350 w 12205236"/>
              <a:gd name="connsiteY195-4142" fmla="*/ 152489 h 1044430"/>
              <a:gd name="connsiteX196-4143" fmla="*/ 11380224 w 12205236"/>
              <a:gd name="connsiteY196-4144" fmla="*/ 155293 h 1044430"/>
              <a:gd name="connsiteX197-4145" fmla="*/ 11358912 w 12205236"/>
              <a:gd name="connsiteY197-4146" fmla="*/ 174549 h 1044430"/>
              <a:gd name="connsiteX198-4147" fmla="*/ 11358164 w 12205236"/>
              <a:gd name="connsiteY198-4148" fmla="*/ 181840 h 1044430"/>
              <a:gd name="connsiteX199-4149" fmla="*/ 11352742 w 12205236"/>
              <a:gd name="connsiteY199-4150" fmla="*/ 221100 h 1044430"/>
              <a:gd name="connsiteX200-4151" fmla="*/ 11351995 w 12205236"/>
              <a:gd name="connsiteY200-4152" fmla="*/ 256620 h 1044430"/>
              <a:gd name="connsiteX201-4153" fmla="*/ 11363399 w 12205236"/>
              <a:gd name="connsiteY201-4154" fmla="*/ 347104 h 1044430"/>
              <a:gd name="connsiteX202-4155" fmla="*/ 11399854 w 12205236"/>
              <a:gd name="connsiteY202-4156" fmla="*/ 420389 h 1044430"/>
              <a:gd name="connsiteX203-4157" fmla="*/ 11514454 w 12205236"/>
              <a:gd name="connsiteY203-4158" fmla="*/ 454975 h 1044430"/>
              <a:gd name="connsiteX204-4159" fmla="*/ 11525298 w 12205236"/>
              <a:gd name="connsiteY204-4160" fmla="*/ 443758 h 1044430"/>
              <a:gd name="connsiteX205-4161" fmla="*/ 11537449 w 12205236"/>
              <a:gd name="connsiteY205-4162" fmla="*/ 387299 h 1044430"/>
              <a:gd name="connsiteX206-4163" fmla="*/ 11538010 w 12205236"/>
              <a:gd name="connsiteY206-4164" fmla="*/ 373464 h 1044430"/>
              <a:gd name="connsiteX207-4165" fmla="*/ 11532402 w 12205236"/>
              <a:gd name="connsiteY207-4166" fmla="*/ 322614 h 1044430"/>
              <a:gd name="connsiteX208-4167" fmla="*/ 11533150 w 12205236"/>
              <a:gd name="connsiteY208-4168" fmla="*/ 320184 h 1044430"/>
              <a:gd name="connsiteX209-4169" fmla="*/ 11534271 w 12205236"/>
              <a:gd name="connsiteY209-4170" fmla="*/ 314949 h 1044430"/>
              <a:gd name="connsiteX210-4171" fmla="*/ 11551844 w 12205236"/>
              <a:gd name="connsiteY210-4172" fmla="*/ 281298 h 1044430"/>
              <a:gd name="connsiteX211-4173" fmla="*/ 11568109 w 12205236"/>
              <a:gd name="connsiteY211-4174" fmla="*/ 272137 h 1044430"/>
              <a:gd name="connsiteX212-4175" fmla="*/ 11574465 w 12205236"/>
              <a:gd name="connsiteY212-4176" fmla="*/ 255873 h 1044430"/>
              <a:gd name="connsiteX213-4177" fmla="*/ 11576709 w 12205236"/>
              <a:gd name="connsiteY213-4178" fmla="*/ 255312 h 1044430"/>
              <a:gd name="connsiteX214-4179" fmla="*/ 11578765 w 12205236"/>
              <a:gd name="connsiteY214-4180" fmla="*/ 239608 h 1044430"/>
              <a:gd name="connsiteX215-4181" fmla="*/ 11575587 w 12205236"/>
              <a:gd name="connsiteY215-4182" fmla="*/ 231756 h 1044430"/>
              <a:gd name="connsiteX216-4183" fmla="*/ 11567735 w 12205236"/>
              <a:gd name="connsiteY216-4184" fmla="*/ 236430 h 1044430"/>
              <a:gd name="connsiteX217-4185" fmla="*/ 11562688 w 12205236"/>
              <a:gd name="connsiteY217-4186" fmla="*/ 238486 h 1044430"/>
              <a:gd name="connsiteX218-4187" fmla="*/ 11563248 w 12205236"/>
              <a:gd name="connsiteY218-4188" fmla="*/ 208948 h 1044430"/>
              <a:gd name="connsiteX219-4189" fmla="*/ 11576522 w 12205236"/>
              <a:gd name="connsiteY219-4190" fmla="*/ 198666 h 1044430"/>
              <a:gd name="connsiteX220-4191" fmla="*/ 11578952 w 12205236"/>
              <a:gd name="connsiteY220-4192" fmla="*/ 186140 h 1044430"/>
              <a:gd name="connsiteX221-4193" fmla="*/ 11571100 w 12205236"/>
              <a:gd name="connsiteY221-4194" fmla="*/ 171184 h 1044430"/>
              <a:gd name="connsiteX222-4195" fmla="*/ 11574465 w 12205236"/>
              <a:gd name="connsiteY222-4196" fmla="*/ 153050 h 1044430"/>
              <a:gd name="connsiteX223-4197" fmla="*/ 11578578 w 12205236"/>
              <a:gd name="connsiteY223-4198" fmla="*/ 129868 h 1044430"/>
              <a:gd name="connsiteX224-4199" fmla="*/ 11575400 w 12205236"/>
              <a:gd name="connsiteY224-4200" fmla="*/ 124073 h 1044430"/>
              <a:gd name="connsiteX225-4201" fmla="*/ 11572409 w 12205236"/>
              <a:gd name="connsiteY225-4202" fmla="*/ 124073 h 1044430"/>
              <a:gd name="connsiteX226-4203" fmla="*/ 11572409 w 12205236"/>
              <a:gd name="connsiteY226-4204" fmla="*/ 122390 h 1044430"/>
              <a:gd name="connsiteX227-4205" fmla="*/ 11582878 w 12205236"/>
              <a:gd name="connsiteY227-4206" fmla="*/ 105004 h 1044430"/>
              <a:gd name="connsiteX228-4207" fmla="*/ 11595591 w 12205236"/>
              <a:gd name="connsiteY228-4208" fmla="*/ 97339 h 1044430"/>
              <a:gd name="connsiteX229-4209" fmla="*/ 11666258 w 12205236"/>
              <a:gd name="connsiteY229-4210" fmla="*/ 134916 h 1044430"/>
              <a:gd name="connsiteX230-4211" fmla="*/ 11667754 w 12205236"/>
              <a:gd name="connsiteY230-4212" fmla="*/ 137159 h 1044430"/>
              <a:gd name="connsiteX231-4213" fmla="*/ 11668875 w 12205236"/>
              <a:gd name="connsiteY231-4214" fmla="*/ 163893 h 1044430"/>
              <a:gd name="connsiteX232-4215" fmla="*/ 11675231 w 12205236"/>
              <a:gd name="connsiteY232-4216" fmla="*/ 182588 h 1044430"/>
              <a:gd name="connsiteX233-4217" fmla="*/ 11694861 w 12205236"/>
              <a:gd name="connsiteY233-4218" fmla="*/ 195114 h 1044430"/>
              <a:gd name="connsiteX234-4219" fmla="*/ 11716174 w 12205236"/>
              <a:gd name="connsiteY234-4220" fmla="*/ 226334 h 1044430"/>
              <a:gd name="connsiteX235-4221" fmla="*/ 11733747 w 12205236"/>
              <a:gd name="connsiteY235-4222" fmla="*/ 283167 h 1044430"/>
              <a:gd name="connsiteX236-4223" fmla="*/ 11737673 w 12205236"/>
              <a:gd name="connsiteY236-4224" fmla="*/ 337383 h 1044430"/>
              <a:gd name="connsiteX237-4225" fmla="*/ 11735804 w 12205236"/>
              <a:gd name="connsiteY237-4226" fmla="*/ 409172 h 1044430"/>
              <a:gd name="connsiteX238-4227" fmla="*/ 11742534 w 12205236"/>
              <a:gd name="connsiteY238-4228" fmla="*/ 502273 h 1044430"/>
              <a:gd name="connsiteX239-4229" fmla="*/ 11749451 w 12205236"/>
              <a:gd name="connsiteY239-4230" fmla="*/ 573875 h 1044430"/>
              <a:gd name="connsiteX240-4231" fmla="*/ 11743094 w 12205236"/>
              <a:gd name="connsiteY240-4232" fmla="*/ 614069 h 1044430"/>
              <a:gd name="connsiteX241-4233" fmla="*/ 11740477 w 12205236"/>
              <a:gd name="connsiteY241-4234" fmla="*/ 624539 h 1044430"/>
              <a:gd name="connsiteX242-4235" fmla="*/ 11732625 w 12205236"/>
              <a:gd name="connsiteY242-4236" fmla="*/ 663798 h 1044430"/>
              <a:gd name="connsiteX243-4237" fmla="*/ 11729634 w 12205236"/>
              <a:gd name="connsiteY243-4238" fmla="*/ 674080 h 1044430"/>
              <a:gd name="connsiteX244-4239" fmla="*/ 11712248 w 12205236"/>
              <a:gd name="connsiteY244-4240" fmla="*/ 697823 h 1044430"/>
              <a:gd name="connsiteX245-4241" fmla="*/ 11700283 w 12205236"/>
              <a:gd name="connsiteY245-4242" fmla="*/ 726240 h 1044430"/>
              <a:gd name="connsiteX246-4243" fmla="*/ 11704957 w 12205236"/>
              <a:gd name="connsiteY246-4244" fmla="*/ 730353 h 1044430"/>
              <a:gd name="connsiteX247-4245" fmla="*/ 11717330 w 12205236"/>
              <a:gd name="connsiteY247-4246" fmla="*/ 732929 h 1044430"/>
              <a:gd name="connsiteX248-4247" fmla="*/ 12192000 w 12205236"/>
              <a:gd name="connsiteY248-4248" fmla="*/ 732929 h 1044430"/>
              <a:gd name="connsiteX249-4249" fmla="*/ 12192000 w 12205236"/>
              <a:gd name="connsiteY249-4250" fmla="*/ 825550 h 1044430"/>
              <a:gd name="connsiteX250-4251" fmla="*/ 12205236 w 12205236"/>
              <a:gd name="connsiteY250-4252" fmla="*/ 832802 h 1044430"/>
              <a:gd name="connsiteX251-4253" fmla="*/ 12204487 w 12205236"/>
              <a:gd name="connsiteY251-4254" fmla="*/ 1036765 h 1044430"/>
              <a:gd name="connsiteX252-4255" fmla="*/ 12196822 w 12205236"/>
              <a:gd name="connsiteY252-4256" fmla="*/ 1044430 h 1044430"/>
              <a:gd name="connsiteX253-4257" fmla="*/ 10934909 w 12205236"/>
              <a:gd name="connsiteY253-4258" fmla="*/ 1044243 h 1044430"/>
              <a:gd name="connsiteX254-4259" fmla="*/ 0 w 12205236"/>
              <a:gd name="connsiteY254-4260" fmla="*/ 908775 h 1044430"/>
              <a:gd name="connsiteX255-4261" fmla="*/ 0 w 12205236"/>
              <a:gd name="connsiteY255-4262" fmla="*/ 732929 h 1044430"/>
              <a:gd name="connsiteX256-4263" fmla="*/ 10184483 w 12205236"/>
              <a:gd name="connsiteY256-4264" fmla="*/ 732929 h 1044430"/>
              <a:gd name="connsiteX257-4265" fmla="*/ 10336481 w 12205236"/>
              <a:gd name="connsiteY257-4266" fmla="*/ 714462 h 1044430"/>
              <a:gd name="connsiteX258-4267" fmla="*/ 10349568 w 12205236"/>
              <a:gd name="connsiteY258-4268" fmla="*/ 713901 h 1044430"/>
              <a:gd name="connsiteX259-4269" fmla="*/ 10356111 w 12205236"/>
              <a:gd name="connsiteY259-4270" fmla="*/ 709414 h 1044430"/>
              <a:gd name="connsiteX260-4271" fmla="*/ 10354615 w 12205236"/>
              <a:gd name="connsiteY260-4272" fmla="*/ 679128 h 1044430"/>
              <a:gd name="connsiteX261-4273" fmla="*/ 10358167 w 12205236"/>
              <a:gd name="connsiteY261-4274" fmla="*/ 520594 h 1044430"/>
              <a:gd name="connsiteX262-4275" fmla="*/ 10372188 w 12205236"/>
              <a:gd name="connsiteY262-4276" fmla="*/ 482269 h 1044430"/>
              <a:gd name="connsiteX263-4277" fmla="*/ 10396679 w 12205236"/>
              <a:gd name="connsiteY263-4278" fmla="*/ 451984 h 1044430"/>
              <a:gd name="connsiteX264-4279" fmla="*/ 10447903 w 12205236"/>
              <a:gd name="connsiteY264-4280" fmla="*/ 334765 h 1044430"/>
              <a:gd name="connsiteX265-4281" fmla="*/ 10448464 w 12205236"/>
              <a:gd name="connsiteY265-4282" fmla="*/ 261107 h 1044430"/>
              <a:gd name="connsiteX266-4283" fmla="*/ 10446408 w 12205236"/>
              <a:gd name="connsiteY266-4284" fmla="*/ 225774 h 1044430"/>
              <a:gd name="connsiteX267-4285" fmla="*/ 10448464 w 12205236"/>
              <a:gd name="connsiteY267-4286" fmla="*/ 215678 h 1044430"/>
              <a:gd name="connsiteX268-4287" fmla="*/ 10453512 w 12205236"/>
              <a:gd name="connsiteY268-4288" fmla="*/ 201096 h 1044430"/>
              <a:gd name="connsiteX269-4289" fmla="*/ 10442856 w 12205236"/>
              <a:gd name="connsiteY269-4290" fmla="*/ 229139 h 1044430"/>
              <a:gd name="connsiteX270-4291" fmla="*/ 10417991 w 12205236"/>
              <a:gd name="connsiteY270-4292" fmla="*/ 307471 h 1044430"/>
              <a:gd name="connsiteX271-4293" fmla="*/ 10413318 w 12205236"/>
              <a:gd name="connsiteY271-4294" fmla="*/ 312331 h 1044430"/>
              <a:gd name="connsiteX272-4295" fmla="*/ 10410513 w 12205236"/>
              <a:gd name="connsiteY272-4296" fmla="*/ 310649 h 1044430"/>
              <a:gd name="connsiteX273-4297" fmla="*/ 10388266 w 12205236"/>
              <a:gd name="connsiteY273-4298" fmla="*/ 406929 h 1044430"/>
              <a:gd name="connsiteX274-4299" fmla="*/ 10366767 w 12205236"/>
              <a:gd name="connsiteY274-4300" fmla="*/ 418706 h 1044430"/>
              <a:gd name="connsiteX275-4301" fmla="*/ 10364337 w 12205236"/>
              <a:gd name="connsiteY275-4302" fmla="*/ 417398 h 1044430"/>
              <a:gd name="connsiteX276-4303" fmla="*/ 10363963 w 12205236"/>
              <a:gd name="connsiteY276-4304" fmla="*/ 416650 h 1044430"/>
              <a:gd name="connsiteX277-4305" fmla="*/ 10365458 w 12205236"/>
              <a:gd name="connsiteY277-4306" fmla="*/ 415528 h 1044430"/>
              <a:gd name="connsiteX278-4307" fmla="*/ 10368263 w 12205236"/>
              <a:gd name="connsiteY278-4308" fmla="*/ 397768 h 1044430"/>
              <a:gd name="connsiteX279-4309" fmla="*/ 10360784 w 12205236"/>
              <a:gd name="connsiteY279-4310" fmla="*/ 413472 h 1044430"/>
              <a:gd name="connsiteX280-4311" fmla="*/ 10362841 w 12205236"/>
              <a:gd name="connsiteY280-4312" fmla="*/ 393468 h 1044430"/>
              <a:gd name="connsiteX281-4313" fmla="*/ 10356298 w 12205236"/>
              <a:gd name="connsiteY281-4314" fmla="*/ 413659 h 1044430"/>
              <a:gd name="connsiteX282-4315" fmla="*/ 10355737 w 12205236"/>
              <a:gd name="connsiteY282-4316" fmla="*/ 411041 h 1044430"/>
              <a:gd name="connsiteX283-4317" fmla="*/ 10356671 w 12205236"/>
              <a:gd name="connsiteY283-4318" fmla="*/ 393468 h 1044430"/>
              <a:gd name="connsiteX284-4319" fmla="*/ 10355176 w 12205236"/>
              <a:gd name="connsiteY284-4320" fmla="*/ 360004 h 1044430"/>
              <a:gd name="connsiteX285-4321" fmla="*/ 10369010 w 12205236"/>
              <a:gd name="connsiteY285-4322" fmla="*/ 311023 h 1044430"/>
              <a:gd name="connsiteX286-4323" fmla="*/ 10397053 w 12205236"/>
              <a:gd name="connsiteY286-4324" fmla="*/ 275129 h 1044430"/>
              <a:gd name="connsiteX287-4325" fmla="*/ 10414252 w 12205236"/>
              <a:gd name="connsiteY287-4326" fmla="*/ 237925 h 1044430"/>
              <a:gd name="connsiteX288-4327" fmla="*/ 10429582 w 12205236"/>
              <a:gd name="connsiteY288-4328" fmla="*/ 193244 h 1044430"/>
              <a:gd name="connsiteX289-4329" fmla="*/ 10435751 w 12205236"/>
              <a:gd name="connsiteY289-4330" fmla="*/ 178849 h 1044430"/>
              <a:gd name="connsiteX290-4331" fmla="*/ 10450521 w 12205236"/>
              <a:gd name="connsiteY290-4332" fmla="*/ 160902 h 1044430"/>
              <a:gd name="connsiteX291-4333" fmla="*/ 10481368 w 12205236"/>
              <a:gd name="connsiteY291-4334" fmla="*/ 133233 h 1044430"/>
              <a:gd name="connsiteX292-4335" fmla="*/ 10489406 w 12205236"/>
              <a:gd name="connsiteY292-4336" fmla="*/ 118277 h 1044430"/>
              <a:gd name="connsiteX293-4337" fmla="*/ 10506232 w 12205236"/>
              <a:gd name="connsiteY293-4338" fmla="*/ 95282 h 1044430"/>
              <a:gd name="connsiteX294-4339" fmla="*/ 10529227 w 12205236"/>
              <a:gd name="connsiteY294-4340" fmla="*/ 93039 h 1044430"/>
              <a:gd name="connsiteX295-4341" fmla="*/ 10577460 w 12205236"/>
              <a:gd name="connsiteY295-4342" fmla="*/ 80139 h 1044430"/>
              <a:gd name="connsiteX296-4343" fmla="*/ 10582321 w 12205236"/>
              <a:gd name="connsiteY296-4344" fmla="*/ 68361 h 1044430"/>
              <a:gd name="connsiteX297-4345" fmla="*/ 10581947 w 12205236"/>
              <a:gd name="connsiteY297-4346" fmla="*/ 62005 h 1044430"/>
              <a:gd name="connsiteX298-4347" fmla="*/ 10581572 w 12205236"/>
              <a:gd name="connsiteY298-4348" fmla="*/ 47984 h 1044430"/>
              <a:gd name="connsiteX299-4349" fmla="*/ 10576899 w 12205236"/>
              <a:gd name="connsiteY299-4350" fmla="*/ 34336 h 1044430"/>
              <a:gd name="connsiteX300-4351" fmla="*/ 10572599 w 12205236"/>
              <a:gd name="connsiteY300-4352" fmla="*/ 17137 h 1044430"/>
              <a:gd name="connsiteX301-4353" fmla="*/ 10579329 w 12205236"/>
              <a:gd name="connsiteY301-4354" fmla="*/ 1246 h 1044430"/>
              <a:gd name="connsiteX302-4355" fmla="*/ 10594846 w 12205236"/>
              <a:gd name="connsiteY302-4356" fmla="*/ 6107 h 1044430"/>
              <a:gd name="connsiteX303-4357" fmla="*/ 10632984 w 12205236"/>
              <a:gd name="connsiteY303-4358" fmla="*/ 23867 h 1044430"/>
              <a:gd name="connsiteX304-4359" fmla="*/ 10701595 w 12205236"/>
              <a:gd name="connsiteY304-4360" fmla="*/ 30971 h 1044430"/>
              <a:gd name="connsiteX305-4361" fmla="*/ 10770392 w 12205236"/>
              <a:gd name="connsiteY305-4362" fmla="*/ 33215 h 1044430"/>
              <a:gd name="connsiteX306-4363" fmla="*/ 10898080 w 12205236"/>
              <a:gd name="connsiteY306-4364" fmla="*/ 20689 h 1044430"/>
              <a:gd name="connsiteX307-4365" fmla="*/ 10923878 w 12205236"/>
              <a:gd name="connsiteY307-4366" fmla="*/ 5172 h 1044430"/>
              <a:gd name="connsiteX308-4367" fmla="*/ 10931520 w 12205236"/>
              <a:gd name="connsiteY308-4368" fmla="*/ 265 h 1044430"/>
              <a:gd name="connsiteX0-4369" fmla="*/ 11634616 w 12292893"/>
              <a:gd name="connsiteY0-4370" fmla="*/ 695510 h 1046071"/>
              <a:gd name="connsiteX1-4371" fmla="*/ 11628681 w 12292893"/>
              <a:gd name="connsiteY1-4372" fmla="*/ 699880 h 1046071"/>
              <a:gd name="connsiteX2-4373" fmla="*/ 11627185 w 12292893"/>
              <a:gd name="connsiteY2-4374" fmla="*/ 725492 h 1046071"/>
              <a:gd name="connsiteX3-4375" fmla="*/ 11644384 w 12292893"/>
              <a:gd name="connsiteY3-4376" fmla="*/ 729979 h 1046071"/>
              <a:gd name="connsiteX4-4377" fmla="*/ 11651863 w 12292893"/>
              <a:gd name="connsiteY4-4378" fmla="*/ 730913 h 1046071"/>
              <a:gd name="connsiteX5-4379" fmla="*/ 11663080 w 12292893"/>
              <a:gd name="connsiteY5-4380" fmla="*/ 719883 h 1046071"/>
              <a:gd name="connsiteX6-4381" fmla="*/ 11662519 w 12292893"/>
              <a:gd name="connsiteY6-4382" fmla="*/ 715209 h 1046071"/>
              <a:gd name="connsiteX7-4383" fmla="*/ 11641954 w 12292893"/>
              <a:gd name="connsiteY7-4384" fmla="*/ 696328 h 1046071"/>
              <a:gd name="connsiteX8-4385" fmla="*/ 11634616 w 12292893"/>
              <a:gd name="connsiteY8-4386" fmla="*/ 695510 h 1046071"/>
              <a:gd name="connsiteX9-4387" fmla="*/ 11559135 w 12292893"/>
              <a:gd name="connsiteY9-4388" fmla="*/ 473903 h 1046071"/>
              <a:gd name="connsiteX10-4389" fmla="*/ 11555396 w 12292893"/>
              <a:gd name="connsiteY10-4390" fmla="*/ 476100 h 1046071"/>
              <a:gd name="connsiteX11-4391" fmla="*/ 11542684 w 12292893"/>
              <a:gd name="connsiteY11-4392" fmla="*/ 481895 h 1046071"/>
              <a:gd name="connsiteX12-4393" fmla="*/ 11525110 w 12292893"/>
              <a:gd name="connsiteY12-4394" fmla="*/ 505078 h 1046071"/>
              <a:gd name="connsiteX13-4395" fmla="*/ 11524736 w 12292893"/>
              <a:gd name="connsiteY13-4396" fmla="*/ 515360 h 1046071"/>
              <a:gd name="connsiteX14-4397" fmla="*/ 11519876 w 12292893"/>
              <a:gd name="connsiteY14-4398" fmla="*/ 555928 h 1046071"/>
              <a:gd name="connsiteX15-4399" fmla="*/ 11506976 w 12292893"/>
              <a:gd name="connsiteY15-4400" fmla="*/ 603787 h 1046071"/>
              <a:gd name="connsiteX16-4401" fmla="*/ 11503611 w 12292893"/>
              <a:gd name="connsiteY16-4402" fmla="*/ 628652 h 1046071"/>
              <a:gd name="connsiteX17-4403" fmla="*/ 11498190 w 12292893"/>
              <a:gd name="connsiteY17-4404" fmla="*/ 677072 h 1046071"/>
              <a:gd name="connsiteX18-4405" fmla="*/ 11491646 w 12292893"/>
              <a:gd name="connsiteY18-4406" fmla="*/ 701375 h 1046071"/>
              <a:gd name="connsiteX19-4407" fmla="*/ 11500246 w 12292893"/>
              <a:gd name="connsiteY19-4408" fmla="*/ 714275 h 1046071"/>
              <a:gd name="connsiteX20-4409" fmla="*/ 11579139 w 12292893"/>
              <a:gd name="connsiteY20-4410" fmla="*/ 722314 h 1046071"/>
              <a:gd name="connsiteX21-4411" fmla="*/ 11601573 w 12292893"/>
              <a:gd name="connsiteY21-4412" fmla="*/ 701188 h 1046071"/>
              <a:gd name="connsiteX22-4413" fmla="*/ 11592039 w 12292893"/>
              <a:gd name="connsiteY22-4414" fmla="*/ 685298 h 1046071"/>
              <a:gd name="connsiteX23-4415" fmla="*/ 11574652 w 12292893"/>
              <a:gd name="connsiteY23-4416" fmla="*/ 650525 h 1046071"/>
              <a:gd name="connsiteX24-4417" fmla="*/ 11575400 w 12292893"/>
              <a:gd name="connsiteY24-4418" fmla="*/ 643234 h 1046071"/>
              <a:gd name="connsiteX25-4419" fmla="*/ 11572035 w 12292893"/>
              <a:gd name="connsiteY25-4420" fmla="*/ 635008 h 1046071"/>
              <a:gd name="connsiteX26-4421" fmla="*/ 11560257 w 12292893"/>
              <a:gd name="connsiteY26-4422" fmla="*/ 640990 h 1046071"/>
              <a:gd name="connsiteX27-4423" fmla="*/ 11552218 w 12292893"/>
              <a:gd name="connsiteY27-4424" fmla="*/ 643047 h 1046071"/>
              <a:gd name="connsiteX28-4425" fmla="*/ 11546797 w 12292893"/>
              <a:gd name="connsiteY28-4426" fmla="*/ 630708 h 1046071"/>
              <a:gd name="connsiteX29-4427" fmla="*/ 11548105 w 12292893"/>
              <a:gd name="connsiteY29-4428" fmla="*/ 604535 h 1046071"/>
              <a:gd name="connsiteX30-4429" fmla="*/ 11563248 w 12292893"/>
              <a:gd name="connsiteY30-4430" fmla="*/ 482269 h 1046071"/>
              <a:gd name="connsiteX31-4431" fmla="*/ 11562874 w 12292893"/>
              <a:gd name="connsiteY31-4432" fmla="*/ 474230 h 1046071"/>
              <a:gd name="connsiteX32-4433" fmla="*/ 11559135 w 12292893"/>
              <a:gd name="connsiteY32-4434" fmla="*/ 473903 h 1046071"/>
              <a:gd name="connsiteX33-4435" fmla="*/ 11566614 w 12292893"/>
              <a:gd name="connsiteY33-4436" fmla="*/ 432915 h 1046071"/>
              <a:gd name="connsiteX34-4437" fmla="*/ 11534832 w 12292893"/>
              <a:gd name="connsiteY34-4438" fmla="*/ 477783 h 1046071"/>
              <a:gd name="connsiteX35-4439" fmla="*/ 11566614 w 12292893"/>
              <a:gd name="connsiteY35-4440" fmla="*/ 432915 h 1046071"/>
              <a:gd name="connsiteX36-4441" fmla="*/ 11397236 w 12292893"/>
              <a:gd name="connsiteY36-4442" fmla="*/ 427493 h 1046071"/>
              <a:gd name="connsiteX37-4443" fmla="*/ 11415558 w 12292893"/>
              <a:gd name="connsiteY37-4444" fmla="*/ 452544 h 1046071"/>
              <a:gd name="connsiteX38-4445" fmla="*/ 11502676 w 12292893"/>
              <a:gd name="connsiteY38-4446" fmla="*/ 486756 h 1046071"/>
              <a:gd name="connsiteX39-4447" fmla="*/ 11513333 w 12292893"/>
              <a:gd name="connsiteY39-4448" fmla="*/ 482269 h 1046071"/>
              <a:gd name="connsiteX40-4449" fmla="*/ 11520063 w 12292893"/>
              <a:gd name="connsiteY40-4450" fmla="*/ 459835 h 1046071"/>
              <a:gd name="connsiteX41-4451" fmla="*/ 11397236 w 12292893"/>
              <a:gd name="connsiteY41-4452" fmla="*/ 427493 h 1046071"/>
              <a:gd name="connsiteX42-4453" fmla="*/ 10946687 w 12292893"/>
              <a:gd name="connsiteY42-4454" fmla="*/ 423941 h 1046071"/>
              <a:gd name="connsiteX43-4455" fmla="*/ 10942386 w 12292893"/>
              <a:gd name="connsiteY43-4456" fmla="*/ 428241 h 1046071"/>
              <a:gd name="connsiteX44-4457" fmla="*/ 10897893 w 12292893"/>
              <a:gd name="connsiteY44-4458" fmla="*/ 500778 h 1046071"/>
              <a:gd name="connsiteX45-4459" fmla="*/ 10888732 w 12292893"/>
              <a:gd name="connsiteY45-4460" fmla="*/ 530876 h 1046071"/>
              <a:gd name="connsiteX46-4461" fmla="*/ 10876394 w 12292893"/>
              <a:gd name="connsiteY46-4462" fmla="*/ 565275 h 1046071"/>
              <a:gd name="connsiteX47-4463" fmla="*/ 10840686 w 12292893"/>
              <a:gd name="connsiteY47-4464" fmla="*/ 659311 h 1046071"/>
              <a:gd name="connsiteX48-4465" fmla="*/ 10840312 w 12292893"/>
              <a:gd name="connsiteY48-4466" fmla="*/ 679689 h 1046071"/>
              <a:gd name="connsiteX49-4467" fmla="*/ 10848164 w 12292893"/>
              <a:gd name="connsiteY49-4468" fmla="*/ 687167 h 1046071"/>
              <a:gd name="connsiteX50-4469" fmla="*/ 10866859 w 12292893"/>
              <a:gd name="connsiteY50-4470" fmla="*/ 686606 h 1046071"/>
              <a:gd name="connsiteX51-4471" fmla="*/ 11009689 w 12292893"/>
              <a:gd name="connsiteY51-4472" fmla="*/ 686606 h 1046071"/>
              <a:gd name="connsiteX52-4473" fmla="*/ 11048948 w 12292893"/>
              <a:gd name="connsiteY52-4474" fmla="*/ 686980 h 1046071"/>
              <a:gd name="connsiteX53-4475" fmla="*/ 11054931 w 12292893"/>
              <a:gd name="connsiteY53-4476" fmla="*/ 681559 h 1046071"/>
              <a:gd name="connsiteX54-4477" fmla="*/ 10998846 w 12292893"/>
              <a:gd name="connsiteY54-4478" fmla="*/ 577240 h 1046071"/>
              <a:gd name="connsiteX55-4479" fmla="*/ 10985572 w 12292893"/>
              <a:gd name="connsiteY55-4480" fmla="*/ 545459 h 1046071"/>
              <a:gd name="connsiteX56-4481" fmla="*/ 10981272 w 12292893"/>
              <a:gd name="connsiteY56-4482" fmla="*/ 514051 h 1046071"/>
              <a:gd name="connsiteX57-4483" fmla="*/ 10950238 w 12292893"/>
              <a:gd name="connsiteY57-4484" fmla="*/ 428989 h 1046071"/>
              <a:gd name="connsiteX58-4485" fmla="*/ 10946687 w 12292893"/>
              <a:gd name="connsiteY58-4486" fmla="*/ 423941 h 1046071"/>
              <a:gd name="connsiteX59-4487" fmla="*/ 11552779 w 12292893"/>
              <a:gd name="connsiteY59-4488" fmla="*/ 389729 h 1046071"/>
              <a:gd name="connsiteX60-4489" fmla="*/ 11548853 w 12292893"/>
              <a:gd name="connsiteY60-4490" fmla="*/ 393468 h 1046071"/>
              <a:gd name="connsiteX61-4491" fmla="*/ 11541375 w 12292893"/>
              <a:gd name="connsiteY61-4492" fmla="*/ 436654 h 1046071"/>
              <a:gd name="connsiteX62-4493" fmla="*/ 11544180 w 12292893"/>
              <a:gd name="connsiteY62-4494" fmla="*/ 440579 h 1046071"/>
              <a:gd name="connsiteX63-4495" fmla="*/ 11569604 w 12292893"/>
              <a:gd name="connsiteY63-4496" fmla="*/ 410854 h 1046071"/>
              <a:gd name="connsiteX64-4497" fmla="*/ 11552779 w 12292893"/>
              <a:gd name="connsiteY64-4498" fmla="*/ 389729 h 1046071"/>
              <a:gd name="connsiteX65-4499" fmla="*/ 10553296 w 12292893"/>
              <a:gd name="connsiteY65-4500" fmla="*/ 389238 h 1046071"/>
              <a:gd name="connsiteX66-4501" fmla="*/ 10546613 w 12292893"/>
              <a:gd name="connsiteY66-4502" fmla="*/ 392159 h 1046071"/>
              <a:gd name="connsiteX67-4503" fmla="*/ 10495015 w 12292893"/>
              <a:gd name="connsiteY67-4504" fmla="*/ 432540 h 1046071"/>
              <a:gd name="connsiteX68-4505" fmla="*/ 10419487 w 12292893"/>
              <a:gd name="connsiteY68-4506" fmla="*/ 513677 h 1046071"/>
              <a:gd name="connsiteX69-4507" fmla="*/ 10408831 w 12292893"/>
              <a:gd name="connsiteY69-4508" fmla="*/ 548824 h 1046071"/>
              <a:gd name="connsiteX70-4509" fmla="*/ 10406027 w 12292893"/>
              <a:gd name="connsiteY70-4510" fmla="*/ 564341 h 1046071"/>
              <a:gd name="connsiteX71-4511" fmla="*/ 10395183 w 12292893"/>
              <a:gd name="connsiteY71-4512" fmla="*/ 656881 h 1046071"/>
              <a:gd name="connsiteX72-4513" fmla="*/ 10400605 w 12292893"/>
              <a:gd name="connsiteY72-4514" fmla="*/ 701375 h 1046071"/>
              <a:gd name="connsiteX73-4515" fmla="*/ 10411448 w 12292893"/>
              <a:gd name="connsiteY73-4516" fmla="*/ 710910 h 1046071"/>
              <a:gd name="connsiteX74-4517" fmla="*/ 10487911 w 12292893"/>
              <a:gd name="connsiteY74-4518" fmla="*/ 705488 h 1046071"/>
              <a:gd name="connsiteX75-4519" fmla="*/ 10681778 w 12292893"/>
              <a:gd name="connsiteY75-4520" fmla="*/ 693336 h 1046071"/>
              <a:gd name="connsiteX76-4521" fmla="*/ 10697669 w 12292893"/>
              <a:gd name="connsiteY76-4522" fmla="*/ 681933 h 1046071"/>
              <a:gd name="connsiteX77-4523" fmla="*/ 10679348 w 12292893"/>
              <a:gd name="connsiteY77-4524" fmla="*/ 672585 h 1046071"/>
              <a:gd name="connsiteX78-4525" fmla="*/ 10589238 w 12292893"/>
              <a:gd name="connsiteY78-4526" fmla="*/ 551067 h 1046071"/>
              <a:gd name="connsiteX79-4527" fmla="*/ 10563812 w 12292893"/>
              <a:gd name="connsiteY79-4528" fmla="*/ 480213 h 1046071"/>
              <a:gd name="connsiteX80-4529" fmla="*/ 10556895 w 12292893"/>
              <a:gd name="connsiteY80-4530" fmla="*/ 395711 h 1046071"/>
              <a:gd name="connsiteX81-4531" fmla="*/ 10553296 w 12292893"/>
              <a:gd name="connsiteY81-4532" fmla="*/ 389238 h 1046071"/>
              <a:gd name="connsiteX82-4533" fmla="*/ 10641210 w 12292893"/>
              <a:gd name="connsiteY82-4534" fmla="*/ 347478 h 1046071"/>
              <a:gd name="connsiteX83-4535" fmla="*/ 10632984 w 12292893"/>
              <a:gd name="connsiteY83-4536" fmla="*/ 351404 h 1046071"/>
              <a:gd name="connsiteX84-4537" fmla="*/ 10627562 w 12292893"/>
              <a:gd name="connsiteY84-4538" fmla="*/ 370847 h 1046071"/>
              <a:gd name="connsiteX85-4539" fmla="*/ 10624197 w 12292893"/>
              <a:gd name="connsiteY85-4540" fmla="*/ 384494 h 1046071"/>
              <a:gd name="connsiteX86-4541" fmla="*/ 10619897 w 12292893"/>
              <a:gd name="connsiteY86-4542" fmla="*/ 408237 h 1046071"/>
              <a:gd name="connsiteX87-4543" fmla="*/ 10618402 w 12292893"/>
              <a:gd name="connsiteY87-4544" fmla="*/ 416276 h 1046071"/>
              <a:gd name="connsiteX88-4545" fmla="*/ 10614850 w 12292893"/>
              <a:gd name="connsiteY88-4546" fmla="*/ 491617 h 1046071"/>
              <a:gd name="connsiteX89-4547" fmla="*/ 10628684 w 12292893"/>
              <a:gd name="connsiteY89-4548" fmla="*/ 528446 h 1046071"/>
              <a:gd name="connsiteX90-4549" fmla="*/ 10636349 w 12292893"/>
              <a:gd name="connsiteY90-4550" fmla="*/ 543215 h 1046071"/>
              <a:gd name="connsiteX91-4551" fmla="*/ 10660466 w 12292893"/>
              <a:gd name="connsiteY91-4552" fmla="*/ 592383 h 1046071"/>
              <a:gd name="connsiteX92-4553" fmla="*/ 10713372 w 12292893"/>
              <a:gd name="connsiteY92-4554" fmla="*/ 648842 h 1046071"/>
              <a:gd name="connsiteX93-4555" fmla="*/ 10729824 w 12292893"/>
              <a:gd name="connsiteY93-4556" fmla="*/ 672024 h 1046071"/>
              <a:gd name="connsiteX94-4557" fmla="*/ 10734685 w 12292893"/>
              <a:gd name="connsiteY94-4558" fmla="*/ 678567 h 1046071"/>
              <a:gd name="connsiteX95-4559" fmla="*/ 10779366 w 12292893"/>
              <a:gd name="connsiteY95-4560" fmla="*/ 690719 h 1046071"/>
              <a:gd name="connsiteX96-4561" fmla="*/ 10807409 w 12292893"/>
              <a:gd name="connsiteY96-4562" fmla="*/ 669781 h 1046071"/>
              <a:gd name="connsiteX97-4563" fmla="*/ 10813204 w 12292893"/>
              <a:gd name="connsiteY97-4564" fmla="*/ 655012 h 1046071"/>
              <a:gd name="connsiteX98-4565" fmla="*/ 10833956 w 12292893"/>
              <a:gd name="connsiteY98-4566" fmla="*/ 531811 h 1046071"/>
              <a:gd name="connsiteX99-4567" fmla="*/ 10842742 w 12292893"/>
              <a:gd name="connsiteY99-4568" fmla="*/ 502086 h 1046071"/>
              <a:gd name="connsiteX100-4569" fmla="*/ 10859754 w 12292893"/>
              <a:gd name="connsiteY100-4570" fmla="*/ 474604 h 1046071"/>
              <a:gd name="connsiteX101-4571" fmla="*/ 10892658 w 12292893"/>
              <a:gd name="connsiteY101-4572" fmla="*/ 368790 h 1046071"/>
              <a:gd name="connsiteX102-4573" fmla="*/ 10885180 w 12292893"/>
              <a:gd name="connsiteY102-4574" fmla="*/ 362621 h 1046071"/>
              <a:gd name="connsiteX103-4575" fmla="*/ 10836199 w 12292893"/>
              <a:gd name="connsiteY103-4576" fmla="*/ 374025 h 1046071"/>
              <a:gd name="connsiteX104-4577" fmla="*/ 10791518 w 12292893"/>
              <a:gd name="connsiteY104-4578" fmla="*/ 379634 h 1046071"/>
              <a:gd name="connsiteX105-4579" fmla="*/ 10745154 w 12292893"/>
              <a:gd name="connsiteY105-4580" fmla="*/ 377016 h 1046071"/>
              <a:gd name="connsiteX106-4581" fmla="*/ 10727020 w 12292893"/>
              <a:gd name="connsiteY106-4582" fmla="*/ 374586 h 1046071"/>
              <a:gd name="connsiteX107-4583" fmla="*/ 10711503 w 12292893"/>
              <a:gd name="connsiteY107-4584" fmla="*/ 371408 h 1046071"/>
              <a:gd name="connsiteX108-4585" fmla="*/ 10693369 w 12292893"/>
              <a:gd name="connsiteY108-4586" fmla="*/ 367108 h 1046071"/>
              <a:gd name="connsiteX109-4587" fmla="*/ 10653735 w 12292893"/>
              <a:gd name="connsiteY109-4588" fmla="*/ 352713 h 1046071"/>
              <a:gd name="connsiteX110-4589" fmla="*/ 10641210 w 12292893"/>
              <a:gd name="connsiteY110-4590" fmla="*/ 347478 h 1046071"/>
              <a:gd name="connsiteX111-4591" fmla="*/ 10369758 w 12292893"/>
              <a:gd name="connsiteY111-4592" fmla="*/ 338879 h 1046071"/>
              <a:gd name="connsiteX112-4593" fmla="*/ 10362654 w 12292893"/>
              <a:gd name="connsiteY112-4594" fmla="*/ 357948 h 1046071"/>
              <a:gd name="connsiteX113-4595" fmla="*/ 10364898 w 12292893"/>
              <a:gd name="connsiteY113-4596" fmla="*/ 358695 h 1046071"/>
              <a:gd name="connsiteX114-4597" fmla="*/ 10369758 w 12292893"/>
              <a:gd name="connsiteY114-4598" fmla="*/ 338879 h 1046071"/>
              <a:gd name="connsiteX115-4599" fmla="*/ 11346424 w 12292893"/>
              <a:gd name="connsiteY115-4600" fmla="*/ 288619 h 1046071"/>
              <a:gd name="connsiteX116-4601" fmla="*/ 11350474 w 12292893"/>
              <a:gd name="connsiteY116-4602" fmla="*/ 306943 h 1046071"/>
              <a:gd name="connsiteX117-4603" fmla="*/ 11351060 w 12292893"/>
              <a:gd name="connsiteY117-4604" fmla="*/ 322053 h 1046071"/>
              <a:gd name="connsiteX118-4605" fmla="*/ 11346424 w 12292893"/>
              <a:gd name="connsiteY118-4606" fmla="*/ 288619 h 1046071"/>
              <a:gd name="connsiteX119-4607" fmla="*/ 11349751 w 12292893"/>
              <a:gd name="connsiteY119-4608" fmla="*/ 159406 h 1046071"/>
              <a:gd name="connsiteX120-4609" fmla="*/ 11338160 w 12292893"/>
              <a:gd name="connsiteY120-4610" fmla="*/ 178288 h 1046071"/>
              <a:gd name="connsiteX121-4611" fmla="*/ 11336104 w 12292893"/>
              <a:gd name="connsiteY121-4612" fmla="*/ 214183 h 1046071"/>
              <a:gd name="connsiteX122-4613" fmla="*/ 11346424 w 12292893"/>
              <a:gd name="connsiteY122-4614" fmla="*/ 288619 h 1046071"/>
              <a:gd name="connsiteX123-4615" fmla="*/ 11329934 w 12292893"/>
              <a:gd name="connsiteY123-4616" fmla="*/ 213996 h 1046071"/>
              <a:gd name="connsiteX124-4617" fmla="*/ 11331617 w 12292893"/>
              <a:gd name="connsiteY124-4618" fmla="*/ 176232 h 1046071"/>
              <a:gd name="connsiteX125-4619" fmla="*/ 11330682 w 12292893"/>
              <a:gd name="connsiteY125-4620" fmla="*/ 166697 h 1046071"/>
              <a:gd name="connsiteX126-4621" fmla="*/ 11320587 w 12292893"/>
              <a:gd name="connsiteY126-4622" fmla="*/ 169315 h 1046071"/>
              <a:gd name="connsiteX127-4623" fmla="*/ 11315166 w 12292893"/>
              <a:gd name="connsiteY127-4624" fmla="*/ 172680 h 1046071"/>
              <a:gd name="connsiteX128-4625" fmla="*/ 11277776 w 12292893"/>
              <a:gd name="connsiteY128-4626" fmla="*/ 204461 h 1046071"/>
              <a:gd name="connsiteX129-4627" fmla="*/ 11265436 w 12292893"/>
              <a:gd name="connsiteY129-4628" fmla="*/ 217174 h 1046071"/>
              <a:gd name="connsiteX130-4629" fmla="*/ 11199630 w 12292893"/>
              <a:gd name="connsiteY130-4630" fmla="*/ 287467 h 1046071"/>
              <a:gd name="connsiteX131-4631" fmla="*/ 11051004 w 12292893"/>
              <a:gd name="connsiteY131-4632" fmla="*/ 311958 h 1046071"/>
              <a:gd name="connsiteX132-4633" fmla="*/ 11045770 w 12292893"/>
              <a:gd name="connsiteY132-4634" fmla="*/ 310088 h 1046071"/>
              <a:gd name="connsiteX133-4635" fmla="*/ 11027636 w 12292893"/>
              <a:gd name="connsiteY133-4636" fmla="*/ 345983 h 1046071"/>
              <a:gd name="connsiteX134-4637" fmla="*/ 11014175 w 12292893"/>
              <a:gd name="connsiteY134-4638" fmla="*/ 376643 h 1046071"/>
              <a:gd name="connsiteX135-4639" fmla="*/ 11019036 w 12292893"/>
              <a:gd name="connsiteY135-4640" fmla="*/ 430484 h 1046071"/>
              <a:gd name="connsiteX136-4641" fmla="*/ 11019036 w 12292893"/>
              <a:gd name="connsiteY136-4642" fmla="*/ 430671 h 1046071"/>
              <a:gd name="connsiteX137-4643" fmla="*/ 11019784 w 12292893"/>
              <a:gd name="connsiteY137-4644" fmla="*/ 435158 h 1046071"/>
              <a:gd name="connsiteX138-4645" fmla="*/ 11028197 w 12292893"/>
              <a:gd name="connsiteY138-4646" fmla="*/ 513490 h 1046071"/>
              <a:gd name="connsiteX139-4647" fmla="*/ 11049322 w 12292893"/>
              <a:gd name="connsiteY139-4648" fmla="*/ 556676 h 1046071"/>
              <a:gd name="connsiteX140-4649" fmla="*/ 11049883 w 12292893"/>
              <a:gd name="connsiteY140-4650" fmla="*/ 566023 h 1046071"/>
              <a:gd name="connsiteX141-4651" fmla="*/ 11085590 w 12292893"/>
              <a:gd name="connsiteY141-4652" fmla="*/ 679128 h 1046071"/>
              <a:gd name="connsiteX142-4653" fmla="*/ 11104472 w 12292893"/>
              <a:gd name="connsiteY142-4654" fmla="*/ 689971 h 1046071"/>
              <a:gd name="connsiteX143-4655" fmla="*/ 11317035 w 12292893"/>
              <a:gd name="connsiteY143-4656" fmla="*/ 699880 h 1046071"/>
              <a:gd name="connsiteX144-4657" fmla="*/ 11460986 w 12292893"/>
              <a:gd name="connsiteY144-4658" fmla="*/ 711097 h 1046071"/>
              <a:gd name="connsiteX145-4659" fmla="*/ 11472764 w 12292893"/>
              <a:gd name="connsiteY145-4660" fmla="*/ 703993 h 1046071"/>
              <a:gd name="connsiteX146-4661" fmla="*/ 11480056 w 12292893"/>
              <a:gd name="connsiteY146-4662" fmla="*/ 653703 h 1046071"/>
              <a:gd name="connsiteX147-4663" fmla="*/ 11491272 w 12292893"/>
              <a:gd name="connsiteY147-4664" fmla="*/ 594066 h 1046071"/>
              <a:gd name="connsiteX148-4665" fmla="*/ 11500620 w 12292893"/>
              <a:gd name="connsiteY148-4666" fmla="*/ 565649 h 1046071"/>
              <a:gd name="connsiteX149-4667" fmla="*/ 11508659 w 12292893"/>
              <a:gd name="connsiteY149-4668" fmla="*/ 503582 h 1046071"/>
              <a:gd name="connsiteX150-4669" fmla="*/ 11499124 w 12292893"/>
              <a:gd name="connsiteY150-4670" fmla="*/ 492925 h 1046071"/>
              <a:gd name="connsiteX151-4671" fmla="*/ 11412193 w 12292893"/>
              <a:gd name="connsiteY151-4672" fmla="*/ 457405 h 1046071"/>
              <a:gd name="connsiteX152-4673" fmla="*/ 11392189 w 12292893"/>
              <a:gd name="connsiteY152-4674" fmla="*/ 434036 h 1046071"/>
              <a:gd name="connsiteX153-4675" fmla="*/ 11392002 w 12292893"/>
              <a:gd name="connsiteY153-4676" fmla="*/ 434223 h 1046071"/>
              <a:gd name="connsiteX154-4677" fmla="*/ 11380785 w 12292893"/>
              <a:gd name="connsiteY154-4678" fmla="*/ 413845 h 1046071"/>
              <a:gd name="connsiteX155-4679" fmla="*/ 11366950 w 12292893"/>
              <a:gd name="connsiteY155-4680" fmla="*/ 381503 h 1046071"/>
              <a:gd name="connsiteX156-4681" fmla="*/ 11350474 w 12292893"/>
              <a:gd name="connsiteY156-4682" fmla="*/ 306943 h 1046071"/>
              <a:gd name="connsiteX157-4683" fmla="*/ 11346947 w 12292893"/>
              <a:gd name="connsiteY157-4684" fmla="*/ 216052 h 1046071"/>
              <a:gd name="connsiteX158-4685" fmla="*/ 11352369 w 12292893"/>
              <a:gd name="connsiteY158-4686" fmla="*/ 178475 h 1046071"/>
              <a:gd name="connsiteX159-4687" fmla="*/ 11354986 w 12292893"/>
              <a:gd name="connsiteY159-4688" fmla="*/ 164828 h 1046071"/>
              <a:gd name="connsiteX160-4689" fmla="*/ 11349751 w 12292893"/>
              <a:gd name="connsiteY160-4690" fmla="*/ 159406 h 1046071"/>
              <a:gd name="connsiteX161-4691" fmla="*/ 10931520 w 12292893"/>
              <a:gd name="connsiteY161-4692" fmla="*/ 265 h 1046071"/>
              <a:gd name="connsiteX162-4693" fmla="*/ 10940144 w 12292893"/>
              <a:gd name="connsiteY162-4694" fmla="*/ 2929 h 1046071"/>
              <a:gd name="connsiteX163-4695" fmla="*/ 10943321 w 12292893"/>
              <a:gd name="connsiteY163-4696" fmla="*/ 6668 h 1046071"/>
              <a:gd name="connsiteX164-4697" fmla="*/ 10943695 w 12292893"/>
              <a:gd name="connsiteY164-4698" fmla="*/ 30224 h 1046071"/>
              <a:gd name="connsiteX165-4699" fmla="*/ 10937526 w 12292893"/>
              <a:gd name="connsiteY165-4700" fmla="*/ 48731 h 1046071"/>
              <a:gd name="connsiteX166-4701" fmla="*/ 10936218 w 12292893"/>
              <a:gd name="connsiteY166-4702" fmla="*/ 54901 h 1046071"/>
              <a:gd name="connsiteX167-4703" fmla="*/ 10930983 w 12292893"/>
              <a:gd name="connsiteY167-4704" fmla="*/ 47797 h 1046071"/>
              <a:gd name="connsiteX168-4705" fmla="*/ 10930422 w 12292893"/>
              <a:gd name="connsiteY168-4706" fmla="*/ 68175 h 1046071"/>
              <a:gd name="connsiteX169-4707" fmla="*/ 10937713 w 12292893"/>
              <a:gd name="connsiteY169-4708" fmla="*/ 79765 h 1046071"/>
              <a:gd name="connsiteX170-4709" fmla="*/ 10973794 w 12292893"/>
              <a:gd name="connsiteY170-4710" fmla="*/ 105751 h 1046071"/>
              <a:gd name="connsiteX171-4711" fmla="*/ 10977346 w 12292893"/>
              <a:gd name="connsiteY171-4712" fmla="*/ 109864 h 1046071"/>
              <a:gd name="connsiteX172-4713" fmla="*/ 11013802 w 12292893"/>
              <a:gd name="connsiteY172-4714" fmla="*/ 137159 h 1046071"/>
              <a:gd name="connsiteX173-4715" fmla="*/ 11039975 w 12292893"/>
              <a:gd name="connsiteY173-4716" fmla="*/ 163145 h 1046071"/>
              <a:gd name="connsiteX174-4717" fmla="*/ 11087834 w 12292893"/>
              <a:gd name="connsiteY174-4718" fmla="*/ 197731 h 1046071"/>
              <a:gd name="connsiteX175-4719" fmla="*/ 11181870 w 12292893"/>
              <a:gd name="connsiteY175-4720" fmla="*/ 189131 h 1046071"/>
              <a:gd name="connsiteX176-4721" fmla="*/ 11210660 w 12292893"/>
              <a:gd name="connsiteY176-4722" fmla="*/ 156041 h 1046071"/>
              <a:gd name="connsiteX177-4723" fmla="*/ 11217204 w 12292893"/>
              <a:gd name="connsiteY177-4724" fmla="*/ 145011 h 1046071"/>
              <a:gd name="connsiteX178-4725" fmla="*/ 11235712 w 12292893"/>
              <a:gd name="connsiteY178-4726" fmla="*/ 107621 h 1046071"/>
              <a:gd name="connsiteX179-4727" fmla="*/ 11240946 w 12292893"/>
              <a:gd name="connsiteY179-4728" fmla="*/ 77335 h 1046071"/>
              <a:gd name="connsiteX180-4729" fmla="*/ 11252911 w 12292893"/>
              <a:gd name="connsiteY180-4730" fmla="*/ 63875 h 1046071"/>
              <a:gd name="connsiteX181-4731" fmla="*/ 11248798 w 12292893"/>
              <a:gd name="connsiteY181-4732" fmla="*/ 58827 h 1046071"/>
              <a:gd name="connsiteX182-4733" fmla="*/ 11254220 w 12292893"/>
              <a:gd name="connsiteY182-4734" fmla="*/ 58453 h 1046071"/>
              <a:gd name="connsiteX183-4735" fmla="*/ 11256650 w 12292893"/>
              <a:gd name="connsiteY183-4736" fmla="*/ 60136 h 1046071"/>
              <a:gd name="connsiteX184-4737" fmla="*/ 11279458 w 12292893"/>
              <a:gd name="connsiteY184-4738" fmla="*/ 63501 h 1046071"/>
              <a:gd name="connsiteX185-4739" fmla="*/ 11317035 w 12292893"/>
              <a:gd name="connsiteY185-4740" fmla="*/ 66305 h 1046071"/>
              <a:gd name="connsiteX186-4741" fmla="*/ 11329186 w 12292893"/>
              <a:gd name="connsiteY186-4742" fmla="*/ 70605 h 1046071"/>
              <a:gd name="connsiteX187-4743" fmla="*/ 11336665 w 12292893"/>
              <a:gd name="connsiteY187-4744" fmla="*/ 72848 h 1046071"/>
              <a:gd name="connsiteX188-4745" fmla="*/ 11374428 w 12292893"/>
              <a:gd name="connsiteY188-4746" fmla="*/ 73222 h 1046071"/>
              <a:gd name="connsiteX189-4747" fmla="*/ 11397236 w 12292893"/>
              <a:gd name="connsiteY189-4748" fmla="*/ 74157 h 1046071"/>
              <a:gd name="connsiteX190-4749" fmla="*/ 11411632 w 12292893"/>
              <a:gd name="connsiteY190-4750" fmla="*/ 80887 h 1046071"/>
              <a:gd name="connsiteX191-4751" fmla="*/ 11431822 w 12292893"/>
              <a:gd name="connsiteY191-4752" fmla="*/ 116595 h 1046071"/>
              <a:gd name="connsiteX192-4753" fmla="*/ 11428457 w 12292893"/>
              <a:gd name="connsiteY192-4754" fmla="*/ 136037 h 1046071"/>
              <a:gd name="connsiteX193-4755" fmla="*/ 11425092 w 12292893"/>
              <a:gd name="connsiteY193-4756" fmla="*/ 135103 h 1046071"/>
              <a:gd name="connsiteX194-4757" fmla="*/ 11421353 w 12292893"/>
              <a:gd name="connsiteY194-4758" fmla="*/ 139029 h 1046071"/>
              <a:gd name="connsiteX195-4759" fmla="*/ 11401350 w 12292893"/>
              <a:gd name="connsiteY195-4760" fmla="*/ 152489 h 1046071"/>
              <a:gd name="connsiteX196-4761" fmla="*/ 11380224 w 12292893"/>
              <a:gd name="connsiteY196-4762" fmla="*/ 155293 h 1046071"/>
              <a:gd name="connsiteX197-4763" fmla="*/ 11358912 w 12292893"/>
              <a:gd name="connsiteY197-4764" fmla="*/ 174549 h 1046071"/>
              <a:gd name="connsiteX198-4765" fmla="*/ 11358164 w 12292893"/>
              <a:gd name="connsiteY198-4766" fmla="*/ 181840 h 1046071"/>
              <a:gd name="connsiteX199-4767" fmla="*/ 11352742 w 12292893"/>
              <a:gd name="connsiteY199-4768" fmla="*/ 221100 h 1046071"/>
              <a:gd name="connsiteX200-4769" fmla="*/ 11351995 w 12292893"/>
              <a:gd name="connsiteY200-4770" fmla="*/ 256620 h 1046071"/>
              <a:gd name="connsiteX201-4771" fmla="*/ 11363399 w 12292893"/>
              <a:gd name="connsiteY201-4772" fmla="*/ 347104 h 1046071"/>
              <a:gd name="connsiteX202-4773" fmla="*/ 11399854 w 12292893"/>
              <a:gd name="connsiteY202-4774" fmla="*/ 420389 h 1046071"/>
              <a:gd name="connsiteX203-4775" fmla="*/ 11514454 w 12292893"/>
              <a:gd name="connsiteY203-4776" fmla="*/ 454975 h 1046071"/>
              <a:gd name="connsiteX204-4777" fmla="*/ 11525298 w 12292893"/>
              <a:gd name="connsiteY204-4778" fmla="*/ 443758 h 1046071"/>
              <a:gd name="connsiteX205-4779" fmla="*/ 11537449 w 12292893"/>
              <a:gd name="connsiteY205-4780" fmla="*/ 387299 h 1046071"/>
              <a:gd name="connsiteX206-4781" fmla="*/ 11538010 w 12292893"/>
              <a:gd name="connsiteY206-4782" fmla="*/ 373464 h 1046071"/>
              <a:gd name="connsiteX207-4783" fmla="*/ 11532402 w 12292893"/>
              <a:gd name="connsiteY207-4784" fmla="*/ 322614 h 1046071"/>
              <a:gd name="connsiteX208-4785" fmla="*/ 11533150 w 12292893"/>
              <a:gd name="connsiteY208-4786" fmla="*/ 320184 h 1046071"/>
              <a:gd name="connsiteX209-4787" fmla="*/ 11534271 w 12292893"/>
              <a:gd name="connsiteY209-4788" fmla="*/ 314949 h 1046071"/>
              <a:gd name="connsiteX210-4789" fmla="*/ 11551844 w 12292893"/>
              <a:gd name="connsiteY210-4790" fmla="*/ 281298 h 1046071"/>
              <a:gd name="connsiteX211-4791" fmla="*/ 11568109 w 12292893"/>
              <a:gd name="connsiteY211-4792" fmla="*/ 272137 h 1046071"/>
              <a:gd name="connsiteX212-4793" fmla="*/ 11574465 w 12292893"/>
              <a:gd name="connsiteY212-4794" fmla="*/ 255873 h 1046071"/>
              <a:gd name="connsiteX213-4795" fmla="*/ 11576709 w 12292893"/>
              <a:gd name="connsiteY213-4796" fmla="*/ 255312 h 1046071"/>
              <a:gd name="connsiteX214-4797" fmla="*/ 11578765 w 12292893"/>
              <a:gd name="connsiteY214-4798" fmla="*/ 239608 h 1046071"/>
              <a:gd name="connsiteX215-4799" fmla="*/ 11575587 w 12292893"/>
              <a:gd name="connsiteY215-4800" fmla="*/ 231756 h 1046071"/>
              <a:gd name="connsiteX216-4801" fmla="*/ 11567735 w 12292893"/>
              <a:gd name="connsiteY216-4802" fmla="*/ 236430 h 1046071"/>
              <a:gd name="connsiteX217-4803" fmla="*/ 11562688 w 12292893"/>
              <a:gd name="connsiteY217-4804" fmla="*/ 238486 h 1046071"/>
              <a:gd name="connsiteX218-4805" fmla="*/ 11563248 w 12292893"/>
              <a:gd name="connsiteY218-4806" fmla="*/ 208948 h 1046071"/>
              <a:gd name="connsiteX219-4807" fmla="*/ 11576522 w 12292893"/>
              <a:gd name="connsiteY219-4808" fmla="*/ 198666 h 1046071"/>
              <a:gd name="connsiteX220-4809" fmla="*/ 11578952 w 12292893"/>
              <a:gd name="connsiteY220-4810" fmla="*/ 186140 h 1046071"/>
              <a:gd name="connsiteX221-4811" fmla="*/ 11571100 w 12292893"/>
              <a:gd name="connsiteY221-4812" fmla="*/ 171184 h 1046071"/>
              <a:gd name="connsiteX222-4813" fmla="*/ 11574465 w 12292893"/>
              <a:gd name="connsiteY222-4814" fmla="*/ 153050 h 1046071"/>
              <a:gd name="connsiteX223-4815" fmla="*/ 11578578 w 12292893"/>
              <a:gd name="connsiteY223-4816" fmla="*/ 129868 h 1046071"/>
              <a:gd name="connsiteX224-4817" fmla="*/ 11575400 w 12292893"/>
              <a:gd name="connsiteY224-4818" fmla="*/ 124073 h 1046071"/>
              <a:gd name="connsiteX225-4819" fmla="*/ 11572409 w 12292893"/>
              <a:gd name="connsiteY225-4820" fmla="*/ 124073 h 1046071"/>
              <a:gd name="connsiteX226-4821" fmla="*/ 11572409 w 12292893"/>
              <a:gd name="connsiteY226-4822" fmla="*/ 122390 h 1046071"/>
              <a:gd name="connsiteX227-4823" fmla="*/ 11582878 w 12292893"/>
              <a:gd name="connsiteY227-4824" fmla="*/ 105004 h 1046071"/>
              <a:gd name="connsiteX228-4825" fmla="*/ 11595591 w 12292893"/>
              <a:gd name="connsiteY228-4826" fmla="*/ 97339 h 1046071"/>
              <a:gd name="connsiteX229-4827" fmla="*/ 11666258 w 12292893"/>
              <a:gd name="connsiteY229-4828" fmla="*/ 134916 h 1046071"/>
              <a:gd name="connsiteX230-4829" fmla="*/ 11667754 w 12292893"/>
              <a:gd name="connsiteY230-4830" fmla="*/ 137159 h 1046071"/>
              <a:gd name="connsiteX231-4831" fmla="*/ 11668875 w 12292893"/>
              <a:gd name="connsiteY231-4832" fmla="*/ 163893 h 1046071"/>
              <a:gd name="connsiteX232-4833" fmla="*/ 11675231 w 12292893"/>
              <a:gd name="connsiteY232-4834" fmla="*/ 182588 h 1046071"/>
              <a:gd name="connsiteX233-4835" fmla="*/ 11694861 w 12292893"/>
              <a:gd name="connsiteY233-4836" fmla="*/ 195114 h 1046071"/>
              <a:gd name="connsiteX234-4837" fmla="*/ 11716174 w 12292893"/>
              <a:gd name="connsiteY234-4838" fmla="*/ 226334 h 1046071"/>
              <a:gd name="connsiteX235-4839" fmla="*/ 11733747 w 12292893"/>
              <a:gd name="connsiteY235-4840" fmla="*/ 283167 h 1046071"/>
              <a:gd name="connsiteX236-4841" fmla="*/ 11737673 w 12292893"/>
              <a:gd name="connsiteY236-4842" fmla="*/ 337383 h 1046071"/>
              <a:gd name="connsiteX237-4843" fmla="*/ 11735804 w 12292893"/>
              <a:gd name="connsiteY237-4844" fmla="*/ 409172 h 1046071"/>
              <a:gd name="connsiteX238-4845" fmla="*/ 11742534 w 12292893"/>
              <a:gd name="connsiteY238-4846" fmla="*/ 502273 h 1046071"/>
              <a:gd name="connsiteX239-4847" fmla="*/ 11749451 w 12292893"/>
              <a:gd name="connsiteY239-4848" fmla="*/ 573875 h 1046071"/>
              <a:gd name="connsiteX240-4849" fmla="*/ 11743094 w 12292893"/>
              <a:gd name="connsiteY240-4850" fmla="*/ 614069 h 1046071"/>
              <a:gd name="connsiteX241-4851" fmla="*/ 11740477 w 12292893"/>
              <a:gd name="connsiteY241-4852" fmla="*/ 624539 h 1046071"/>
              <a:gd name="connsiteX242-4853" fmla="*/ 11732625 w 12292893"/>
              <a:gd name="connsiteY242-4854" fmla="*/ 663798 h 1046071"/>
              <a:gd name="connsiteX243-4855" fmla="*/ 11729634 w 12292893"/>
              <a:gd name="connsiteY243-4856" fmla="*/ 674080 h 1046071"/>
              <a:gd name="connsiteX244-4857" fmla="*/ 11712248 w 12292893"/>
              <a:gd name="connsiteY244-4858" fmla="*/ 697823 h 1046071"/>
              <a:gd name="connsiteX245-4859" fmla="*/ 11700283 w 12292893"/>
              <a:gd name="connsiteY245-4860" fmla="*/ 726240 h 1046071"/>
              <a:gd name="connsiteX246-4861" fmla="*/ 11704957 w 12292893"/>
              <a:gd name="connsiteY246-4862" fmla="*/ 730353 h 1046071"/>
              <a:gd name="connsiteX247-4863" fmla="*/ 11717330 w 12292893"/>
              <a:gd name="connsiteY247-4864" fmla="*/ 732929 h 1046071"/>
              <a:gd name="connsiteX248-4865" fmla="*/ 12192000 w 12292893"/>
              <a:gd name="connsiteY248-4866" fmla="*/ 732929 h 1046071"/>
              <a:gd name="connsiteX249-4867" fmla="*/ 12192000 w 12292893"/>
              <a:gd name="connsiteY249-4868" fmla="*/ 825550 h 1046071"/>
              <a:gd name="connsiteX250-4869" fmla="*/ 12205236 w 12292893"/>
              <a:gd name="connsiteY250-4870" fmla="*/ 832802 h 1046071"/>
              <a:gd name="connsiteX251-4871" fmla="*/ 12204487 w 12292893"/>
              <a:gd name="connsiteY251-4872" fmla="*/ 1036765 h 1046071"/>
              <a:gd name="connsiteX252-4873" fmla="*/ 12196822 w 12292893"/>
              <a:gd name="connsiteY252-4874" fmla="*/ 1044430 h 1046071"/>
              <a:gd name="connsiteX253-4875" fmla="*/ 10934909 w 12292893"/>
              <a:gd name="connsiteY253-4876" fmla="*/ 1005332 h 1046071"/>
              <a:gd name="connsiteX254-4877" fmla="*/ 0 w 12292893"/>
              <a:gd name="connsiteY254-4878" fmla="*/ 908775 h 1046071"/>
              <a:gd name="connsiteX255-4879" fmla="*/ 0 w 12292893"/>
              <a:gd name="connsiteY255-4880" fmla="*/ 732929 h 1046071"/>
              <a:gd name="connsiteX256-4881" fmla="*/ 10184483 w 12292893"/>
              <a:gd name="connsiteY256-4882" fmla="*/ 732929 h 1046071"/>
              <a:gd name="connsiteX257-4883" fmla="*/ 10336481 w 12292893"/>
              <a:gd name="connsiteY257-4884" fmla="*/ 714462 h 1046071"/>
              <a:gd name="connsiteX258-4885" fmla="*/ 10349568 w 12292893"/>
              <a:gd name="connsiteY258-4886" fmla="*/ 713901 h 1046071"/>
              <a:gd name="connsiteX259-4887" fmla="*/ 10356111 w 12292893"/>
              <a:gd name="connsiteY259-4888" fmla="*/ 709414 h 1046071"/>
              <a:gd name="connsiteX260-4889" fmla="*/ 10354615 w 12292893"/>
              <a:gd name="connsiteY260-4890" fmla="*/ 679128 h 1046071"/>
              <a:gd name="connsiteX261-4891" fmla="*/ 10358167 w 12292893"/>
              <a:gd name="connsiteY261-4892" fmla="*/ 520594 h 1046071"/>
              <a:gd name="connsiteX262-4893" fmla="*/ 10372188 w 12292893"/>
              <a:gd name="connsiteY262-4894" fmla="*/ 482269 h 1046071"/>
              <a:gd name="connsiteX263-4895" fmla="*/ 10396679 w 12292893"/>
              <a:gd name="connsiteY263-4896" fmla="*/ 451984 h 1046071"/>
              <a:gd name="connsiteX264-4897" fmla="*/ 10447903 w 12292893"/>
              <a:gd name="connsiteY264-4898" fmla="*/ 334765 h 1046071"/>
              <a:gd name="connsiteX265-4899" fmla="*/ 10448464 w 12292893"/>
              <a:gd name="connsiteY265-4900" fmla="*/ 261107 h 1046071"/>
              <a:gd name="connsiteX266-4901" fmla="*/ 10446408 w 12292893"/>
              <a:gd name="connsiteY266-4902" fmla="*/ 225774 h 1046071"/>
              <a:gd name="connsiteX267-4903" fmla="*/ 10448464 w 12292893"/>
              <a:gd name="connsiteY267-4904" fmla="*/ 215678 h 1046071"/>
              <a:gd name="connsiteX268-4905" fmla="*/ 10453512 w 12292893"/>
              <a:gd name="connsiteY268-4906" fmla="*/ 201096 h 1046071"/>
              <a:gd name="connsiteX269-4907" fmla="*/ 10442856 w 12292893"/>
              <a:gd name="connsiteY269-4908" fmla="*/ 229139 h 1046071"/>
              <a:gd name="connsiteX270-4909" fmla="*/ 10417991 w 12292893"/>
              <a:gd name="connsiteY270-4910" fmla="*/ 307471 h 1046071"/>
              <a:gd name="connsiteX271-4911" fmla="*/ 10413318 w 12292893"/>
              <a:gd name="connsiteY271-4912" fmla="*/ 312331 h 1046071"/>
              <a:gd name="connsiteX272-4913" fmla="*/ 10410513 w 12292893"/>
              <a:gd name="connsiteY272-4914" fmla="*/ 310649 h 1046071"/>
              <a:gd name="connsiteX273-4915" fmla="*/ 10388266 w 12292893"/>
              <a:gd name="connsiteY273-4916" fmla="*/ 406929 h 1046071"/>
              <a:gd name="connsiteX274-4917" fmla="*/ 10366767 w 12292893"/>
              <a:gd name="connsiteY274-4918" fmla="*/ 418706 h 1046071"/>
              <a:gd name="connsiteX275-4919" fmla="*/ 10364337 w 12292893"/>
              <a:gd name="connsiteY275-4920" fmla="*/ 417398 h 1046071"/>
              <a:gd name="connsiteX276-4921" fmla="*/ 10363963 w 12292893"/>
              <a:gd name="connsiteY276-4922" fmla="*/ 416650 h 1046071"/>
              <a:gd name="connsiteX277-4923" fmla="*/ 10365458 w 12292893"/>
              <a:gd name="connsiteY277-4924" fmla="*/ 415528 h 1046071"/>
              <a:gd name="connsiteX278-4925" fmla="*/ 10368263 w 12292893"/>
              <a:gd name="connsiteY278-4926" fmla="*/ 397768 h 1046071"/>
              <a:gd name="connsiteX279-4927" fmla="*/ 10360784 w 12292893"/>
              <a:gd name="connsiteY279-4928" fmla="*/ 413472 h 1046071"/>
              <a:gd name="connsiteX280-4929" fmla="*/ 10362841 w 12292893"/>
              <a:gd name="connsiteY280-4930" fmla="*/ 393468 h 1046071"/>
              <a:gd name="connsiteX281-4931" fmla="*/ 10356298 w 12292893"/>
              <a:gd name="connsiteY281-4932" fmla="*/ 413659 h 1046071"/>
              <a:gd name="connsiteX282-4933" fmla="*/ 10355737 w 12292893"/>
              <a:gd name="connsiteY282-4934" fmla="*/ 411041 h 1046071"/>
              <a:gd name="connsiteX283-4935" fmla="*/ 10356671 w 12292893"/>
              <a:gd name="connsiteY283-4936" fmla="*/ 393468 h 1046071"/>
              <a:gd name="connsiteX284-4937" fmla="*/ 10355176 w 12292893"/>
              <a:gd name="connsiteY284-4938" fmla="*/ 360004 h 1046071"/>
              <a:gd name="connsiteX285-4939" fmla="*/ 10369010 w 12292893"/>
              <a:gd name="connsiteY285-4940" fmla="*/ 311023 h 1046071"/>
              <a:gd name="connsiteX286-4941" fmla="*/ 10397053 w 12292893"/>
              <a:gd name="connsiteY286-4942" fmla="*/ 275129 h 1046071"/>
              <a:gd name="connsiteX287-4943" fmla="*/ 10414252 w 12292893"/>
              <a:gd name="connsiteY287-4944" fmla="*/ 237925 h 1046071"/>
              <a:gd name="connsiteX288-4945" fmla="*/ 10429582 w 12292893"/>
              <a:gd name="connsiteY288-4946" fmla="*/ 193244 h 1046071"/>
              <a:gd name="connsiteX289-4947" fmla="*/ 10435751 w 12292893"/>
              <a:gd name="connsiteY289-4948" fmla="*/ 178849 h 1046071"/>
              <a:gd name="connsiteX290-4949" fmla="*/ 10450521 w 12292893"/>
              <a:gd name="connsiteY290-4950" fmla="*/ 160902 h 1046071"/>
              <a:gd name="connsiteX291-4951" fmla="*/ 10481368 w 12292893"/>
              <a:gd name="connsiteY291-4952" fmla="*/ 133233 h 1046071"/>
              <a:gd name="connsiteX292-4953" fmla="*/ 10489406 w 12292893"/>
              <a:gd name="connsiteY292-4954" fmla="*/ 118277 h 1046071"/>
              <a:gd name="connsiteX293-4955" fmla="*/ 10506232 w 12292893"/>
              <a:gd name="connsiteY293-4956" fmla="*/ 95282 h 1046071"/>
              <a:gd name="connsiteX294-4957" fmla="*/ 10529227 w 12292893"/>
              <a:gd name="connsiteY294-4958" fmla="*/ 93039 h 1046071"/>
              <a:gd name="connsiteX295-4959" fmla="*/ 10577460 w 12292893"/>
              <a:gd name="connsiteY295-4960" fmla="*/ 80139 h 1046071"/>
              <a:gd name="connsiteX296-4961" fmla="*/ 10582321 w 12292893"/>
              <a:gd name="connsiteY296-4962" fmla="*/ 68361 h 1046071"/>
              <a:gd name="connsiteX297-4963" fmla="*/ 10581947 w 12292893"/>
              <a:gd name="connsiteY297-4964" fmla="*/ 62005 h 1046071"/>
              <a:gd name="connsiteX298-4965" fmla="*/ 10581572 w 12292893"/>
              <a:gd name="connsiteY298-4966" fmla="*/ 47984 h 1046071"/>
              <a:gd name="connsiteX299-4967" fmla="*/ 10576899 w 12292893"/>
              <a:gd name="connsiteY299-4968" fmla="*/ 34336 h 1046071"/>
              <a:gd name="connsiteX300-4969" fmla="*/ 10572599 w 12292893"/>
              <a:gd name="connsiteY300-4970" fmla="*/ 17137 h 1046071"/>
              <a:gd name="connsiteX301-4971" fmla="*/ 10579329 w 12292893"/>
              <a:gd name="connsiteY301-4972" fmla="*/ 1246 h 1046071"/>
              <a:gd name="connsiteX302-4973" fmla="*/ 10594846 w 12292893"/>
              <a:gd name="connsiteY302-4974" fmla="*/ 6107 h 1046071"/>
              <a:gd name="connsiteX303-4975" fmla="*/ 10632984 w 12292893"/>
              <a:gd name="connsiteY303-4976" fmla="*/ 23867 h 1046071"/>
              <a:gd name="connsiteX304-4977" fmla="*/ 10701595 w 12292893"/>
              <a:gd name="connsiteY304-4978" fmla="*/ 30971 h 1046071"/>
              <a:gd name="connsiteX305-4979" fmla="*/ 10770392 w 12292893"/>
              <a:gd name="connsiteY305-4980" fmla="*/ 33215 h 1046071"/>
              <a:gd name="connsiteX306-4981" fmla="*/ 10898080 w 12292893"/>
              <a:gd name="connsiteY306-4982" fmla="*/ 20689 h 1046071"/>
              <a:gd name="connsiteX307-4983" fmla="*/ 10923878 w 12292893"/>
              <a:gd name="connsiteY307-4984" fmla="*/ 5172 h 1046071"/>
              <a:gd name="connsiteX308-4985" fmla="*/ 10931520 w 12292893"/>
              <a:gd name="connsiteY308-4986" fmla="*/ 265 h 1046071"/>
              <a:gd name="connsiteX0-4987" fmla="*/ 11634616 w 12292893"/>
              <a:gd name="connsiteY0-4988" fmla="*/ 695510 h 1046071"/>
              <a:gd name="connsiteX1-4989" fmla="*/ 11628681 w 12292893"/>
              <a:gd name="connsiteY1-4990" fmla="*/ 699880 h 1046071"/>
              <a:gd name="connsiteX2-4991" fmla="*/ 11627185 w 12292893"/>
              <a:gd name="connsiteY2-4992" fmla="*/ 725492 h 1046071"/>
              <a:gd name="connsiteX3-4993" fmla="*/ 11644384 w 12292893"/>
              <a:gd name="connsiteY3-4994" fmla="*/ 729979 h 1046071"/>
              <a:gd name="connsiteX4-4995" fmla="*/ 11651863 w 12292893"/>
              <a:gd name="connsiteY4-4996" fmla="*/ 730913 h 1046071"/>
              <a:gd name="connsiteX5-4997" fmla="*/ 11663080 w 12292893"/>
              <a:gd name="connsiteY5-4998" fmla="*/ 719883 h 1046071"/>
              <a:gd name="connsiteX6-4999" fmla="*/ 11662519 w 12292893"/>
              <a:gd name="connsiteY6-5000" fmla="*/ 715209 h 1046071"/>
              <a:gd name="connsiteX7-5001" fmla="*/ 11641954 w 12292893"/>
              <a:gd name="connsiteY7-5002" fmla="*/ 696328 h 1046071"/>
              <a:gd name="connsiteX8-5003" fmla="*/ 11634616 w 12292893"/>
              <a:gd name="connsiteY8-5004" fmla="*/ 695510 h 1046071"/>
              <a:gd name="connsiteX9-5005" fmla="*/ 11559135 w 12292893"/>
              <a:gd name="connsiteY9-5006" fmla="*/ 473903 h 1046071"/>
              <a:gd name="connsiteX10-5007" fmla="*/ 11555396 w 12292893"/>
              <a:gd name="connsiteY10-5008" fmla="*/ 476100 h 1046071"/>
              <a:gd name="connsiteX11-5009" fmla="*/ 11542684 w 12292893"/>
              <a:gd name="connsiteY11-5010" fmla="*/ 481895 h 1046071"/>
              <a:gd name="connsiteX12-5011" fmla="*/ 11525110 w 12292893"/>
              <a:gd name="connsiteY12-5012" fmla="*/ 505078 h 1046071"/>
              <a:gd name="connsiteX13-5013" fmla="*/ 11524736 w 12292893"/>
              <a:gd name="connsiteY13-5014" fmla="*/ 515360 h 1046071"/>
              <a:gd name="connsiteX14-5015" fmla="*/ 11519876 w 12292893"/>
              <a:gd name="connsiteY14-5016" fmla="*/ 555928 h 1046071"/>
              <a:gd name="connsiteX15-5017" fmla="*/ 11506976 w 12292893"/>
              <a:gd name="connsiteY15-5018" fmla="*/ 603787 h 1046071"/>
              <a:gd name="connsiteX16-5019" fmla="*/ 11503611 w 12292893"/>
              <a:gd name="connsiteY16-5020" fmla="*/ 628652 h 1046071"/>
              <a:gd name="connsiteX17-5021" fmla="*/ 11498190 w 12292893"/>
              <a:gd name="connsiteY17-5022" fmla="*/ 677072 h 1046071"/>
              <a:gd name="connsiteX18-5023" fmla="*/ 11491646 w 12292893"/>
              <a:gd name="connsiteY18-5024" fmla="*/ 701375 h 1046071"/>
              <a:gd name="connsiteX19-5025" fmla="*/ 11500246 w 12292893"/>
              <a:gd name="connsiteY19-5026" fmla="*/ 714275 h 1046071"/>
              <a:gd name="connsiteX20-5027" fmla="*/ 11579139 w 12292893"/>
              <a:gd name="connsiteY20-5028" fmla="*/ 722314 h 1046071"/>
              <a:gd name="connsiteX21-5029" fmla="*/ 11601573 w 12292893"/>
              <a:gd name="connsiteY21-5030" fmla="*/ 701188 h 1046071"/>
              <a:gd name="connsiteX22-5031" fmla="*/ 11592039 w 12292893"/>
              <a:gd name="connsiteY22-5032" fmla="*/ 685298 h 1046071"/>
              <a:gd name="connsiteX23-5033" fmla="*/ 11574652 w 12292893"/>
              <a:gd name="connsiteY23-5034" fmla="*/ 650525 h 1046071"/>
              <a:gd name="connsiteX24-5035" fmla="*/ 11575400 w 12292893"/>
              <a:gd name="connsiteY24-5036" fmla="*/ 643234 h 1046071"/>
              <a:gd name="connsiteX25-5037" fmla="*/ 11572035 w 12292893"/>
              <a:gd name="connsiteY25-5038" fmla="*/ 635008 h 1046071"/>
              <a:gd name="connsiteX26-5039" fmla="*/ 11560257 w 12292893"/>
              <a:gd name="connsiteY26-5040" fmla="*/ 640990 h 1046071"/>
              <a:gd name="connsiteX27-5041" fmla="*/ 11552218 w 12292893"/>
              <a:gd name="connsiteY27-5042" fmla="*/ 643047 h 1046071"/>
              <a:gd name="connsiteX28-5043" fmla="*/ 11546797 w 12292893"/>
              <a:gd name="connsiteY28-5044" fmla="*/ 630708 h 1046071"/>
              <a:gd name="connsiteX29-5045" fmla="*/ 11548105 w 12292893"/>
              <a:gd name="connsiteY29-5046" fmla="*/ 604535 h 1046071"/>
              <a:gd name="connsiteX30-5047" fmla="*/ 11563248 w 12292893"/>
              <a:gd name="connsiteY30-5048" fmla="*/ 482269 h 1046071"/>
              <a:gd name="connsiteX31-5049" fmla="*/ 11562874 w 12292893"/>
              <a:gd name="connsiteY31-5050" fmla="*/ 474230 h 1046071"/>
              <a:gd name="connsiteX32-5051" fmla="*/ 11559135 w 12292893"/>
              <a:gd name="connsiteY32-5052" fmla="*/ 473903 h 1046071"/>
              <a:gd name="connsiteX33-5053" fmla="*/ 11566614 w 12292893"/>
              <a:gd name="connsiteY33-5054" fmla="*/ 432915 h 1046071"/>
              <a:gd name="connsiteX34-5055" fmla="*/ 11534832 w 12292893"/>
              <a:gd name="connsiteY34-5056" fmla="*/ 477783 h 1046071"/>
              <a:gd name="connsiteX35-5057" fmla="*/ 11566614 w 12292893"/>
              <a:gd name="connsiteY35-5058" fmla="*/ 432915 h 1046071"/>
              <a:gd name="connsiteX36-5059" fmla="*/ 11397236 w 12292893"/>
              <a:gd name="connsiteY36-5060" fmla="*/ 427493 h 1046071"/>
              <a:gd name="connsiteX37-5061" fmla="*/ 11415558 w 12292893"/>
              <a:gd name="connsiteY37-5062" fmla="*/ 452544 h 1046071"/>
              <a:gd name="connsiteX38-5063" fmla="*/ 11502676 w 12292893"/>
              <a:gd name="connsiteY38-5064" fmla="*/ 486756 h 1046071"/>
              <a:gd name="connsiteX39-5065" fmla="*/ 11513333 w 12292893"/>
              <a:gd name="connsiteY39-5066" fmla="*/ 482269 h 1046071"/>
              <a:gd name="connsiteX40-5067" fmla="*/ 11520063 w 12292893"/>
              <a:gd name="connsiteY40-5068" fmla="*/ 459835 h 1046071"/>
              <a:gd name="connsiteX41-5069" fmla="*/ 11397236 w 12292893"/>
              <a:gd name="connsiteY41-5070" fmla="*/ 427493 h 1046071"/>
              <a:gd name="connsiteX42-5071" fmla="*/ 10946687 w 12292893"/>
              <a:gd name="connsiteY42-5072" fmla="*/ 423941 h 1046071"/>
              <a:gd name="connsiteX43-5073" fmla="*/ 10942386 w 12292893"/>
              <a:gd name="connsiteY43-5074" fmla="*/ 428241 h 1046071"/>
              <a:gd name="connsiteX44-5075" fmla="*/ 10897893 w 12292893"/>
              <a:gd name="connsiteY44-5076" fmla="*/ 500778 h 1046071"/>
              <a:gd name="connsiteX45-5077" fmla="*/ 10888732 w 12292893"/>
              <a:gd name="connsiteY45-5078" fmla="*/ 530876 h 1046071"/>
              <a:gd name="connsiteX46-5079" fmla="*/ 10876394 w 12292893"/>
              <a:gd name="connsiteY46-5080" fmla="*/ 565275 h 1046071"/>
              <a:gd name="connsiteX47-5081" fmla="*/ 10840686 w 12292893"/>
              <a:gd name="connsiteY47-5082" fmla="*/ 659311 h 1046071"/>
              <a:gd name="connsiteX48-5083" fmla="*/ 10840312 w 12292893"/>
              <a:gd name="connsiteY48-5084" fmla="*/ 679689 h 1046071"/>
              <a:gd name="connsiteX49-5085" fmla="*/ 10848164 w 12292893"/>
              <a:gd name="connsiteY49-5086" fmla="*/ 687167 h 1046071"/>
              <a:gd name="connsiteX50-5087" fmla="*/ 10866859 w 12292893"/>
              <a:gd name="connsiteY50-5088" fmla="*/ 686606 h 1046071"/>
              <a:gd name="connsiteX51-5089" fmla="*/ 11009689 w 12292893"/>
              <a:gd name="connsiteY51-5090" fmla="*/ 686606 h 1046071"/>
              <a:gd name="connsiteX52-5091" fmla="*/ 11048948 w 12292893"/>
              <a:gd name="connsiteY52-5092" fmla="*/ 686980 h 1046071"/>
              <a:gd name="connsiteX53-5093" fmla="*/ 11054931 w 12292893"/>
              <a:gd name="connsiteY53-5094" fmla="*/ 681559 h 1046071"/>
              <a:gd name="connsiteX54-5095" fmla="*/ 10998846 w 12292893"/>
              <a:gd name="connsiteY54-5096" fmla="*/ 577240 h 1046071"/>
              <a:gd name="connsiteX55-5097" fmla="*/ 10985572 w 12292893"/>
              <a:gd name="connsiteY55-5098" fmla="*/ 545459 h 1046071"/>
              <a:gd name="connsiteX56-5099" fmla="*/ 10981272 w 12292893"/>
              <a:gd name="connsiteY56-5100" fmla="*/ 514051 h 1046071"/>
              <a:gd name="connsiteX57-5101" fmla="*/ 10950238 w 12292893"/>
              <a:gd name="connsiteY57-5102" fmla="*/ 428989 h 1046071"/>
              <a:gd name="connsiteX58-5103" fmla="*/ 10946687 w 12292893"/>
              <a:gd name="connsiteY58-5104" fmla="*/ 423941 h 1046071"/>
              <a:gd name="connsiteX59-5105" fmla="*/ 11552779 w 12292893"/>
              <a:gd name="connsiteY59-5106" fmla="*/ 389729 h 1046071"/>
              <a:gd name="connsiteX60-5107" fmla="*/ 11548853 w 12292893"/>
              <a:gd name="connsiteY60-5108" fmla="*/ 393468 h 1046071"/>
              <a:gd name="connsiteX61-5109" fmla="*/ 11541375 w 12292893"/>
              <a:gd name="connsiteY61-5110" fmla="*/ 436654 h 1046071"/>
              <a:gd name="connsiteX62-5111" fmla="*/ 11544180 w 12292893"/>
              <a:gd name="connsiteY62-5112" fmla="*/ 440579 h 1046071"/>
              <a:gd name="connsiteX63-5113" fmla="*/ 11569604 w 12292893"/>
              <a:gd name="connsiteY63-5114" fmla="*/ 410854 h 1046071"/>
              <a:gd name="connsiteX64-5115" fmla="*/ 11552779 w 12292893"/>
              <a:gd name="connsiteY64-5116" fmla="*/ 389729 h 1046071"/>
              <a:gd name="connsiteX65-5117" fmla="*/ 10553296 w 12292893"/>
              <a:gd name="connsiteY65-5118" fmla="*/ 389238 h 1046071"/>
              <a:gd name="connsiteX66-5119" fmla="*/ 10546613 w 12292893"/>
              <a:gd name="connsiteY66-5120" fmla="*/ 392159 h 1046071"/>
              <a:gd name="connsiteX67-5121" fmla="*/ 10495015 w 12292893"/>
              <a:gd name="connsiteY67-5122" fmla="*/ 432540 h 1046071"/>
              <a:gd name="connsiteX68-5123" fmla="*/ 10419487 w 12292893"/>
              <a:gd name="connsiteY68-5124" fmla="*/ 513677 h 1046071"/>
              <a:gd name="connsiteX69-5125" fmla="*/ 10408831 w 12292893"/>
              <a:gd name="connsiteY69-5126" fmla="*/ 548824 h 1046071"/>
              <a:gd name="connsiteX70-5127" fmla="*/ 10406027 w 12292893"/>
              <a:gd name="connsiteY70-5128" fmla="*/ 564341 h 1046071"/>
              <a:gd name="connsiteX71-5129" fmla="*/ 10395183 w 12292893"/>
              <a:gd name="connsiteY71-5130" fmla="*/ 656881 h 1046071"/>
              <a:gd name="connsiteX72-5131" fmla="*/ 10400605 w 12292893"/>
              <a:gd name="connsiteY72-5132" fmla="*/ 701375 h 1046071"/>
              <a:gd name="connsiteX73-5133" fmla="*/ 10411448 w 12292893"/>
              <a:gd name="connsiteY73-5134" fmla="*/ 710910 h 1046071"/>
              <a:gd name="connsiteX74-5135" fmla="*/ 10487911 w 12292893"/>
              <a:gd name="connsiteY74-5136" fmla="*/ 705488 h 1046071"/>
              <a:gd name="connsiteX75-5137" fmla="*/ 10681778 w 12292893"/>
              <a:gd name="connsiteY75-5138" fmla="*/ 693336 h 1046071"/>
              <a:gd name="connsiteX76-5139" fmla="*/ 10697669 w 12292893"/>
              <a:gd name="connsiteY76-5140" fmla="*/ 681933 h 1046071"/>
              <a:gd name="connsiteX77-5141" fmla="*/ 10679348 w 12292893"/>
              <a:gd name="connsiteY77-5142" fmla="*/ 672585 h 1046071"/>
              <a:gd name="connsiteX78-5143" fmla="*/ 10589238 w 12292893"/>
              <a:gd name="connsiteY78-5144" fmla="*/ 551067 h 1046071"/>
              <a:gd name="connsiteX79-5145" fmla="*/ 10563812 w 12292893"/>
              <a:gd name="connsiteY79-5146" fmla="*/ 480213 h 1046071"/>
              <a:gd name="connsiteX80-5147" fmla="*/ 10556895 w 12292893"/>
              <a:gd name="connsiteY80-5148" fmla="*/ 395711 h 1046071"/>
              <a:gd name="connsiteX81-5149" fmla="*/ 10553296 w 12292893"/>
              <a:gd name="connsiteY81-5150" fmla="*/ 389238 h 1046071"/>
              <a:gd name="connsiteX82-5151" fmla="*/ 10641210 w 12292893"/>
              <a:gd name="connsiteY82-5152" fmla="*/ 347478 h 1046071"/>
              <a:gd name="connsiteX83-5153" fmla="*/ 10632984 w 12292893"/>
              <a:gd name="connsiteY83-5154" fmla="*/ 351404 h 1046071"/>
              <a:gd name="connsiteX84-5155" fmla="*/ 10627562 w 12292893"/>
              <a:gd name="connsiteY84-5156" fmla="*/ 370847 h 1046071"/>
              <a:gd name="connsiteX85-5157" fmla="*/ 10624197 w 12292893"/>
              <a:gd name="connsiteY85-5158" fmla="*/ 384494 h 1046071"/>
              <a:gd name="connsiteX86-5159" fmla="*/ 10619897 w 12292893"/>
              <a:gd name="connsiteY86-5160" fmla="*/ 408237 h 1046071"/>
              <a:gd name="connsiteX87-5161" fmla="*/ 10618402 w 12292893"/>
              <a:gd name="connsiteY87-5162" fmla="*/ 416276 h 1046071"/>
              <a:gd name="connsiteX88-5163" fmla="*/ 10614850 w 12292893"/>
              <a:gd name="connsiteY88-5164" fmla="*/ 491617 h 1046071"/>
              <a:gd name="connsiteX89-5165" fmla="*/ 10628684 w 12292893"/>
              <a:gd name="connsiteY89-5166" fmla="*/ 528446 h 1046071"/>
              <a:gd name="connsiteX90-5167" fmla="*/ 10636349 w 12292893"/>
              <a:gd name="connsiteY90-5168" fmla="*/ 543215 h 1046071"/>
              <a:gd name="connsiteX91-5169" fmla="*/ 10660466 w 12292893"/>
              <a:gd name="connsiteY91-5170" fmla="*/ 592383 h 1046071"/>
              <a:gd name="connsiteX92-5171" fmla="*/ 10713372 w 12292893"/>
              <a:gd name="connsiteY92-5172" fmla="*/ 648842 h 1046071"/>
              <a:gd name="connsiteX93-5173" fmla="*/ 10729824 w 12292893"/>
              <a:gd name="connsiteY93-5174" fmla="*/ 672024 h 1046071"/>
              <a:gd name="connsiteX94-5175" fmla="*/ 10734685 w 12292893"/>
              <a:gd name="connsiteY94-5176" fmla="*/ 678567 h 1046071"/>
              <a:gd name="connsiteX95-5177" fmla="*/ 10779366 w 12292893"/>
              <a:gd name="connsiteY95-5178" fmla="*/ 690719 h 1046071"/>
              <a:gd name="connsiteX96-5179" fmla="*/ 10807409 w 12292893"/>
              <a:gd name="connsiteY96-5180" fmla="*/ 669781 h 1046071"/>
              <a:gd name="connsiteX97-5181" fmla="*/ 10813204 w 12292893"/>
              <a:gd name="connsiteY97-5182" fmla="*/ 655012 h 1046071"/>
              <a:gd name="connsiteX98-5183" fmla="*/ 10833956 w 12292893"/>
              <a:gd name="connsiteY98-5184" fmla="*/ 531811 h 1046071"/>
              <a:gd name="connsiteX99-5185" fmla="*/ 10842742 w 12292893"/>
              <a:gd name="connsiteY99-5186" fmla="*/ 502086 h 1046071"/>
              <a:gd name="connsiteX100-5187" fmla="*/ 10859754 w 12292893"/>
              <a:gd name="connsiteY100-5188" fmla="*/ 474604 h 1046071"/>
              <a:gd name="connsiteX101-5189" fmla="*/ 10892658 w 12292893"/>
              <a:gd name="connsiteY101-5190" fmla="*/ 368790 h 1046071"/>
              <a:gd name="connsiteX102-5191" fmla="*/ 10885180 w 12292893"/>
              <a:gd name="connsiteY102-5192" fmla="*/ 362621 h 1046071"/>
              <a:gd name="connsiteX103-5193" fmla="*/ 10836199 w 12292893"/>
              <a:gd name="connsiteY103-5194" fmla="*/ 374025 h 1046071"/>
              <a:gd name="connsiteX104-5195" fmla="*/ 10791518 w 12292893"/>
              <a:gd name="connsiteY104-5196" fmla="*/ 379634 h 1046071"/>
              <a:gd name="connsiteX105-5197" fmla="*/ 10745154 w 12292893"/>
              <a:gd name="connsiteY105-5198" fmla="*/ 377016 h 1046071"/>
              <a:gd name="connsiteX106-5199" fmla="*/ 10727020 w 12292893"/>
              <a:gd name="connsiteY106-5200" fmla="*/ 374586 h 1046071"/>
              <a:gd name="connsiteX107-5201" fmla="*/ 10711503 w 12292893"/>
              <a:gd name="connsiteY107-5202" fmla="*/ 371408 h 1046071"/>
              <a:gd name="connsiteX108-5203" fmla="*/ 10693369 w 12292893"/>
              <a:gd name="connsiteY108-5204" fmla="*/ 367108 h 1046071"/>
              <a:gd name="connsiteX109-5205" fmla="*/ 10653735 w 12292893"/>
              <a:gd name="connsiteY109-5206" fmla="*/ 352713 h 1046071"/>
              <a:gd name="connsiteX110-5207" fmla="*/ 10641210 w 12292893"/>
              <a:gd name="connsiteY110-5208" fmla="*/ 347478 h 1046071"/>
              <a:gd name="connsiteX111-5209" fmla="*/ 10369758 w 12292893"/>
              <a:gd name="connsiteY111-5210" fmla="*/ 338879 h 1046071"/>
              <a:gd name="connsiteX112-5211" fmla="*/ 10362654 w 12292893"/>
              <a:gd name="connsiteY112-5212" fmla="*/ 357948 h 1046071"/>
              <a:gd name="connsiteX113-5213" fmla="*/ 10364898 w 12292893"/>
              <a:gd name="connsiteY113-5214" fmla="*/ 358695 h 1046071"/>
              <a:gd name="connsiteX114-5215" fmla="*/ 10369758 w 12292893"/>
              <a:gd name="connsiteY114-5216" fmla="*/ 338879 h 1046071"/>
              <a:gd name="connsiteX115-5217" fmla="*/ 11346424 w 12292893"/>
              <a:gd name="connsiteY115-5218" fmla="*/ 288619 h 1046071"/>
              <a:gd name="connsiteX116-5219" fmla="*/ 11350474 w 12292893"/>
              <a:gd name="connsiteY116-5220" fmla="*/ 306943 h 1046071"/>
              <a:gd name="connsiteX117-5221" fmla="*/ 11351060 w 12292893"/>
              <a:gd name="connsiteY117-5222" fmla="*/ 322053 h 1046071"/>
              <a:gd name="connsiteX118-5223" fmla="*/ 11346424 w 12292893"/>
              <a:gd name="connsiteY118-5224" fmla="*/ 288619 h 1046071"/>
              <a:gd name="connsiteX119-5225" fmla="*/ 11349751 w 12292893"/>
              <a:gd name="connsiteY119-5226" fmla="*/ 159406 h 1046071"/>
              <a:gd name="connsiteX120-5227" fmla="*/ 11338160 w 12292893"/>
              <a:gd name="connsiteY120-5228" fmla="*/ 178288 h 1046071"/>
              <a:gd name="connsiteX121-5229" fmla="*/ 11336104 w 12292893"/>
              <a:gd name="connsiteY121-5230" fmla="*/ 214183 h 1046071"/>
              <a:gd name="connsiteX122-5231" fmla="*/ 11346424 w 12292893"/>
              <a:gd name="connsiteY122-5232" fmla="*/ 288619 h 1046071"/>
              <a:gd name="connsiteX123-5233" fmla="*/ 11329934 w 12292893"/>
              <a:gd name="connsiteY123-5234" fmla="*/ 213996 h 1046071"/>
              <a:gd name="connsiteX124-5235" fmla="*/ 11331617 w 12292893"/>
              <a:gd name="connsiteY124-5236" fmla="*/ 176232 h 1046071"/>
              <a:gd name="connsiteX125-5237" fmla="*/ 11330682 w 12292893"/>
              <a:gd name="connsiteY125-5238" fmla="*/ 166697 h 1046071"/>
              <a:gd name="connsiteX126-5239" fmla="*/ 11320587 w 12292893"/>
              <a:gd name="connsiteY126-5240" fmla="*/ 169315 h 1046071"/>
              <a:gd name="connsiteX127-5241" fmla="*/ 11315166 w 12292893"/>
              <a:gd name="connsiteY127-5242" fmla="*/ 172680 h 1046071"/>
              <a:gd name="connsiteX128-5243" fmla="*/ 11277776 w 12292893"/>
              <a:gd name="connsiteY128-5244" fmla="*/ 204461 h 1046071"/>
              <a:gd name="connsiteX129-5245" fmla="*/ 11265436 w 12292893"/>
              <a:gd name="connsiteY129-5246" fmla="*/ 217174 h 1046071"/>
              <a:gd name="connsiteX130-5247" fmla="*/ 11199630 w 12292893"/>
              <a:gd name="connsiteY130-5248" fmla="*/ 287467 h 1046071"/>
              <a:gd name="connsiteX131-5249" fmla="*/ 11051004 w 12292893"/>
              <a:gd name="connsiteY131-5250" fmla="*/ 311958 h 1046071"/>
              <a:gd name="connsiteX132-5251" fmla="*/ 11045770 w 12292893"/>
              <a:gd name="connsiteY132-5252" fmla="*/ 310088 h 1046071"/>
              <a:gd name="connsiteX133-5253" fmla="*/ 11027636 w 12292893"/>
              <a:gd name="connsiteY133-5254" fmla="*/ 345983 h 1046071"/>
              <a:gd name="connsiteX134-5255" fmla="*/ 11014175 w 12292893"/>
              <a:gd name="connsiteY134-5256" fmla="*/ 376643 h 1046071"/>
              <a:gd name="connsiteX135-5257" fmla="*/ 11019036 w 12292893"/>
              <a:gd name="connsiteY135-5258" fmla="*/ 430484 h 1046071"/>
              <a:gd name="connsiteX136-5259" fmla="*/ 11019036 w 12292893"/>
              <a:gd name="connsiteY136-5260" fmla="*/ 430671 h 1046071"/>
              <a:gd name="connsiteX137-5261" fmla="*/ 11019784 w 12292893"/>
              <a:gd name="connsiteY137-5262" fmla="*/ 435158 h 1046071"/>
              <a:gd name="connsiteX138-5263" fmla="*/ 11028197 w 12292893"/>
              <a:gd name="connsiteY138-5264" fmla="*/ 513490 h 1046071"/>
              <a:gd name="connsiteX139-5265" fmla="*/ 11049322 w 12292893"/>
              <a:gd name="connsiteY139-5266" fmla="*/ 556676 h 1046071"/>
              <a:gd name="connsiteX140-5267" fmla="*/ 11049883 w 12292893"/>
              <a:gd name="connsiteY140-5268" fmla="*/ 566023 h 1046071"/>
              <a:gd name="connsiteX141-5269" fmla="*/ 11085590 w 12292893"/>
              <a:gd name="connsiteY141-5270" fmla="*/ 679128 h 1046071"/>
              <a:gd name="connsiteX142-5271" fmla="*/ 11104472 w 12292893"/>
              <a:gd name="connsiteY142-5272" fmla="*/ 689971 h 1046071"/>
              <a:gd name="connsiteX143-5273" fmla="*/ 11317035 w 12292893"/>
              <a:gd name="connsiteY143-5274" fmla="*/ 699880 h 1046071"/>
              <a:gd name="connsiteX144-5275" fmla="*/ 11460986 w 12292893"/>
              <a:gd name="connsiteY144-5276" fmla="*/ 711097 h 1046071"/>
              <a:gd name="connsiteX145-5277" fmla="*/ 11472764 w 12292893"/>
              <a:gd name="connsiteY145-5278" fmla="*/ 703993 h 1046071"/>
              <a:gd name="connsiteX146-5279" fmla="*/ 11480056 w 12292893"/>
              <a:gd name="connsiteY146-5280" fmla="*/ 653703 h 1046071"/>
              <a:gd name="connsiteX147-5281" fmla="*/ 11491272 w 12292893"/>
              <a:gd name="connsiteY147-5282" fmla="*/ 594066 h 1046071"/>
              <a:gd name="connsiteX148-5283" fmla="*/ 11500620 w 12292893"/>
              <a:gd name="connsiteY148-5284" fmla="*/ 565649 h 1046071"/>
              <a:gd name="connsiteX149-5285" fmla="*/ 11508659 w 12292893"/>
              <a:gd name="connsiteY149-5286" fmla="*/ 503582 h 1046071"/>
              <a:gd name="connsiteX150-5287" fmla="*/ 11499124 w 12292893"/>
              <a:gd name="connsiteY150-5288" fmla="*/ 492925 h 1046071"/>
              <a:gd name="connsiteX151-5289" fmla="*/ 11412193 w 12292893"/>
              <a:gd name="connsiteY151-5290" fmla="*/ 457405 h 1046071"/>
              <a:gd name="connsiteX152-5291" fmla="*/ 11392189 w 12292893"/>
              <a:gd name="connsiteY152-5292" fmla="*/ 434036 h 1046071"/>
              <a:gd name="connsiteX153-5293" fmla="*/ 11392002 w 12292893"/>
              <a:gd name="connsiteY153-5294" fmla="*/ 434223 h 1046071"/>
              <a:gd name="connsiteX154-5295" fmla="*/ 11380785 w 12292893"/>
              <a:gd name="connsiteY154-5296" fmla="*/ 413845 h 1046071"/>
              <a:gd name="connsiteX155-5297" fmla="*/ 11366950 w 12292893"/>
              <a:gd name="connsiteY155-5298" fmla="*/ 381503 h 1046071"/>
              <a:gd name="connsiteX156-5299" fmla="*/ 11350474 w 12292893"/>
              <a:gd name="connsiteY156-5300" fmla="*/ 306943 h 1046071"/>
              <a:gd name="connsiteX157-5301" fmla="*/ 11346947 w 12292893"/>
              <a:gd name="connsiteY157-5302" fmla="*/ 216052 h 1046071"/>
              <a:gd name="connsiteX158-5303" fmla="*/ 11352369 w 12292893"/>
              <a:gd name="connsiteY158-5304" fmla="*/ 178475 h 1046071"/>
              <a:gd name="connsiteX159-5305" fmla="*/ 11354986 w 12292893"/>
              <a:gd name="connsiteY159-5306" fmla="*/ 164828 h 1046071"/>
              <a:gd name="connsiteX160-5307" fmla="*/ 11349751 w 12292893"/>
              <a:gd name="connsiteY160-5308" fmla="*/ 159406 h 1046071"/>
              <a:gd name="connsiteX161-5309" fmla="*/ 10931520 w 12292893"/>
              <a:gd name="connsiteY161-5310" fmla="*/ 265 h 1046071"/>
              <a:gd name="connsiteX162-5311" fmla="*/ 10940144 w 12292893"/>
              <a:gd name="connsiteY162-5312" fmla="*/ 2929 h 1046071"/>
              <a:gd name="connsiteX163-5313" fmla="*/ 10943321 w 12292893"/>
              <a:gd name="connsiteY163-5314" fmla="*/ 6668 h 1046071"/>
              <a:gd name="connsiteX164-5315" fmla="*/ 10943695 w 12292893"/>
              <a:gd name="connsiteY164-5316" fmla="*/ 30224 h 1046071"/>
              <a:gd name="connsiteX165-5317" fmla="*/ 10937526 w 12292893"/>
              <a:gd name="connsiteY165-5318" fmla="*/ 48731 h 1046071"/>
              <a:gd name="connsiteX166-5319" fmla="*/ 10936218 w 12292893"/>
              <a:gd name="connsiteY166-5320" fmla="*/ 54901 h 1046071"/>
              <a:gd name="connsiteX167-5321" fmla="*/ 10930983 w 12292893"/>
              <a:gd name="connsiteY167-5322" fmla="*/ 47797 h 1046071"/>
              <a:gd name="connsiteX168-5323" fmla="*/ 10930422 w 12292893"/>
              <a:gd name="connsiteY168-5324" fmla="*/ 68175 h 1046071"/>
              <a:gd name="connsiteX169-5325" fmla="*/ 10937713 w 12292893"/>
              <a:gd name="connsiteY169-5326" fmla="*/ 79765 h 1046071"/>
              <a:gd name="connsiteX170-5327" fmla="*/ 10973794 w 12292893"/>
              <a:gd name="connsiteY170-5328" fmla="*/ 105751 h 1046071"/>
              <a:gd name="connsiteX171-5329" fmla="*/ 10977346 w 12292893"/>
              <a:gd name="connsiteY171-5330" fmla="*/ 109864 h 1046071"/>
              <a:gd name="connsiteX172-5331" fmla="*/ 11013802 w 12292893"/>
              <a:gd name="connsiteY172-5332" fmla="*/ 137159 h 1046071"/>
              <a:gd name="connsiteX173-5333" fmla="*/ 11039975 w 12292893"/>
              <a:gd name="connsiteY173-5334" fmla="*/ 163145 h 1046071"/>
              <a:gd name="connsiteX174-5335" fmla="*/ 11087834 w 12292893"/>
              <a:gd name="connsiteY174-5336" fmla="*/ 197731 h 1046071"/>
              <a:gd name="connsiteX175-5337" fmla="*/ 11181870 w 12292893"/>
              <a:gd name="connsiteY175-5338" fmla="*/ 189131 h 1046071"/>
              <a:gd name="connsiteX176-5339" fmla="*/ 11210660 w 12292893"/>
              <a:gd name="connsiteY176-5340" fmla="*/ 156041 h 1046071"/>
              <a:gd name="connsiteX177-5341" fmla="*/ 11217204 w 12292893"/>
              <a:gd name="connsiteY177-5342" fmla="*/ 145011 h 1046071"/>
              <a:gd name="connsiteX178-5343" fmla="*/ 11235712 w 12292893"/>
              <a:gd name="connsiteY178-5344" fmla="*/ 107621 h 1046071"/>
              <a:gd name="connsiteX179-5345" fmla="*/ 11240946 w 12292893"/>
              <a:gd name="connsiteY179-5346" fmla="*/ 77335 h 1046071"/>
              <a:gd name="connsiteX180-5347" fmla="*/ 11252911 w 12292893"/>
              <a:gd name="connsiteY180-5348" fmla="*/ 63875 h 1046071"/>
              <a:gd name="connsiteX181-5349" fmla="*/ 11248798 w 12292893"/>
              <a:gd name="connsiteY181-5350" fmla="*/ 58827 h 1046071"/>
              <a:gd name="connsiteX182-5351" fmla="*/ 11254220 w 12292893"/>
              <a:gd name="connsiteY182-5352" fmla="*/ 58453 h 1046071"/>
              <a:gd name="connsiteX183-5353" fmla="*/ 11256650 w 12292893"/>
              <a:gd name="connsiteY183-5354" fmla="*/ 60136 h 1046071"/>
              <a:gd name="connsiteX184-5355" fmla="*/ 11279458 w 12292893"/>
              <a:gd name="connsiteY184-5356" fmla="*/ 63501 h 1046071"/>
              <a:gd name="connsiteX185-5357" fmla="*/ 11317035 w 12292893"/>
              <a:gd name="connsiteY185-5358" fmla="*/ 66305 h 1046071"/>
              <a:gd name="connsiteX186-5359" fmla="*/ 11329186 w 12292893"/>
              <a:gd name="connsiteY186-5360" fmla="*/ 70605 h 1046071"/>
              <a:gd name="connsiteX187-5361" fmla="*/ 11336665 w 12292893"/>
              <a:gd name="connsiteY187-5362" fmla="*/ 72848 h 1046071"/>
              <a:gd name="connsiteX188-5363" fmla="*/ 11374428 w 12292893"/>
              <a:gd name="connsiteY188-5364" fmla="*/ 73222 h 1046071"/>
              <a:gd name="connsiteX189-5365" fmla="*/ 11397236 w 12292893"/>
              <a:gd name="connsiteY189-5366" fmla="*/ 74157 h 1046071"/>
              <a:gd name="connsiteX190-5367" fmla="*/ 11411632 w 12292893"/>
              <a:gd name="connsiteY190-5368" fmla="*/ 80887 h 1046071"/>
              <a:gd name="connsiteX191-5369" fmla="*/ 11431822 w 12292893"/>
              <a:gd name="connsiteY191-5370" fmla="*/ 116595 h 1046071"/>
              <a:gd name="connsiteX192-5371" fmla="*/ 11428457 w 12292893"/>
              <a:gd name="connsiteY192-5372" fmla="*/ 136037 h 1046071"/>
              <a:gd name="connsiteX193-5373" fmla="*/ 11425092 w 12292893"/>
              <a:gd name="connsiteY193-5374" fmla="*/ 135103 h 1046071"/>
              <a:gd name="connsiteX194-5375" fmla="*/ 11421353 w 12292893"/>
              <a:gd name="connsiteY194-5376" fmla="*/ 139029 h 1046071"/>
              <a:gd name="connsiteX195-5377" fmla="*/ 11401350 w 12292893"/>
              <a:gd name="connsiteY195-5378" fmla="*/ 152489 h 1046071"/>
              <a:gd name="connsiteX196-5379" fmla="*/ 11380224 w 12292893"/>
              <a:gd name="connsiteY196-5380" fmla="*/ 155293 h 1046071"/>
              <a:gd name="connsiteX197-5381" fmla="*/ 11358912 w 12292893"/>
              <a:gd name="connsiteY197-5382" fmla="*/ 174549 h 1046071"/>
              <a:gd name="connsiteX198-5383" fmla="*/ 11358164 w 12292893"/>
              <a:gd name="connsiteY198-5384" fmla="*/ 181840 h 1046071"/>
              <a:gd name="connsiteX199-5385" fmla="*/ 11352742 w 12292893"/>
              <a:gd name="connsiteY199-5386" fmla="*/ 221100 h 1046071"/>
              <a:gd name="connsiteX200-5387" fmla="*/ 11351995 w 12292893"/>
              <a:gd name="connsiteY200-5388" fmla="*/ 256620 h 1046071"/>
              <a:gd name="connsiteX201-5389" fmla="*/ 11363399 w 12292893"/>
              <a:gd name="connsiteY201-5390" fmla="*/ 347104 h 1046071"/>
              <a:gd name="connsiteX202-5391" fmla="*/ 11399854 w 12292893"/>
              <a:gd name="connsiteY202-5392" fmla="*/ 420389 h 1046071"/>
              <a:gd name="connsiteX203-5393" fmla="*/ 11514454 w 12292893"/>
              <a:gd name="connsiteY203-5394" fmla="*/ 454975 h 1046071"/>
              <a:gd name="connsiteX204-5395" fmla="*/ 11525298 w 12292893"/>
              <a:gd name="connsiteY204-5396" fmla="*/ 443758 h 1046071"/>
              <a:gd name="connsiteX205-5397" fmla="*/ 11537449 w 12292893"/>
              <a:gd name="connsiteY205-5398" fmla="*/ 387299 h 1046071"/>
              <a:gd name="connsiteX206-5399" fmla="*/ 11538010 w 12292893"/>
              <a:gd name="connsiteY206-5400" fmla="*/ 373464 h 1046071"/>
              <a:gd name="connsiteX207-5401" fmla="*/ 11532402 w 12292893"/>
              <a:gd name="connsiteY207-5402" fmla="*/ 322614 h 1046071"/>
              <a:gd name="connsiteX208-5403" fmla="*/ 11533150 w 12292893"/>
              <a:gd name="connsiteY208-5404" fmla="*/ 320184 h 1046071"/>
              <a:gd name="connsiteX209-5405" fmla="*/ 11534271 w 12292893"/>
              <a:gd name="connsiteY209-5406" fmla="*/ 314949 h 1046071"/>
              <a:gd name="connsiteX210-5407" fmla="*/ 11551844 w 12292893"/>
              <a:gd name="connsiteY210-5408" fmla="*/ 281298 h 1046071"/>
              <a:gd name="connsiteX211-5409" fmla="*/ 11568109 w 12292893"/>
              <a:gd name="connsiteY211-5410" fmla="*/ 272137 h 1046071"/>
              <a:gd name="connsiteX212-5411" fmla="*/ 11574465 w 12292893"/>
              <a:gd name="connsiteY212-5412" fmla="*/ 255873 h 1046071"/>
              <a:gd name="connsiteX213-5413" fmla="*/ 11576709 w 12292893"/>
              <a:gd name="connsiteY213-5414" fmla="*/ 255312 h 1046071"/>
              <a:gd name="connsiteX214-5415" fmla="*/ 11578765 w 12292893"/>
              <a:gd name="connsiteY214-5416" fmla="*/ 239608 h 1046071"/>
              <a:gd name="connsiteX215-5417" fmla="*/ 11575587 w 12292893"/>
              <a:gd name="connsiteY215-5418" fmla="*/ 231756 h 1046071"/>
              <a:gd name="connsiteX216-5419" fmla="*/ 11567735 w 12292893"/>
              <a:gd name="connsiteY216-5420" fmla="*/ 236430 h 1046071"/>
              <a:gd name="connsiteX217-5421" fmla="*/ 11562688 w 12292893"/>
              <a:gd name="connsiteY217-5422" fmla="*/ 238486 h 1046071"/>
              <a:gd name="connsiteX218-5423" fmla="*/ 11563248 w 12292893"/>
              <a:gd name="connsiteY218-5424" fmla="*/ 208948 h 1046071"/>
              <a:gd name="connsiteX219-5425" fmla="*/ 11576522 w 12292893"/>
              <a:gd name="connsiteY219-5426" fmla="*/ 198666 h 1046071"/>
              <a:gd name="connsiteX220-5427" fmla="*/ 11578952 w 12292893"/>
              <a:gd name="connsiteY220-5428" fmla="*/ 186140 h 1046071"/>
              <a:gd name="connsiteX221-5429" fmla="*/ 11571100 w 12292893"/>
              <a:gd name="connsiteY221-5430" fmla="*/ 171184 h 1046071"/>
              <a:gd name="connsiteX222-5431" fmla="*/ 11574465 w 12292893"/>
              <a:gd name="connsiteY222-5432" fmla="*/ 153050 h 1046071"/>
              <a:gd name="connsiteX223-5433" fmla="*/ 11578578 w 12292893"/>
              <a:gd name="connsiteY223-5434" fmla="*/ 129868 h 1046071"/>
              <a:gd name="connsiteX224-5435" fmla="*/ 11575400 w 12292893"/>
              <a:gd name="connsiteY224-5436" fmla="*/ 124073 h 1046071"/>
              <a:gd name="connsiteX225-5437" fmla="*/ 11572409 w 12292893"/>
              <a:gd name="connsiteY225-5438" fmla="*/ 124073 h 1046071"/>
              <a:gd name="connsiteX226-5439" fmla="*/ 11572409 w 12292893"/>
              <a:gd name="connsiteY226-5440" fmla="*/ 122390 h 1046071"/>
              <a:gd name="connsiteX227-5441" fmla="*/ 11582878 w 12292893"/>
              <a:gd name="connsiteY227-5442" fmla="*/ 105004 h 1046071"/>
              <a:gd name="connsiteX228-5443" fmla="*/ 11595591 w 12292893"/>
              <a:gd name="connsiteY228-5444" fmla="*/ 97339 h 1046071"/>
              <a:gd name="connsiteX229-5445" fmla="*/ 11666258 w 12292893"/>
              <a:gd name="connsiteY229-5446" fmla="*/ 134916 h 1046071"/>
              <a:gd name="connsiteX230-5447" fmla="*/ 11667754 w 12292893"/>
              <a:gd name="connsiteY230-5448" fmla="*/ 137159 h 1046071"/>
              <a:gd name="connsiteX231-5449" fmla="*/ 11668875 w 12292893"/>
              <a:gd name="connsiteY231-5450" fmla="*/ 163893 h 1046071"/>
              <a:gd name="connsiteX232-5451" fmla="*/ 11675231 w 12292893"/>
              <a:gd name="connsiteY232-5452" fmla="*/ 182588 h 1046071"/>
              <a:gd name="connsiteX233-5453" fmla="*/ 11694861 w 12292893"/>
              <a:gd name="connsiteY233-5454" fmla="*/ 195114 h 1046071"/>
              <a:gd name="connsiteX234-5455" fmla="*/ 11716174 w 12292893"/>
              <a:gd name="connsiteY234-5456" fmla="*/ 226334 h 1046071"/>
              <a:gd name="connsiteX235-5457" fmla="*/ 11733747 w 12292893"/>
              <a:gd name="connsiteY235-5458" fmla="*/ 283167 h 1046071"/>
              <a:gd name="connsiteX236-5459" fmla="*/ 11737673 w 12292893"/>
              <a:gd name="connsiteY236-5460" fmla="*/ 337383 h 1046071"/>
              <a:gd name="connsiteX237-5461" fmla="*/ 11735804 w 12292893"/>
              <a:gd name="connsiteY237-5462" fmla="*/ 409172 h 1046071"/>
              <a:gd name="connsiteX238-5463" fmla="*/ 11742534 w 12292893"/>
              <a:gd name="connsiteY238-5464" fmla="*/ 502273 h 1046071"/>
              <a:gd name="connsiteX239-5465" fmla="*/ 11749451 w 12292893"/>
              <a:gd name="connsiteY239-5466" fmla="*/ 573875 h 1046071"/>
              <a:gd name="connsiteX240-5467" fmla="*/ 11743094 w 12292893"/>
              <a:gd name="connsiteY240-5468" fmla="*/ 614069 h 1046071"/>
              <a:gd name="connsiteX241-5469" fmla="*/ 11740477 w 12292893"/>
              <a:gd name="connsiteY241-5470" fmla="*/ 624539 h 1046071"/>
              <a:gd name="connsiteX242-5471" fmla="*/ 11732625 w 12292893"/>
              <a:gd name="connsiteY242-5472" fmla="*/ 663798 h 1046071"/>
              <a:gd name="connsiteX243-5473" fmla="*/ 11729634 w 12292893"/>
              <a:gd name="connsiteY243-5474" fmla="*/ 674080 h 1046071"/>
              <a:gd name="connsiteX244-5475" fmla="*/ 11712248 w 12292893"/>
              <a:gd name="connsiteY244-5476" fmla="*/ 697823 h 1046071"/>
              <a:gd name="connsiteX245-5477" fmla="*/ 11700283 w 12292893"/>
              <a:gd name="connsiteY245-5478" fmla="*/ 726240 h 1046071"/>
              <a:gd name="connsiteX246-5479" fmla="*/ 11704957 w 12292893"/>
              <a:gd name="connsiteY246-5480" fmla="*/ 730353 h 1046071"/>
              <a:gd name="connsiteX247-5481" fmla="*/ 11717330 w 12292893"/>
              <a:gd name="connsiteY247-5482" fmla="*/ 732929 h 1046071"/>
              <a:gd name="connsiteX248-5483" fmla="*/ 12192000 w 12292893"/>
              <a:gd name="connsiteY248-5484" fmla="*/ 732929 h 1046071"/>
              <a:gd name="connsiteX249-5485" fmla="*/ 12192000 w 12292893"/>
              <a:gd name="connsiteY249-5486" fmla="*/ 825550 h 1046071"/>
              <a:gd name="connsiteX250-5487" fmla="*/ 12205236 w 12292893"/>
              <a:gd name="connsiteY250-5488" fmla="*/ 832802 h 1046071"/>
              <a:gd name="connsiteX251-5489" fmla="*/ 12204487 w 12292893"/>
              <a:gd name="connsiteY251-5490" fmla="*/ 1036765 h 1046071"/>
              <a:gd name="connsiteX252-5491" fmla="*/ 12196822 w 12292893"/>
              <a:gd name="connsiteY252-5492" fmla="*/ 1044430 h 1046071"/>
              <a:gd name="connsiteX253-5493" fmla="*/ 0 w 12292893"/>
              <a:gd name="connsiteY253-5494" fmla="*/ 908775 h 1046071"/>
              <a:gd name="connsiteX254-5495" fmla="*/ 0 w 12292893"/>
              <a:gd name="connsiteY254-5496" fmla="*/ 732929 h 1046071"/>
              <a:gd name="connsiteX255-5497" fmla="*/ 10184483 w 12292893"/>
              <a:gd name="connsiteY255-5498" fmla="*/ 732929 h 1046071"/>
              <a:gd name="connsiteX256-5499" fmla="*/ 10336481 w 12292893"/>
              <a:gd name="connsiteY256-5500" fmla="*/ 714462 h 1046071"/>
              <a:gd name="connsiteX257-5501" fmla="*/ 10349568 w 12292893"/>
              <a:gd name="connsiteY257-5502" fmla="*/ 713901 h 1046071"/>
              <a:gd name="connsiteX258-5503" fmla="*/ 10356111 w 12292893"/>
              <a:gd name="connsiteY258-5504" fmla="*/ 709414 h 1046071"/>
              <a:gd name="connsiteX259-5505" fmla="*/ 10354615 w 12292893"/>
              <a:gd name="connsiteY259-5506" fmla="*/ 679128 h 1046071"/>
              <a:gd name="connsiteX260-5507" fmla="*/ 10358167 w 12292893"/>
              <a:gd name="connsiteY260-5508" fmla="*/ 520594 h 1046071"/>
              <a:gd name="connsiteX261-5509" fmla="*/ 10372188 w 12292893"/>
              <a:gd name="connsiteY261-5510" fmla="*/ 482269 h 1046071"/>
              <a:gd name="connsiteX262-5511" fmla="*/ 10396679 w 12292893"/>
              <a:gd name="connsiteY262-5512" fmla="*/ 451984 h 1046071"/>
              <a:gd name="connsiteX263-5513" fmla="*/ 10447903 w 12292893"/>
              <a:gd name="connsiteY263-5514" fmla="*/ 334765 h 1046071"/>
              <a:gd name="connsiteX264-5515" fmla="*/ 10448464 w 12292893"/>
              <a:gd name="connsiteY264-5516" fmla="*/ 261107 h 1046071"/>
              <a:gd name="connsiteX265-5517" fmla="*/ 10446408 w 12292893"/>
              <a:gd name="connsiteY265-5518" fmla="*/ 225774 h 1046071"/>
              <a:gd name="connsiteX266-5519" fmla="*/ 10448464 w 12292893"/>
              <a:gd name="connsiteY266-5520" fmla="*/ 215678 h 1046071"/>
              <a:gd name="connsiteX267-5521" fmla="*/ 10453512 w 12292893"/>
              <a:gd name="connsiteY267-5522" fmla="*/ 201096 h 1046071"/>
              <a:gd name="connsiteX268-5523" fmla="*/ 10442856 w 12292893"/>
              <a:gd name="connsiteY268-5524" fmla="*/ 229139 h 1046071"/>
              <a:gd name="connsiteX269-5525" fmla="*/ 10417991 w 12292893"/>
              <a:gd name="connsiteY269-5526" fmla="*/ 307471 h 1046071"/>
              <a:gd name="connsiteX270-5527" fmla="*/ 10413318 w 12292893"/>
              <a:gd name="connsiteY270-5528" fmla="*/ 312331 h 1046071"/>
              <a:gd name="connsiteX271-5529" fmla="*/ 10410513 w 12292893"/>
              <a:gd name="connsiteY271-5530" fmla="*/ 310649 h 1046071"/>
              <a:gd name="connsiteX272-5531" fmla="*/ 10388266 w 12292893"/>
              <a:gd name="connsiteY272-5532" fmla="*/ 406929 h 1046071"/>
              <a:gd name="connsiteX273-5533" fmla="*/ 10366767 w 12292893"/>
              <a:gd name="connsiteY273-5534" fmla="*/ 418706 h 1046071"/>
              <a:gd name="connsiteX274-5535" fmla="*/ 10364337 w 12292893"/>
              <a:gd name="connsiteY274-5536" fmla="*/ 417398 h 1046071"/>
              <a:gd name="connsiteX275-5537" fmla="*/ 10363963 w 12292893"/>
              <a:gd name="connsiteY275-5538" fmla="*/ 416650 h 1046071"/>
              <a:gd name="connsiteX276-5539" fmla="*/ 10365458 w 12292893"/>
              <a:gd name="connsiteY276-5540" fmla="*/ 415528 h 1046071"/>
              <a:gd name="connsiteX277-5541" fmla="*/ 10368263 w 12292893"/>
              <a:gd name="connsiteY277-5542" fmla="*/ 397768 h 1046071"/>
              <a:gd name="connsiteX278-5543" fmla="*/ 10360784 w 12292893"/>
              <a:gd name="connsiteY278-5544" fmla="*/ 413472 h 1046071"/>
              <a:gd name="connsiteX279-5545" fmla="*/ 10362841 w 12292893"/>
              <a:gd name="connsiteY279-5546" fmla="*/ 393468 h 1046071"/>
              <a:gd name="connsiteX280-5547" fmla="*/ 10356298 w 12292893"/>
              <a:gd name="connsiteY280-5548" fmla="*/ 413659 h 1046071"/>
              <a:gd name="connsiteX281-5549" fmla="*/ 10355737 w 12292893"/>
              <a:gd name="connsiteY281-5550" fmla="*/ 411041 h 1046071"/>
              <a:gd name="connsiteX282-5551" fmla="*/ 10356671 w 12292893"/>
              <a:gd name="connsiteY282-5552" fmla="*/ 393468 h 1046071"/>
              <a:gd name="connsiteX283-5553" fmla="*/ 10355176 w 12292893"/>
              <a:gd name="connsiteY283-5554" fmla="*/ 360004 h 1046071"/>
              <a:gd name="connsiteX284-5555" fmla="*/ 10369010 w 12292893"/>
              <a:gd name="connsiteY284-5556" fmla="*/ 311023 h 1046071"/>
              <a:gd name="connsiteX285-5557" fmla="*/ 10397053 w 12292893"/>
              <a:gd name="connsiteY285-5558" fmla="*/ 275129 h 1046071"/>
              <a:gd name="connsiteX286-5559" fmla="*/ 10414252 w 12292893"/>
              <a:gd name="connsiteY286-5560" fmla="*/ 237925 h 1046071"/>
              <a:gd name="connsiteX287-5561" fmla="*/ 10429582 w 12292893"/>
              <a:gd name="connsiteY287-5562" fmla="*/ 193244 h 1046071"/>
              <a:gd name="connsiteX288-5563" fmla="*/ 10435751 w 12292893"/>
              <a:gd name="connsiteY288-5564" fmla="*/ 178849 h 1046071"/>
              <a:gd name="connsiteX289-5565" fmla="*/ 10450521 w 12292893"/>
              <a:gd name="connsiteY289-5566" fmla="*/ 160902 h 1046071"/>
              <a:gd name="connsiteX290-5567" fmla="*/ 10481368 w 12292893"/>
              <a:gd name="connsiteY290-5568" fmla="*/ 133233 h 1046071"/>
              <a:gd name="connsiteX291-5569" fmla="*/ 10489406 w 12292893"/>
              <a:gd name="connsiteY291-5570" fmla="*/ 118277 h 1046071"/>
              <a:gd name="connsiteX292-5571" fmla="*/ 10506232 w 12292893"/>
              <a:gd name="connsiteY292-5572" fmla="*/ 95282 h 1046071"/>
              <a:gd name="connsiteX293-5573" fmla="*/ 10529227 w 12292893"/>
              <a:gd name="connsiteY293-5574" fmla="*/ 93039 h 1046071"/>
              <a:gd name="connsiteX294-5575" fmla="*/ 10577460 w 12292893"/>
              <a:gd name="connsiteY294-5576" fmla="*/ 80139 h 1046071"/>
              <a:gd name="connsiteX295-5577" fmla="*/ 10582321 w 12292893"/>
              <a:gd name="connsiteY295-5578" fmla="*/ 68361 h 1046071"/>
              <a:gd name="connsiteX296-5579" fmla="*/ 10581947 w 12292893"/>
              <a:gd name="connsiteY296-5580" fmla="*/ 62005 h 1046071"/>
              <a:gd name="connsiteX297-5581" fmla="*/ 10581572 w 12292893"/>
              <a:gd name="connsiteY297-5582" fmla="*/ 47984 h 1046071"/>
              <a:gd name="connsiteX298-5583" fmla="*/ 10576899 w 12292893"/>
              <a:gd name="connsiteY298-5584" fmla="*/ 34336 h 1046071"/>
              <a:gd name="connsiteX299-5585" fmla="*/ 10572599 w 12292893"/>
              <a:gd name="connsiteY299-5586" fmla="*/ 17137 h 1046071"/>
              <a:gd name="connsiteX300-5587" fmla="*/ 10579329 w 12292893"/>
              <a:gd name="connsiteY300-5588" fmla="*/ 1246 h 1046071"/>
              <a:gd name="connsiteX301-5589" fmla="*/ 10594846 w 12292893"/>
              <a:gd name="connsiteY301-5590" fmla="*/ 6107 h 1046071"/>
              <a:gd name="connsiteX302-5591" fmla="*/ 10632984 w 12292893"/>
              <a:gd name="connsiteY302-5592" fmla="*/ 23867 h 1046071"/>
              <a:gd name="connsiteX303-5593" fmla="*/ 10701595 w 12292893"/>
              <a:gd name="connsiteY303-5594" fmla="*/ 30971 h 1046071"/>
              <a:gd name="connsiteX304-5595" fmla="*/ 10770392 w 12292893"/>
              <a:gd name="connsiteY304-5596" fmla="*/ 33215 h 1046071"/>
              <a:gd name="connsiteX305-5597" fmla="*/ 10898080 w 12292893"/>
              <a:gd name="connsiteY305-5598" fmla="*/ 20689 h 1046071"/>
              <a:gd name="connsiteX306-5599" fmla="*/ 10923878 w 12292893"/>
              <a:gd name="connsiteY306-5600" fmla="*/ 5172 h 1046071"/>
              <a:gd name="connsiteX307-5601" fmla="*/ 10931520 w 12292893"/>
              <a:gd name="connsiteY307-5602" fmla="*/ 265 h 1046071"/>
              <a:gd name="connsiteX0-5603" fmla="*/ 11634616 w 12205236"/>
              <a:gd name="connsiteY0-5604" fmla="*/ 695510 h 1036765"/>
              <a:gd name="connsiteX1-5605" fmla="*/ 11628681 w 12205236"/>
              <a:gd name="connsiteY1-5606" fmla="*/ 699880 h 1036765"/>
              <a:gd name="connsiteX2-5607" fmla="*/ 11627185 w 12205236"/>
              <a:gd name="connsiteY2-5608" fmla="*/ 725492 h 1036765"/>
              <a:gd name="connsiteX3-5609" fmla="*/ 11644384 w 12205236"/>
              <a:gd name="connsiteY3-5610" fmla="*/ 729979 h 1036765"/>
              <a:gd name="connsiteX4-5611" fmla="*/ 11651863 w 12205236"/>
              <a:gd name="connsiteY4-5612" fmla="*/ 730913 h 1036765"/>
              <a:gd name="connsiteX5-5613" fmla="*/ 11663080 w 12205236"/>
              <a:gd name="connsiteY5-5614" fmla="*/ 719883 h 1036765"/>
              <a:gd name="connsiteX6-5615" fmla="*/ 11662519 w 12205236"/>
              <a:gd name="connsiteY6-5616" fmla="*/ 715209 h 1036765"/>
              <a:gd name="connsiteX7-5617" fmla="*/ 11641954 w 12205236"/>
              <a:gd name="connsiteY7-5618" fmla="*/ 696328 h 1036765"/>
              <a:gd name="connsiteX8-5619" fmla="*/ 11634616 w 12205236"/>
              <a:gd name="connsiteY8-5620" fmla="*/ 695510 h 1036765"/>
              <a:gd name="connsiteX9-5621" fmla="*/ 11559135 w 12205236"/>
              <a:gd name="connsiteY9-5622" fmla="*/ 473903 h 1036765"/>
              <a:gd name="connsiteX10-5623" fmla="*/ 11555396 w 12205236"/>
              <a:gd name="connsiteY10-5624" fmla="*/ 476100 h 1036765"/>
              <a:gd name="connsiteX11-5625" fmla="*/ 11542684 w 12205236"/>
              <a:gd name="connsiteY11-5626" fmla="*/ 481895 h 1036765"/>
              <a:gd name="connsiteX12-5627" fmla="*/ 11525110 w 12205236"/>
              <a:gd name="connsiteY12-5628" fmla="*/ 505078 h 1036765"/>
              <a:gd name="connsiteX13-5629" fmla="*/ 11524736 w 12205236"/>
              <a:gd name="connsiteY13-5630" fmla="*/ 515360 h 1036765"/>
              <a:gd name="connsiteX14-5631" fmla="*/ 11519876 w 12205236"/>
              <a:gd name="connsiteY14-5632" fmla="*/ 555928 h 1036765"/>
              <a:gd name="connsiteX15-5633" fmla="*/ 11506976 w 12205236"/>
              <a:gd name="connsiteY15-5634" fmla="*/ 603787 h 1036765"/>
              <a:gd name="connsiteX16-5635" fmla="*/ 11503611 w 12205236"/>
              <a:gd name="connsiteY16-5636" fmla="*/ 628652 h 1036765"/>
              <a:gd name="connsiteX17-5637" fmla="*/ 11498190 w 12205236"/>
              <a:gd name="connsiteY17-5638" fmla="*/ 677072 h 1036765"/>
              <a:gd name="connsiteX18-5639" fmla="*/ 11491646 w 12205236"/>
              <a:gd name="connsiteY18-5640" fmla="*/ 701375 h 1036765"/>
              <a:gd name="connsiteX19-5641" fmla="*/ 11500246 w 12205236"/>
              <a:gd name="connsiteY19-5642" fmla="*/ 714275 h 1036765"/>
              <a:gd name="connsiteX20-5643" fmla="*/ 11579139 w 12205236"/>
              <a:gd name="connsiteY20-5644" fmla="*/ 722314 h 1036765"/>
              <a:gd name="connsiteX21-5645" fmla="*/ 11601573 w 12205236"/>
              <a:gd name="connsiteY21-5646" fmla="*/ 701188 h 1036765"/>
              <a:gd name="connsiteX22-5647" fmla="*/ 11592039 w 12205236"/>
              <a:gd name="connsiteY22-5648" fmla="*/ 685298 h 1036765"/>
              <a:gd name="connsiteX23-5649" fmla="*/ 11574652 w 12205236"/>
              <a:gd name="connsiteY23-5650" fmla="*/ 650525 h 1036765"/>
              <a:gd name="connsiteX24-5651" fmla="*/ 11575400 w 12205236"/>
              <a:gd name="connsiteY24-5652" fmla="*/ 643234 h 1036765"/>
              <a:gd name="connsiteX25-5653" fmla="*/ 11572035 w 12205236"/>
              <a:gd name="connsiteY25-5654" fmla="*/ 635008 h 1036765"/>
              <a:gd name="connsiteX26-5655" fmla="*/ 11560257 w 12205236"/>
              <a:gd name="connsiteY26-5656" fmla="*/ 640990 h 1036765"/>
              <a:gd name="connsiteX27-5657" fmla="*/ 11552218 w 12205236"/>
              <a:gd name="connsiteY27-5658" fmla="*/ 643047 h 1036765"/>
              <a:gd name="connsiteX28-5659" fmla="*/ 11546797 w 12205236"/>
              <a:gd name="connsiteY28-5660" fmla="*/ 630708 h 1036765"/>
              <a:gd name="connsiteX29-5661" fmla="*/ 11548105 w 12205236"/>
              <a:gd name="connsiteY29-5662" fmla="*/ 604535 h 1036765"/>
              <a:gd name="connsiteX30-5663" fmla="*/ 11563248 w 12205236"/>
              <a:gd name="connsiteY30-5664" fmla="*/ 482269 h 1036765"/>
              <a:gd name="connsiteX31-5665" fmla="*/ 11562874 w 12205236"/>
              <a:gd name="connsiteY31-5666" fmla="*/ 474230 h 1036765"/>
              <a:gd name="connsiteX32-5667" fmla="*/ 11559135 w 12205236"/>
              <a:gd name="connsiteY32-5668" fmla="*/ 473903 h 1036765"/>
              <a:gd name="connsiteX33-5669" fmla="*/ 11566614 w 12205236"/>
              <a:gd name="connsiteY33-5670" fmla="*/ 432915 h 1036765"/>
              <a:gd name="connsiteX34-5671" fmla="*/ 11534832 w 12205236"/>
              <a:gd name="connsiteY34-5672" fmla="*/ 477783 h 1036765"/>
              <a:gd name="connsiteX35-5673" fmla="*/ 11566614 w 12205236"/>
              <a:gd name="connsiteY35-5674" fmla="*/ 432915 h 1036765"/>
              <a:gd name="connsiteX36-5675" fmla="*/ 11397236 w 12205236"/>
              <a:gd name="connsiteY36-5676" fmla="*/ 427493 h 1036765"/>
              <a:gd name="connsiteX37-5677" fmla="*/ 11415558 w 12205236"/>
              <a:gd name="connsiteY37-5678" fmla="*/ 452544 h 1036765"/>
              <a:gd name="connsiteX38-5679" fmla="*/ 11502676 w 12205236"/>
              <a:gd name="connsiteY38-5680" fmla="*/ 486756 h 1036765"/>
              <a:gd name="connsiteX39-5681" fmla="*/ 11513333 w 12205236"/>
              <a:gd name="connsiteY39-5682" fmla="*/ 482269 h 1036765"/>
              <a:gd name="connsiteX40-5683" fmla="*/ 11520063 w 12205236"/>
              <a:gd name="connsiteY40-5684" fmla="*/ 459835 h 1036765"/>
              <a:gd name="connsiteX41-5685" fmla="*/ 11397236 w 12205236"/>
              <a:gd name="connsiteY41-5686" fmla="*/ 427493 h 1036765"/>
              <a:gd name="connsiteX42-5687" fmla="*/ 10946687 w 12205236"/>
              <a:gd name="connsiteY42-5688" fmla="*/ 423941 h 1036765"/>
              <a:gd name="connsiteX43-5689" fmla="*/ 10942386 w 12205236"/>
              <a:gd name="connsiteY43-5690" fmla="*/ 428241 h 1036765"/>
              <a:gd name="connsiteX44-5691" fmla="*/ 10897893 w 12205236"/>
              <a:gd name="connsiteY44-5692" fmla="*/ 500778 h 1036765"/>
              <a:gd name="connsiteX45-5693" fmla="*/ 10888732 w 12205236"/>
              <a:gd name="connsiteY45-5694" fmla="*/ 530876 h 1036765"/>
              <a:gd name="connsiteX46-5695" fmla="*/ 10876394 w 12205236"/>
              <a:gd name="connsiteY46-5696" fmla="*/ 565275 h 1036765"/>
              <a:gd name="connsiteX47-5697" fmla="*/ 10840686 w 12205236"/>
              <a:gd name="connsiteY47-5698" fmla="*/ 659311 h 1036765"/>
              <a:gd name="connsiteX48-5699" fmla="*/ 10840312 w 12205236"/>
              <a:gd name="connsiteY48-5700" fmla="*/ 679689 h 1036765"/>
              <a:gd name="connsiteX49-5701" fmla="*/ 10848164 w 12205236"/>
              <a:gd name="connsiteY49-5702" fmla="*/ 687167 h 1036765"/>
              <a:gd name="connsiteX50-5703" fmla="*/ 10866859 w 12205236"/>
              <a:gd name="connsiteY50-5704" fmla="*/ 686606 h 1036765"/>
              <a:gd name="connsiteX51-5705" fmla="*/ 11009689 w 12205236"/>
              <a:gd name="connsiteY51-5706" fmla="*/ 686606 h 1036765"/>
              <a:gd name="connsiteX52-5707" fmla="*/ 11048948 w 12205236"/>
              <a:gd name="connsiteY52-5708" fmla="*/ 686980 h 1036765"/>
              <a:gd name="connsiteX53-5709" fmla="*/ 11054931 w 12205236"/>
              <a:gd name="connsiteY53-5710" fmla="*/ 681559 h 1036765"/>
              <a:gd name="connsiteX54-5711" fmla="*/ 10998846 w 12205236"/>
              <a:gd name="connsiteY54-5712" fmla="*/ 577240 h 1036765"/>
              <a:gd name="connsiteX55-5713" fmla="*/ 10985572 w 12205236"/>
              <a:gd name="connsiteY55-5714" fmla="*/ 545459 h 1036765"/>
              <a:gd name="connsiteX56-5715" fmla="*/ 10981272 w 12205236"/>
              <a:gd name="connsiteY56-5716" fmla="*/ 514051 h 1036765"/>
              <a:gd name="connsiteX57-5717" fmla="*/ 10950238 w 12205236"/>
              <a:gd name="connsiteY57-5718" fmla="*/ 428989 h 1036765"/>
              <a:gd name="connsiteX58-5719" fmla="*/ 10946687 w 12205236"/>
              <a:gd name="connsiteY58-5720" fmla="*/ 423941 h 1036765"/>
              <a:gd name="connsiteX59-5721" fmla="*/ 11552779 w 12205236"/>
              <a:gd name="connsiteY59-5722" fmla="*/ 389729 h 1036765"/>
              <a:gd name="connsiteX60-5723" fmla="*/ 11548853 w 12205236"/>
              <a:gd name="connsiteY60-5724" fmla="*/ 393468 h 1036765"/>
              <a:gd name="connsiteX61-5725" fmla="*/ 11541375 w 12205236"/>
              <a:gd name="connsiteY61-5726" fmla="*/ 436654 h 1036765"/>
              <a:gd name="connsiteX62-5727" fmla="*/ 11544180 w 12205236"/>
              <a:gd name="connsiteY62-5728" fmla="*/ 440579 h 1036765"/>
              <a:gd name="connsiteX63-5729" fmla="*/ 11569604 w 12205236"/>
              <a:gd name="connsiteY63-5730" fmla="*/ 410854 h 1036765"/>
              <a:gd name="connsiteX64-5731" fmla="*/ 11552779 w 12205236"/>
              <a:gd name="connsiteY64-5732" fmla="*/ 389729 h 1036765"/>
              <a:gd name="connsiteX65-5733" fmla="*/ 10553296 w 12205236"/>
              <a:gd name="connsiteY65-5734" fmla="*/ 389238 h 1036765"/>
              <a:gd name="connsiteX66-5735" fmla="*/ 10546613 w 12205236"/>
              <a:gd name="connsiteY66-5736" fmla="*/ 392159 h 1036765"/>
              <a:gd name="connsiteX67-5737" fmla="*/ 10495015 w 12205236"/>
              <a:gd name="connsiteY67-5738" fmla="*/ 432540 h 1036765"/>
              <a:gd name="connsiteX68-5739" fmla="*/ 10419487 w 12205236"/>
              <a:gd name="connsiteY68-5740" fmla="*/ 513677 h 1036765"/>
              <a:gd name="connsiteX69-5741" fmla="*/ 10408831 w 12205236"/>
              <a:gd name="connsiteY69-5742" fmla="*/ 548824 h 1036765"/>
              <a:gd name="connsiteX70-5743" fmla="*/ 10406027 w 12205236"/>
              <a:gd name="connsiteY70-5744" fmla="*/ 564341 h 1036765"/>
              <a:gd name="connsiteX71-5745" fmla="*/ 10395183 w 12205236"/>
              <a:gd name="connsiteY71-5746" fmla="*/ 656881 h 1036765"/>
              <a:gd name="connsiteX72-5747" fmla="*/ 10400605 w 12205236"/>
              <a:gd name="connsiteY72-5748" fmla="*/ 701375 h 1036765"/>
              <a:gd name="connsiteX73-5749" fmla="*/ 10411448 w 12205236"/>
              <a:gd name="connsiteY73-5750" fmla="*/ 710910 h 1036765"/>
              <a:gd name="connsiteX74-5751" fmla="*/ 10487911 w 12205236"/>
              <a:gd name="connsiteY74-5752" fmla="*/ 705488 h 1036765"/>
              <a:gd name="connsiteX75-5753" fmla="*/ 10681778 w 12205236"/>
              <a:gd name="connsiteY75-5754" fmla="*/ 693336 h 1036765"/>
              <a:gd name="connsiteX76-5755" fmla="*/ 10697669 w 12205236"/>
              <a:gd name="connsiteY76-5756" fmla="*/ 681933 h 1036765"/>
              <a:gd name="connsiteX77-5757" fmla="*/ 10679348 w 12205236"/>
              <a:gd name="connsiteY77-5758" fmla="*/ 672585 h 1036765"/>
              <a:gd name="connsiteX78-5759" fmla="*/ 10589238 w 12205236"/>
              <a:gd name="connsiteY78-5760" fmla="*/ 551067 h 1036765"/>
              <a:gd name="connsiteX79-5761" fmla="*/ 10563812 w 12205236"/>
              <a:gd name="connsiteY79-5762" fmla="*/ 480213 h 1036765"/>
              <a:gd name="connsiteX80-5763" fmla="*/ 10556895 w 12205236"/>
              <a:gd name="connsiteY80-5764" fmla="*/ 395711 h 1036765"/>
              <a:gd name="connsiteX81-5765" fmla="*/ 10553296 w 12205236"/>
              <a:gd name="connsiteY81-5766" fmla="*/ 389238 h 1036765"/>
              <a:gd name="connsiteX82-5767" fmla="*/ 10641210 w 12205236"/>
              <a:gd name="connsiteY82-5768" fmla="*/ 347478 h 1036765"/>
              <a:gd name="connsiteX83-5769" fmla="*/ 10632984 w 12205236"/>
              <a:gd name="connsiteY83-5770" fmla="*/ 351404 h 1036765"/>
              <a:gd name="connsiteX84-5771" fmla="*/ 10627562 w 12205236"/>
              <a:gd name="connsiteY84-5772" fmla="*/ 370847 h 1036765"/>
              <a:gd name="connsiteX85-5773" fmla="*/ 10624197 w 12205236"/>
              <a:gd name="connsiteY85-5774" fmla="*/ 384494 h 1036765"/>
              <a:gd name="connsiteX86-5775" fmla="*/ 10619897 w 12205236"/>
              <a:gd name="connsiteY86-5776" fmla="*/ 408237 h 1036765"/>
              <a:gd name="connsiteX87-5777" fmla="*/ 10618402 w 12205236"/>
              <a:gd name="connsiteY87-5778" fmla="*/ 416276 h 1036765"/>
              <a:gd name="connsiteX88-5779" fmla="*/ 10614850 w 12205236"/>
              <a:gd name="connsiteY88-5780" fmla="*/ 491617 h 1036765"/>
              <a:gd name="connsiteX89-5781" fmla="*/ 10628684 w 12205236"/>
              <a:gd name="connsiteY89-5782" fmla="*/ 528446 h 1036765"/>
              <a:gd name="connsiteX90-5783" fmla="*/ 10636349 w 12205236"/>
              <a:gd name="connsiteY90-5784" fmla="*/ 543215 h 1036765"/>
              <a:gd name="connsiteX91-5785" fmla="*/ 10660466 w 12205236"/>
              <a:gd name="connsiteY91-5786" fmla="*/ 592383 h 1036765"/>
              <a:gd name="connsiteX92-5787" fmla="*/ 10713372 w 12205236"/>
              <a:gd name="connsiteY92-5788" fmla="*/ 648842 h 1036765"/>
              <a:gd name="connsiteX93-5789" fmla="*/ 10729824 w 12205236"/>
              <a:gd name="connsiteY93-5790" fmla="*/ 672024 h 1036765"/>
              <a:gd name="connsiteX94-5791" fmla="*/ 10734685 w 12205236"/>
              <a:gd name="connsiteY94-5792" fmla="*/ 678567 h 1036765"/>
              <a:gd name="connsiteX95-5793" fmla="*/ 10779366 w 12205236"/>
              <a:gd name="connsiteY95-5794" fmla="*/ 690719 h 1036765"/>
              <a:gd name="connsiteX96-5795" fmla="*/ 10807409 w 12205236"/>
              <a:gd name="connsiteY96-5796" fmla="*/ 669781 h 1036765"/>
              <a:gd name="connsiteX97-5797" fmla="*/ 10813204 w 12205236"/>
              <a:gd name="connsiteY97-5798" fmla="*/ 655012 h 1036765"/>
              <a:gd name="connsiteX98-5799" fmla="*/ 10833956 w 12205236"/>
              <a:gd name="connsiteY98-5800" fmla="*/ 531811 h 1036765"/>
              <a:gd name="connsiteX99-5801" fmla="*/ 10842742 w 12205236"/>
              <a:gd name="connsiteY99-5802" fmla="*/ 502086 h 1036765"/>
              <a:gd name="connsiteX100-5803" fmla="*/ 10859754 w 12205236"/>
              <a:gd name="connsiteY100-5804" fmla="*/ 474604 h 1036765"/>
              <a:gd name="connsiteX101-5805" fmla="*/ 10892658 w 12205236"/>
              <a:gd name="connsiteY101-5806" fmla="*/ 368790 h 1036765"/>
              <a:gd name="connsiteX102-5807" fmla="*/ 10885180 w 12205236"/>
              <a:gd name="connsiteY102-5808" fmla="*/ 362621 h 1036765"/>
              <a:gd name="connsiteX103-5809" fmla="*/ 10836199 w 12205236"/>
              <a:gd name="connsiteY103-5810" fmla="*/ 374025 h 1036765"/>
              <a:gd name="connsiteX104-5811" fmla="*/ 10791518 w 12205236"/>
              <a:gd name="connsiteY104-5812" fmla="*/ 379634 h 1036765"/>
              <a:gd name="connsiteX105-5813" fmla="*/ 10745154 w 12205236"/>
              <a:gd name="connsiteY105-5814" fmla="*/ 377016 h 1036765"/>
              <a:gd name="connsiteX106-5815" fmla="*/ 10727020 w 12205236"/>
              <a:gd name="connsiteY106-5816" fmla="*/ 374586 h 1036765"/>
              <a:gd name="connsiteX107-5817" fmla="*/ 10711503 w 12205236"/>
              <a:gd name="connsiteY107-5818" fmla="*/ 371408 h 1036765"/>
              <a:gd name="connsiteX108-5819" fmla="*/ 10693369 w 12205236"/>
              <a:gd name="connsiteY108-5820" fmla="*/ 367108 h 1036765"/>
              <a:gd name="connsiteX109-5821" fmla="*/ 10653735 w 12205236"/>
              <a:gd name="connsiteY109-5822" fmla="*/ 352713 h 1036765"/>
              <a:gd name="connsiteX110-5823" fmla="*/ 10641210 w 12205236"/>
              <a:gd name="connsiteY110-5824" fmla="*/ 347478 h 1036765"/>
              <a:gd name="connsiteX111-5825" fmla="*/ 10369758 w 12205236"/>
              <a:gd name="connsiteY111-5826" fmla="*/ 338879 h 1036765"/>
              <a:gd name="connsiteX112-5827" fmla="*/ 10362654 w 12205236"/>
              <a:gd name="connsiteY112-5828" fmla="*/ 357948 h 1036765"/>
              <a:gd name="connsiteX113-5829" fmla="*/ 10364898 w 12205236"/>
              <a:gd name="connsiteY113-5830" fmla="*/ 358695 h 1036765"/>
              <a:gd name="connsiteX114-5831" fmla="*/ 10369758 w 12205236"/>
              <a:gd name="connsiteY114-5832" fmla="*/ 338879 h 1036765"/>
              <a:gd name="connsiteX115-5833" fmla="*/ 11346424 w 12205236"/>
              <a:gd name="connsiteY115-5834" fmla="*/ 288619 h 1036765"/>
              <a:gd name="connsiteX116-5835" fmla="*/ 11350474 w 12205236"/>
              <a:gd name="connsiteY116-5836" fmla="*/ 306943 h 1036765"/>
              <a:gd name="connsiteX117-5837" fmla="*/ 11351060 w 12205236"/>
              <a:gd name="connsiteY117-5838" fmla="*/ 322053 h 1036765"/>
              <a:gd name="connsiteX118-5839" fmla="*/ 11346424 w 12205236"/>
              <a:gd name="connsiteY118-5840" fmla="*/ 288619 h 1036765"/>
              <a:gd name="connsiteX119-5841" fmla="*/ 11349751 w 12205236"/>
              <a:gd name="connsiteY119-5842" fmla="*/ 159406 h 1036765"/>
              <a:gd name="connsiteX120-5843" fmla="*/ 11338160 w 12205236"/>
              <a:gd name="connsiteY120-5844" fmla="*/ 178288 h 1036765"/>
              <a:gd name="connsiteX121-5845" fmla="*/ 11336104 w 12205236"/>
              <a:gd name="connsiteY121-5846" fmla="*/ 214183 h 1036765"/>
              <a:gd name="connsiteX122-5847" fmla="*/ 11346424 w 12205236"/>
              <a:gd name="connsiteY122-5848" fmla="*/ 288619 h 1036765"/>
              <a:gd name="connsiteX123-5849" fmla="*/ 11329934 w 12205236"/>
              <a:gd name="connsiteY123-5850" fmla="*/ 213996 h 1036765"/>
              <a:gd name="connsiteX124-5851" fmla="*/ 11331617 w 12205236"/>
              <a:gd name="connsiteY124-5852" fmla="*/ 176232 h 1036765"/>
              <a:gd name="connsiteX125-5853" fmla="*/ 11330682 w 12205236"/>
              <a:gd name="connsiteY125-5854" fmla="*/ 166697 h 1036765"/>
              <a:gd name="connsiteX126-5855" fmla="*/ 11320587 w 12205236"/>
              <a:gd name="connsiteY126-5856" fmla="*/ 169315 h 1036765"/>
              <a:gd name="connsiteX127-5857" fmla="*/ 11315166 w 12205236"/>
              <a:gd name="connsiteY127-5858" fmla="*/ 172680 h 1036765"/>
              <a:gd name="connsiteX128-5859" fmla="*/ 11277776 w 12205236"/>
              <a:gd name="connsiteY128-5860" fmla="*/ 204461 h 1036765"/>
              <a:gd name="connsiteX129-5861" fmla="*/ 11265436 w 12205236"/>
              <a:gd name="connsiteY129-5862" fmla="*/ 217174 h 1036765"/>
              <a:gd name="connsiteX130-5863" fmla="*/ 11199630 w 12205236"/>
              <a:gd name="connsiteY130-5864" fmla="*/ 287467 h 1036765"/>
              <a:gd name="connsiteX131-5865" fmla="*/ 11051004 w 12205236"/>
              <a:gd name="connsiteY131-5866" fmla="*/ 311958 h 1036765"/>
              <a:gd name="connsiteX132-5867" fmla="*/ 11045770 w 12205236"/>
              <a:gd name="connsiteY132-5868" fmla="*/ 310088 h 1036765"/>
              <a:gd name="connsiteX133-5869" fmla="*/ 11027636 w 12205236"/>
              <a:gd name="connsiteY133-5870" fmla="*/ 345983 h 1036765"/>
              <a:gd name="connsiteX134-5871" fmla="*/ 11014175 w 12205236"/>
              <a:gd name="connsiteY134-5872" fmla="*/ 376643 h 1036765"/>
              <a:gd name="connsiteX135-5873" fmla="*/ 11019036 w 12205236"/>
              <a:gd name="connsiteY135-5874" fmla="*/ 430484 h 1036765"/>
              <a:gd name="connsiteX136-5875" fmla="*/ 11019036 w 12205236"/>
              <a:gd name="connsiteY136-5876" fmla="*/ 430671 h 1036765"/>
              <a:gd name="connsiteX137-5877" fmla="*/ 11019784 w 12205236"/>
              <a:gd name="connsiteY137-5878" fmla="*/ 435158 h 1036765"/>
              <a:gd name="connsiteX138-5879" fmla="*/ 11028197 w 12205236"/>
              <a:gd name="connsiteY138-5880" fmla="*/ 513490 h 1036765"/>
              <a:gd name="connsiteX139-5881" fmla="*/ 11049322 w 12205236"/>
              <a:gd name="connsiteY139-5882" fmla="*/ 556676 h 1036765"/>
              <a:gd name="connsiteX140-5883" fmla="*/ 11049883 w 12205236"/>
              <a:gd name="connsiteY140-5884" fmla="*/ 566023 h 1036765"/>
              <a:gd name="connsiteX141-5885" fmla="*/ 11085590 w 12205236"/>
              <a:gd name="connsiteY141-5886" fmla="*/ 679128 h 1036765"/>
              <a:gd name="connsiteX142-5887" fmla="*/ 11104472 w 12205236"/>
              <a:gd name="connsiteY142-5888" fmla="*/ 689971 h 1036765"/>
              <a:gd name="connsiteX143-5889" fmla="*/ 11317035 w 12205236"/>
              <a:gd name="connsiteY143-5890" fmla="*/ 699880 h 1036765"/>
              <a:gd name="connsiteX144-5891" fmla="*/ 11460986 w 12205236"/>
              <a:gd name="connsiteY144-5892" fmla="*/ 711097 h 1036765"/>
              <a:gd name="connsiteX145-5893" fmla="*/ 11472764 w 12205236"/>
              <a:gd name="connsiteY145-5894" fmla="*/ 703993 h 1036765"/>
              <a:gd name="connsiteX146-5895" fmla="*/ 11480056 w 12205236"/>
              <a:gd name="connsiteY146-5896" fmla="*/ 653703 h 1036765"/>
              <a:gd name="connsiteX147-5897" fmla="*/ 11491272 w 12205236"/>
              <a:gd name="connsiteY147-5898" fmla="*/ 594066 h 1036765"/>
              <a:gd name="connsiteX148-5899" fmla="*/ 11500620 w 12205236"/>
              <a:gd name="connsiteY148-5900" fmla="*/ 565649 h 1036765"/>
              <a:gd name="connsiteX149-5901" fmla="*/ 11508659 w 12205236"/>
              <a:gd name="connsiteY149-5902" fmla="*/ 503582 h 1036765"/>
              <a:gd name="connsiteX150-5903" fmla="*/ 11499124 w 12205236"/>
              <a:gd name="connsiteY150-5904" fmla="*/ 492925 h 1036765"/>
              <a:gd name="connsiteX151-5905" fmla="*/ 11412193 w 12205236"/>
              <a:gd name="connsiteY151-5906" fmla="*/ 457405 h 1036765"/>
              <a:gd name="connsiteX152-5907" fmla="*/ 11392189 w 12205236"/>
              <a:gd name="connsiteY152-5908" fmla="*/ 434036 h 1036765"/>
              <a:gd name="connsiteX153-5909" fmla="*/ 11392002 w 12205236"/>
              <a:gd name="connsiteY153-5910" fmla="*/ 434223 h 1036765"/>
              <a:gd name="connsiteX154-5911" fmla="*/ 11380785 w 12205236"/>
              <a:gd name="connsiteY154-5912" fmla="*/ 413845 h 1036765"/>
              <a:gd name="connsiteX155-5913" fmla="*/ 11366950 w 12205236"/>
              <a:gd name="connsiteY155-5914" fmla="*/ 381503 h 1036765"/>
              <a:gd name="connsiteX156-5915" fmla="*/ 11350474 w 12205236"/>
              <a:gd name="connsiteY156-5916" fmla="*/ 306943 h 1036765"/>
              <a:gd name="connsiteX157-5917" fmla="*/ 11346947 w 12205236"/>
              <a:gd name="connsiteY157-5918" fmla="*/ 216052 h 1036765"/>
              <a:gd name="connsiteX158-5919" fmla="*/ 11352369 w 12205236"/>
              <a:gd name="connsiteY158-5920" fmla="*/ 178475 h 1036765"/>
              <a:gd name="connsiteX159-5921" fmla="*/ 11354986 w 12205236"/>
              <a:gd name="connsiteY159-5922" fmla="*/ 164828 h 1036765"/>
              <a:gd name="connsiteX160-5923" fmla="*/ 11349751 w 12205236"/>
              <a:gd name="connsiteY160-5924" fmla="*/ 159406 h 1036765"/>
              <a:gd name="connsiteX161-5925" fmla="*/ 10931520 w 12205236"/>
              <a:gd name="connsiteY161-5926" fmla="*/ 265 h 1036765"/>
              <a:gd name="connsiteX162-5927" fmla="*/ 10940144 w 12205236"/>
              <a:gd name="connsiteY162-5928" fmla="*/ 2929 h 1036765"/>
              <a:gd name="connsiteX163-5929" fmla="*/ 10943321 w 12205236"/>
              <a:gd name="connsiteY163-5930" fmla="*/ 6668 h 1036765"/>
              <a:gd name="connsiteX164-5931" fmla="*/ 10943695 w 12205236"/>
              <a:gd name="connsiteY164-5932" fmla="*/ 30224 h 1036765"/>
              <a:gd name="connsiteX165-5933" fmla="*/ 10937526 w 12205236"/>
              <a:gd name="connsiteY165-5934" fmla="*/ 48731 h 1036765"/>
              <a:gd name="connsiteX166-5935" fmla="*/ 10936218 w 12205236"/>
              <a:gd name="connsiteY166-5936" fmla="*/ 54901 h 1036765"/>
              <a:gd name="connsiteX167-5937" fmla="*/ 10930983 w 12205236"/>
              <a:gd name="connsiteY167-5938" fmla="*/ 47797 h 1036765"/>
              <a:gd name="connsiteX168-5939" fmla="*/ 10930422 w 12205236"/>
              <a:gd name="connsiteY168-5940" fmla="*/ 68175 h 1036765"/>
              <a:gd name="connsiteX169-5941" fmla="*/ 10937713 w 12205236"/>
              <a:gd name="connsiteY169-5942" fmla="*/ 79765 h 1036765"/>
              <a:gd name="connsiteX170-5943" fmla="*/ 10973794 w 12205236"/>
              <a:gd name="connsiteY170-5944" fmla="*/ 105751 h 1036765"/>
              <a:gd name="connsiteX171-5945" fmla="*/ 10977346 w 12205236"/>
              <a:gd name="connsiteY171-5946" fmla="*/ 109864 h 1036765"/>
              <a:gd name="connsiteX172-5947" fmla="*/ 11013802 w 12205236"/>
              <a:gd name="connsiteY172-5948" fmla="*/ 137159 h 1036765"/>
              <a:gd name="connsiteX173-5949" fmla="*/ 11039975 w 12205236"/>
              <a:gd name="connsiteY173-5950" fmla="*/ 163145 h 1036765"/>
              <a:gd name="connsiteX174-5951" fmla="*/ 11087834 w 12205236"/>
              <a:gd name="connsiteY174-5952" fmla="*/ 197731 h 1036765"/>
              <a:gd name="connsiteX175-5953" fmla="*/ 11181870 w 12205236"/>
              <a:gd name="connsiteY175-5954" fmla="*/ 189131 h 1036765"/>
              <a:gd name="connsiteX176-5955" fmla="*/ 11210660 w 12205236"/>
              <a:gd name="connsiteY176-5956" fmla="*/ 156041 h 1036765"/>
              <a:gd name="connsiteX177-5957" fmla="*/ 11217204 w 12205236"/>
              <a:gd name="connsiteY177-5958" fmla="*/ 145011 h 1036765"/>
              <a:gd name="connsiteX178-5959" fmla="*/ 11235712 w 12205236"/>
              <a:gd name="connsiteY178-5960" fmla="*/ 107621 h 1036765"/>
              <a:gd name="connsiteX179-5961" fmla="*/ 11240946 w 12205236"/>
              <a:gd name="connsiteY179-5962" fmla="*/ 77335 h 1036765"/>
              <a:gd name="connsiteX180-5963" fmla="*/ 11252911 w 12205236"/>
              <a:gd name="connsiteY180-5964" fmla="*/ 63875 h 1036765"/>
              <a:gd name="connsiteX181-5965" fmla="*/ 11248798 w 12205236"/>
              <a:gd name="connsiteY181-5966" fmla="*/ 58827 h 1036765"/>
              <a:gd name="connsiteX182-5967" fmla="*/ 11254220 w 12205236"/>
              <a:gd name="connsiteY182-5968" fmla="*/ 58453 h 1036765"/>
              <a:gd name="connsiteX183-5969" fmla="*/ 11256650 w 12205236"/>
              <a:gd name="connsiteY183-5970" fmla="*/ 60136 h 1036765"/>
              <a:gd name="connsiteX184-5971" fmla="*/ 11279458 w 12205236"/>
              <a:gd name="connsiteY184-5972" fmla="*/ 63501 h 1036765"/>
              <a:gd name="connsiteX185-5973" fmla="*/ 11317035 w 12205236"/>
              <a:gd name="connsiteY185-5974" fmla="*/ 66305 h 1036765"/>
              <a:gd name="connsiteX186-5975" fmla="*/ 11329186 w 12205236"/>
              <a:gd name="connsiteY186-5976" fmla="*/ 70605 h 1036765"/>
              <a:gd name="connsiteX187-5977" fmla="*/ 11336665 w 12205236"/>
              <a:gd name="connsiteY187-5978" fmla="*/ 72848 h 1036765"/>
              <a:gd name="connsiteX188-5979" fmla="*/ 11374428 w 12205236"/>
              <a:gd name="connsiteY188-5980" fmla="*/ 73222 h 1036765"/>
              <a:gd name="connsiteX189-5981" fmla="*/ 11397236 w 12205236"/>
              <a:gd name="connsiteY189-5982" fmla="*/ 74157 h 1036765"/>
              <a:gd name="connsiteX190-5983" fmla="*/ 11411632 w 12205236"/>
              <a:gd name="connsiteY190-5984" fmla="*/ 80887 h 1036765"/>
              <a:gd name="connsiteX191-5985" fmla="*/ 11431822 w 12205236"/>
              <a:gd name="connsiteY191-5986" fmla="*/ 116595 h 1036765"/>
              <a:gd name="connsiteX192-5987" fmla="*/ 11428457 w 12205236"/>
              <a:gd name="connsiteY192-5988" fmla="*/ 136037 h 1036765"/>
              <a:gd name="connsiteX193-5989" fmla="*/ 11425092 w 12205236"/>
              <a:gd name="connsiteY193-5990" fmla="*/ 135103 h 1036765"/>
              <a:gd name="connsiteX194-5991" fmla="*/ 11421353 w 12205236"/>
              <a:gd name="connsiteY194-5992" fmla="*/ 139029 h 1036765"/>
              <a:gd name="connsiteX195-5993" fmla="*/ 11401350 w 12205236"/>
              <a:gd name="connsiteY195-5994" fmla="*/ 152489 h 1036765"/>
              <a:gd name="connsiteX196-5995" fmla="*/ 11380224 w 12205236"/>
              <a:gd name="connsiteY196-5996" fmla="*/ 155293 h 1036765"/>
              <a:gd name="connsiteX197-5997" fmla="*/ 11358912 w 12205236"/>
              <a:gd name="connsiteY197-5998" fmla="*/ 174549 h 1036765"/>
              <a:gd name="connsiteX198-5999" fmla="*/ 11358164 w 12205236"/>
              <a:gd name="connsiteY198-6000" fmla="*/ 181840 h 1036765"/>
              <a:gd name="connsiteX199-6001" fmla="*/ 11352742 w 12205236"/>
              <a:gd name="connsiteY199-6002" fmla="*/ 221100 h 1036765"/>
              <a:gd name="connsiteX200-6003" fmla="*/ 11351995 w 12205236"/>
              <a:gd name="connsiteY200-6004" fmla="*/ 256620 h 1036765"/>
              <a:gd name="connsiteX201-6005" fmla="*/ 11363399 w 12205236"/>
              <a:gd name="connsiteY201-6006" fmla="*/ 347104 h 1036765"/>
              <a:gd name="connsiteX202-6007" fmla="*/ 11399854 w 12205236"/>
              <a:gd name="connsiteY202-6008" fmla="*/ 420389 h 1036765"/>
              <a:gd name="connsiteX203-6009" fmla="*/ 11514454 w 12205236"/>
              <a:gd name="connsiteY203-6010" fmla="*/ 454975 h 1036765"/>
              <a:gd name="connsiteX204-6011" fmla="*/ 11525298 w 12205236"/>
              <a:gd name="connsiteY204-6012" fmla="*/ 443758 h 1036765"/>
              <a:gd name="connsiteX205-6013" fmla="*/ 11537449 w 12205236"/>
              <a:gd name="connsiteY205-6014" fmla="*/ 387299 h 1036765"/>
              <a:gd name="connsiteX206-6015" fmla="*/ 11538010 w 12205236"/>
              <a:gd name="connsiteY206-6016" fmla="*/ 373464 h 1036765"/>
              <a:gd name="connsiteX207-6017" fmla="*/ 11532402 w 12205236"/>
              <a:gd name="connsiteY207-6018" fmla="*/ 322614 h 1036765"/>
              <a:gd name="connsiteX208-6019" fmla="*/ 11533150 w 12205236"/>
              <a:gd name="connsiteY208-6020" fmla="*/ 320184 h 1036765"/>
              <a:gd name="connsiteX209-6021" fmla="*/ 11534271 w 12205236"/>
              <a:gd name="connsiteY209-6022" fmla="*/ 314949 h 1036765"/>
              <a:gd name="connsiteX210-6023" fmla="*/ 11551844 w 12205236"/>
              <a:gd name="connsiteY210-6024" fmla="*/ 281298 h 1036765"/>
              <a:gd name="connsiteX211-6025" fmla="*/ 11568109 w 12205236"/>
              <a:gd name="connsiteY211-6026" fmla="*/ 272137 h 1036765"/>
              <a:gd name="connsiteX212-6027" fmla="*/ 11574465 w 12205236"/>
              <a:gd name="connsiteY212-6028" fmla="*/ 255873 h 1036765"/>
              <a:gd name="connsiteX213-6029" fmla="*/ 11576709 w 12205236"/>
              <a:gd name="connsiteY213-6030" fmla="*/ 255312 h 1036765"/>
              <a:gd name="connsiteX214-6031" fmla="*/ 11578765 w 12205236"/>
              <a:gd name="connsiteY214-6032" fmla="*/ 239608 h 1036765"/>
              <a:gd name="connsiteX215-6033" fmla="*/ 11575587 w 12205236"/>
              <a:gd name="connsiteY215-6034" fmla="*/ 231756 h 1036765"/>
              <a:gd name="connsiteX216-6035" fmla="*/ 11567735 w 12205236"/>
              <a:gd name="connsiteY216-6036" fmla="*/ 236430 h 1036765"/>
              <a:gd name="connsiteX217-6037" fmla="*/ 11562688 w 12205236"/>
              <a:gd name="connsiteY217-6038" fmla="*/ 238486 h 1036765"/>
              <a:gd name="connsiteX218-6039" fmla="*/ 11563248 w 12205236"/>
              <a:gd name="connsiteY218-6040" fmla="*/ 208948 h 1036765"/>
              <a:gd name="connsiteX219-6041" fmla="*/ 11576522 w 12205236"/>
              <a:gd name="connsiteY219-6042" fmla="*/ 198666 h 1036765"/>
              <a:gd name="connsiteX220-6043" fmla="*/ 11578952 w 12205236"/>
              <a:gd name="connsiteY220-6044" fmla="*/ 186140 h 1036765"/>
              <a:gd name="connsiteX221-6045" fmla="*/ 11571100 w 12205236"/>
              <a:gd name="connsiteY221-6046" fmla="*/ 171184 h 1036765"/>
              <a:gd name="connsiteX222-6047" fmla="*/ 11574465 w 12205236"/>
              <a:gd name="connsiteY222-6048" fmla="*/ 153050 h 1036765"/>
              <a:gd name="connsiteX223-6049" fmla="*/ 11578578 w 12205236"/>
              <a:gd name="connsiteY223-6050" fmla="*/ 129868 h 1036765"/>
              <a:gd name="connsiteX224-6051" fmla="*/ 11575400 w 12205236"/>
              <a:gd name="connsiteY224-6052" fmla="*/ 124073 h 1036765"/>
              <a:gd name="connsiteX225-6053" fmla="*/ 11572409 w 12205236"/>
              <a:gd name="connsiteY225-6054" fmla="*/ 124073 h 1036765"/>
              <a:gd name="connsiteX226-6055" fmla="*/ 11572409 w 12205236"/>
              <a:gd name="connsiteY226-6056" fmla="*/ 122390 h 1036765"/>
              <a:gd name="connsiteX227-6057" fmla="*/ 11582878 w 12205236"/>
              <a:gd name="connsiteY227-6058" fmla="*/ 105004 h 1036765"/>
              <a:gd name="connsiteX228-6059" fmla="*/ 11595591 w 12205236"/>
              <a:gd name="connsiteY228-6060" fmla="*/ 97339 h 1036765"/>
              <a:gd name="connsiteX229-6061" fmla="*/ 11666258 w 12205236"/>
              <a:gd name="connsiteY229-6062" fmla="*/ 134916 h 1036765"/>
              <a:gd name="connsiteX230-6063" fmla="*/ 11667754 w 12205236"/>
              <a:gd name="connsiteY230-6064" fmla="*/ 137159 h 1036765"/>
              <a:gd name="connsiteX231-6065" fmla="*/ 11668875 w 12205236"/>
              <a:gd name="connsiteY231-6066" fmla="*/ 163893 h 1036765"/>
              <a:gd name="connsiteX232-6067" fmla="*/ 11675231 w 12205236"/>
              <a:gd name="connsiteY232-6068" fmla="*/ 182588 h 1036765"/>
              <a:gd name="connsiteX233-6069" fmla="*/ 11694861 w 12205236"/>
              <a:gd name="connsiteY233-6070" fmla="*/ 195114 h 1036765"/>
              <a:gd name="connsiteX234-6071" fmla="*/ 11716174 w 12205236"/>
              <a:gd name="connsiteY234-6072" fmla="*/ 226334 h 1036765"/>
              <a:gd name="connsiteX235-6073" fmla="*/ 11733747 w 12205236"/>
              <a:gd name="connsiteY235-6074" fmla="*/ 283167 h 1036765"/>
              <a:gd name="connsiteX236-6075" fmla="*/ 11737673 w 12205236"/>
              <a:gd name="connsiteY236-6076" fmla="*/ 337383 h 1036765"/>
              <a:gd name="connsiteX237-6077" fmla="*/ 11735804 w 12205236"/>
              <a:gd name="connsiteY237-6078" fmla="*/ 409172 h 1036765"/>
              <a:gd name="connsiteX238-6079" fmla="*/ 11742534 w 12205236"/>
              <a:gd name="connsiteY238-6080" fmla="*/ 502273 h 1036765"/>
              <a:gd name="connsiteX239-6081" fmla="*/ 11749451 w 12205236"/>
              <a:gd name="connsiteY239-6082" fmla="*/ 573875 h 1036765"/>
              <a:gd name="connsiteX240-6083" fmla="*/ 11743094 w 12205236"/>
              <a:gd name="connsiteY240-6084" fmla="*/ 614069 h 1036765"/>
              <a:gd name="connsiteX241-6085" fmla="*/ 11740477 w 12205236"/>
              <a:gd name="connsiteY241-6086" fmla="*/ 624539 h 1036765"/>
              <a:gd name="connsiteX242-6087" fmla="*/ 11732625 w 12205236"/>
              <a:gd name="connsiteY242-6088" fmla="*/ 663798 h 1036765"/>
              <a:gd name="connsiteX243-6089" fmla="*/ 11729634 w 12205236"/>
              <a:gd name="connsiteY243-6090" fmla="*/ 674080 h 1036765"/>
              <a:gd name="connsiteX244-6091" fmla="*/ 11712248 w 12205236"/>
              <a:gd name="connsiteY244-6092" fmla="*/ 697823 h 1036765"/>
              <a:gd name="connsiteX245-6093" fmla="*/ 11700283 w 12205236"/>
              <a:gd name="connsiteY245-6094" fmla="*/ 726240 h 1036765"/>
              <a:gd name="connsiteX246-6095" fmla="*/ 11704957 w 12205236"/>
              <a:gd name="connsiteY246-6096" fmla="*/ 730353 h 1036765"/>
              <a:gd name="connsiteX247-6097" fmla="*/ 11717330 w 12205236"/>
              <a:gd name="connsiteY247-6098" fmla="*/ 732929 h 1036765"/>
              <a:gd name="connsiteX248-6099" fmla="*/ 12192000 w 12205236"/>
              <a:gd name="connsiteY248-6100" fmla="*/ 732929 h 1036765"/>
              <a:gd name="connsiteX249-6101" fmla="*/ 12192000 w 12205236"/>
              <a:gd name="connsiteY249-6102" fmla="*/ 825550 h 1036765"/>
              <a:gd name="connsiteX250-6103" fmla="*/ 12205236 w 12205236"/>
              <a:gd name="connsiteY250-6104" fmla="*/ 832802 h 1036765"/>
              <a:gd name="connsiteX251-6105" fmla="*/ 12204487 w 12205236"/>
              <a:gd name="connsiteY251-6106" fmla="*/ 1036765 h 1036765"/>
              <a:gd name="connsiteX252-6107" fmla="*/ 0 w 12205236"/>
              <a:gd name="connsiteY252-6108" fmla="*/ 908775 h 1036765"/>
              <a:gd name="connsiteX253-6109" fmla="*/ 0 w 12205236"/>
              <a:gd name="connsiteY253-6110" fmla="*/ 732929 h 1036765"/>
              <a:gd name="connsiteX254-6111" fmla="*/ 10184483 w 12205236"/>
              <a:gd name="connsiteY254-6112" fmla="*/ 732929 h 1036765"/>
              <a:gd name="connsiteX255-6113" fmla="*/ 10336481 w 12205236"/>
              <a:gd name="connsiteY255-6114" fmla="*/ 714462 h 1036765"/>
              <a:gd name="connsiteX256-6115" fmla="*/ 10349568 w 12205236"/>
              <a:gd name="connsiteY256-6116" fmla="*/ 713901 h 1036765"/>
              <a:gd name="connsiteX257-6117" fmla="*/ 10356111 w 12205236"/>
              <a:gd name="connsiteY257-6118" fmla="*/ 709414 h 1036765"/>
              <a:gd name="connsiteX258-6119" fmla="*/ 10354615 w 12205236"/>
              <a:gd name="connsiteY258-6120" fmla="*/ 679128 h 1036765"/>
              <a:gd name="connsiteX259-6121" fmla="*/ 10358167 w 12205236"/>
              <a:gd name="connsiteY259-6122" fmla="*/ 520594 h 1036765"/>
              <a:gd name="connsiteX260-6123" fmla="*/ 10372188 w 12205236"/>
              <a:gd name="connsiteY260-6124" fmla="*/ 482269 h 1036765"/>
              <a:gd name="connsiteX261-6125" fmla="*/ 10396679 w 12205236"/>
              <a:gd name="connsiteY261-6126" fmla="*/ 451984 h 1036765"/>
              <a:gd name="connsiteX262-6127" fmla="*/ 10447903 w 12205236"/>
              <a:gd name="connsiteY262-6128" fmla="*/ 334765 h 1036765"/>
              <a:gd name="connsiteX263-6129" fmla="*/ 10448464 w 12205236"/>
              <a:gd name="connsiteY263-6130" fmla="*/ 261107 h 1036765"/>
              <a:gd name="connsiteX264-6131" fmla="*/ 10446408 w 12205236"/>
              <a:gd name="connsiteY264-6132" fmla="*/ 225774 h 1036765"/>
              <a:gd name="connsiteX265-6133" fmla="*/ 10448464 w 12205236"/>
              <a:gd name="connsiteY265-6134" fmla="*/ 215678 h 1036765"/>
              <a:gd name="connsiteX266-6135" fmla="*/ 10453512 w 12205236"/>
              <a:gd name="connsiteY266-6136" fmla="*/ 201096 h 1036765"/>
              <a:gd name="connsiteX267-6137" fmla="*/ 10442856 w 12205236"/>
              <a:gd name="connsiteY267-6138" fmla="*/ 229139 h 1036765"/>
              <a:gd name="connsiteX268-6139" fmla="*/ 10417991 w 12205236"/>
              <a:gd name="connsiteY268-6140" fmla="*/ 307471 h 1036765"/>
              <a:gd name="connsiteX269-6141" fmla="*/ 10413318 w 12205236"/>
              <a:gd name="connsiteY269-6142" fmla="*/ 312331 h 1036765"/>
              <a:gd name="connsiteX270-6143" fmla="*/ 10410513 w 12205236"/>
              <a:gd name="connsiteY270-6144" fmla="*/ 310649 h 1036765"/>
              <a:gd name="connsiteX271-6145" fmla="*/ 10388266 w 12205236"/>
              <a:gd name="connsiteY271-6146" fmla="*/ 406929 h 1036765"/>
              <a:gd name="connsiteX272-6147" fmla="*/ 10366767 w 12205236"/>
              <a:gd name="connsiteY272-6148" fmla="*/ 418706 h 1036765"/>
              <a:gd name="connsiteX273-6149" fmla="*/ 10364337 w 12205236"/>
              <a:gd name="connsiteY273-6150" fmla="*/ 417398 h 1036765"/>
              <a:gd name="connsiteX274-6151" fmla="*/ 10363963 w 12205236"/>
              <a:gd name="connsiteY274-6152" fmla="*/ 416650 h 1036765"/>
              <a:gd name="connsiteX275-6153" fmla="*/ 10365458 w 12205236"/>
              <a:gd name="connsiteY275-6154" fmla="*/ 415528 h 1036765"/>
              <a:gd name="connsiteX276-6155" fmla="*/ 10368263 w 12205236"/>
              <a:gd name="connsiteY276-6156" fmla="*/ 397768 h 1036765"/>
              <a:gd name="connsiteX277-6157" fmla="*/ 10360784 w 12205236"/>
              <a:gd name="connsiteY277-6158" fmla="*/ 413472 h 1036765"/>
              <a:gd name="connsiteX278-6159" fmla="*/ 10362841 w 12205236"/>
              <a:gd name="connsiteY278-6160" fmla="*/ 393468 h 1036765"/>
              <a:gd name="connsiteX279-6161" fmla="*/ 10356298 w 12205236"/>
              <a:gd name="connsiteY279-6162" fmla="*/ 413659 h 1036765"/>
              <a:gd name="connsiteX280-6163" fmla="*/ 10355737 w 12205236"/>
              <a:gd name="connsiteY280-6164" fmla="*/ 411041 h 1036765"/>
              <a:gd name="connsiteX281-6165" fmla="*/ 10356671 w 12205236"/>
              <a:gd name="connsiteY281-6166" fmla="*/ 393468 h 1036765"/>
              <a:gd name="connsiteX282-6167" fmla="*/ 10355176 w 12205236"/>
              <a:gd name="connsiteY282-6168" fmla="*/ 360004 h 1036765"/>
              <a:gd name="connsiteX283-6169" fmla="*/ 10369010 w 12205236"/>
              <a:gd name="connsiteY283-6170" fmla="*/ 311023 h 1036765"/>
              <a:gd name="connsiteX284-6171" fmla="*/ 10397053 w 12205236"/>
              <a:gd name="connsiteY284-6172" fmla="*/ 275129 h 1036765"/>
              <a:gd name="connsiteX285-6173" fmla="*/ 10414252 w 12205236"/>
              <a:gd name="connsiteY285-6174" fmla="*/ 237925 h 1036765"/>
              <a:gd name="connsiteX286-6175" fmla="*/ 10429582 w 12205236"/>
              <a:gd name="connsiteY286-6176" fmla="*/ 193244 h 1036765"/>
              <a:gd name="connsiteX287-6177" fmla="*/ 10435751 w 12205236"/>
              <a:gd name="connsiteY287-6178" fmla="*/ 178849 h 1036765"/>
              <a:gd name="connsiteX288-6179" fmla="*/ 10450521 w 12205236"/>
              <a:gd name="connsiteY288-6180" fmla="*/ 160902 h 1036765"/>
              <a:gd name="connsiteX289-6181" fmla="*/ 10481368 w 12205236"/>
              <a:gd name="connsiteY289-6182" fmla="*/ 133233 h 1036765"/>
              <a:gd name="connsiteX290-6183" fmla="*/ 10489406 w 12205236"/>
              <a:gd name="connsiteY290-6184" fmla="*/ 118277 h 1036765"/>
              <a:gd name="connsiteX291-6185" fmla="*/ 10506232 w 12205236"/>
              <a:gd name="connsiteY291-6186" fmla="*/ 95282 h 1036765"/>
              <a:gd name="connsiteX292-6187" fmla="*/ 10529227 w 12205236"/>
              <a:gd name="connsiteY292-6188" fmla="*/ 93039 h 1036765"/>
              <a:gd name="connsiteX293-6189" fmla="*/ 10577460 w 12205236"/>
              <a:gd name="connsiteY293-6190" fmla="*/ 80139 h 1036765"/>
              <a:gd name="connsiteX294-6191" fmla="*/ 10582321 w 12205236"/>
              <a:gd name="connsiteY294-6192" fmla="*/ 68361 h 1036765"/>
              <a:gd name="connsiteX295-6193" fmla="*/ 10581947 w 12205236"/>
              <a:gd name="connsiteY295-6194" fmla="*/ 62005 h 1036765"/>
              <a:gd name="connsiteX296-6195" fmla="*/ 10581572 w 12205236"/>
              <a:gd name="connsiteY296-6196" fmla="*/ 47984 h 1036765"/>
              <a:gd name="connsiteX297-6197" fmla="*/ 10576899 w 12205236"/>
              <a:gd name="connsiteY297-6198" fmla="*/ 34336 h 1036765"/>
              <a:gd name="connsiteX298-6199" fmla="*/ 10572599 w 12205236"/>
              <a:gd name="connsiteY298-6200" fmla="*/ 17137 h 1036765"/>
              <a:gd name="connsiteX299-6201" fmla="*/ 10579329 w 12205236"/>
              <a:gd name="connsiteY299-6202" fmla="*/ 1246 h 1036765"/>
              <a:gd name="connsiteX300-6203" fmla="*/ 10594846 w 12205236"/>
              <a:gd name="connsiteY300-6204" fmla="*/ 6107 h 1036765"/>
              <a:gd name="connsiteX301-6205" fmla="*/ 10632984 w 12205236"/>
              <a:gd name="connsiteY301-6206" fmla="*/ 23867 h 1036765"/>
              <a:gd name="connsiteX302-6207" fmla="*/ 10701595 w 12205236"/>
              <a:gd name="connsiteY302-6208" fmla="*/ 30971 h 1036765"/>
              <a:gd name="connsiteX303-6209" fmla="*/ 10770392 w 12205236"/>
              <a:gd name="connsiteY303-6210" fmla="*/ 33215 h 1036765"/>
              <a:gd name="connsiteX304-6211" fmla="*/ 10898080 w 12205236"/>
              <a:gd name="connsiteY304-6212" fmla="*/ 20689 h 1036765"/>
              <a:gd name="connsiteX305-6213" fmla="*/ 10923878 w 12205236"/>
              <a:gd name="connsiteY305-6214" fmla="*/ 5172 h 1036765"/>
              <a:gd name="connsiteX306-6215" fmla="*/ 10931520 w 12205236"/>
              <a:gd name="connsiteY306-6216" fmla="*/ 265 h 1036765"/>
              <a:gd name="connsiteX0-6217" fmla="*/ 11634616 w 12205236"/>
              <a:gd name="connsiteY0-6218" fmla="*/ 695510 h 908775"/>
              <a:gd name="connsiteX1-6219" fmla="*/ 11628681 w 12205236"/>
              <a:gd name="connsiteY1-6220" fmla="*/ 699880 h 908775"/>
              <a:gd name="connsiteX2-6221" fmla="*/ 11627185 w 12205236"/>
              <a:gd name="connsiteY2-6222" fmla="*/ 725492 h 908775"/>
              <a:gd name="connsiteX3-6223" fmla="*/ 11644384 w 12205236"/>
              <a:gd name="connsiteY3-6224" fmla="*/ 729979 h 908775"/>
              <a:gd name="connsiteX4-6225" fmla="*/ 11651863 w 12205236"/>
              <a:gd name="connsiteY4-6226" fmla="*/ 730913 h 908775"/>
              <a:gd name="connsiteX5-6227" fmla="*/ 11663080 w 12205236"/>
              <a:gd name="connsiteY5-6228" fmla="*/ 719883 h 908775"/>
              <a:gd name="connsiteX6-6229" fmla="*/ 11662519 w 12205236"/>
              <a:gd name="connsiteY6-6230" fmla="*/ 715209 h 908775"/>
              <a:gd name="connsiteX7-6231" fmla="*/ 11641954 w 12205236"/>
              <a:gd name="connsiteY7-6232" fmla="*/ 696328 h 908775"/>
              <a:gd name="connsiteX8-6233" fmla="*/ 11634616 w 12205236"/>
              <a:gd name="connsiteY8-6234" fmla="*/ 695510 h 908775"/>
              <a:gd name="connsiteX9-6235" fmla="*/ 11559135 w 12205236"/>
              <a:gd name="connsiteY9-6236" fmla="*/ 473903 h 908775"/>
              <a:gd name="connsiteX10-6237" fmla="*/ 11555396 w 12205236"/>
              <a:gd name="connsiteY10-6238" fmla="*/ 476100 h 908775"/>
              <a:gd name="connsiteX11-6239" fmla="*/ 11542684 w 12205236"/>
              <a:gd name="connsiteY11-6240" fmla="*/ 481895 h 908775"/>
              <a:gd name="connsiteX12-6241" fmla="*/ 11525110 w 12205236"/>
              <a:gd name="connsiteY12-6242" fmla="*/ 505078 h 908775"/>
              <a:gd name="connsiteX13-6243" fmla="*/ 11524736 w 12205236"/>
              <a:gd name="connsiteY13-6244" fmla="*/ 515360 h 908775"/>
              <a:gd name="connsiteX14-6245" fmla="*/ 11519876 w 12205236"/>
              <a:gd name="connsiteY14-6246" fmla="*/ 555928 h 908775"/>
              <a:gd name="connsiteX15-6247" fmla="*/ 11506976 w 12205236"/>
              <a:gd name="connsiteY15-6248" fmla="*/ 603787 h 908775"/>
              <a:gd name="connsiteX16-6249" fmla="*/ 11503611 w 12205236"/>
              <a:gd name="connsiteY16-6250" fmla="*/ 628652 h 908775"/>
              <a:gd name="connsiteX17-6251" fmla="*/ 11498190 w 12205236"/>
              <a:gd name="connsiteY17-6252" fmla="*/ 677072 h 908775"/>
              <a:gd name="connsiteX18-6253" fmla="*/ 11491646 w 12205236"/>
              <a:gd name="connsiteY18-6254" fmla="*/ 701375 h 908775"/>
              <a:gd name="connsiteX19-6255" fmla="*/ 11500246 w 12205236"/>
              <a:gd name="connsiteY19-6256" fmla="*/ 714275 h 908775"/>
              <a:gd name="connsiteX20-6257" fmla="*/ 11579139 w 12205236"/>
              <a:gd name="connsiteY20-6258" fmla="*/ 722314 h 908775"/>
              <a:gd name="connsiteX21-6259" fmla="*/ 11601573 w 12205236"/>
              <a:gd name="connsiteY21-6260" fmla="*/ 701188 h 908775"/>
              <a:gd name="connsiteX22-6261" fmla="*/ 11592039 w 12205236"/>
              <a:gd name="connsiteY22-6262" fmla="*/ 685298 h 908775"/>
              <a:gd name="connsiteX23-6263" fmla="*/ 11574652 w 12205236"/>
              <a:gd name="connsiteY23-6264" fmla="*/ 650525 h 908775"/>
              <a:gd name="connsiteX24-6265" fmla="*/ 11575400 w 12205236"/>
              <a:gd name="connsiteY24-6266" fmla="*/ 643234 h 908775"/>
              <a:gd name="connsiteX25-6267" fmla="*/ 11572035 w 12205236"/>
              <a:gd name="connsiteY25-6268" fmla="*/ 635008 h 908775"/>
              <a:gd name="connsiteX26-6269" fmla="*/ 11560257 w 12205236"/>
              <a:gd name="connsiteY26-6270" fmla="*/ 640990 h 908775"/>
              <a:gd name="connsiteX27-6271" fmla="*/ 11552218 w 12205236"/>
              <a:gd name="connsiteY27-6272" fmla="*/ 643047 h 908775"/>
              <a:gd name="connsiteX28-6273" fmla="*/ 11546797 w 12205236"/>
              <a:gd name="connsiteY28-6274" fmla="*/ 630708 h 908775"/>
              <a:gd name="connsiteX29-6275" fmla="*/ 11548105 w 12205236"/>
              <a:gd name="connsiteY29-6276" fmla="*/ 604535 h 908775"/>
              <a:gd name="connsiteX30-6277" fmla="*/ 11563248 w 12205236"/>
              <a:gd name="connsiteY30-6278" fmla="*/ 482269 h 908775"/>
              <a:gd name="connsiteX31-6279" fmla="*/ 11562874 w 12205236"/>
              <a:gd name="connsiteY31-6280" fmla="*/ 474230 h 908775"/>
              <a:gd name="connsiteX32-6281" fmla="*/ 11559135 w 12205236"/>
              <a:gd name="connsiteY32-6282" fmla="*/ 473903 h 908775"/>
              <a:gd name="connsiteX33-6283" fmla="*/ 11566614 w 12205236"/>
              <a:gd name="connsiteY33-6284" fmla="*/ 432915 h 908775"/>
              <a:gd name="connsiteX34-6285" fmla="*/ 11534832 w 12205236"/>
              <a:gd name="connsiteY34-6286" fmla="*/ 477783 h 908775"/>
              <a:gd name="connsiteX35-6287" fmla="*/ 11566614 w 12205236"/>
              <a:gd name="connsiteY35-6288" fmla="*/ 432915 h 908775"/>
              <a:gd name="connsiteX36-6289" fmla="*/ 11397236 w 12205236"/>
              <a:gd name="connsiteY36-6290" fmla="*/ 427493 h 908775"/>
              <a:gd name="connsiteX37-6291" fmla="*/ 11415558 w 12205236"/>
              <a:gd name="connsiteY37-6292" fmla="*/ 452544 h 908775"/>
              <a:gd name="connsiteX38-6293" fmla="*/ 11502676 w 12205236"/>
              <a:gd name="connsiteY38-6294" fmla="*/ 486756 h 908775"/>
              <a:gd name="connsiteX39-6295" fmla="*/ 11513333 w 12205236"/>
              <a:gd name="connsiteY39-6296" fmla="*/ 482269 h 908775"/>
              <a:gd name="connsiteX40-6297" fmla="*/ 11520063 w 12205236"/>
              <a:gd name="connsiteY40-6298" fmla="*/ 459835 h 908775"/>
              <a:gd name="connsiteX41-6299" fmla="*/ 11397236 w 12205236"/>
              <a:gd name="connsiteY41-6300" fmla="*/ 427493 h 908775"/>
              <a:gd name="connsiteX42-6301" fmla="*/ 10946687 w 12205236"/>
              <a:gd name="connsiteY42-6302" fmla="*/ 423941 h 908775"/>
              <a:gd name="connsiteX43-6303" fmla="*/ 10942386 w 12205236"/>
              <a:gd name="connsiteY43-6304" fmla="*/ 428241 h 908775"/>
              <a:gd name="connsiteX44-6305" fmla="*/ 10897893 w 12205236"/>
              <a:gd name="connsiteY44-6306" fmla="*/ 500778 h 908775"/>
              <a:gd name="connsiteX45-6307" fmla="*/ 10888732 w 12205236"/>
              <a:gd name="connsiteY45-6308" fmla="*/ 530876 h 908775"/>
              <a:gd name="connsiteX46-6309" fmla="*/ 10876394 w 12205236"/>
              <a:gd name="connsiteY46-6310" fmla="*/ 565275 h 908775"/>
              <a:gd name="connsiteX47-6311" fmla="*/ 10840686 w 12205236"/>
              <a:gd name="connsiteY47-6312" fmla="*/ 659311 h 908775"/>
              <a:gd name="connsiteX48-6313" fmla="*/ 10840312 w 12205236"/>
              <a:gd name="connsiteY48-6314" fmla="*/ 679689 h 908775"/>
              <a:gd name="connsiteX49-6315" fmla="*/ 10848164 w 12205236"/>
              <a:gd name="connsiteY49-6316" fmla="*/ 687167 h 908775"/>
              <a:gd name="connsiteX50-6317" fmla="*/ 10866859 w 12205236"/>
              <a:gd name="connsiteY50-6318" fmla="*/ 686606 h 908775"/>
              <a:gd name="connsiteX51-6319" fmla="*/ 11009689 w 12205236"/>
              <a:gd name="connsiteY51-6320" fmla="*/ 686606 h 908775"/>
              <a:gd name="connsiteX52-6321" fmla="*/ 11048948 w 12205236"/>
              <a:gd name="connsiteY52-6322" fmla="*/ 686980 h 908775"/>
              <a:gd name="connsiteX53-6323" fmla="*/ 11054931 w 12205236"/>
              <a:gd name="connsiteY53-6324" fmla="*/ 681559 h 908775"/>
              <a:gd name="connsiteX54-6325" fmla="*/ 10998846 w 12205236"/>
              <a:gd name="connsiteY54-6326" fmla="*/ 577240 h 908775"/>
              <a:gd name="connsiteX55-6327" fmla="*/ 10985572 w 12205236"/>
              <a:gd name="connsiteY55-6328" fmla="*/ 545459 h 908775"/>
              <a:gd name="connsiteX56-6329" fmla="*/ 10981272 w 12205236"/>
              <a:gd name="connsiteY56-6330" fmla="*/ 514051 h 908775"/>
              <a:gd name="connsiteX57-6331" fmla="*/ 10950238 w 12205236"/>
              <a:gd name="connsiteY57-6332" fmla="*/ 428989 h 908775"/>
              <a:gd name="connsiteX58-6333" fmla="*/ 10946687 w 12205236"/>
              <a:gd name="connsiteY58-6334" fmla="*/ 423941 h 908775"/>
              <a:gd name="connsiteX59-6335" fmla="*/ 11552779 w 12205236"/>
              <a:gd name="connsiteY59-6336" fmla="*/ 389729 h 908775"/>
              <a:gd name="connsiteX60-6337" fmla="*/ 11548853 w 12205236"/>
              <a:gd name="connsiteY60-6338" fmla="*/ 393468 h 908775"/>
              <a:gd name="connsiteX61-6339" fmla="*/ 11541375 w 12205236"/>
              <a:gd name="connsiteY61-6340" fmla="*/ 436654 h 908775"/>
              <a:gd name="connsiteX62-6341" fmla="*/ 11544180 w 12205236"/>
              <a:gd name="connsiteY62-6342" fmla="*/ 440579 h 908775"/>
              <a:gd name="connsiteX63-6343" fmla="*/ 11569604 w 12205236"/>
              <a:gd name="connsiteY63-6344" fmla="*/ 410854 h 908775"/>
              <a:gd name="connsiteX64-6345" fmla="*/ 11552779 w 12205236"/>
              <a:gd name="connsiteY64-6346" fmla="*/ 389729 h 908775"/>
              <a:gd name="connsiteX65-6347" fmla="*/ 10553296 w 12205236"/>
              <a:gd name="connsiteY65-6348" fmla="*/ 389238 h 908775"/>
              <a:gd name="connsiteX66-6349" fmla="*/ 10546613 w 12205236"/>
              <a:gd name="connsiteY66-6350" fmla="*/ 392159 h 908775"/>
              <a:gd name="connsiteX67-6351" fmla="*/ 10495015 w 12205236"/>
              <a:gd name="connsiteY67-6352" fmla="*/ 432540 h 908775"/>
              <a:gd name="connsiteX68-6353" fmla="*/ 10419487 w 12205236"/>
              <a:gd name="connsiteY68-6354" fmla="*/ 513677 h 908775"/>
              <a:gd name="connsiteX69-6355" fmla="*/ 10408831 w 12205236"/>
              <a:gd name="connsiteY69-6356" fmla="*/ 548824 h 908775"/>
              <a:gd name="connsiteX70-6357" fmla="*/ 10406027 w 12205236"/>
              <a:gd name="connsiteY70-6358" fmla="*/ 564341 h 908775"/>
              <a:gd name="connsiteX71-6359" fmla="*/ 10395183 w 12205236"/>
              <a:gd name="connsiteY71-6360" fmla="*/ 656881 h 908775"/>
              <a:gd name="connsiteX72-6361" fmla="*/ 10400605 w 12205236"/>
              <a:gd name="connsiteY72-6362" fmla="*/ 701375 h 908775"/>
              <a:gd name="connsiteX73-6363" fmla="*/ 10411448 w 12205236"/>
              <a:gd name="connsiteY73-6364" fmla="*/ 710910 h 908775"/>
              <a:gd name="connsiteX74-6365" fmla="*/ 10487911 w 12205236"/>
              <a:gd name="connsiteY74-6366" fmla="*/ 705488 h 908775"/>
              <a:gd name="connsiteX75-6367" fmla="*/ 10681778 w 12205236"/>
              <a:gd name="connsiteY75-6368" fmla="*/ 693336 h 908775"/>
              <a:gd name="connsiteX76-6369" fmla="*/ 10697669 w 12205236"/>
              <a:gd name="connsiteY76-6370" fmla="*/ 681933 h 908775"/>
              <a:gd name="connsiteX77-6371" fmla="*/ 10679348 w 12205236"/>
              <a:gd name="connsiteY77-6372" fmla="*/ 672585 h 908775"/>
              <a:gd name="connsiteX78-6373" fmla="*/ 10589238 w 12205236"/>
              <a:gd name="connsiteY78-6374" fmla="*/ 551067 h 908775"/>
              <a:gd name="connsiteX79-6375" fmla="*/ 10563812 w 12205236"/>
              <a:gd name="connsiteY79-6376" fmla="*/ 480213 h 908775"/>
              <a:gd name="connsiteX80-6377" fmla="*/ 10556895 w 12205236"/>
              <a:gd name="connsiteY80-6378" fmla="*/ 395711 h 908775"/>
              <a:gd name="connsiteX81-6379" fmla="*/ 10553296 w 12205236"/>
              <a:gd name="connsiteY81-6380" fmla="*/ 389238 h 908775"/>
              <a:gd name="connsiteX82-6381" fmla="*/ 10641210 w 12205236"/>
              <a:gd name="connsiteY82-6382" fmla="*/ 347478 h 908775"/>
              <a:gd name="connsiteX83-6383" fmla="*/ 10632984 w 12205236"/>
              <a:gd name="connsiteY83-6384" fmla="*/ 351404 h 908775"/>
              <a:gd name="connsiteX84-6385" fmla="*/ 10627562 w 12205236"/>
              <a:gd name="connsiteY84-6386" fmla="*/ 370847 h 908775"/>
              <a:gd name="connsiteX85-6387" fmla="*/ 10624197 w 12205236"/>
              <a:gd name="connsiteY85-6388" fmla="*/ 384494 h 908775"/>
              <a:gd name="connsiteX86-6389" fmla="*/ 10619897 w 12205236"/>
              <a:gd name="connsiteY86-6390" fmla="*/ 408237 h 908775"/>
              <a:gd name="connsiteX87-6391" fmla="*/ 10618402 w 12205236"/>
              <a:gd name="connsiteY87-6392" fmla="*/ 416276 h 908775"/>
              <a:gd name="connsiteX88-6393" fmla="*/ 10614850 w 12205236"/>
              <a:gd name="connsiteY88-6394" fmla="*/ 491617 h 908775"/>
              <a:gd name="connsiteX89-6395" fmla="*/ 10628684 w 12205236"/>
              <a:gd name="connsiteY89-6396" fmla="*/ 528446 h 908775"/>
              <a:gd name="connsiteX90-6397" fmla="*/ 10636349 w 12205236"/>
              <a:gd name="connsiteY90-6398" fmla="*/ 543215 h 908775"/>
              <a:gd name="connsiteX91-6399" fmla="*/ 10660466 w 12205236"/>
              <a:gd name="connsiteY91-6400" fmla="*/ 592383 h 908775"/>
              <a:gd name="connsiteX92-6401" fmla="*/ 10713372 w 12205236"/>
              <a:gd name="connsiteY92-6402" fmla="*/ 648842 h 908775"/>
              <a:gd name="connsiteX93-6403" fmla="*/ 10729824 w 12205236"/>
              <a:gd name="connsiteY93-6404" fmla="*/ 672024 h 908775"/>
              <a:gd name="connsiteX94-6405" fmla="*/ 10734685 w 12205236"/>
              <a:gd name="connsiteY94-6406" fmla="*/ 678567 h 908775"/>
              <a:gd name="connsiteX95-6407" fmla="*/ 10779366 w 12205236"/>
              <a:gd name="connsiteY95-6408" fmla="*/ 690719 h 908775"/>
              <a:gd name="connsiteX96-6409" fmla="*/ 10807409 w 12205236"/>
              <a:gd name="connsiteY96-6410" fmla="*/ 669781 h 908775"/>
              <a:gd name="connsiteX97-6411" fmla="*/ 10813204 w 12205236"/>
              <a:gd name="connsiteY97-6412" fmla="*/ 655012 h 908775"/>
              <a:gd name="connsiteX98-6413" fmla="*/ 10833956 w 12205236"/>
              <a:gd name="connsiteY98-6414" fmla="*/ 531811 h 908775"/>
              <a:gd name="connsiteX99-6415" fmla="*/ 10842742 w 12205236"/>
              <a:gd name="connsiteY99-6416" fmla="*/ 502086 h 908775"/>
              <a:gd name="connsiteX100-6417" fmla="*/ 10859754 w 12205236"/>
              <a:gd name="connsiteY100-6418" fmla="*/ 474604 h 908775"/>
              <a:gd name="connsiteX101-6419" fmla="*/ 10892658 w 12205236"/>
              <a:gd name="connsiteY101-6420" fmla="*/ 368790 h 908775"/>
              <a:gd name="connsiteX102-6421" fmla="*/ 10885180 w 12205236"/>
              <a:gd name="connsiteY102-6422" fmla="*/ 362621 h 908775"/>
              <a:gd name="connsiteX103-6423" fmla="*/ 10836199 w 12205236"/>
              <a:gd name="connsiteY103-6424" fmla="*/ 374025 h 908775"/>
              <a:gd name="connsiteX104-6425" fmla="*/ 10791518 w 12205236"/>
              <a:gd name="connsiteY104-6426" fmla="*/ 379634 h 908775"/>
              <a:gd name="connsiteX105-6427" fmla="*/ 10745154 w 12205236"/>
              <a:gd name="connsiteY105-6428" fmla="*/ 377016 h 908775"/>
              <a:gd name="connsiteX106-6429" fmla="*/ 10727020 w 12205236"/>
              <a:gd name="connsiteY106-6430" fmla="*/ 374586 h 908775"/>
              <a:gd name="connsiteX107-6431" fmla="*/ 10711503 w 12205236"/>
              <a:gd name="connsiteY107-6432" fmla="*/ 371408 h 908775"/>
              <a:gd name="connsiteX108-6433" fmla="*/ 10693369 w 12205236"/>
              <a:gd name="connsiteY108-6434" fmla="*/ 367108 h 908775"/>
              <a:gd name="connsiteX109-6435" fmla="*/ 10653735 w 12205236"/>
              <a:gd name="connsiteY109-6436" fmla="*/ 352713 h 908775"/>
              <a:gd name="connsiteX110-6437" fmla="*/ 10641210 w 12205236"/>
              <a:gd name="connsiteY110-6438" fmla="*/ 347478 h 908775"/>
              <a:gd name="connsiteX111-6439" fmla="*/ 10369758 w 12205236"/>
              <a:gd name="connsiteY111-6440" fmla="*/ 338879 h 908775"/>
              <a:gd name="connsiteX112-6441" fmla="*/ 10362654 w 12205236"/>
              <a:gd name="connsiteY112-6442" fmla="*/ 357948 h 908775"/>
              <a:gd name="connsiteX113-6443" fmla="*/ 10364898 w 12205236"/>
              <a:gd name="connsiteY113-6444" fmla="*/ 358695 h 908775"/>
              <a:gd name="connsiteX114-6445" fmla="*/ 10369758 w 12205236"/>
              <a:gd name="connsiteY114-6446" fmla="*/ 338879 h 908775"/>
              <a:gd name="connsiteX115-6447" fmla="*/ 11346424 w 12205236"/>
              <a:gd name="connsiteY115-6448" fmla="*/ 288619 h 908775"/>
              <a:gd name="connsiteX116-6449" fmla="*/ 11350474 w 12205236"/>
              <a:gd name="connsiteY116-6450" fmla="*/ 306943 h 908775"/>
              <a:gd name="connsiteX117-6451" fmla="*/ 11351060 w 12205236"/>
              <a:gd name="connsiteY117-6452" fmla="*/ 322053 h 908775"/>
              <a:gd name="connsiteX118-6453" fmla="*/ 11346424 w 12205236"/>
              <a:gd name="connsiteY118-6454" fmla="*/ 288619 h 908775"/>
              <a:gd name="connsiteX119-6455" fmla="*/ 11349751 w 12205236"/>
              <a:gd name="connsiteY119-6456" fmla="*/ 159406 h 908775"/>
              <a:gd name="connsiteX120-6457" fmla="*/ 11338160 w 12205236"/>
              <a:gd name="connsiteY120-6458" fmla="*/ 178288 h 908775"/>
              <a:gd name="connsiteX121-6459" fmla="*/ 11336104 w 12205236"/>
              <a:gd name="connsiteY121-6460" fmla="*/ 214183 h 908775"/>
              <a:gd name="connsiteX122-6461" fmla="*/ 11346424 w 12205236"/>
              <a:gd name="connsiteY122-6462" fmla="*/ 288619 h 908775"/>
              <a:gd name="connsiteX123-6463" fmla="*/ 11329934 w 12205236"/>
              <a:gd name="connsiteY123-6464" fmla="*/ 213996 h 908775"/>
              <a:gd name="connsiteX124-6465" fmla="*/ 11331617 w 12205236"/>
              <a:gd name="connsiteY124-6466" fmla="*/ 176232 h 908775"/>
              <a:gd name="connsiteX125-6467" fmla="*/ 11330682 w 12205236"/>
              <a:gd name="connsiteY125-6468" fmla="*/ 166697 h 908775"/>
              <a:gd name="connsiteX126-6469" fmla="*/ 11320587 w 12205236"/>
              <a:gd name="connsiteY126-6470" fmla="*/ 169315 h 908775"/>
              <a:gd name="connsiteX127-6471" fmla="*/ 11315166 w 12205236"/>
              <a:gd name="connsiteY127-6472" fmla="*/ 172680 h 908775"/>
              <a:gd name="connsiteX128-6473" fmla="*/ 11277776 w 12205236"/>
              <a:gd name="connsiteY128-6474" fmla="*/ 204461 h 908775"/>
              <a:gd name="connsiteX129-6475" fmla="*/ 11265436 w 12205236"/>
              <a:gd name="connsiteY129-6476" fmla="*/ 217174 h 908775"/>
              <a:gd name="connsiteX130-6477" fmla="*/ 11199630 w 12205236"/>
              <a:gd name="connsiteY130-6478" fmla="*/ 287467 h 908775"/>
              <a:gd name="connsiteX131-6479" fmla="*/ 11051004 w 12205236"/>
              <a:gd name="connsiteY131-6480" fmla="*/ 311958 h 908775"/>
              <a:gd name="connsiteX132-6481" fmla="*/ 11045770 w 12205236"/>
              <a:gd name="connsiteY132-6482" fmla="*/ 310088 h 908775"/>
              <a:gd name="connsiteX133-6483" fmla="*/ 11027636 w 12205236"/>
              <a:gd name="connsiteY133-6484" fmla="*/ 345983 h 908775"/>
              <a:gd name="connsiteX134-6485" fmla="*/ 11014175 w 12205236"/>
              <a:gd name="connsiteY134-6486" fmla="*/ 376643 h 908775"/>
              <a:gd name="connsiteX135-6487" fmla="*/ 11019036 w 12205236"/>
              <a:gd name="connsiteY135-6488" fmla="*/ 430484 h 908775"/>
              <a:gd name="connsiteX136-6489" fmla="*/ 11019036 w 12205236"/>
              <a:gd name="connsiteY136-6490" fmla="*/ 430671 h 908775"/>
              <a:gd name="connsiteX137-6491" fmla="*/ 11019784 w 12205236"/>
              <a:gd name="connsiteY137-6492" fmla="*/ 435158 h 908775"/>
              <a:gd name="connsiteX138-6493" fmla="*/ 11028197 w 12205236"/>
              <a:gd name="connsiteY138-6494" fmla="*/ 513490 h 908775"/>
              <a:gd name="connsiteX139-6495" fmla="*/ 11049322 w 12205236"/>
              <a:gd name="connsiteY139-6496" fmla="*/ 556676 h 908775"/>
              <a:gd name="connsiteX140-6497" fmla="*/ 11049883 w 12205236"/>
              <a:gd name="connsiteY140-6498" fmla="*/ 566023 h 908775"/>
              <a:gd name="connsiteX141-6499" fmla="*/ 11085590 w 12205236"/>
              <a:gd name="connsiteY141-6500" fmla="*/ 679128 h 908775"/>
              <a:gd name="connsiteX142-6501" fmla="*/ 11104472 w 12205236"/>
              <a:gd name="connsiteY142-6502" fmla="*/ 689971 h 908775"/>
              <a:gd name="connsiteX143-6503" fmla="*/ 11317035 w 12205236"/>
              <a:gd name="connsiteY143-6504" fmla="*/ 699880 h 908775"/>
              <a:gd name="connsiteX144-6505" fmla="*/ 11460986 w 12205236"/>
              <a:gd name="connsiteY144-6506" fmla="*/ 711097 h 908775"/>
              <a:gd name="connsiteX145-6507" fmla="*/ 11472764 w 12205236"/>
              <a:gd name="connsiteY145-6508" fmla="*/ 703993 h 908775"/>
              <a:gd name="connsiteX146-6509" fmla="*/ 11480056 w 12205236"/>
              <a:gd name="connsiteY146-6510" fmla="*/ 653703 h 908775"/>
              <a:gd name="connsiteX147-6511" fmla="*/ 11491272 w 12205236"/>
              <a:gd name="connsiteY147-6512" fmla="*/ 594066 h 908775"/>
              <a:gd name="connsiteX148-6513" fmla="*/ 11500620 w 12205236"/>
              <a:gd name="connsiteY148-6514" fmla="*/ 565649 h 908775"/>
              <a:gd name="connsiteX149-6515" fmla="*/ 11508659 w 12205236"/>
              <a:gd name="connsiteY149-6516" fmla="*/ 503582 h 908775"/>
              <a:gd name="connsiteX150-6517" fmla="*/ 11499124 w 12205236"/>
              <a:gd name="connsiteY150-6518" fmla="*/ 492925 h 908775"/>
              <a:gd name="connsiteX151-6519" fmla="*/ 11412193 w 12205236"/>
              <a:gd name="connsiteY151-6520" fmla="*/ 457405 h 908775"/>
              <a:gd name="connsiteX152-6521" fmla="*/ 11392189 w 12205236"/>
              <a:gd name="connsiteY152-6522" fmla="*/ 434036 h 908775"/>
              <a:gd name="connsiteX153-6523" fmla="*/ 11392002 w 12205236"/>
              <a:gd name="connsiteY153-6524" fmla="*/ 434223 h 908775"/>
              <a:gd name="connsiteX154-6525" fmla="*/ 11380785 w 12205236"/>
              <a:gd name="connsiteY154-6526" fmla="*/ 413845 h 908775"/>
              <a:gd name="connsiteX155-6527" fmla="*/ 11366950 w 12205236"/>
              <a:gd name="connsiteY155-6528" fmla="*/ 381503 h 908775"/>
              <a:gd name="connsiteX156-6529" fmla="*/ 11350474 w 12205236"/>
              <a:gd name="connsiteY156-6530" fmla="*/ 306943 h 908775"/>
              <a:gd name="connsiteX157-6531" fmla="*/ 11346947 w 12205236"/>
              <a:gd name="connsiteY157-6532" fmla="*/ 216052 h 908775"/>
              <a:gd name="connsiteX158-6533" fmla="*/ 11352369 w 12205236"/>
              <a:gd name="connsiteY158-6534" fmla="*/ 178475 h 908775"/>
              <a:gd name="connsiteX159-6535" fmla="*/ 11354986 w 12205236"/>
              <a:gd name="connsiteY159-6536" fmla="*/ 164828 h 908775"/>
              <a:gd name="connsiteX160-6537" fmla="*/ 11349751 w 12205236"/>
              <a:gd name="connsiteY160-6538" fmla="*/ 159406 h 908775"/>
              <a:gd name="connsiteX161-6539" fmla="*/ 10931520 w 12205236"/>
              <a:gd name="connsiteY161-6540" fmla="*/ 265 h 908775"/>
              <a:gd name="connsiteX162-6541" fmla="*/ 10940144 w 12205236"/>
              <a:gd name="connsiteY162-6542" fmla="*/ 2929 h 908775"/>
              <a:gd name="connsiteX163-6543" fmla="*/ 10943321 w 12205236"/>
              <a:gd name="connsiteY163-6544" fmla="*/ 6668 h 908775"/>
              <a:gd name="connsiteX164-6545" fmla="*/ 10943695 w 12205236"/>
              <a:gd name="connsiteY164-6546" fmla="*/ 30224 h 908775"/>
              <a:gd name="connsiteX165-6547" fmla="*/ 10937526 w 12205236"/>
              <a:gd name="connsiteY165-6548" fmla="*/ 48731 h 908775"/>
              <a:gd name="connsiteX166-6549" fmla="*/ 10936218 w 12205236"/>
              <a:gd name="connsiteY166-6550" fmla="*/ 54901 h 908775"/>
              <a:gd name="connsiteX167-6551" fmla="*/ 10930983 w 12205236"/>
              <a:gd name="connsiteY167-6552" fmla="*/ 47797 h 908775"/>
              <a:gd name="connsiteX168-6553" fmla="*/ 10930422 w 12205236"/>
              <a:gd name="connsiteY168-6554" fmla="*/ 68175 h 908775"/>
              <a:gd name="connsiteX169-6555" fmla="*/ 10937713 w 12205236"/>
              <a:gd name="connsiteY169-6556" fmla="*/ 79765 h 908775"/>
              <a:gd name="connsiteX170-6557" fmla="*/ 10973794 w 12205236"/>
              <a:gd name="connsiteY170-6558" fmla="*/ 105751 h 908775"/>
              <a:gd name="connsiteX171-6559" fmla="*/ 10977346 w 12205236"/>
              <a:gd name="connsiteY171-6560" fmla="*/ 109864 h 908775"/>
              <a:gd name="connsiteX172-6561" fmla="*/ 11013802 w 12205236"/>
              <a:gd name="connsiteY172-6562" fmla="*/ 137159 h 908775"/>
              <a:gd name="connsiteX173-6563" fmla="*/ 11039975 w 12205236"/>
              <a:gd name="connsiteY173-6564" fmla="*/ 163145 h 908775"/>
              <a:gd name="connsiteX174-6565" fmla="*/ 11087834 w 12205236"/>
              <a:gd name="connsiteY174-6566" fmla="*/ 197731 h 908775"/>
              <a:gd name="connsiteX175-6567" fmla="*/ 11181870 w 12205236"/>
              <a:gd name="connsiteY175-6568" fmla="*/ 189131 h 908775"/>
              <a:gd name="connsiteX176-6569" fmla="*/ 11210660 w 12205236"/>
              <a:gd name="connsiteY176-6570" fmla="*/ 156041 h 908775"/>
              <a:gd name="connsiteX177-6571" fmla="*/ 11217204 w 12205236"/>
              <a:gd name="connsiteY177-6572" fmla="*/ 145011 h 908775"/>
              <a:gd name="connsiteX178-6573" fmla="*/ 11235712 w 12205236"/>
              <a:gd name="connsiteY178-6574" fmla="*/ 107621 h 908775"/>
              <a:gd name="connsiteX179-6575" fmla="*/ 11240946 w 12205236"/>
              <a:gd name="connsiteY179-6576" fmla="*/ 77335 h 908775"/>
              <a:gd name="connsiteX180-6577" fmla="*/ 11252911 w 12205236"/>
              <a:gd name="connsiteY180-6578" fmla="*/ 63875 h 908775"/>
              <a:gd name="connsiteX181-6579" fmla="*/ 11248798 w 12205236"/>
              <a:gd name="connsiteY181-6580" fmla="*/ 58827 h 908775"/>
              <a:gd name="connsiteX182-6581" fmla="*/ 11254220 w 12205236"/>
              <a:gd name="connsiteY182-6582" fmla="*/ 58453 h 908775"/>
              <a:gd name="connsiteX183-6583" fmla="*/ 11256650 w 12205236"/>
              <a:gd name="connsiteY183-6584" fmla="*/ 60136 h 908775"/>
              <a:gd name="connsiteX184-6585" fmla="*/ 11279458 w 12205236"/>
              <a:gd name="connsiteY184-6586" fmla="*/ 63501 h 908775"/>
              <a:gd name="connsiteX185-6587" fmla="*/ 11317035 w 12205236"/>
              <a:gd name="connsiteY185-6588" fmla="*/ 66305 h 908775"/>
              <a:gd name="connsiteX186-6589" fmla="*/ 11329186 w 12205236"/>
              <a:gd name="connsiteY186-6590" fmla="*/ 70605 h 908775"/>
              <a:gd name="connsiteX187-6591" fmla="*/ 11336665 w 12205236"/>
              <a:gd name="connsiteY187-6592" fmla="*/ 72848 h 908775"/>
              <a:gd name="connsiteX188-6593" fmla="*/ 11374428 w 12205236"/>
              <a:gd name="connsiteY188-6594" fmla="*/ 73222 h 908775"/>
              <a:gd name="connsiteX189-6595" fmla="*/ 11397236 w 12205236"/>
              <a:gd name="connsiteY189-6596" fmla="*/ 74157 h 908775"/>
              <a:gd name="connsiteX190-6597" fmla="*/ 11411632 w 12205236"/>
              <a:gd name="connsiteY190-6598" fmla="*/ 80887 h 908775"/>
              <a:gd name="connsiteX191-6599" fmla="*/ 11431822 w 12205236"/>
              <a:gd name="connsiteY191-6600" fmla="*/ 116595 h 908775"/>
              <a:gd name="connsiteX192-6601" fmla="*/ 11428457 w 12205236"/>
              <a:gd name="connsiteY192-6602" fmla="*/ 136037 h 908775"/>
              <a:gd name="connsiteX193-6603" fmla="*/ 11425092 w 12205236"/>
              <a:gd name="connsiteY193-6604" fmla="*/ 135103 h 908775"/>
              <a:gd name="connsiteX194-6605" fmla="*/ 11421353 w 12205236"/>
              <a:gd name="connsiteY194-6606" fmla="*/ 139029 h 908775"/>
              <a:gd name="connsiteX195-6607" fmla="*/ 11401350 w 12205236"/>
              <a:gd name="connsiteY195-6608" fmla="*/ 152489 h 908775"/>
              <a:gd name="connsiteX196-6609" fmla="*/ 11380224 w 12205236"/>
              <a:gd name="connsiteY196-6610" fmla="*/ 155293 h 908775"/>
              <a:gd name="connsiteX197-6611" fmla="*/ 11358912 w 12205236"/>
              <a:gd name="connsiteY197-6612" fmla="*/ 174549 h 908775"/>
              <a:gd name="connsiteX198-6613" fmla="*/ 11358164 w 12205236"/>
              <a:gd name="connsiteY198-6614" fmla="*/ 181840 h 908775"/>
              <a:gd name="connsiteX199-6615" fmla="*/ 11352742 w 12205236"/>
              <a:gd name="connsiteY199-6616" fmla="*/ 221100 h 908775"/>
              <a:gd name="connsiteX200-6617" fmla="*/ 11351995 w 12205236"/>
              <a:gd name="connsiteY200-6618" fmla="*/ 256620 h 908775"/>
              <a:gd name="connsiteX201-6619" fmla="*/ 11363399 w 12205236"/>
              <a:gd name="connsiteY201-6620" fmla="*/ 347104 h 908775"/>
              <a:gd name="connsiteX202-6621" fmla="*/ 11399854 w 12205236"/>
              <a:gd name="connsiteY202-6622" fmla="*/ 420389 h 908775"/>
              <a:gd name="connsiteX203-6623" fmla="*/ 11514454 w 12205236"/>
              <a:gd name="connsiteY203-6624" fmla="*/ 454975 h 908775"/>
              <a:gd name="connsiteX204-6625" fmla="*/ 11525298 w 12205236"/>
              <a:gd name="connsiteY204-6626" fmla="*/ 443758 h 908775"/>
              <a:gd name="connsiteX205-6627" fmla="*/ 11537449 w 12205236"/>
              <a:gd name="connsiteY205-6628" fmla="*/ 387299 h 908775"/>
              <a:gd name="connsiteX206-6629" fmla="*/ 11538010 w 12205236"/>
              <a:gd name="connsiteY206-6630" fmla="*/ 373464 h 908775"/>
              <a:gd name="connsiteX207-6631" fmla="*/ 11532402 w 12205236"/>
              <a:gd name="connsiteY207-6632" fmla="*/ 322614 h 908775"/>
              <a:gd name="connsiteX208-6633" fmla="*/ 11533150 w 12205236"/>
              <a:gd name="connsiteY208-6634" fmla="*/ 320184 h 908775"/>
              <a:gd name="connsiteX209-6635" fmla="*/ 11534271 w 12205236"/>
              <a:gd name="connsiteY209-6636" fmla="*/ 314949 h 908775"/>
              <a:gd name="connsiteX210-6637" fmla="*/ 11551844 w 12205236"/>
              <a:gd name="connsiteY210-6638" fmla="*/ 281298 h 908775"/>
              <a:gd name="connsiteX211-6639" fmla="*/ 11568109 w 12205236"/>
              <a:gd name="connsiteY211-6640" fmla="*/ 272137 h 908775"/>
              <a:gd name="connsiteX212-6641" fmla="*/ 11574465 w 12205236"/>
              <a:gd name="connsiteY212-6642" fmla="*/ 255873 h 908775"/>
              <a:gd name="connsiteX213-6643" fmla="*/ 11576709 w 12205236"/>
              <a:gd name="connsiteY213-6644" fmla="*/ 255312 h 908775"/>
              <a:gd name="connsiteX214-6645" fmla="*/ 11578765 w 12205236"/>
              <a:gd name="connsiteY214-6646" fmla="*/ 239608 h 908775"/>
              <a:gd name="connsiteX215-6647" fmla="*/ 11575587 w 12205236"/>
              <a:gd name="connsiteY215-6648" fmla="*/ 231756 h 908775"/>
              <a:gd name="connsiteX216-6649" fmla="*/ 11567735 w 12205236"/>
              <a:gd name="connsiteY216-6650" fmla="*/ 236430 h 908775"/>
              <a:gd name="connsiteX217-6651" fmla="*/ 11562688 w 12205236"/>
              <a:gd name="connsiteY217-6652" fmla="*/ 238486 h 908775"/>
              <a:gd name="connsiteX218-6653" fmla="*/ 11563248 w 12205236"/>
              <a:gd name="connsiteY218-6654" fmla="*/ 208948 h 908775"/>
              <a:gd name="connsiteX219-6655" fmla="*/ 11576522 w 12205236"/>
              <a:gd name="connsiteY219-6656" fmla="*/ 198666 h 908775"/>
              <a:gd name="connsiteX220-6657" fmla="*/ 11578952 w 12205236"/>
              <a:gd name="connsiteY220-6658" fmla="*/ 186140 h 908775"/>
              <a:gd name="connsiteX221-6659" fmla="*/ 11571100 w 12205236"/>
              <a:gd name="connsiteY221-6660" fmla="*/ 171184 h 908775"/>
              <a:gd name="connsiteX222-6661" fmla="*/ 11574465 w 12205236"/>
              <a:gd name="connsiteY222-6662" fmla="*/ 153050 h 908775"/>
              <a:gd name="connsiteX223-6663" fmla="*/ 11578578 w 12205236"/>
              <a:gd name="connsiteY223-6664" fmla="*/ 129868 h 908775"/>
              <a:gd name="connsiteX224-6665" fmla="*/ 11575400 w 12205236"/>
              <a:gd name="connsiteY224-6666" fmla="*/ 124073 h 908775"/>
              <a:gd name="connsiteX225-6667" fmla="*/ 11572409 w 12205236"/>
              <a:gd name="connsiteY225-6668" fmla="*/ 124073 h 908775"/>
              <a:gd name="connsiteX226-6669" fmla="*/ 11572409 w 12205236"/>
              <a:gd name="connsiteY226-6670" fmla="*/ 122390 h 908775"/>
              <a:gd name="connsiteX227-6671" fmla="*/ 11582878 w 12205236"/>
              <a:gd name="connsiteY227-6672" fmla="*/ 105004 h 908775"/>
              <a:gd name="connsiteX228-6673" fmla="*/ 11595591 w 12205236"/>
              <a:gd name="connsiteY228-6674" fmla="*/ 97339 h 908775"/>
              <a:gd name="connsiteX229-6675" fmla="*/ 11666258 w 12205236"/>
              <a:gd name="connsiteY229-6676" fmla="*/ 134916 h 908775"/>
              <a:gd name="connsiteX230-6677" fmla="*/ 11667754 w 12205236"/>
              <a:gd name="connsiteY230-6678" fmla="*/ 137159 h 908775"/>
              <a:gd name="connsiteX231-6679" fmla="*/ 11668875 w 12205236"/>
              <a:gd name="connsiteY231-6680" fmla="*/ 163893 h 908775"/>
              <a:gd name="connsiteX232-6681" fmla="*/ 11675231 w 12205236"/>
              <a:gd name="connsiteY232-6682" fmla="*/ 182588 h 908775"/>
              <a:gd name="connsiteX233-6683" fmla="*/ 11694861 w 12205236"/>
              <a:gd name="connsiteY233-6684" fmla="*/ 195114 h 908775"/>
              <a:gd name="connsiteX234-6685" fmla="*/ 11716174 w 12205236"/>
              <a:gd name="connsiteY234-6686" fmla="*/ 226334 h 908775"/>
              <a:gd name="connsiteX235-6687" fmla="*/ 11733747 w 12205236"/>
              <a:gd name="connsiteY235-6688" fmla="*/ 283167 h 908775"/>
              <a:gd name="connsiteX236-6689" fmla="*/ 11737673 w 12205236"/>
              <a:gd name="connsiteY236-6690" fmla="*/ 337383 h 908775"/>
              <a:gd name="connsiteX237-6691" fmla="*/ 11735804 w 12205236"/>
              <a:gd name="connsiteY237-6692" fmla="*/ 409172 h 908775"/>
              <a:gd name="connsiteX238-6693" fmla="*/ 11742534 w 12205236"/>
              <a:gd name="connsiteY238-6694" fmla="*/ 502273 h 908775"/>
              <a:gd name="connsiteX239-6695" fmla="*/ 11749451 w 12205236"/>
              <a:gd name="connsiteY239-6696" fmla="*/ 573875 h 908775"/>
              <a:gd name="connsiteX240-6697" fmla="*/ 11743094 w 12205236"/>
              <a:gd name="connsiteY240-6698" fmla="*/ 614069 h 908775"/>
              <a:gd name="connsiteX241-6699" fmla="*/ 11740477 w 12205236"/>
              <a:gd name="connsiteY241-6700" fmla="*/ 624539 h 908775"/>
              <a:gd name="connsiteX242-6701" fmla="*/ 11732625 w 12205236"/>
              <a:gd name="connsiteY242-6702" fmla="*/ 663798 h 908775"/>
              <a:gd name="connsiteX243-6703" fmla="*/ 11729634 w 12205236"/>
              <a:gd name="connsiteY243-6704" fmla="*/ 674080 h 908775"/>
              <a:gd name="connsiteX244-6705" fmla="*/ 11712248 w 12205236"/>
              <a:gd name="connsiteY244-6706" fmla="*/ 697823 h 908775"/>
              <a:gd name="connsiteX245-6707" fmla="*/ 11700283 w 12205236"/>
              <a:gd name="connsiteY245-6708" fmla="*/ 726240 h 908775"/>
              <a:gd name="connsiteX246-6709" fmla="*/ 11704957 w 12205236"/>
              <a:gd name="connsiteY246-6710" fmla="*/ 730353 h 908775"/>
              <a:gd name="connsiteX247-6711" fmla="*/ 11717330 w 12205236"/>
              <a:gd name="connsiteY247-6712" fmla="*/ 732929 h 908775"/>
              <a:gd name="connsiteX248-6713" fmla="*/ 12192000 w 12205236"/>
              <a:gd name="connsiteY248-6714" fmla="*/ 732929 h 908775"/>
              <a:gd name="connsiteX249-6715" fmla="*/ 12192000 w 12205236"/>
              <a:gd name="connsiteY249-6716" fmla="*/ 825550 h 908775"/>
              <a:gd name="connsiteX250-6717" fmla="*/ 12205236 w 12205236"/>
              <a:gd name="connsiteY250-6718" fmla="*/ 832802 h 908775"/>
              <a:gd name="connsiteX251-6719" fmla="*/ 0 w 12205236"/>
              <a:gd name="connsiteY251-6720" fmla="*/ 908775 h 908775"/>
              <a:gd name="connsiteX252-6721" fmla="*/ 0 w 12205236"/>
              <a:gd name="connsiteY252-6722" fmla="*/ 732929 h 908775"/>
              <a:gd name="connsiteX253-6723" fmla="*/ 10184483 w 12205236"/>
              <a:gd name="connsiteY253-6724" fmla="*/ 732929 h 908775"/>
              <a:gd name="connsiteX254-6725" fmla="*/ 10336481 w 12205236"/>
              <a:gd name="connsiteY254-6726" fmla="*/ 714462 h 908775"/>
              <a:gd name="connsiteX255-6727" fmla="*/ 10349568 w 12205236"/>
              <a:gd name="connsiteY255-6728" fmla="*/ 713901 h 908775"/>
              <a:gd name="connsiteX256-6729" fmla="*/ 10356111 w 12205236"/>
              <a:gd name="connsiteY256-6730" fmla="*/ 709414 h 908775"/>
              <a:gd name="connsiteX257-6731" fmla="*/ 10354615 w 12205236"/>
              <a:gd name="connsiteY257-6732" fmla="*/ 679128 h 908775"/>
              <a:gd name="connsiteX258-6733" fmla="*/ 10358167 w 12205236"/>
              <a:gd name="connsiteY258-6734" fmla="*/ 520594 h 908775"/>
              <a:gd name="connsiteX259-6735" fmla="*/ 10372188 w 12205236"/>
              <a:gd name="connsiteY259-6736" fmla="*/ 482269 h 908775"/>
              <a:gd name="connsiteX260-6737" fmla="*/ 10396679 w 12205236"/>
              <a:gd name="connsiteY260-6738" fmla="*/ 451984 h 908775"/>
              <a:gd name="connsiteX261-6739" fmla="*/ 10447903 w 12205236"/>
              <a:gd name="connsiteY261-6740" fmla="*/ 334765 h 908775"/>
              <a:gd name="connsiteX262-6741" fmla="*/ 10448464 w 12205236"/>
              <a:gd name="connsiteY262-6742" fmla="*/ 261107 h 908775"/>
              <a:gd name="connsiteX263-6743" fmla="*/ 10446408 w 12205236"/>
              <a:gd name="connsiteY263-6744" fmla="*/ 225774 h 908775"/>
              <a:gd name="connsiteX264-6745" fmla="*/ 10448464 w 12205236"/>
              <a:gd name="connsiteY264-6746" fmla="*/ 215678 h 908775"/>
              <a:gd name="connsiteX265-6747" fmla="*/ 10453512 w 12205236"/>
              <a:gd name="connsiteY265-6748" fmla="*/ 201096 h 908775"/>
              <a:gd name="connsiteX266-6749" fmla="*/ 10442856 w 12205236"/>
              <a:gd name="connsiteY266-6750" fmla="*/ 229139 h 908775"/>
              <a:gd name="connsiteX267-6751" fmla="*/ 10417991 w 12205236"/>
              <a:gd name="connsiteY267-6752" fmla="*/ 307471 h 908775"/>
              <a:gd name="connsiteX268-6753" fmla="*/ 10413318 w 12205236"/>
              <a:gd name="connsiteY268-6754" fmla="*/ 312331 h 908775"/>
              <a:gd name="connsiteX269-6755" fmla="*/ 10410513 w 12205236"/>
              <a:gd name="connsiteY269-6756" fmla="*/ 310649 h 908775"/>
              <a:gd name="connsiteX270-6757" fmla="*/ 10388266 w 12205236"/>
              <a:gd name="connsiteY270-6758" fmla="*/ 406929 h 908775"/>
              <a:gd name="connsiteX271-6759" fmla="*/ 10366767 w 12205236"/>
              <a:gd name="connsiteY271-6760" fmla="*/ 418706 h 908775"/>
              <a:gd name="connsiteX272-6761" fmla="*/ 10364337 w 12205236"/>
              <a:gd name="connsiteY272-6762" fmla="*/ 417398 h 908775"/>
              <a:gd name="connsiteX273-6763" fmla="*/ 10363963 w 12205236"/>
              <a:gd name="connsiteY273-6764" fmla="*/ 416650 h 908775"/>
              <a:gd name="connsiteX274-6765" fmla="*/ 10365458 w 12205236"/>
              <a:gd name="connsiteY274-6766" fmla="*/ 415528 h 908775"/>
              <a:gd name="connsiteX275-6767" fmla="*/ 10368263 w 12205236"/>
              <a:gd name="connsiteY275-6768" fmla="*/ 397768 h 908775"/>
              <a:gd name="connsiteX276-6769" fmla="*/ 10360784 w 12205236"/>
              <a:gd name="connsiteY276-6770" fmla="*/ 413472 h 908775"/>
              <a:gd name="connsiteX277-6771" fmla="*/ 10362841 w 12205236"/>
              <a:gd name="connsiteY277-6772" fmla="*/ 393468 h 908775"/>
              <a:gd name="connsiteX278-6773" fmla="*/ 10356298 w 12205236"/>
              <a:gd name="connsiteY278-6774" fmla="*/ 413659 h 908775"/>
              <a:gd name="connsiteX279-6775" fmla="*/ 10355737 w 12205236"/>
              <a:gd name="connsiteY279-6776" fmla="*/ 411041 h 908775"/>
              <a:gd name="connsiteX280-6777" fmla="*/ 10356671 w 12205236"/>
              <a:gd name="connsiteY280-6778" fmla="*/ 393468 h 908775"/>
              <a:gd name="connsiteX281-6779" fmla="*/ 10355176 w 12205236"/>
              <a:gd name="connsiteY281-6780" fmla="*/ 360004 h 908775"/>
              <a:gd name="connsiteX282-6781" fmla="*/ 10369010 w 12205236"/>
              <a:gd name="connsiteY282-6782" fmla="*/ 311023 h 908775"/>
              <a:gd name="connsiteX283-6783" fmla="*/ 10397053 w 12205236"/>
              <a:gd name="connsiteY283-6784" fmla="*/ 275129 h 908775"/>
              <a:gd name="connsiteX284-6785" fmla="*/ 10414252 w 12205236"/>
              <a:gd name="connsiteY284-6786" fmla="*/ 237925 h 908775"/>
              <a:gd name="connsiteX285-6787" fmla="*/ 10429582 w 12205236"/>
              <a:gd name="connsiteY285-6788" fmla="*/ 193244 h 908775"/>
              <a:gd name="connsiteX286-6789" fmla="*/ 10435751 w 12205236"/>
              <a:gd name="connsiteY286-6790" fmla="*/ 178849 h 908775"/>
              <a:gd name="connsiteX287-6791" fmla="*/ 10450521 w 12205236"/>
              <a:gd name="connsiteY287-6792" fmla="*/ 160902 h 908775"/>
              <a:gd name="connsiteX288-6793" fmla="*/ 10481368 w 12205236"/>
              <a:gd name="connsiteY288-6794" fmla="*/ 133233 h 908775"/>
              <a:gd name="connsiteX289-6795" fmla="*/ 10489406 w 12205236"/>
              <a:gd name="connsiteY289-6796" fmla="*/ 118277 h 908775"/>
              <a:gd name="connsiteX290-6797" fmla="*/ 10506232 w 12205236"/>
              <a:gd name="connsiteY290-6798" fmla="*/ 95282 h 908775"/>
              <a:gd name="connsiteX291-6799" fmla="*/ 10529227 w 12205236"/>
              <a:gd name="connsiteY291-6800" fmla="*/ 93039 h 908775"/>
              <a:gd name="connsiteX292-6801" fmla="*/ 10577460 w 12205236"/>
              <a:gd name="connsiteY292-6802" fmla="*/ 80139 h 908775"/>
              <a:gd name="connsiteX293-6803" fmla="*/ 10582321 w 12205236"/>
              <a:gd name="connsiteY293-6804" fmla="*/ 68361 h 908775"/>
              <a:gd name="connsiteX294-6805" fmla="*/ 10581947 w 12205236"/>
              <a:gd name="connsiteY294-6806" fmla="*/ 62005 h 908775"/>
              <a:gd name="connsiteX295-6807" fmla="*/ 10581572 w 12205236"/>
              <a:gd name="connsiteY295-6808" fmla="*/ 47984 h 908775"/>
              <a:gd name="connsiteX296-6809" fmla="*/ 10576899 w 12205236"/>
              <a:gd name="connsiteY296-6810" fmla="*/ 34336 h 908775"/>
              <a:gd name="connsiteX297-6811" fmla="*/ 10572599 w 12205236"/>
              <a:gd name="connsiteY297-6812" fmla="*/ 17137 h 908775"/>
              <a:gd name="connsiteX298-6813" fmla="*/ 10579329 w 12205236"/>
              <a:gd name="connsiteY298-6814" fmla="*/ 1246 h 908775"/>
              <a:gd name="connsiteX299-6815" fmla="*/ 10594846 w 12205236"/>
              <a:gd name="connsiteY299-6816" fmla="*/ 6107 h 908775"/>
              <a:gd name="connsiteX300-6817" fmla="*/ 10632984 w 12205236"/>
              <a:gd name="connsiteY300-6818" fmla="*/ 23867 h 908775"/>
              <a:gd name="connsiteX301-6819" fmla="*/ 10701595 w 12205236"/>
              <a:gd name="connsiteY301-6820" fmla="*/ 30971 h 908775"/>
              <a:gd name="connsiteX302-6821" fmla="*/ 10770392 w 12205236"/>
              <a:gd name="connsiteY302-6822" fmla="*/ 33215 h 908775"/>
              <a:gd name="connsiteX303-6823" fmla="*/ 10898080 w 12205236"/>
              <a:gd name="connsiteY303-6824" fmla="*/ 20689 h 908775"/>
              <a:gd name="connsiteX304-6825" fmla="*/ 10923878 w 12205236"/>
              <a:gd name="connsiteY304-6826" fmla="*/ 5172 h 908775"/>
              <a:gd name="connsiteX305-6827" fmla="*/ 10931520 w 12205236"/>
              <a:gd name="connsiteY305-6828" fmla="*/ 265 h 908775"/>
              <a:gd name="connsiteX0-6829" fmla="*/ 11634616 w 12192000"/>
              <a:gd name="connsiteY0-6830" fmla="*/ 695510 h 910624"/>
              <a:gd name="connsiteX1-6831" fmla="*/ 11628681 w 12192000"/>
              <a:gd name="connsiteY1-6832" fmla="*/ 699880 h 910624"/>
              <a:gd name="connsiteX2-6833" fmla="*/ 11627185 w 12192000"/>
              <a:gd name="connsiteY2-6834" fmla="*/ 725492 h 910624"/>
              <a:gd name="connsiteX3-6835" fmla="*/ 11644384 w 12192000"/>
              <a:gd name="connsiteY3-6836" fmla="*/ 729979 h 910624"/>
              <a:gd name="connsiteX4-6837" fmla="*/ 11651863 w 12192000"/>
              <a:gd name="connsiteY4-6838" fmla="*/ 730913 h 910624"/>
              <a:gd name="connsiteX5-6839" fmla="*/ 11663080 w 12192000"/>
              <a:gd name="connsiteY5-6840" fmla="*/ 719883 h 910624"/>
              <a:gd name="connsiteX6-6841" fmla="*/ 11662519 w 12192000"/>
              <a:gd name="connsiteY6-6842" fmla="*/ 715209 h 910624"/>
              <a:gd name="connsiteX7-6843" fmla="*/ 11641954 w 12192000"/>
              <a:gd name="connsiteY7-6844" fmla="*/ 696328 h 910624"/>
              <a:gd name="connsiteX8-6845" fmla="*/ 11634616 w 12192000"/>
              <a:gd name="connsiteY8-6846" fmla="*/ 695510 h 910624"/>
              <a:gd name="connsiteX9-6847" fmla="*/ 11559135 w 12192000"/>
              <a:gd name="connsiteY9-6848" fmla="*/ 473903 h 910624"/>
              <a:gd name="connsiteX10-6849" fmla="*/ 11555396 w 12192000"/>
              <a:gd name="connsiteY10-6850" fmla="*/ 476100 h 910624"/>
              <a:gd name="connsiteX11-6851" fmla="*/ 11542684 w 12192000"/>
              <a:gd name="connsiteY11-6852" fmla="*/ 481895 h 910624"/>
              <a:gd name="connsiteX12-6853" fmla="*/ 11525110 w 12192000"/>
              <a:gd name="connsiteY12-6854" fmla="*/ 505078 h 910624"/>
              <a:gd name="connsiteX13-6855" fmla="*/ 11524736 w 12192000"/>
              <a:gd name="connsiteY13-6856" fmla="*/ 515360 h 910624"/>
              <a:gd name="connsiteX14-6857" fmla="*/ 11519876 w 12192000"/>
              <a:gd name="connsiteY14-6858" fmla="*/ 555928 h 910624"/>
              <a:gd name="connsiteX15-6859" fmla="*/ 11506976 w 12192000"/>
              <a:gd name="connsiteY15-6860" fmla="*/ 603787 h 910624"/>
              <a:gd name="connsiteX16-6861" fmla="*/ 11503611 w 12192000"/>
              <a:gd name="connsiteY16-6862" fmla="*/ 628652 h 910624"/>
              <a:gd name="connsiteX17-6863" fmla="*/ 11498190 w 12192000"/>
              <a:gd name="connsiteY17-6864" fmla="*/ 677072 h 910624"/>
              <a:gd name="connsiteX18-6865" fmla="*/ 11491646 w 12192000"/>
              <a:gd name="connsiteY18-6866" fmla="*/ 701375 h 910624"/>
              <a:gd name="connsiteX19-6867" fmla="*/ 11500246 w 12192000"/>
              <a:gd name="connsiteY19-6868" fmla="*/ 714275 h 910624"/>
              <a:gd name="connsiteX20-6869" fmla="*/ 11579139 w 12192000"/>
              <a:gd name="connsiteY20-6870" fmla="*/ 722314 h 910624"/>
              <a:gd name="connsiteX21-6871" fmla="*/ 11601573 w 12192000"/>
              <a:gd name="connsiteY21-6872" fmla="*/ 701188 h 910624"/>
              <a:gd name="connsiteX22-6873" fmla="*/ 11592039 w 12192000"/>
              <a:gd name="connsiteY22-6874" fmla="*/ 685298 h 910624"/>
              <a:gd name="connsiteX23-6875" fmla="*/ 11574652 w 12192000"/>
              <a:gd name="connsiteY23-6876" fmla="*/ 650525 h 910624"/>
              <a:gd name="connsiteX24-6877" fmla="*/ 11575400 w 12192000"/>
              <a:gd name="connsiteY24-6878" fmla="*/ 643234 h 910624"/>
              <a:gd name="connsiteX25-6879" fmla="*/ 11572035 w 12192000"/>
              <a:gd name="connsiteY25-6880" fmla="*/ 635008 h 910624"/>
              <a:gd name="connsiteX26-6881" fmla="*/ 11560257 w 12192000"/>
              <a:gd name="connsiteY26-6882" fmla="*/ 640990 h 910624"/>
              <a:gd name="connsiteX27-6883" fmla="*/ 11552218 w 12192000"/>
              <a:gd name="connsiteY27-6884" fmla="*/ 643047 h 910624"/>
              <a:gd name="connsiteX28-6885" fmla="*/ 11546797 w 12192000"/>
              <a:gd name="connsiteY28-6886" fmla="*/ 630708 h 910624"/>
              <a:gd name="connsiteX29-6887" fmla="*/ 11548105 w 12192000"/>
              <a:gd name="connsiteY29-6888" fmla="*/ 604535 h 910624"/>
              <a:gd name="connsiteX30-6889" fmla="*/ 11563248 w 12192000"/>
              <a:gd name="connsiteY30-6890" fmla="*/ 482269 h 910624"/>
              <a:gd name="connsiteX31-6891" fmla="*/ 11562874 w 12192000"/>
              <a:gd name="connsiteY31-6892" fmla="*/ 474230 h 910624"/>
              <a:gd name="connsiteX32-6893" fmla="*/ 11559135 w 12192000"/>
              <a:gd name="connsiteY32-6894" fmla="*/ 473903 h 910624"/>
              <a:gd name="connsiteX33-6895" fmla="*/ 11566614 w 12192000"/>
              <a:gd name="connsiteY33-6896" fmla="*/ 432915 h 910624"/>
              <a:gd name="connsiteX34-6897" fmla="*/ 11534832 w 12192000"/>
              <a:gd name="connsiteY34-6898" fmla="*/ 477783 h 910624"/>
              <a:gd name="connsiteX35-6899" fmla="*/ 11566614 w 12192000"/>
              <a:gd name="connsiteY35-6900" fmla="*/ 432915 h 910624"/>
              <a:gd name="connsiteX36-6901" fmla="*/ 11397236 w 12192000"/>
              <a:gd name="connsiteY36-6902" fmla="*/ 427493 h 910624"/>
              <a:gd name="connsiteX37-6903" fmla="*/ 11415558 w 12192000"/>
              <a:gd name="connsiteY37-6904" fmla="*/ 452544 h 910624"/>
              <a:gd name="connsiteX38-6905" fmla="*/ 11502676 w 12192000"/>
              <a:gd name="connsiteY38-6906" fmla="*/ 486756 h 910624"/>
              <a:gd name="connsiteX39-6907" fmla="*/ 11513333 w 12192000"/>
              <a:gd name="connsiteY39-6908" fmla="*/ 482269 h 910624"/>
              <a:gd name="connsiteX40-6909" fmla="*/ 11520063 w 12192000"/>
              <a:gd name="connsiteY40-6910" fmla="*/ 459835 h 910624"/>
              <a:gd name="connsiteX41-6911" fmla="*/ 11397236 w 12192000"/>
              <a:gd name="connsiteY41-6912" fmla="*/ 427493 h 910624"/>
              <a:gd name="connsiteX42-6913" fmla="*/ 10946687 w 12192000"/>
              <a:gd name="connsiteY42-6914" fmla="*/ 423941 h 910624"/>
              <a:gd name="connsiteX43-6915" fmla="*/ 10942386 w 12192000"/>
              <a:gd name="connsiteY43-6916" fmla="*/ 428241 h 910624"/>
              <a:gd name="connsiteX44-6917" fmla="*/ 10897893 w 12192000"/>
              <a:gd name="connsiteY44-6918" fmla="*/ 500778 h 910624"/>
              <a:gd name="connsiteX45-6919" fmla="*/ 10888732 w 12192000"/>
              <a:gd name="connsiteY45-6920" fmla="*/ 530876 h 910624"/>
              <a:gd name="connsiteX46-6921" fmla="*/ 10876394 w 12192000"/>
              <a:gd name="connsiteY46-6922" fmla="*/ 565275 h 910624"/>
              <a:gd name="connsiteX47-6923" fmla="*/ 10840686 w 12192000"/>
              <a:gd name="connsiteY47-6924" fmla="*/ 659311 h 910624"/>
              <a:gd name="connsiteX48-6925" fmla="*/ 10840312 w 12192000"/>
              <a:gd name="connsiteY48-6926" fmla="*/ 679689 h 910624"/>
              <a:gd name="connsiteX49-6927" fmla="*/ 10848164 w 12192000"/>
              <a:gd name="connsiteY49-6928" fmla="*/ 687167 h 910624"/>
              <a:gd name="connsiteX50-6929" fmla="*/ 10866859 w 12192000"/>
              <a:gd name="connsiteY50-6930" fmla="*/ 686606 h 910624"/>
              <a:gd name="connsiteX51-6931" fmla="*/ 11009689 w 12192000"/>
              <a:gd name="connsiteY51-6932" fmla="*/ 686606 h 910624"/>
              <a:gd name="connsiteX52-6933" fmla="*/ 11048948 w 12192000"/>
              <a:gd name="connsiteY52-6934" fmla="*/ 686980 h 910624"/>
              <a:gd name="connsiteX53-6935" fmla="*/ 11054931 w 12192000"/>
              <a:gd name="connsiteY53-6936" fmla="*/ 681559 h 910624"/>
              <a:gd name="connsiteX54-6937" fmla="*/ 10998846 w 12192000"/>
              <a:gd name="connsiteY54-6938" fmla="*/ 577240 h 910624"/>
              <a:gd name="connsiteX55-6939" fmla="*/ 10985572 w 12192000"/>
              <a:gd name="connsiteY55-6940" fmla="*/ 545459 h 910624"/>
              <a:gd name="connsiteX56-6941" fmla="*/ 10981272 w 12192000"/>
              <a:gd name="connsiteY56-6942" fmla="*/ 514051 h 910624"/>
              <a:gd name="connsiteX57-6943" fmla="*/ 10950238 w 12192000"/>
              <a:gd name="connsiteY57-6944" fmla="*/ 428989 h 910624"/>
              <a:gd name="connsiteX58-6945" fmla="*/ 10946687 w 12192000"/>
              <a:gd name="connsiteY58-6946" fmla="*/ 423941 h 910624"/>
              <a:gd name="connsiteX59-6947" fmla="*/ 11552779 w 12192000"/>
              <a:gd name="connsiteY59-6948" fmla="*/ 389729 h 910624"/>
              <a:gd name="connsiteX60-6949" fmla="*/ 11548853 w 12192000"/>
              <a:gd name="connsiteY60-6950" fmla="*/ 393468 h 910624"/>
              <a:gd name="connsiteX61-6951" fmla="*/ 11541375 w 12192000"/>
              <a:gd name="connsiteY61-6952" fmla="*/ 436654 h 910624"/>
              <a:gd name="connsiteX62-6953" fmla="*/ 11544180 w 12192000"/>
              <a:gd name="connsiteY62-6954" fmla="*/ 440579 h 910624"/>
              <a:gd name="connsiteX63-6955" fmla="*/ 11569604 w 12192000"/>
              <a:gd name="connsiteY63-6956" fmla="*/ 410854 h 910624"/>
              <a:gd name="connsiteX64-6957" fmla="*/ 11552779 w 12192000"/>
              <a:gd name="connsiteY64-6958" fmla="*/ 389729 h 910624"/>
              <a:gd name="connsiteX65-6959" fmla="*/ 10553296 w 12192000"/>
              <a:gd name="connsiteY65-6960" fmla="*/ 389238 h 910624"/>
              <a:gd name="connsiteX66-6961" fmla="*/ 10546613 w 12192000"/>
              <a:gd name="connsiteY66-6962" fmla="*/ 392159 h 910624"/>
              <a:gd name="connsiteX67-6963" fmla="*/ 10495015 w 12192000"/>
              <a:gd name="connsiteY67-6964" fmla="*/ 432540 h 910624"/>
              <a:gd name="connsiteX68-6965" fmla="*/ 10419487 w 12192000"/>
              <a:gd name="connsiteY68-6966" fmla="*/ 513677 h 910624"/>
              <a:gd name="connsiteX69-6967" fmla="*/ 10408831 w 12192000"/>
              <a:gd name="connsiteY69-6968" fmla="*/ 548824 h 910624"/>
              <a:gd name="connsiteX70-6969" fmla="*/ 10406027 w 12192000"/>
              <a:gd name="connsiteY70-6970" fmla="*/ 564341 h 910624"/>
              <a:gd name="connsiteX71-6971" fmla="*/ 10395183 w 12192000"/>
              <a:gd name="connsiteY71-6972" fmla="*/ 656881 h 910624"/>
              <a:gd name="connsiteX72-6973" fmla="*/ 10400605 w 12192000"/>
              <a:gd name="connsiteY72-6974" fmla="*/ 701375 h 910624"/>
              <a:gd name="connsiteX73-6975" fmla="*/ 10411448 w 12192000"/>
              <a:gd name="connsiteY73-6976" fmla="*/ 710910 h 910624"/>
              <a:gd name="connsiteX74-6977" fmla="*/ 10487911 w 12192000"/>
              <a:gd name="connsiteY74-6978" fmla="*/ 705488 h 910624"/>
              <a:gd name="connsiteX75-6979" fmla="*/ 10681778 w 12192000"/>
              <a:gd name="connsiteY75-6980" fmla="*/ 693336 h 910624"/>
              <a:gd name="connsiteX76-6981" fmla="*/ 10697669 w 12192000"/>
              <a:gd name="connsiteY76-6982" fmla="*/ 681933 h 910624"/>
              <a:gd name="connsiteX77-6983" fmla="*/ 10679348 w 12192000"/>
              <a:gd name="connsiteY77-6984" fmla="*/ 672585 h 910624"/>
              <a:gd name="connsiteX78-6985" fmla="*/ 10589238 w 12192000"/>
              <a:gd name="connsiteY78-6986" fmla="*/ 551067 h 910624"/>
              <a:gd name="connsiteX79-6987" fmla="*/ 10563812 w 12192000"/>
              <a:gd name="connsiteY79-6988" fmla="*/ 480213 h 910624"/>
              <a:gd name="connsiteX80-6989" fmla="*/ 10556895 w 12192000"/>
              <a:gd name="connsiteY80-6990" fmla="*/ 395711 h 910624"/>
              <a:gd name="connsiteX81-6991" fmla="*/ 10553296 w 12192000"/>
              <a:gd name="connsiteY81-6992" fmla="*/ 389238 h 910624"/>
              <a:gd name="connsiteX82-6993" fmla="*/ 10641210 w 12192000"/>
              <a:gd name="connsiteY82-6994" fmla="*/ 347478 h 910624"/>
              <a:gd name="connsiteX83-6995" fmla="*/ 10632984 w 12192000"/>
              <a:gd name="connsiteY83-6996" fmla="*/ 351404 h 910624"/>
              <a:gd name="connsiteX84-6997" fmla="*/ 10627562 w 12192000"/>
              <a:gd name="connsiteY84-6998" fmla="*/ 370847 h 910624"/>
              <a:gd name="connsiteX85-6999" fmla="*/ 10624197 w 12192000"/>
              <a:gd name="connsiteY85-7000" fmla="*/ 384494 h 910624"/>
              <a:gd name="connsiteX86-7001" fmla="*/ 10619897 w 12192000"/>
              <a:gd name="connsiteY86-7002" fmla="*/ 408237 h 910624"/>
              <a:gd name="connsiteX87-7003" fmla="*/ 10618402 w 12192000"/>
              <a:gd name="connsiteY87-7004" fmla="*/ 416276 h 910624"/>
              <a:gd name="connsiteX88-7005" fmla="*/ 10614850 w 12192000"/>
              <a:gd name="connsiteY88-7006" fmla="*/ 491617 h 910624"/>
              <a:gd name="connsiteX89-7007" fmla="*/ 10628684 w 12192000"/>
              <a:gd name="connsiteY89-7008" fmla="*/ 528446 h 910624"/>
              <a:gd name="connsiteX90-7009" fmla="*/ 10636349 w 12192000"/>
              <a:gd name="connsiteY90-7010" fmla="*/ 543215 h 910624"/>
              <a:gd name="connsiteX91-7011" fmla="*/ 10660466 w 12192000"/>
              <a:gd name="connsiteY91-7012" fmla="*/ 592383 h 910624"/>
              <a:gd name="connsiteX92-7013" fmla="*/ 10713372 w 12192000"/>
              <a:gd name="connsiteY92-7014" fmla="*/ 648842 h 910624"/>
              <a:gd name="connsiteX93-7015" fmla="*/ 10729824 w 12192000"/>
              <a:gd name="connsiteY93-7016" fmla="*/ 672024 h 910624"/>
              <a:gd name="connsiteX94-7017" fmla="*/ 10734685 w 12192000"/>
              <a:gd name="connsiteY94-7018" fmla="*/ 678567 h 910624"/>
              <a:gd name="connsiteX95-7019" fmla="*/ 10779366 w 12192000"/>
              <a:gd name="connsiteY95-7020" fmla="*/ 690719 h 910624"/>
              <a:gd name="connsiteX96-7021" fmla="*/ 10807409 w 12192000"/>
              <a:gd name="connsiteY96-7022" fmla="*/ 669781 h 910624"/>
              <a:gd name="connsiteX97-7023" fmla="*/ 10813204 w 12192000"/>
              <a:gd name="connsiteY97-7024" fmla="*/ 655012 h 910624"/>
              <a:gd name="connsiteX98-7025" fmla="*/ 10833956 w 12192000"/>
              <a:gd name="connsiteY98-7026" fmla="*/ 531811 h 910624"/>
              <a:gd name="connsiteX99-7027" fmla="*/ 10842742 w 12192000"/>
              <a:gd name="connsiteY99-7028" fmla="*/ 502086 h 910624"/>
              <a:gd name="connsiteX100-7029" fmla="*/ 10859754 w 12192000"/>
              <a:gd name="connsiteY100-7030" fmla="*/ 474604 h 910624"/>
              <a:gd name="connsiteX101-7031" fmla="*/ 10892658 w 12192000"/>
              <a:gd name="connsiteY101-7032" fmla="*/ 368790 h 910624"/>
              <a:gd name="connsiteX102-7033" fmla="*/ 10885180 w 12192000"/>
              <a:gd name="connsiteY102-7034" fmla="*/ 362621 h 910624"/>
              <a:gd name="connsiteX103-7035" fmla="*/ 10836199 w 12192000"/>
              <a:gd name="connsiteY103-7036" fmla="*/ 374025 h 910624"/>
              <a:gd name="connsiteX104-7037" fmla="*/ 10791518 w 12192000"/>
              <a:gd name="connsiteY104-7038" fmla="*/ 379634 h 910624"/>
              <a:gd name="connsiteX105-7039" fmla="*/ 10745154 w 12192000"/>
              <a:gd name="connsiteY105-7040" fmla="*/ 377016 h 910624"/>
              <a:gd name="connsiteX106-7041" fmla="*/ 10727020 w 12192000"/>
              <a:gd name="connsiteY106-7042" fmla="*/ 374586 h 910624"/>
              <a:gd name="connsiteX107-7043" fmla="*/ 10711503 w 12192000"/>
              <a:gd name="connsiteY107-7044" fmla="*/ 371408 h 910624"/>
              <a:gd name="connsiteX108-7045" fmla="*/ 10693369 w 12192000"/>
              <a:gd name="connsiteY108-7046" fmla="*/ 367108 h 910624"/>
              <a:gd name="connsiteX109-7047" fmla="*/ 10653735 w 12192000"/>
              <a:gd name="connsiteY109-7048" fmla="*/ 352713 h 910624"/>
              <a:gd name="connsiteX110-7049" fmla="*/ 10641210 w 12192000"/>
              <a:gd name="connsiteY110-7050" fmla="*/ 347478 h 910624"/>
              <a:gd name="connsiteX111-7051" fmla="*/ 10369758 w 12192000"/>
              <a:gd name="connsiteY111-7052" fmla="*/ 338879 h 910624"/>
              <a:gd name="connsiteX112-7053" fmla="*/ 10362654 w 12192000"/>
              <a:gd name="connsiteY112-7054" fmla="*/ 357948 h 910624"/>
              <a:gd name="connsiteX113-7055" fmla="*/ 10364898 w 12192000"/>
              <a:gd name="connsiteY113-7056" fmla="*/ 358695 h 910624"/>
              <a:gd name="connsiteX114-7057" fmla="*/ 10369758 w 12192000"/>
              <a:gd name="connsiteY114-7058" fmla="*/ 338879 h 910624"/>
              <a:gd name="connsiteX115-7059" fmla="*/ 11346424 w 12192000"/>
              <a:gd name="connsiteY115-7060" fmla="*/ 288619 h 910624"/>
              <a:gd name="connsiteX116-7061" fmla="*/ 11350474 w 12192000"/>
              <a:gd name="connsiteY116-7062" fmla="*/ 306943 h 910624"/>
              <a:gd name="connsiteX117-7063" fmla="*/ 11351060 w 12192000"/>
              <a:gd name="connsiteY117-7064" fmla="*/ 322053 h 910624"/>
              <a:gd name="connsiteX118-7065" fmla="*/ 11346424 w 12192000"/>
              <a:gd name="connsiteY118-7066" fmla="*/ 288619 h 910624"/>
              <a:gd name="connsiteX119-7067" fmla="*/ 11349751 w 12192000"/>
              <a:gd name="connsiteY119-7068" fmla="*/ 159406 h 910624"/>
              <a:gd name="connsiteX120-7069" fmla="*/ 11338160 w 12192000"/>
              <a:gd name="connsiteY120-7070" fmla="*/ 178288 h 910624"/>
              <a:gd name="connsiteX121-7071" fmla="*/ 11336104 w 12192000"/>
              <a:gd name="connsiteY121-7072" fmla="*/ 214183 h 910624"/>
              <a:gd name="connsiteX122-7073" fmla="*/ 11346424 w 12192000"/>
              <a:gd name="connsiteY122-7074" fmla="*/ 288619 h 910624"/>
              <a:gd name="connsiteX123-7075" fmla="*/ 11329934 w 12192000"/>
              <a:gd name="connsiteY123-7076" fmla="*/ 213996 h 910624"/>
              <a:gd name="connsiteX124-7077" fmla="*/ 11331617 w 12192000"/>
              <a:gd name="connsiteY124-7078" fmla="*/ 176232 h 910624"/>
              <a:gd name="connsiteX125-7079" fmla="*/ 11330682 w 12192000"/>
              <a:gd name="connsiteY125-7080" fmla="*/ 166697 h 910624"/>
              <a:gd name="connsiteX126-7081" fmla="*/ 11320587 w 12192000"/>
              <a:gd name="connsiteY126-7082" fmla="*/ 169315 h 910624"/>
              <a:gd name="connsiteX127-7083" fmla="*/ 11315166 w 12192000"/>
              <a:gd name="connsiteY127-7084" fmla="*/ 172680 h 910624"/>
              <a:gd name="connsiteX128-7085" fmla="*/ 11277776 w 12192000"/>
              <a:gd name="connsiteY128-7086" fmla="*/ 204461 h 910624"/>
              <a:gd name="connsiteX129-7087" fmla="*/ 11265436 w 12192000"/>
              <a:gd name="connsiteY129-7088" fmla="*/ 217174 h 910624"/>
              <a:gd name="connsiteX130-7089" fmla="*/ 11199630 w 12192000"/>
              <a:gd name="connsiteY130-7090" fmla="*/ 287467 h 910624"/>
              <a:gd name="connsiteX131-7091" fmla="*/ 11051004 w 12192000"/>
              <a:gd name="connsiteY131-7092" fmla="*/ 311958 h 910624"/>
              <a:gd name="connsiteX132-7093" fmla="*/ 11045770 w 12192000"/>
              <a:gd name="connsiteY132-7094" fmla="*/ 310088 h 910624"/>
              <a:gd name="connsiteX133-7095" fmla="*/ 11027636 w 12192000"/>
              <a:gd name="connsiteY133-7096" fmla="*/ 345983 h 910624"/>
              <a:gd name="connsiteX134-7097" fmla="*/ 11014175 w 12192000"/>
              <a:gd name="connsiteY134-7098" fmla="*/ 376643 h 910624"/>
              <a:gd name="connsiteX135-7099" fmla="*/ 11019036 w 12192000"/>
              <a:gd name="connsiteY135-7100" fmla="*/ 430484 h 910624"/>
              <a:gd name="connsiteX136-7101" fmla="*/ 11019036 w 12192000"/>
              <a:gd name="connsiteY136-7102" fmla="*/ 430671 h 910624"/>
              <a:gd name="connsiteX137-7103" fmla="*/ 11019784 w 12192000"/>
              <a:gd name="connsiteY137-7104" fmla="*/ 435158 h 910624"/>
              <a:gd name="connsiteX138-7105" fmla="*/ 11028197 w 12192000"/>
              <a:gd name="connsiteY138-7106" fmla="*/ 513490 h 910624"/>
              <a:gd name="connsiteX139-7107" fmla="*/ 11049322 w 12192000"/>
              <a:gd name="connsiteY139-7108" fmla="*/ 556676 h 910624"/>
              <a:gd name="connsiteX140-7109" fmla="*/ 11049883 w 12192000"/>
              <a:gd name="connsiteY140-7110" fmla="*/ 566023 h 910624"/>
              <a:gd name="connsiteX141-7111" fmla="*/ 11085590 w 12192000"/>
              <a:gd name="connsiteY141-7112" fmla="*/ 679128 h 910624"/>
              <a:gd name="connsiteX142-7113" fmla="*/ 11104472 w 12192000"/>
              <a:gd name="connsiteY142-7114" fmla="*/ 689971 h 910624"/>
              <a:gd name="connsiteX143-7115" fmla="*/ 11317035 w 12192000"/>
              <a:gd name="connsiteY143-7116" fmla="*/ 699880 h 910624"/>
              <a:gd name="connsiteX144-7117" fmla="*/ 11460986 w 12192000"/>
              <a:gd name="connsiteY144-7118" fmla="*/ 711097 h 910624"/>
              <a:gd name="connsiteX145-7119" fmla="*/ 11472764 w 12192000"/>
              <a:gd name="connsiteY145-7120" fmla="*/ 703993 h 910624"/>
              <a:gd name="connsiteX146-7121" fmla="*/ 11480056 w 12192000"/>
              <a:gd name="connsiteY146-7122" fmla="*/ 653703 h 910624"/>
              <a:gd name="connsiteX147-7123" fmla="*/ 11491272 w 12192000"/>
              <a:gd name="connsiteY147-7124" fmla="*/ 594066 h 910624"/>
              <a:gd name="connsiteX148-7125" fmla="*/ 11500620 w 12192000"/>
              <a:gd name="connsiteY148-7126" fmla="*/ 565649 h 910624"/>
              <a:gd name="connsiteX149-7127" fmla="*/ 11508659 w 12192000"/>
              <a:gd name="connsiteY149-7128" fmla="*/ 503582 h 910624"/>
              <a:gd name="connsiteX150-7129" fmla="*/ 11499124 w 12192000"/>
              <a:gd name="connsiteY150-7130" fmla="*/ 492925 h 910624"/>
              <a:gd name="connsiteX151-7131" fmla="*/ 11412193 w 12192000"/>
              <a:gd name="connsiteY151-7132" fmla="*/ 457405 h 910624"/>
              <a:gd name="connsiteX152-7133" fmla="*/ 11392189 w 12192000"/>
              <a:gd name="connsiteY152-7134" fmla="*/ 434036 h 910624"/>
              <a:gd name="connsiteX153-7135" fmla="*/ 11392002 w 12192000"/>
              <a:gd name="connsiteY153-7136" fmla="*/ 434223 h 910624"/>
              <a:gd name="connsiteX154-7137" fmla="*/ 11380785 w 12192000"/>
              <a:gd name="connsiteY154-7138" fmla="*/ 413845 h 910624"/>
              <a:gd name="connsiteX155-7139" fmla="*/ 11366950 w 12192000"/>
              <a:gd name="connsiteY155-7140" fmla="*/ 381503 h 910624"/>
              <a:gd name="connsiteX156-7141" fmla="*/ 11350474 w 12192000"/>
              <a:gd name="connsiteY156-7142" fmla="*/ 306943 h 910624"/>
              <a:gd name="connsiteX157-7143" fmla="*/ 11346947 w 12192000"/>
              <a:gd name="connsiteY157-7144" fmla="*/ 216052 h 910624"/>
              <a:gd name="connsiteX158-7145" fmla="*/ 11352369 w 12192000"/>
              <a:gd name="connsiteY158-7146" fmla="*/ 178475 h 910624"/>
              <a:gd name="connsiteX159-7147" fmla="*/ 11354986 w 12192000"/>
              <a:gd name="connsiteY159-7148" fmla="*/ 164828 h 910624"/>
              <a:gd name="connsiteX160-7149" fmla="*/ 11349751 w 12192000"/>
              <a:gd name="connsiteY160-7150" fmla="*/ 159406 h 910624"/>
              <a:gd name="connsiteX161-7151" fmla="*/ 10931520 w 12192000"/>
              <a:gd name="connsiteY161-7152" fmla="*/ 265 h 910624"/>
              <a:gd name="connsiteX162-7153" fmla="*/ 10940144 w 12192000"/>
              <a:gd name="connsiteY162-7154" fmla="*/ 2929 h 910624"/>
              <a:gd name="connsiteX163-7155" fmla="*/ 10943321 w 12192000"/>
              <a:gd name="connsiteY163-7156" fmla="*/ 6668 h 910624"/>
              <a:gd name="connsiteX164-7157" fmla="*/ 10943695 w 12192000"/>
              <a:gd name="connsiteY164-7158" fmla="*/ 30224 h 910624"/>
              <a:gd name="connsiteX165-7159" fmla="*/ 10937526 w 12192000"/>
              <a:gd name="connsiteY165-7160" fmla="*/ 48731 h 910624"/>
              <a:gd name="connsiteX166-7161" fmla="*/ 10936218 w 12192000"/>
              <a:gd name="connsiteY166-7162" fmla="*/ 54901 h 910624"/>
              <a:gd name="connsiteX167-7163" fmla="*/ 10930983 w 12192000"/>
              <a:gd name="connsiteY167-7164" fmla="*/ 47797 h 910624"/>
              <a:gd name="connsiteX168-7165" fmla="*/ 10930422 w 12192000"/>
              <a:gd name="connsiteY168-7166" fmla="*/ 68175 h 910624"/>
              <a:gd name="connsiteX169-7167" fmla="*/ 10937713 w 12192000"/>
              <a:gd name="connsiteY169-7168" fmla="*/ 79765 h 910624"/>
              <a:gd name="connsiteX170-7169" fmla="*/ 10973794 w 12192000"/>
              <a:gd name="connsiteY170-7170" fmla="*/ 105751 h 910624"/>
              <a:gd name="connsiteX171-7171" fmla="*/ 10977346 w 12192000"/>
              <a:gd name="connsiteY171-7172" fmla="*/ 109864 h 910624"/>
              <a:gd name="connsiteX172-7173" fmla="*/ 11013802 w 12192000"/>
              <a:gd name="connsiteY172-7174" fmla="*/ 137159 h 910624"/>
              <a:gd name="connsiteX173-7175" fmla="*/ 11039975 w 12192000"/>
              <a:gd name="connsiteY173-7176" fmla="*/ 163145 h 910624"/>
              <a:gd name="connsiteX174-7177" fmla="*/ 11087834 w 12192000"/>
              <a:gd name="connsiteY174-7178" fmla="*/ 197731 h 910624"/>
              <a:gd name="connsiteX175-7179" fmla="*/ 11181870 w 12192000"/>
              <a:gd name="connsiteY175-7180" fmla="*/ 189131 h 910624"/>
              <a:gd name="connsiteX176-7181" fmla="*/ 11210660 w 12192000"/>
              <a:gd name="connsiteY176-7182" fmla="*/ 156041 h 910624"/>
              <a:gd name="connsiteX177-7183" fmla="*/ 11217204 w 12192000"/>
              <a:gd name="connsiteY177-7184" fmla="*/ 145011 h 910624"/>
              <a:gd name="connsiteX178-7185" fmla="*/ 11235712 w 12192000"/>
              <a:gd name="connsiteY178-7186" fmla="*/ 107621 h 910624"/>
              <a:gd name="connsiteX179-7187" fmla="*/ 11240946 w 12192000"/>
              <a:gd name="connsiteY179-7188" fmla="*/ 77335 h 910624"/>
              <a:gd name="connsiteX180-7189" fmla="*/ 11252911 w 12192000"/>
              <a:gd name="connsiteY180-7190" fmla="*/ 63875 h 910624"/>
              <a:gd name="connsiteX181-7191" fmla="*/ 11248798 w 12192000"/>
              <a:gd name="connsiteY181-7192" fmla="*/ 58827 h 910624"/>
              <a:gd name="connsiteX182-7193" fmla="*/ 11254220 w 12192000"/>
              <a:gd name="connsiteY182-7194" fmla="*/ 58453 h 910624"/>
              <a:gd name="connsiteX183-7195" fmla="*/ 11256650 w 12192000"/>
              <a:gd name="connsiteY183-7196" fmla="*/ 60136 h 910624"/>
              <a:gd name="connsiteX184-7197" fmla="*/ 11279458 w 12192000"/>
              <a:gd name="connsiteY184-7198" fmla="*/ 63501 h 910624"/>
              <a:gd name="connsiteX185-7199" fmla="*/ 11317035 w 12192000"/>
              <a:gd name="connsiteY185-7200" fmla="*/ 66305 h 910624"/>
              <a:gd name="connsiteX186-7201" fmla="*/ 11329186 w 12192000"/>
              <a:gd name="connsiteY186-7202" fmla="*/ 70605 h 910624"/>
              <a:gd name="connsiteX187-7203" fmla="*/ 11336665 w 12192000"/>
              <a:gd name="connsiteY187-7204" fmla="*/ 72848 h 910624"/>
              <a:gd name="connsiteX188-7205" fmla="*/ 11374428 w 12192000"/>
              <a:gd name="connsiteY188-7206" fmla="*/ 73222 h 910624"/>
              <a:gd name="connsiteX189-7207" fmla="*/ 11397236 w 12192000"/>
              <a:gd name="connsiteY189-7208" fmla="*/ 74157 h 910624"/>
              <a:gd name="connsiteX190-7209" fmla="*/ 11411632 w 12192000"/>
              <a:gd name="connsiteY190-7210" fmla="*/ 80887 h 910624"/>
              <a:gd name="connsiteX191-7211" fmla="*/ 11431822 w 12192000"/>
              <a:gd name="connsiteY191-7212" fmla="*/ 116595 h 910624"/>
              <a:gd name="connsiteX192-7213" fmla="*/ 11428457 w 12192000"/>
              <a:gd name="connsiteY192-7214" fmla="*/ 136037 h 910624"/>
              <a:gd name="connsiteX193-7215" fmla="*/ 11425092 w 12192000"/>
              <a:gd name="connsiteY193-7216" fmla="*/ 135103 h 910624"/>
              <a:gd name="connsiteX194-7217" fmla="*/ 11421353 w 12192000"/>
              <a:gd name="connsiteY194-7218" fmla="*/ 139029 h 910624"/>
              <a:gd name="connsiteX195-7219" fmla="*/ 11401350 w 12192000"/>
              <a:gd name="connsiteY195-7220" fmla="*/ 152489 h 910624"/>
              <a:gd name="connsiteX196-7221" fmla="*/ 11380224 w 12192000"/>
              <a:gd name="connsiteY196-7222" fmla="*/ 155293 h 910624"/>
              <a:gd name="connsiteX197-7223" fmla="*/ 11358912 w 12192000"/>
              <a:gd name="connsiteY197-7224" fmla="*/ 174549 h 910624"/>
              <a:gd name="connsiteX198-7225" fmla="*/ 11358164 w 12192000"/>
              <a:gd name="connsiteY198-7226" fmla="*/ 181840 h 910624"/>
              <a:gd name="connsiteX199-7227" fmla="*/ 11352742 w 12192000"/>
              <a:gd name="connsiteY199-7228" fmla="*/ 221100 h 910624"/>
              <a:gd name="connsiteX200-7229" fmla="*/ 11351995 w 12192000"/>
              <a:gd name="connsiteY200-7230" fmla="*/ 256620 h 910624"/>
              <a:gd name="connsiteX201-7231" fmla="*/ 11363399 w 12192000"/>
              <a:gd name="connsiteY201-7232" fmla="*/ 347104 h 910624"/>
              <a:gd name="connsiteX202-7233" fmla="*/ 11399854 w 12192000"/>
              <a:gd name="connsiteY202-7234" fmla="*/ 420389 h 910624"/>
              <a:gd name="connsiteX203-7235" fmla="*/ 11514454 w 12192000"/>
              <a:gd name="connsiteY203-7236" fmla="*/ 454975 h 910624"/>
              <a:gd name="connsiteX204-7237" fmla="*/ 11525298 w 12192000"/>
              <a:gd name="connsiteY204-7238" fmla="*/ 443758 h 910624"/>
              <a:gd name="connsiteX205-7239" fmla="*/ 11537449 w 12192000"/>
              <a:gd name="connsiteY205-7240" fmla="*/ 387299 h 910624"/>
              <a:gd name="connsiteX206-7241" fmla="*/ 11538010 w 12192000"/>
              <a:gd name="connsiteY206-7242" fmla="*/ 373464 h 910624"/>
              <a:gd name="connsiteX207-7243" fmla="*/ 11532402 w 12192000"/>
              <a:gd name="connsiteY207-7244" fmla="*/ 322614 h 910624"/>
              <a:gd name="connsiteX208-7245" fmla="*/ 11533150 w 12192000"/>
              <a:gd name="connsiteY208-7246" fmla="*/ 320184 h 910624"/>
              <a:gd name="connsiteX209-7247" fmla="*/ 11534271 w 12192000"/>
              <a:gd name="connsiteY209-7248" fmla="*/ 314949 h 910624"/>
              <a:gd name="connsiteX210-7249" fmla="*/ 11551844 w 12192000"/>
              <a:gd name="connsiteY210-7250" fmla="*/ 281298 h 910624"/>
              <a:gd name="connsiteX211-7251" fmla="*/ 11568109 w 12192000"/>
              <a:gd name="connsiteY211-7252" fmla="*/ 272137 h 910624"/>
              <a:gd name="connsiteX212-7253" fmla="*/ 11574465 w 12192000"/>
              <a:gd name="connsiteY212-7254" fmla="*/ 255873 h 910624"/>
              <a:gd name="connsiteX213-7255" fmla="*/ 11576709 w 12192000"/>
              <a:gd name="connsiteY213-7256" fmla="*/ 255312 h 910624"/>
              <a:gd name="connsiteX214-7257" fmla="*/ 11578765 w 12192000"/>
              <a:gd name="connsiteY214-7258" fmla="*/ 239608 h 910624"/>
              <a:gd name="connsiteX215-7259" fmla="*/ 11575587 w 12192000"/>
              <a:gd name="connsiteY215-7260" fmla="*/ 231756 h 910624"/>
              <a:gd name="connsiteX216-7261" fmla="*/ 11567735 w 12192000"/>
              <a:gd name="connsiteY216-7262" fmla="*/ 236430 h 910624"/>
              <a:gd name="connsiteX217-7263" fmla="*/ 11562688 w 12192000"/>
              <a:gd name="connsiteY217-7264" fmla="*/ 238486 h 910624"/>
              <a:gd name="connsiteX218-7265" fmla="*/ 11563248 w 12192000"/>
              <a:gd name="connsiteY218-7266" fmla="*/ 208948 h 910624"/>
              <a:gd name="connsiteX219-7267" fmla="*/ 11576522 w 12192000"/>
              <a:gd name="connsiteY219-7268" fmla="*/ 198666 h 910624"/>
              <a:gd name="connsiteX220-7269" fmla="*/ 11578952 w 12192000"/>
              <a:gd name="connsiteY220-7270" fmla="*/ 186140 h 910624"/>
              <a:gd name="connsiteX221-7271" fmla="*/ 11571100 w 12192000"/>
              <a:gd name="connsiteY221-7272" fmla="*/ 171184 h 910624"/>
              <a:gd name="connsiteX222-7273" fmla="*/ 11574465 w 12192000"/>
              <a:gd name="connsiteY222-7274" fmla="*/ 153050 h 910624"/>
              <a:gd name="connsiteX223-7275" fmla="*/ 11578578 w 12192000"/>
              <a:gd name="connsiteY223-7276" fmla="*/ 129868 h 910624"/>
              <a:gd name="connsiteX224-7277" fmla="*/ 11575400 w 12192000"/>
              <a:gd name="connsiteY224-7278" fmla="*/ 124073 h 910624"/>
              <a:gd name="connsiteX225-7279" fmla="*/ 11572409 w 12192000"/>
              <a:gd name="connsiteY225-7280" fmla="*/ 124073 h 910624"/>
              <a:gd name="connsiteX226-7281" fmla="*/ 11572409 w 12192000"/>
              <a:gd name="connsiteY226-7282" fmla="*/ 122390 h 910624"/>
              <a:gd name="connsiteX227-7283" fmla="*/ 11582878 w 12192000"/>
              <a:gd name="connsiteY227-7284" fmla="*/ 105004 h 910624"/>
              <a:gd name="connsiteX228-7285" fmla="*/ 11595591 w 12192000"/>
              <a:gd name="connsiteY228-7286" fmla="*/ 97339 h 910624"/>
              <a:gd name="connsiteX229-7287" fmla="*/ 11666258 w 12192000"/>
              <a:gd name="connsiteY229-7288" fmla="*/ 134916 h 910624"/>
              <a:gd name="connsiteX230-7289" fmla="*/ 11667754 w 12192000"/>
              <a:gd name="connsiteY230-7290" fmla="*/ 137159 h 910624"/>
              <a:gd name="connsiteX231-7291" fmla="*/ 11668875 w 12192000"/>
              <a:gd name="connsiteY231-7292" fmla="*/ 163893 h 910624"/>
              <a:gd name="connsiteX232-7293" fmla="*/ 11675231 w 12192000"/>
              <a:gd name="connsiteY232-7294" fmla="*/ 182588 h 910624"/>
              <a:gd name="connsiteX233-7295" fmla="*/ 11694861 w 12192000"/>
              <a:gd name="connsiteY233-7296" fmla="*/ 195114 h 910624"/>
              <a:gd name="connsiteX234-7297" fmla="*/ 11716174 w 12192000"/>
              <a:gd name="connsiteY234-7298" fmla="*/ 226334 h 910624"/>
              <a:gd name="connsiteX235-7299" fmla="*/ 11733747 w 12192000"/>
              <a:gd name="connsiteY235-7300" fmla="*/ 283167 h 910624"/>
              <a:gd name="connsiteX236-7301" fmla="*/ 11737673 w 12192000"/>
              <a:gd name="connsiteY236-7302" fmla="*/ 337383 h 910624"/>
              <a:gd name="connsiteX237-7303" fmla="*/ 11735804 w 12192000"/>
              <a:gd name="connsiteY237-7304" fmla="*/ 409172 h 910624"/>
              <a:gd name="connsiteX238-7305" fmla="*/ 11742534 w 12192000"/>
              <a:gd name="connsiteY238-7306" fmla="*/ 502273 h 910624"/>
              <a:gd name="connsiteX239-7307" fmla="*/ 11749451 w 12192000"/>
              <a:gd name="connsiteY239-7308" fmla="*/ 573875 h 910624"/>
              <a:gd name="connsiteX240-7309" fmla="*/ 11743094 w 12192000"/>
              <a:gd name="connsiteY240-7310" fmla="*/ 614069 h 910624"/>
              <a:gd name="connsiteX241-7311" fmla="*/ 11740477 w 12192000"/>
              <a:gd name="connsiteY241-7312" fmla="*/ 624539 h 910624"/>
              <a:gd name="connsiteX242-7313" fmla="*/ 11732625 w 12192000"/>
              <a:gd name="connsiteY242-7314" fmla="*/ 663798 h 910624"/>
              <a:gd name="connsiteX243-7315" fmla="*/ 11729634 w 12192000"/>
              <a:gd name="connsiteY243-7316" fmla="*/ 674080 h 910624"/>
              <a:gd name="connsiteX244-7317" fmla="*/ 11712248 w 12192000"/>
              <a:gd name="connsiteY244-7318" fmla="*/ 697823 h 910624"/>
              <a:gd name="connsiteX245-7319" fmla="*/ 11700283 w 12192000"/>
              <a:gd name="connsiteY245-7320" fmla="*/ 726240 h 910624"/>
              <a:gd name="connsiteX246-7321" fmla="*/ 11704957 w 12192000"/>
              <a:gd name="connsiteY246-7322" fmla="*/ 730353 h 910624"/>
              <a:gd name="connsiteX247-7323" fmla="*/ 11717330 w 12192000"/>
              <a:gd name="connsiteY247-7324" fmla="*/ 732929 h 910624"/>
              <a:gd name="connsiteX248-7325" fmla="*/ 12192000 w 12192000"/>
              <a:gd name="connsiteY248-7326" fmla="*/ 732929 h 910624"/>
              <a:gd name="connsiteX249-7327" fmla="*/ 12192000 w 12192000"/>
              <a:gd name="connsiteY249-7328" fmla="*/ 825550 h 910624"/>
              <a:gd name="connsiteX250-7329" fmla="*/ 12185781 w 12192000"/>
              <a:gd name="connsiteY250-7330" fmla="*/ 910624 h 910624"/>
              <a:gd name="connsiteX251-7331" fmla="*/ 0 w 12192000"/>
              <a:gd name="connsiteY251-7332" fmla="*/ 908775 h 910624"/>
              <a:gd name="connsiteX252-7333" fmla="*/ 0 w 12192000"/>
              <a:gd name="connsiteY252-7334" fmla="*/ 732929 h 910624"/>
              <a:gd name="connsiteX253-7335" fmla="*/ 10184483 w 12192000"/>
              <a:gd name="connsiteY253-7336" fmla="*/ 732929 h 910624"/>
              <a:gd name="connsiteX254-7337" fmla="*/ 10336481 w 12192000"/>
              <a:gd name="connsiteY254-7338" fmla="*/ 714462 h 910624"/>
              <a:gd name="connsiteX255-7339" fmla="*/ 10349568 w 12192000"/>
              <a:gd name="connsiteY255-7340" fmla="*/ 713901 h 910624"/>
              <a:gd name="connsiteX256-7341" fmla="*/ 10356111 w 12192000"/>
              <a:gd name="connsiteY256-7342" fmla="*/ 709414 h 910624"/>
              <a:gd name="connsiteX257-7343" fmla="*/ 10354615 w 12192000"/>
              <a:gd name="connsiteY257-7344" fmla="*/ 679128 h 910624"/>
              <a:gd name="connsiteX258-7345" fmla="*/ 10358167 w 12192000"/>
              <a:gd name="connsiteY258-7346" fmla="*/ 520594 h 910624"/>
              <a:gd name="connsiteX259-7347" fmla="*/ 10372188 w 12192000"/>
              <a:gd name="connsiteY259-7348" fmla="*/ 482269 h 910624"/>
              <a:gd name="connsiteX260-7349" fmla="*/ 10396679 w 12192000"/>
              <a:gd name="connsiteY260-7350" fmla="*/ 451984 h 910624"/>
              <a:gd name="connsiteX261-7351" fmla="*/ 10447903 w 12192000"/>
              <a:gd name="connsiteY261-7352" fmla="*/ 334765 h 910624"/>
              <a:gd name="connsiteX262-7353" fmla="*/ 10448464 w 12192000"/>
              <a:gd name="connsiteY262-7354" fmla="*/ 261107 h 910624"/>
              <a:gd name="connsiteX263-7355" fmla="*/ 10446408 w 12192000"/>
              <a:gd name="connsiteY263-7356" fmla="*/ 225774 h 910624"/>
              <a:gd name="connsiteX264-7357" fmla="*/ 10448464 w 12192000"/>
              <a:gd name="connsiteY264-7358" fmla="*/ 215678 h 910624"/>
              <a:gd name="connsiteX265-7359" fmla="*/ 10453512 w 12192000"/>
              <a:gd name="connsiteY265-7360" fmla="*/ 201096 h 910624"/>
              <a:gd name="connsiteX266-7361" fmla="*/ 10442856 w 12192000"/>
              <a:gd name="connsiteY266-7362" fmla="*/ 229139 h 910624"/>
              <a:gd name="connsiteX267-7363" fmla="*/ 10417991 w 12192000"/>
              <a:gd name="connsiteY267-7364" fmla="*/ 307471 h 910624"/>
              <a:gd name="connsiteX268-7365" fmla="*/ 10413318 w 12192000"/>
              <a:gd name="connsiteY268-7366" fmla="*/ 312331 h 910624"/>
              <a:gd name="connsiteX269-7367" fmla="*/ 10410513 w 12192000"/>
              <a:gd name="connsiteY269-7368" fmla="*/ 310649 h 910624"/>
              <a:gd name="connsiteX270-7369" fmla="*/ 10388266 w 12192000"/>
              <a:gd name="connsiteY270-7370" fmla="*/ 406929 h 910624"/>
              <a:gd name="connsiteX271-7371" fmla="*/ 10366767 w 12192000"/>
              <a:gd name="connsiteY271-7372" fmla="*/ 418706 h 910624"/>
              <a:gd name="connsiteX272-7373" fmla="*/ 10364337 w 12192000"/>
              <a:gd name="connsiteY272-7374" fmla="*/ 417398 h 910624"/>
              <a:gd name="connsiteX273-7375" fmla="*/ 10363963 w 12192000"/>
              <a:gd name="connsiteY273-7376" fmla="*/ 416650 h 910624"/>
              <a:gd name="connsiteX274-7377" fmla="*/ 10365458 w 12192000"/>
              <a:gd name="connsiteY274-7378" fmla="*/ 415528 h 910624"/>
              <a:gd name="connsiteX275-7379" fmla="*/ 10368263 w 12192000"/>
              <a:gd name="connsiteY275-7380" fmla="*/ 397768 h 910624"/>
              <a:gd name="connsiteX276-7381" fmla="*/ 10360784 w 12192000"/>
              <a:gd name="connsiteY276-7382" fmla="*/ 413472 h 910624"/>
              <a:gd name="connsiteX277-7383" fmla="*/ 10362841 w 12192000"/>
              <a:gd name="connsiteY277-7384" fmla="*/ 393468 h 910624"/>
              <a:gd name="connsiteX278-7385" fmla="*/ 10356298 w 12192000"/>
              <a:gd name="connsiteY278-7386" fmla="*/ 413659 h 910624"/>
              <a:gd name="connsiteX279-7387" fmla="*/ 10355737 w 12192000"/>
              <a:gd name="connsiteY279-7388" fmla="*/ 411041 h 910624"/>
              <a:gd name="connsiteX280-7389" fmla="*/ 10356671 w 12192000"/>
              <a:gd name="connsiteY280-7390" fmla="*/ 393468 h 910624"/>
              <a:gd name="connsiteX281-7391" fmla="*/ 10355176 w 12192000"/>
              <a:gd name="connsiteY281-7392" fmla="*/ 360004 h 910624"/>
              <a:gd name="connsiteX282-7393" fmla="*/ 10369010 w 12192000"/>
              <a:gd name="connsiteY282-7394" fmla="*/ 311023 h 910624"/>
              <a:gd name="connsiteX283-7395" fmla="*/ 10397053 w 12192000"/>
              <a:gd name="connsiteY283-7396" fmla="*/ 275129 h 910624"/>
              <a:gd name="connsiteX284-7397" fmla="*/ 10414252 w 12192000"/>
              <a:gd name="connsiteY284-7398" fmla="*/ 237925 h 910624"/>
              <a:gd name="connsiteX285-7399" fmla="*/ 10429582 w 12192000"/>
              <a:gd name="connsiteY285-7400" fmla="*/ 193244 h 910624"/>
              <a:gd name="connsiteX286-7401" fmla="*/ 10435751 w 12192000"/>
              <a:gd name="connsiteY286-7402" fmla="*/ 178849 h 910624"/>
              <a:gd name="connsiteX287-7403" fmla="*/ 10450521 w 12192000"/>
              <a:gd name="connsiteY287-7404" fmla="*/ 160902 h 910624"/>
              <a:gd name="connsiteX288-7405" fmla="*/ 10481368 w 12192000"/>
              <a:gd name="connsiteY288-7406" fmla="*/ 133233 h 910624"/>
              <a:gd name="connsiteX289-7407" fmla="*/ 10489406 w 12192000"/>
              <a:gd name="connsiteY289-7408" fmla="*/ 118277 h 910624"/>
              <a:gd name="connsiteX290-7409" fmla="*/ 10506232 w 12192000"/>
              <a:gd name="connsiteY290-7410" fmla="*/ 95282 h 910624"/>
              <a:gd name="connsiteX291-7411" fmla="*/ 10529227 w 12192000"/>
              <a:gd name="connsiteY291-7412" fmla="*/ 93039 h 910624"/>
              <a:gd name="connsiteX292-7413" fmla="*/ 10577460 w 12192000"/>
              <a:gd name="connsiteY292-7414" fmla="*/ 80139 h 910624"/>
              <a:gd name="connsiteX293-7415" fmla="*/ 10582321 w 12192000"/>
              <a:gd name="connsiteY293-7416" fmla="*/ 68361 h 910624"/>
              <a:gd name="connsiteX294-7417" fmla="*/ 10581947 w 12192000"/>
              <a:gd name="connsiteY294-7418" fmla="*/ 62005 h 910624"/>
              <a:gd name="connsiteX295-7419" fmla="*/ 10581572 w 12192000"/>
              <a:gd name="connsiteY295-7420" fmla="*/ 47984 h 910624"/>
              <a:gd name="connsiteX296-7421" fmla="*/ 10576899 w 12192000"/>
              <a:gd name="connsiteY296-7422" fmla="*/ 34336 h 910624"/>
              <a:gd name="connsiteX297-7423" fmla="*/ 10572599 w 12192000"/>
              <a:gd name="connsiteY297-7424" fmla="*/ 17137 h 910624"/>
              <a:gd name="connsiteX298-7425" fmla="*/ 10579329 w 12192000"/>
              <a:gd name="connsiteY298-7426" fmla="*/ 1246 h 910624"/>
              <a:gd name="connsiteX299-7427" fmla="*/ 10594846 w 12192000"/>
              <a:gd name="connsiteY299-7428" fmla="*/ 6107 h 910624"/>
              <a:gd name="connsiteX300-7429" fmla="*/ 10632984 w 12192000"/>
              <a:gd name="connsiteY300-7430" fmla="*/ 23867 h 910624"/>
              <a:gd name="connsiteX301-7431" fmla="*/ 10701595 w 12192000"/>
              <a:gd name="connsiteY301-7432" fmla="*/ 30971 h 910624"/>
              <a:gd name="connsiteX302-7433" fmla="*/ 10770392 w 12192000"/>
              <a:gd name="connsiteY302-7434" fmla="*/ 33215 h 910624"/>
              <a:gd name="connsiteX303-7435" fmla="*/ 10898080 w 12192000"/>
              <a:gd name="connsiteY303-7436" fmla="*/ 20689 h 910624"/>
              <a:gd name="connsiteX304-7437" fmla="*/ 10923878 w 12192000"/>
              <a:gd name="connsiteY304-7438" fmla="*/ 5172 h 910624"/>
              <a:gd name="connsiteX305-7439" fmla="*/ 10931520 w 12192000"/>
              <a:gd name="connsiteY305-7440" fmla="*/ 265 h 910624"/>
              <a:gd name="connsiteX0-7441" fmla="*/ 11634616 w 12192000"/>
              <a:gd name="connsiteY0-7442" fmla="*/ 695510 h 910624"/>
              <a:gd name="connsiteX1-7443" fmla="*/ 11628681 w 12192000"/>
              <a:gd name="connsiteY1-7444" fmla="*/ 699880 h 910624"/>
              <a:gd name="connsiteX2-7445" fmla="*/ 11627185 w 12192000"/>
              <a:gd name="connsiteY2-7446" fmla="*/ 725492 h 910624"/>
              <a:gd name="connsiteX3-7447" fmla="*/ 11644384 w 12192000"/>
              <a:gd name="connsiteY3-7448" fmla="*/ 729979 h 910624"/>
              <a:gd name="connsiteX4-7449" fmla="*/ 11651863 w 12192000"/>
              <a:gd name="connsiteY4-7450" fmla="*/ 730913 h 910624"/>
              <a:gd name="connsiteX5-7451" fmla="*/ 11663080 w 12192000"/>
              <a:gd name="connsiteY5-7452" fmla="*/ 719883 h 910624"/>
              <a:gd name="connsiteX6-7453" fmla="*/ 11662519 w 12192000"/>
              <a:gd name="connsiteY6-7454" fmla="*/ 715209 h 910624"/>
              <a:gd name="connsiteX7-7455" fmla="*/ 11641954 w 12192000"/>
              <a:gd name="connsiteY7-7456" fmla="*/ 696328 h 910624"/>
              <a:gd name="connsiteX8-7457" fmla="*/ 11634616 w 12192000"/>
              <a:gd name="connsiteY8-7458" fmla="*/ 695510 h 910624"/>
              <a:gd name="connsiteX9-7459" fmla="*/ 11559135 w 12192000"/>
              <a:gd name="connsiteY9-7460" fmla="*/ 473903 h 910624"/>
              <a:gd name="connsiteX10-7461" fmla="*/ 11555396 w 12192000"/>
              <a:gd name="connsiteY10-7462" fmla="*/ 476100 h 910624"/>
              <a:gd name="connsiteX11-7463" fmla="*/ 11542684 w 12192000"/>
              <a:gd name="connsiteY11-7464" fmla="*/ 481895 h 910624"/>
              <a:gd name="connsiteX12-7465" fmla="*/ 11525110 w 12192000"/>
              <a:gd name="connsiteY12-7466" fmla="*/ 505078 h 910624"/>
              <a:gd name="connsiteX13-7467" fmla="*/ 11524736 w 12192000"/>
              <a:gd name="connsiteY13-7468" fmla="*/ 515360 h 910624"/>
              <a:gd name="connsiteX14-7469" fmla="*/ 11519876 w 12192000"/>
              <a:gd name="connsiteY14-7470" fmla="*/ 555928 h 910624"/>
              <a:gd name="connsiteX15-7471" fmla="*/ 11506976 w 12192000"/>
              <a:gd name="connsiteY15-7472" fmla="*/ 603787 h 910624"/>
              <a:gd name="connsiteX16-7473" fmla="*/ 11503611 w 12192000"/>
              <a:gd name="connsiteY16-7474" fmla="*/ 628652 h 910624"/>
              <a:gd name="connsiteX17-7475" fmla="*/ 11498190 w 12192000"/>
              <a:gd name="connsiteY17-7476" fmla="*/ 677072 h 910624"/>
              <a:gd name="connsiteX18-7477" fmla="*/ 11491646 w 12192000"/>
              <a:gd name="connsiteY18-7478" fmla="*/ 701375 h 910624"/>
              <a:gd name="connsiteX19-7479" fmla="*/ 11500246 w 12192000"/>
              <a:gd name="connsiteY19-7480" fmla="*/ 714275 h 910624"/>
              <a:gd name="connsiteX20-7481" fmla="*/ 11579139 w 12192000"/>
              <a:gd name="connsiteY20-7482" fmla="*/ 722314 h 910624"/>
              <a:gd name="connsiteX21-7483" fmla="*/ 11601573 w 12192000"/>
              <a:gd name="connsiteY21-7484" fmla="*/ 701188 h 910624"/>
              <a:gd name="connsiteX22-7485" fmla="*/ 11592039 w 12192000"/>
              <a:gd name="connsiteY22-7486" fmla="*/ 685298 h 910624"/>
              <a:gd name="connsiteX23-7487" fmla="*/ 11574652 w 12192000"/>
              <a:gd name="connsiteY23-7488" fmla="*/ 650525 h 910624"/>
              <a:gd name="connsiteX24-7489" fmla="*/ 11575400 w 12192000"/>
              <a:gd name="connsiteY24-7490" fmla="*/ 643234 h 910624"/>
              <a:gd name="connsiteX25-7491" fmla="*/ 11572035 w 12192000"/>
              <a:gd name="connsiteY25-7492" fmla="*/ 635008 h 910624"/>
              <a:gd name="connsiteX26-7493" fmla="*/ 11560257 w 12192000"/>
              <a:gd name="connsiteY26-7494" fmla="*/ 640990 h 910624"/>
              <a:gd name="connsiteX27-7495" fmla="*/ 11552218 w 12192000"/>
              <a:gd name="connsiteY27-7496" fmla="*/ 643047 h 910624"/>
              <a:gd name="connsiteX28-7497" fmla="*/ 11546797 w 12192000"/>
              <a:gd name="connsiteY28-7498" fmla="*/ 630708 h 910624"/>
              <a:gd name="connsiteX29-7499" fmla="*/ 11548105 w 12192000"/>
              <a:gd name="connsiteY29-7500" fmla="*/ 604535 h 910624"/>
              <a:gd name="connsiteX30-7501" fmla="*/ 11563248 w 12192000"/>
              <a:gd name="connsiteY30-7502" fmla="*/ 482269 h 910624"/>
              <a:gd name="connsiteX31-7503" fmla="*/ 11562874 w 12192000"/>
              <a:gd name="connsiteY31-7504" fmla="*/ 474230 h 910624"/>
              <a:gd name="connsiteX32-7505" fmla="*/ 11559135 w 12192000"/>
              <a:gd name="connsiteY32-7506" fmla="*/ 473903 h 910624"/>
              <a:gd name="connsiteX33-7507" fmla="*/ 11566614 w 12192000"/>
              <a:gd name="connsiteY33-7508" fmla="*/ 432915 h 910624"/>
              <a:gd name="connsiteX34-7509" fmla="*/ 11534832 w 12192000"/>
              <a:gd name="connsiteY34-7510" fmla="*/ 477783 h 910624"/>
              <a:gd name="connsiteX35-7511" fmla="*/ 11566614 w 12192000"/>
              <a:gd name="connsiteY35-7512" fmla="*/ 432915 h 910624"/>
              <a:gd name="connsiteX36-7513" fmla="*/ 11397236 w 12192000"/>
              <a:gd name="connsiteY36-7514" fmla="*/ 427493 h 910624"/>
              <a:gd name="connsiteX37-7515" fmla="*/ 11415558 w 12192000"/>
              <a:gd name="connsiteY37-7516" fmla="*/ 452544 h 910624"/>
              <a:gd name="connsiteX38-7517" fmla="*/ 11502676 w 12192000"/>
              <a:gd name="connsiteY38-7518" fmla="*/ 486756 h 910624"/>
              <a:gd name="connsiteX39-7519" fmla="*/ 11513333 w 12192000"/>
              <a:gd name="connsiteY39-7520" fmla="*/ 482269 h 910624"/>
              <a:gd name="connsiteX40-7521" fmla="*/ 11520063 w 12192000"/>
              <a:gd name="connsiteY40-7522" fmla="*/ 459835 h 910624"/>
              <a:gd name="connsiteX41-7523" fmla="*/ 11397236 w 12192000"/>
              <a:gd name="connsiteY41-7524" fmla="*/ 427493 h 910624"/>
              <a:gd name="connsiteX42-7525" fmla="*/ 10946687 w 12192000"/>
              <a:gd name="connsiteY42-7526" fmla="*/ 423941 h 910624"/>
              <a:gd name="connsiteX43-7527" fmla="*/ 10942386 w 12192000"/>
              <a:gd name="connsiteY43-7528" fmla="*/ 428241 h 910624"/>
              <a:gd name="connsiteX44-7529" fmla="*/ 10897893 w 12192000"/>
              <a:gd name="connsiteY44-7530" fmla="*/ 500778 h 910624"/>
              <a:gd name="connsiteX45-7531" fmla="*/ 10888732 w 12192000"/>
              <a:gd name="connsiteY45-7532" fmla="*/ 530876 h 910624"/>
              <a:gd name="connsiteX46-7533" fmla="*/ 10876394 w 12192000"/>
              <a:gd name="connsiteY46-7534" fmla="*/ 565275 h 910624"/>
              <a:gd name="connsiteX47-7535" fmla="*/ 10840686 w 12192000"/>
              <a:gd name="connsiteY47-7536" fmla="*/ 659311 h 910624"/>
              <a:gd name="connsiteX48-7537" fmla="*/ 10840312 w 12192000"/>
              <a:gd name="connsiteY48-7538" fmla="*/ 679689 h 910624"/>
              <a:gd name="connsiteX49-7539" fmla="*/ 10848164 w 12192000"/>
              <a:gd name="connsiteY49-7540" fmla="*/ 687167 h 910624"/>
              <a:gd name="connsiteX50-7541" fmla="*/ 10866859 w 12192000"/>
              <a:gd name="connsiteY50-7542" fmla="*/ 686606 h 910624"/>
              <a:gd name="connsiteX51-7543" fmla="*/ 11009689 w 12192000"/>
              <a:gd name="connsiteY51-7544" fmla="*/ 686606 h 910624"/>
              <a:gd name="connsiteX52-7545" fmla="*/ 11048948 w 12192000"/>
              <a:gd name="connsiteY52-7546" fmla="*/ 686980 h 910624"/>
              <a:gd name="connsiteX53-7547" fmla="*/ 11054931 w 12192000"/>
              <a:gd name="connsiteY53-7548" fmla="*/ 681559 h 910624"/>
              <a:gd name="connsiteX54-7549" fmla="*/ 10998846 w 12192000"/>
              <a:gd name="connsiteY54-7550" fmla="*/ 577240 h 910624"/>
              <a:gd name="connsiteX55-7551" fmla="*/ 10985572 w 12192000"/>
              <a:gd name="connsiteY55-7552" fmla="*/ 545459 h 910624"/>
              <a:gd name="connsiteX56-7553" fmla="*/ 10981272 w 12192000"/>
              <a:gd name="connsiteY56-7554" fmla="*/ 514051 h 910624"/>
              <a:gd name="connsiteX57-7555" fmla="*/ 10950238 w 12192000"/>
              <a:gd name="connsiteY57-7556" fmla="*/ 428989 h 910624"/>
              <a:gd name="connsiteX58-7557" fmla="*/ 10946687 w 12192000"/>
              <a:gd name="connsiteY58-7558" fmla="*/ 423941 h 910624"/>
              <a:gd name="connsiteX59-7559" fmla="*/ 11552779 w 12192000"/>
              <a:gd name="connsiteY59-7560" fmla="*/ 389729 h 910624"/>
              <a:gd name="connsiteX60-7561" fmla="*/ 11548853 w 12192000"/>
              <a:gd name="connsiteY60-7562" fmla="*/ 393468 h 910624"/>
              <a:gd name="connsiteX61-7563" fmla="*/ 11541375 w 12192000"/>
              <a:gd name="connsiteY61-7564" fmla="*/ 436654 h 910624"/>
              <a:gd name="connsiteX62-7565" fmla="*/ 11544180 w 12192000"/>
              <a:gd name="connsiteY62-7566" fmla="*/ 440579 h 910624"/>
              <a:gd name="connsiteX63-7567" fmla="*/ 11569604 w 12192000"/>
              <a:gd name="connsiteY63-7568" fmla="*/ 410854 h 910624"/>
              <a:gd name="connsiteX64-7569" fmla="*/ 11552779 w 12192000"/>
              <a:gd name="connsiteY64-7570" fmla="*/ 389729 h 910624"/>
              <a:gd name="connsiteX65-7571" fmla="*/ 10553296 w 12192000"/>
              <a:gd name="connsiteY65-7572" fmla="*/ 389238 h 910624"/>
              <a:gd name="connsiteX66-7573" fmla="*/ 10546613 w 12192000"/>
              <a:gd name="connsiteY66-7574" fmla="*/ 392159 h 910624"/>
              <a:gd name="connsiteX67-7575" fmla="*/ 10495015 w 12192000"/>
              <a:gd name="connsiteY67-7576" fmla="*/ 432540 h 910624"/>
              <a:gd name="connsiteX68-7577" fmla="*/ 10419487 w 12192000"/>
              <a:gd name="connsiteY68-7578" fmla="*/ 513677 h 910624"/>
              <a:gd name="connsiteX69-7579" fmla="*/ 10408831 w 12192000"/>
              <a:gd name="connsiteY69-7580" fmla="*/ 548824 h 910624"/>
              <a:gd name="connsiteX70-7581" fmla="*/ 10406027 w 12192000"/>
              <a:gd name="connsiteY70-7582" fmla="*/ 564341 h 910624"/>
              <a:gd name="connsiteX71-7583" fmla="*/ 10395183 w 12192000"/>
              <a:gd name="connsiteY71-7584" fmla="*/ 656881 h 910624"/>
              <a:gd name="connsiteX72-7585" fmla="*/ 10400605 w 12192000"/>
              <a:gd name="connsiteY72-7586" fmla="*/ 701375 h 910624"/>
              <a:gd name="connsiteX73-7587" fmla="*/ 10411448 w 12192000"/>
              <a:gd name="connsiteY73-7588" fmla="*/ 710910 h 910624"/>
              <a:gd name="connsiteX74-7589" fmla="*/ 10487911 w 12192000"/>
              <a:gd name="connsiteY74-7590" fmla="*/ 705488 h 910624"/>
              <a:gd name="connsiteX75-7591" fmla="*/ 10681778 w 12192000"/>
              <a:gd name="connsiteY75-7592" fmla="*/ 693336 h 910624"/>
              <a:gd name="connsiteX76-7593" fmla="*/ 10697669 w 12192000"/>
              <a:gd name="connsiteY76-7594" fmla="*/ 681933 h 910624"/>
              <a:gd name="connsiteX77-7595" fmla="*/ 10679348 w 12192000"/>
              <a:gd name="connsiteY77-7596" fmla="*/ 672585 h 910624"/>
              <a:gd name="connsiteX78-7597" fmla="*/ 10589238 w 12192000"/>
              <a:gd name="connsiteY78-7598" fmla="*/ 551067 h 910624"/>
              <a:gd name="connsiteX79-7599" fmla="*/ 10563812 w 12192000"/>
              <a:gd name="connsiteY79-7600" fmla="*/ 480213 h 910624"/>
              <a:gd name="connsiteX80-7601" fmla="*/ 10556895 w 12192000"/>
              <a:gd name="connsiteY80-7602" fmla="*/ 395711 h 910624"/>
              <a:gd name="connsiteX81-7603" fmla="*/ 10553296 w 12192000"/>
              <a:gd name="connsiteY81-7604" fmla="*/ 389238 h 910624"/>
              <a:gd name="connsiteX82-7605" fmla="*/ 10641210 w 12192000"/>
              <a:gd name="connsiteY82-7606" fmla="*/ 347478 h 910624"/>
              <a:gd name="connsiteX83-7607" fmla="*/ 10632984 w 12192000"/>
              <a:gd name="connsiteY83-7608" fmla="*/ 351404 h 910624"/>
              <a:gd name="connsiteX84-7609" fmla="*/ 10627562 w 12192000"/>
              <a:gd name="connsiteY84-7610" fmla="*/ 370847 h 910624"/>
              <a:gd name="connsiteX85-7611" fmla="*/ 10624197 w 12192000"/>
              <a:gd name="connsiteY85-7612" fmla="*/ 384494 h 910624"/>
              <a:gd name="connsiteX86-7613" fmla="*/ 10619897 w 12192000"/>
              <a:gd name="connsiteY86-7614" fmla="*/ 408237 h 910624"/>
              <a:gd name="connsiteX87-7615" fmla="*/ 10618402 w 12192000"/>
              <a:gd name="connsiteY87-7616" fmla="*/ 416276 h 910624"/>
              <a:gd name="connsiteX88-7617" fmla="*/ 10614850 w 12192000"/>
              <a:gd name="connsiteY88-7618" fmla="*/ 491617 h 910624"/>
              <a:gd name="connsiteX89-7619" fmla="*/ 10628684 w 12192000"/>
              <a:gd name="connsiteY89-7620" fmla="*/ 528446 h 910624"/>
              <a:gd name="connsiteX90-7621" fmla="*/ 10636349 w 12192000"/>
              <a:gd name="connsiteY90-7622" fmla="*/ 543215 h 910624"/>
              <a:gd name="connsiteX91-7623" fmla="*/ 10660466 w 12192000"/>
              <a:gd name="connsiteY91-7624" fmla="*/ 592383 h 910624"/>
              <a:gd name="connsiteX92-7625" fmla="*/ 10713372 w 12192000"/>
              <a:gd name="connsiteY92-7626" fmla="*/ 648842 h 910624"/>
              <a:gd name="connsiteX93-7627" fmla="*/ 10729824 w 12192000"/>
              <a:gd name="connsiteY93-7628" fmla="*/ 672024 h 910624"/>
              <a:gd name="connsiteX94-7629" fmla="*/ 10734685 w 12192000"/>
              <a:gd name="connsiteY94-7630" fmla="*/ 678567 h 910624"/>
              <a:gd name="connsiteX95-7631" fmla="*/ 10779366 w 12192000"/>
              <a:gd name="connsiteY95-7632" fmla="*/ 690719 h 910624"/>
              <a:gd name="connsiteX96-7633" fmla="*/ 10807409 w 12192000"/>
              <a:gd name="connsiteY96-7634" fmla="*/ 669781 h 910624"/>
              <a:gd name="connsiteX97-7635" fmla="*/ 10813204 w 12192000"/>
              <a:gd name="connsiteY97-7636" fmla="*/ 655012 h 910624"/>
              <a:gd name="connsiteX98-7637" fmla="*/ 10833956 w 12192000"/>
              <a:gd name="connsiteY98-7638" fmla="*/ 531811 h 910624"/>
              <a:gd name="connsiteX99-7639" fmla="*/ 10842742 w 12192000"/>
              <a:gd name="connsiteY99-7640" fmla="*/ 502086 h 910624"/>
              <a:gd name="connsiteX100-7641" fmla="*/ 10859754 w 12192000"/>
              <a:gd name="connsiteY100-7642" fmla="*/ 474604 h 910624"/>
              <a:gd name="connsiteX101-7643" fmla="*/ 10892658 w 12192000"/>
              <a:gd name="connsiteY101-7644" fmla="*/ 368790 h 910624"/>
              <a:gd name="connsiteX102-7645" fmla="*/ 10885180 w 12192000"/>
              <a:gd name="connsiteY102-7646" fmla="*/ 362621 h 910624"/>
              <a:gd name="connsiteX103-7647" fmla="*/ 10836199 w 12192000"/>
              <a:gd name="connsiteY103-7648" fmla="*/ 374025 h 910624"/>
              <a:gd name="connsiteX104-7649" fmla="*/ 10791518 w 12192000"/>
              <a:gd name="connsiteY104-7650" fmla="*/ 379634 h 910624"/>
              <a:gd name="connsiteX105-7651" fmla="*/ 10745154 w 12192000"/>
              <a:gd name="connsiteY105-7652" fmla="*/ 377016 h 910624"/>
              <a:gd name="connsiteX106-7653" fmla="*/ 10727020 w 12192000"/>
              <a:gd name="connsiteY106-7654" fmla="*/ 374586 h 910624"/>
              <a:gd name="connsiteX107-7655" fmla="*/ 10711503 w 12192000"/>
              <a:gd name="connsiteY107-7656" fmla="*/ 371408 h 910624"/>
              <a:gd name="connsiteX108-7657" fmla="*/ 10693369 w 12192000"/>
              <a:gd name="connsiteY108-7658" fmla="*/ 367108 h 910624"/>
              <a:gd name="connsiteX109-7659" fmla="*/ 10653735 w 12192000"/>
              <a:gd name="connsiteY109-7660" fmla="*/ 352713 h 910624"/>
              <a:gd name="connsiteX110-7661" fmla="*/ 10641210 w 12192000"/>
              <a:gd name="connsiteY110-7662" fmla="*/ 347478 h 910624"/>
              <a:gd name="connsiteX111-7663" fmla="*/ 10369758 w 12192000"/>
              <a:gd name="connsiteY111-7664" fmla="*/ 338879 h 910624"/>
              <a:gd name="connsiteX112-7665" fmla="*/ 10362654 w 12192000"/>
              <a:gd name="connsiteY112-7666" fmla="*/ 357948 h 910624"/>
              <a:gd name="connsiteX113-7667" fmla="*/ 10364898 w 12192000"/>
              <a:gd name="connsiteY113-7668" fmla="*/ 358695 h 910624"/>
              <a:gd name="connsiteX114-7669" fmla="*/ 10369758 w 12192000"/>
              <a:gd name="connsiteY114-7670" fmla="*/ 338879 h 910624"/>
              <a:gd name="connsiteX115-7671" fmla="*/ 11346424 w 12192000"/>
              <a:gd name="connsiteY115-7672" fmla="*/ 288619 h 910624"/>
              <a:gd name="connsiteX116-7673" fmla="*/ 11350474 w 12192000"/>
              <a:gd name="connsiteY116-7674" fmla="*/ 306943 h 910624"/>
              <a:gd name="connsiteX117-7675" fmla="*/ 11351060 w 12192000"/>
              <a:gd name="connsiteY117-7676" fmla="*/ 322053 h 910624"/>
              <a:gd name="connsiteX118-7677" fmla="*/ 11346424 w 12192000"/>
              <a:gd name="connsiteY118-7678" fmla="*/ 288619 h 910624"/>
              <a:gd name="connsiteX119-7679" fmla="*/ 11349751 w 12192000"/>
              <a:gd name="connsiteY119-7680" fmla="*/ 159406 h 910624"/>
              <a:gd name="connsiteX120-7681" fmla="*/ 11338160 w 12192000"/>
              <a:gd name="connsiteY120-7682" fmla="*/ 178288 h 910624"/>
              <a:gd name="connsiteX121-7683" fmla="*/ 11336104 w 12192000"/>
              <a:gd name="connsiteY121-7684" fmla="*/ 214183 h 910624"/>
              <a:gd name="connsiteX122-7685" fmla="*/ 11346424 w 12192000"/>
              <a:gd name="connsiteY122-7686" fmla="*/ 288619 h 910624"/>
              <a:gd name="connsiteX123-7687" fmla="*/ 11329934 w 12192000"/>
              <a:gd name="connsiteY123-7688" fmla="*/ 213996 h 910624"/>
              <a:gd name="connsiteX124-7689" fmla="*/ 11331617 w 12192000"/>
              <a:gd name="connsiteY124-7690" fmla="*/ 176232 h 910624"/>
              <a:gd name="connsiteX125-7691" fmla="*/ 11330682 w 12192000"/>
              <a:gd name="connsiteY125-7692" fmla="*/ 166697 h 910624"/>
              <a:gd name="connsiteX126-7693" fmla="*/ 11320587 w 12192000"/>
              <a:gd name="connsiteY126-7694" fmla="*/ 169315 h 910624"/>
              <a:gd name="connsiteX127-7695" fmla="*/ 11315166 w 12192000"/>
              <a:gd name="connsiteY127-7696" fmla="*/ 172680 h 910624"/>
              <a:gd name="connsiteX128-7697" fmla="*/ 11277776 w 12192000"/>
              <a:gd name="connsiteY128-7698" fmla="*/ 204461 h 910624"/>
              <a:gd name="connsiteX129-7699" fmla="*/ 11265436 w 12192000"/>
              <a:gd name="connsiteY129-7700" fmla="*/ 217174 h 910624"/>
              <a:gd name="connsiteX130-7701" fmla="*/ 11199630 w 12192000"/>
              <a:gd name="connsiteY130-7702" fmla="*/ 287467 h 910624"/>
              <a:gd name="connsiteX131-7703" fmla="*/ 11051004 w 12192000"/>
              <a:gd name="connsiteY131-7704" fmla="*/ 311958 h 910624"/>
              <a:gd name="connsiteX132-7705" fmla="*/ 11045770 w 12192000"/>
              <a:gd name="connsiteY132-7706" fmla="*/ 310088 h 910624"/>
              <a:gd name="connsiteX133-7707" fmla="*/ 11027636 w 12192000"/>
              <a:gd name="connsiteY133-7708" fmla="*/ 345983 h 910624"/>
              <a:gd name="connsiteX134-7709" fmla="*/ 11014175 w 12192000"/>
              <a:gd name="connsiteY134-7710" fmla="*/ 376643 h 910624"/>
              <a:gd name="connsiteX135-7711" fmla="*/ 11019036 w 12192000"/>
              <a:gd name="connsiteY135-7712" fmla="*/ 430484 h 910624"/>
              <a:gd name="connsiteX136-7713" fmla="*/ 11019036 w 12192000"/>
              <a:gd name="connsiteY136-7714" fmla="*/ 430671 h 910624"/>
              <a:gd name="connsiteX137-7715" fmla="*/ 11019784 w 12192000"/>
              <a:gd name="connsiteY137-7716" fmla="*/ 435158 h 910624"/>
              <a:gd name="connsiteX138-7717" fmla="*/ 11028197 w 12192000"/>
              <a:gd name="connsiteY138-7718" fmla="*/ 513490 h 910624"/>
              <a:gd name="connsiteX139-7719" fmla="*/ 11049322 w 12192000"/>
              <a:gd name="connsiteY139-7720" fmla="*/ 556676 h 910624"/>
              <a:gd name="connsiteX140-7721" fmla="*/ 11049883 w 12192000"/>
              <a:gd name="connsiteY140-7722" fmla="*/ 566023 h 910624"/>
              <a:gd name="connsiteX141-7723" fmla="*/ 11085590 w 12192000"/>
              <a:gd name="connsiteY141-7724" fmla="*/ 679128 h 910624"/>
              <a:gd name="connsiteX142-7725" fmla="*/ 11104472 w 12192000"/>
              <a:gd name="connsiteY142-7726" fmla="*/ 689971 h 910624"/>
              <a:gd name="connsiteX143-7727" fmla="*/ 11317035 w 12192000"/>
              <a:gd name="connsiteY143-7728" fmla="*/ 699880 h 910624"/>
              <a:gd name="connsiteX144-7729" fmla="*/ 11460986 w 12192000"/>
              <a:gd name="connsiteY144-7730" fmla="*/ 711097 h 910624"/>
              <a:gd name="connsiteX145-7731" fmla="*/ 11472764 w 12192000"/>
              <a:gd name="connsiteY145-7732" fmla="*/ 703993 h 910624"/>
              <a:gd name="connsiteX146-7733" fmla="*/ 11480056 w 12192000"/>
              <a:gd name="connsiteY146-7734" fmla="*/ 653703 h 910624"/>
              <a:gd name="connsiteX147-7735" fmla="*/ 11491272 w 12192000"/>
              <a:gd name="connsiteY147-7736" fmla="*/ 594066 h 910624"/>
              <a:gd name="connsiteX148-7737" fmla="*/ 11500620 w 12192000"/>
              <a:gd name="connsiteY148-7738" fmla="*/ 565649 h 910624"/>
              <a:gd name="connsiteX149-7739" fmla="*/ 11508659 w 12192000"/>
              <a:gd name="connsiteY149-7740" fmla="*/ 503582 h 910624"/>
              <a:gd name="connsiteX150-7741" fmla="*/ 11499124 w 12192000"/>
              <a:gd name="connsiteY150-7742" fmla="*/ 492925 h 910624"/>
              <a:gd name="connsiteX151-7743" fmla="*/ 11412193 w 12192000"/>
              <a:gd name="connsiteY151-7744" fmla="*/ 457405 h 910624"/>
              <a:gd name="connsiteX152-7745" fmla="*/ 11392189 w 12192000"/>
              <a:gd name="connsiteY152-7746" fmla="*/ 434036 h 910624"/>
              <a:gd name="connsiteX153-7747" fmla="*/ 11392002 w 12192000"/>
              <a:gd name="connsiteY153-7748" fmla="*/ 434223 h 910624"/>
              <a:gd name="connsiteX154-7749" fmla="*/ 11380785 w 12192000"/>
              <a:gd name="connsiteY154-7750" fmla="*/ 413845 h 910624"/>
              <a:gd name="connsiteX155-7751" fmla="*/ 11366950 w 12192000"/>
              <a:gd name="connsiteY155-7752" fmla="*/ 381503 h 910624"/>
              <a:gd name="connsiteX156-7753" fmla="*/ 11350474 w 12192000"/>
              <a:gd name="connsiteY156-7754" fmla="*/ 306943 h 910624"/>
              <a:gd name="connsiteX157-7755" fmla="*/ 11346947 w 12192000"/>
              <a:gd name="connsiteY157-7756" fmla="*/ 216052 h 910624"/>
              <a:gd name="connsiteX158-7757" fmla="*/ 11352369 w 12192000"/>
              <a:gd name="connsiteY158-7758" fmla="*/ 178475 h 910624"/>
              <a:gd name="connsiteX159-7759" fmla="*/ 11354986 w 12192000"/>
              <a:gd name="connsiteY159-7760" fmla="*/ 164828 h 910624"/>
              <a:gd name="connsiteX160-7761" fmla="*/ 11349751 w 12192000"/>
              <a:gd name="connsiteY160-7762" fmla="*/ 159406 h 910624"/>
              <a:gd name="connsiteX161-7763" fmla="*/ 10931520 w 12192000"/>
              <a:gd name="connsiteY161-7764" fmla="*/ 265 h 910624"/>
              <a:gd name="connsiteX162-7765" fmla="*/ 10940144 w 12192000"/>
              <a:gd name="connsiteY162-7766" fmla="*/ 2929 h 910624"/>
              <a:gd name="connsiteX163-7767" fmla="*/ 10943321 w 12192000"/>
              <a:gd name="connsiteY163-7768" fmla="*/ 6668 h 910624"/>
              <a:gd name="connsiteX164-7769" fmla="*/ 10943695 w 12192000"/>
              <a:gd name="connsiteY164-7770" fmla="*/ 30224 h 910624"/>
              <a:gd name="connsiteX165-7771" fmla="*/ 10937526 w 12192000"/>
              <a:gd name="connsiteY165-7772" fmla="*/ 48731 h 910624"/>
              <a:gd name="connsiteX166-7773" fmla="*/ 10936218 w 12192000"/>
              <a:gd name="connsiteY166-7774" fmla="*/ 54901 h 910624"/>
              <a:gd name="connsiteX167-7775" fmla="*/ 10930983 w 12192000"/>
              <a:gd name="connsiteY167-7776" fmla="*/ 47797 h 910624"/>
              <a:gd name="connsiteX168-7777" fmla="*/ 10930422 w 12192000"/>
              <a:gd name="connsiteY168-7778" fmla="*/ 68175 h 910624"/>
              <a:gd name="connsiteX169-7779" fmla="*/ 10937713 w 12192000"/>
              <a:gd name="connsiteY169-7780" fmla="*/ 79765 h 910624"/>
              <a:gd name="connsiteX170-7781" fmla="*/ 10973794 w 12192000"/>
              <a:gd name="connsiteY170-7782" fmla="*/ 105751 h 910624"/>
              <a:gd name="connsiteX171-7783" fmla="*/ 10977346 w 12192000"/>
              <a:gd name="connsiteY171-7784" fmla="*/ 109864 h 910624"/>
              <a:gd name="connsiteX172-7785" fmla="*/ 11013802 w 12192000"/>
              <a:gd name="connsiteY172-7786" fmla="*/ 137159 h 910624"/>
              <a:gd name="connsiteX173-7787" fmla="*/ 11039975 w 12192000"/>
              <a:gd name="connsiteY173-7788" fmla="*/ 163145 h 910624"/>
              <a:gd name="connsiteX174-7789" fmla="*/ 11087834 w 12192000"/>
              <a:gd name="connsiteY174-7790" fmla="*/ 197731 h 910624"/>
              <a:gd name="connsiteX175-7791" fmla="*/ 11181870 w 12192000"/>
              <a:gd name="connsiteY175-7792" fmla="*/ 189131 h 910624"/>
              <a:gd name="connsiteX176-7793" fmla="*/ 11210660 w 12192000"/>
              <a:gd name="connsiteY176-7794" fmla="*/ 156041 h 910624"/>
              <a:gd name="connsiteX177-7795" fmla="*/ 11217204 w 12192000"/>
              <a:gd name="connsiteY177-7796" fmla="*/ 145011 h 910624"/>
              <a:gd name="connsiteX178-7797" fmla="*/ 11235712 w 12192000"/>
              <a:gd name="connsiteY178-7798" fmla="*/ 107621 h 910624"/>
              <a:gd name="connsiteX179-7799" fmla="*/ 11240946 w 12192000"/>
              <a:gd name="connsiteY179-7800" fmla="*/ 77335 h 910624"/>
              <a:gd name="connsiteX180-7801" fmla="*/ 11252911 w 12192000"/>
              <a:gd name="connsiteY180-7802" fmla="*/ 63875 h 910624"/>
              <a:gd name="connsiteX181-7803" fmla="*/ 11248798 w 12192000"/>
              <a:gd name="connsiteY181-7804" fmla="*/ 58827 h 910624"/>
              <a:gd name="connsiteX182-7805" fmla="*/ 11254220 w 12192000"/>
              <a:gd name="connsiteY182-7806" fmla="*/ 58453 h 910624"/>
              <a:gd name="connsiteX183-7807" fmla="*/ 11256650 w 12192000"/>
              <a:gd name="connsiteY183-7808" fmla="*/ 60136 h 910624"/>
              <a:gd name="connsiteX184-7809" fmla="*/ 11279458 w 12192000"/>
              <a:gd name="connsiteY184-7810" fmla="*/ 63501 h 910624"/>
              <a:gd name="connsiteX185-7811" fmla="*/ 11317035 w 12192000"/>
              <a:gd name="connsiteY185-7812" fmla="*/ 66305 h 910624"/>
              <a:gd name="connsiteX186-7813" fmla="*/ 11329186 w 12192000"/>
              <a:gd name="connsiteY186-7814" fmla="*/ 70605 h 910624"/>
              <a:gd name="connsiteX187-7815" fmla="*/ 11336665 w 12192000"/>
              <a:gd name="connsiteY187-7816" fmla="*/ 72848 h 910624"/>
              <a:gd name="connsiteX188-7817" fmla="*/ 11374428 w 12192000"/>
              <a:gd name="connsiteY188-7818" fmla="*/ 73222 h 910624"/>
              <a:gd name="connsiteX189-7819" fmla="*/ 11397236 w 12192000"/>
              <a:gd name="connsiteY189-7820" fmla="*/ 74157 h 910624"/>
              <a:gd name="connsiteX190-7821" fmla="*/ 11411632 w 12192000"/>
              <a:gd name="connsiteY190-7822" fmla="*/ 80887 h 910624"/>
              <a:gd name="connsiteX191-7823" fmla="*/ 11431822 w 12192000"/>
              <a:gd name="connsiteY191-7824" fmla="*/ 116595 h 910624"/>
              <a:gd name="connsiteX192-7825" fmla="*/ 11428457 w 12192000"/>
              <a:gd name="connsiteY192-7826" fmla="*/ 136037 h 910624"/>
              <a:gd name="connsiteX193-7827" fmla="*/ 11425092 w 12192000"/>
              <a:gd name="connsiteY193-7828" fmla="*/ 135103 h 910624"/>
              <a:gd name="connsiteX194-7829" fmla="*/ 11421353 w 12192000"/>
              <a:gd name="connsiteY194-7830" fmla="*/ 139029 h 910624"/>
              <a:gd name="connsiteX195-7831" fmla="*/ 11401350 w 12192000"/>
              <a:gd name="connsiteY195-7832" fmla="*/ 152489 h 910624"/>
              <a:gd name="connsiteX196-7833" fmla="*/ 11380224 w 12192000"/>
              <a:gd name="connsiteY196-7834" fmla="*/ 155293 h 910624"/>
              <a:gd name="connsiteX197-7835" fmla="*/ 11358912 w 12192000"/>
              <a:gd name="connsiteY197-7836" fmla="*/ 174549 h 910624"/>
              <a:gd name="connsiteX198-7837" fmla="*/ 11358164 w 12192000"/>
              <a:gd name="connsiteY198-7838" fmla="*/ 181840 h 910624"/>
              <a:gd name="connsiteX199-7839" fmla="*/ 11352742 w 12192000"/>
              <a:gd name="connsiteY199-7840" fmla="*/ 221100 h 910624"/>
              <a:gd name="connsiteX200-7841" fmla="*/ 11351995 w 12192000"/>
              <a:gd name="connsiteY200-7842" fmla="*/ 256620 h 910624"/>
              <a:gd name="connsiteX201-7843" fmla="*/ 11363399 w 12192000"/>
              <a:gd name="connsiteY201-7844" fmla="*/ 347104 h 910624"/>
              <a:gd name="connsiteX202-7845" fmla="*/ 11399854 w 12192000"/>
              <a:gd name="connsiteY202-7846" fmla="*/ 420389 h 910624"/>
              <a:gd name="connsiteX203-7847" fmla="*/ 11514454 w 12192000"/>
              <a:gd name="connsiteY203-7848" fmla="*/ 454975 h 910624"/>
              <a:gd name="connsiteX204-7849" fmla="*/ 11525298 w 12192000"/>
              <a:gd name="connsiteY204-7850" fmla="*/ 443758 h 910624"/>
              <a:gd name="connsiteX205-7851" fmla="*/ 11537449 w 12192000"/>
              <a:gd name="connsiteY205-7852" fmla="*/ 387299 h 910624"/>
              <a:gd name="connsiteX206-7853" fmla="*/ 11538010 w 12192000"/>
              <a:gd name="connsiteY206-7854" fmla="*/ 373464 h 910624"/>
              <a:gd name="connsiteX207-7855" fmla="*/ 11532402 w 12192000"/>
              <a:gd name="connsiteY207-7856" fmla="*/ 322614 h 910624"/>
              <a:gd name="connsiteX208-7857" fmla="*/ 11533150 w 12192000"/>
              <a:gd name="connsiteY208-7858" fmla="*/ 320184 h 910624"/>
              <a:gd name="connsiteX209-7859" fmla="*/ 11534271 w 12192000"/>
              <a:gd name="connsiteY209-7860" fmla="*/ 314949 h 910624"/>
              <a:gd name="connsiteX210-7861" fmla="*/ 11551844 w 12192000"/>
              <a:gd name="connsiteY210-7862" fmla="*/ 281298 h 910624"/>
              <a:gd name="connsiteX211-7863" fmla="*/ 11568109 w 12192000"/>
              <a:gd name="connsiteY211-7864" fmla="*/ 272137 h 910624"/>
              <a:gd name="connsiteX212-7865" fmla="*/ 11574465 w 12192000"/>
              <a:gd name="connsiteY212-7866" fmla="*/ 255873 h 910624"/>
              <a:gd name="connsiteX213-7867" fmla="*/ 11576709 w 12192000"/>
              <a:gd name="connsiteY213-7868" fmla="*/ 255312 h 910624"/>
              <a:gd name="connsiteX214-7869" fmla="*/ 11578765 w 12192000"/>
              <a:gd name="connsiteY214-7870" fmla="*/ 239608 h 910624"/>
              <a:gd name="connsiteX215-7871" fmla="*/ 11575587 w 12192000"/>
              <a:gd name="connsiteY215-7872" fmla="*/ 231756 h 910624"/>
              <a:gd name="connsiteX216-7873" fmla="*/ 11567735 w 12192000"/>
              <a:gd name="connsiteY216-7874" fmla="*/ 236430 h 910624"/>
              <a:gd name="connsiteX217-7875" fmla="*/ 11562688 w 12192000"/>
              <a:gd name="connsiteY217-7876" fmla="*/ 238486 h 910624"/>
              <a:gd name="connsiteX218-7877" fmla="*/ 11563248 w 12192000"/>
              <a:gd name="connsiteY218-7878" fmla="*/ 208948 h 910624"/>
              <a:gd name="connsiteX219-7879" fmla="*/ 11576522 w 12192000"/>
              <a:gd name="connsiteY219-7880" fmla="*/ 198666 h 910624"/>
              <a:gd name="connsiteX220-7881" fmla="*/ 11578952 w 12192000"/>
              <a:gd name="connsiteY220-7882" fmla="*/ 186140 h 910624"/>
              <a:gd name="connsiteX221-7883" fmla="*/ 11571100 w 12192000"/>
              <a:gd name="connsiteY221-7884" fmla="*/ 171184 h 910624"/>
              <a:gd name="connsiteX222-7885" fmla="*/ 11574465 w 12192000"/>
              <a:gd name="connsiteY222-7886" fmla="*/ 153050 h 910624"/>
              <a:gd name="connsiteX223-7887" fmla="*/ 11578578 w 12192000"/>
              <a:gd name="connsiteY223-7888" fmla="*/ 129868 h 910624"/>
              <a:gd name="connsiteX224-7889" fmla="*/ 11575400 w 12192000"/>
              <a:gd name="connsiteY224-7890" fmla="*/ 124073 h 910624"/>
              <a:gd name="connsiteX225-7891" fmla="*/ 11572409 w 12192000"/>
              <a:gd name="connsiteY225-7892" fmla="*/ 124073 h 910624"/>
              <a:gd name="connsiteX226-7893" fmla="*/ 11572409 w 12192000"/>
              <a:gd name="connsiteY226-7894" fmla="*/ 122390 h 910624"/>
              <a:gd name="connsiteX227-7895" fmla="*/ 11582878 w 12192000"/>
              <a:gd name="connsiteY227-7896" fmla="*/ 105004 h 910624"/>
              <a:gd name="connsiteX228-7897" fmla="*/ 11595591 w 12192000"/>
              <a:gd name="connsiteY228-7898" fmla="*/ 97339 h 910624"/>
              <a:gd name="connsiteX229-7899" fmla="*/ 11666258 w 12192000"/>
              <a:gd name="connsiteY229-7900" fmla="*/ 134916 h 910624"/>
              <a:gd name="connsiteX230-7901" fmla="*/ 11667754 w 12192000"/>
              <a:gd name="connsiteY230-7902" fmla="*/ 137159 h 910624"/>
              <a:gd name="connsiteX231-7903" fmla="*/ 11668875 w 12192000"/>
              <a:gd name="connsiteY231-7904" fmla="*/ 163893 h 910624"/>
              <a:gd name="connsiteX232-7905" fmla="*/ 11675231 w 12192000"/>
              <a:gd name="connsiteY232-7906" fmla="*/ 182588 h 910624"/>
              <a:gd name="connsiteX233-7907" fmla="*/ 11694861 w 12192000"/>
              <a:gd name="connsiteY233-7908" fmla="*/ 195114 h 910624"/>
              <a:gd name="connsiteX234-7909" fmla="*/ 11716174 w 12192000"/>
              <a:gd name="connsiteY234-7910" fmla="*/ 226334 h 910624"/>
              <a:gd name="connsiteX235-7911" fmla="*/ 11733747 w 12192000"/>
              <a:gd name="connsiteY235-7912" fmla="*/ 283167 h 910624"/>
              <a:gd name="connsiteX236-7913" fmla="*/ 11737673 w 12192000"/>
              <a:gd name="connsiteY236-7914" fmla="*/ 337383 h 910624"/>
              <a:gd name="connsiteX237-7915" fmla="*/ 11735804 w 12192000"/>
              <a:gd name="connsiteY237-7916" fmla="*/ 409172 h 910624"/>
              <a:gd name="connsiteX238-7917" fmla="*/ 11742534 w 12192000"/>
              <a:gd name="connsiteY238-7918" fmla="*/ 502273 h 910624"/>
              <a:gd name="connsiteX239-7919" fmla="*/ 11749451 w 12192000"/>
              <a:gd name="connsiteY239-7920" fmla="*/ 573875 h 910624"/>
              <a:gd name="connsiteX240-7921" fmla="*/ 11743094 w 12192000"/>
              <a:gd name="connsiteY240-7922" fmla="*/ 614069 h 910624"/>
              <a:gd name="connsiteX241-7923" fmla="*/ 11740477 w 12192000"/>
              <a:gd name="connsiteY241-7924" fmla="*/ 624539 h 910624"/>
              <a:gd name="connsiteX242-7925" fmla="*/ 11732625 w 12192000"/>
              <a:gd name="connsiteY242-7926" fmla="*/ 663798 h 910624"/>
              <a:gd name="connsiteX243-7927" fmla="*/ 11729634 w 12192000"/>
              <a:gd name="connsiteY243-7928" fmla="*/ 674080 h 910624"/>
              <a:gd name="connsiteX244-7929" fmla="*/ 11712248 w 12192000"/>
              <a:gd name="connsiteY244-7930" fmla="*/ 697823 h 910624"/>
              <a:gd name="connsiteX245-7931" fmla="*/ 11700283 w 12192000"/>
              <a:gd name="connsiteY245-7932" fmla="*/ 726240 h 910624"/>
              <a:gd name="connsiteX246-7933" fmla="*/ 11704957 w 12192000"/>
              <a:gd name="connsiteY246-7934" fmla="*/ 730353 h 910624"/>
              <a:gd name="connsiteX247-7935" fmla="*/ 11717330 w 12192000"/>
              <a:gd name="connsiteY247-7936" fmla="*/ 732929 h 910624"/>
              <a:gd name="connsiteX248-7937" fmla="*/ 12192000 w 12192000"/>
              <a:gd name="connsiteY248-7938" fmla="*/ 732929 h 910624"/>
              <a:gd name="connsiteX249-7939" fmla="*/ 12192000 w 12192000"/>
              <a:gd name="connsiteY249-7940" fmla="*/ 825550 h 910624"/>
              <a:gd name="connsiteX250-7941" fmla="*/ 12190861 w 12192000"/>
              <a:gd name="connsiteY250-7942" fmla="*/ 910624 h 910624"/>
              <a:gd name="connsiteX251-7943" fmla="*/ 0 w 12192000"/>
              <a:gd name="connsiteY251-7944" fmla="*/ 908775 h 910624"/>
              <a:gd name="connsiteX252-7945" fmla="*/ 0 w 12192000"/>
              <a:gd name="connsiteY252-7946" fmla="*/ 732929 h 910624"/>
              <a:gd name="connsiteX253-7947" fmla="*/ 10184483 w 12192000"/>
              <a:gd name="connsiteY253-7948" fmla="*/ 732929 h 910624"/>
              <a:gd name="connsiteX254-7949" fmla="*/ 10336481 w 12192000"/>
              <a:gd name="connsiteY254-7950" fmla="*/ 714462 h 910624"/>
              <a:gd name="connsiteX255-7951" fmla="*/ 10349568 w 12192000"/>
              <a:gd name="connsiteY255-7952" fmla="*/ 713901 h 910624"/>
              <a:gd name="connsiteX256-7953" fmla="*/ 10356111 w 12192000"/>
              <a:gd name="connsiteY256-7954" fmla="*/ 709414 h 910624"/>
              <a:gd name="connsiteX257-7955" fmla="*/ 10354615 w 12192000"/>
              <a:gd name="connsiteY257-7956" fmla="*/ 679128 h 910624"/>
              <a:gd name="connsiteX258-7957" fmla="*/ 10358167 w 12192000"/>
              <a:gd name="connsiteY258-7958" fmla="*/ 520594 h 910624"/>
              <a:gd name="connsiteX259-7959" fmla="*/ 10372188 w 12192000"/>
              <a:gd name="connsiteY259-7960" fmla="*/ 482269 h 910624"/>
              <a:gd name="connsiteX260-7961" fmla="*/ 10396679 w 12192000"/>
              <a:gd name="connsiteY260-7962" fmla="*/ 451984 h 910624"/>
              <a:gd name="connsiteX261-7963" fmla="*/ 10447903 w 12192000"/>
              <a:gd name="connsiteY261-7964" fmla="*/ 334765 h 910624"/>
              <a:gd name="connsiteX262-7965" fmla="*/ 10448464 w 12192000"/>
              <a:gd name="connsiteY262-7966" fmla="*/ 261107 h 910624"/>
              <a:gd name="connsiteX263-7967" fmla="*/ 10446408 w 12192000"/>
              <a:gd name="connsiteY263-7968" fmla="*/ 225774 h 910624"/>
              <a:gd name="connsiteX264-7969" fmla="*/ 10448464 w 12192000"/>
              <a:gd name="connsiteY264-7970" fmla="*/ 215678 h 910624"/>
              <a:gd name="connsiteX265-7971" fmla="*/ 10453512 w 12192000"/>
              <a:gd name="connsiteY265-7972" fmla="*/ 201096 h 910624"/>
              <a:gd name="connsiteX266-7973" fmla="*/ 10442856 w 12192000"/>
              <a:gd name="connsiteY266-7974" fmla="*/ 229139 h 910624"/>
              <a:gd name="connsiteX267-7975" fmla="*/ 10417991 w 12192000"/>
              <a:gd name="connsiteY267-7976" fmla="*/ 307471 h 910624"/>
              <a:gd name="connsiteX268-7977" fmla="*/ 10413318 w 12192000"/>
              <a:gd name="connsiteY268-7978" fmla="*/ 312331 h 910624"/>
              <a:gd name="connsiteX269-7979" fmla="*/ 10410513 w 12192000"/>
              <a:gd name="connsiteY269-7980" fmla="*/ 310649 h 910624"/>
              <a:gd name="connsiteX270-7981" fmla="*/ 10388266 w 12192000"/>
              <a:gd name="connsiteY270-7982" fmla="*/ 406929 h 910624"/>
              <a:gd name="connsiteX271-7983" fmla="*/ 10366767 w 12192000"/>
              <a:gd name="connsiteY271-7984" fmla="*/ 418706 h 910624"/>
              <a:gd name="connsiteX272-7985" fmla="*/ 10364337 w 12192000"/>
              <a:gd name="connsiteY272-7986" fmla="*/ 417398 h 910624"/>
              <a:gd name="connsiteX273-7987" fmla="*/ 10363963 w 12192000"/>
              <a:gd name="connsiteY273-7988" fmla="*/ 416650 h 910624"/>
              <a:gd name="connsiteX274-7989" fmla="*/ 10365458 w 12192000"/>
              <a:gd name="connsiteY274-7990" fmla="*/ 415528 h 910624"/>
              <a:gd name="connsiteX275-7991" fmla="*/ 10368263 w 12192000"/>
              <a:gd name="connsiteY275-7992" fmla="*/ 397768 h 910624"/>
              <a:gd name="connsiteX276-7993" fmla="*/ 10360784 w 12192000"/>
              <a:gd name="connsiteY276-7994" fmla="*/ 413472 h 910624"/>
              <a:gd name="connsiteX277-7995" fmla="*/ 10362841 w 12192000"/>
              <a:gd name="connsiteY277-7996" fmla="*/ 393468 h 910624"/>
              <a:gd name="connsiteX278-7997" fmla="*/ 10356298 w 12192000"/>
              <a:gd name="connsiteY278-7998" fmla="*/ 413659 h 910624"/>
              <a:gd name="connsiteX279-7999" fmla="*/ 10355737 w 12192000"/>
              <a:gd name="connsiteY279-8000" fmla="*/ 411041 h 910624"/>
              <a:gd name="connsiteX280-8001" fmla="*/ 10356671 w 12192000"/>
              <a:gd name="connsiteY280-8002" fmla="*/ 393468 h 910624"/>
              <a:gd name="connsiteX281-8003" fmla="*/ 10355176 w 12192000"/>
              <a:gd name="connsiteY281-8004" fmla="*/ 360004 h 910624"/>
              <a:gd name="connsiteX282-8005" fmla="*/ 10369010 w 12192000"/>
              <a:gd name="connsiteY282-8006" fmla="*/ 311023 h 910624"/>
              <a:gd name="connsiteX283-8007" fmla="*/ 10397053 w 12192000"/>
              <a:gd name="connsiteY283-8008" fmla="*/ 275129 h 910624"/>
              <a:gd name="connsiteX284-8009" fmla="*/ 10414252 w 12192000"/>
              <a:gd name="connsiteY284-8010" fmla="*/ 237925 h 910624"/>
              <a:gd name="connsiteX285-8011" fmla="*/ 10429582 w 12192000"/>
              <a:gd name="connsiteY285-8012" fmla="*/ 193244 h 910624"/>
              <a:gd name="connsiteX286-8013" fmla="*/ 10435751 w 12192000"/>
              <a:gd name="connsiteY286-8014" fmla="*/ 178849 h 910624"/>
              <a:gd name="connsiteX287-8015" fmla="*/ 10450521 w 12192000"/>
              <a:gd name="connsiteY287-8016" fmla="*/ 160902 h 910624"/>
              <a:gd name="connsiteX288-8017" fmla="*/ 10481368 w 12192000"/>
              <a:gd name="connsiteY288-8018" fmla="*/ 133233 h 910624"/>
              <a:gd name="connsiteX289-8019" fmla="*/ 10489406 w 12192000"/>
              <a:gd name="connsiteY289-8020" fmla="*/ 118277 h 910624"/>
              <a:gd name="connsiteX290-8021" fmla="*/ 10506232 w 12192000"/>
              <a:gd name="connsiteY290-8022" fmla="*/ 95282 h 910624"/>
              <a:gd name="connsiteX291-8023" fmla="*/ 10529227 w 12192000"/>
              <a:gd name="connsiteY291-8024" fmla="*/ 93039 h 910624"/>
              <a:gd name="connsiteX292-8025" fmla="*/ 10577460 w 12192000"/>
              <a:gd name="connsiteY292-8026" fmla="*/ 80139 h 910624"/>
              <a:gd name="connsiteX293-8027" fmla="*/ 10582321 w 12192000"/>
              <a:gd name="connsiteY293-8028" fmla="*/ 68361 h 910624"/>
              <a:gd name="connsiteX294-8029" fmla="*/ 10581947 w 12192000"/>
              <a:gd name="connsiteY294-8030" fmla="*/ 62005 h 910624"/>
              <a:gd name="connsiteX295-8031" fmla="*/ 10581572 w 12192000"/>
              <a:gd name="connsiteY295-8032" fmla="*/ 47984 h 910624"/>
              <a:gd name="connsiteX296-8033" fmla="*/ 10576899 w 12192000"/>
              <a:gd name="connsiteY296-8034" fmla="*/ 34336 h 910624"/>
              <a:gd name="connsiteX297-8035" fmla="*/ 10572599 w 12192000"/>
              <a:gd name="connsiteY297-8036" fmla="*/ 17137 h 910624"/>
              <a:gd name="connsiteX298-8037" fmla="*/ 10579329 w 12192000"/>
              <a:gd name="connsiteY298-8038" fmla="*/ 1246 h 910624"/>
              <a:gd name="connsiteX299-8039" fmla="*/ 10594846 w 12192000"/>
              <a:gd name="connsiteY299-8040" fmla="*/ 6107 h 910624"/>
              <a:gd name="connsiteX300-8041" fmla="*/ 10632984 w 12192000"/>
              <a:gd name="connsiteY300-8042" fmla="*/ 23867 h 910624"/>
              <a:gd name="connsiteX301-8043" fmla="*/ 10701595 w 12192000"/>
              <a:gd name="connsiteY301-8044" fmla="*/ 30971 h 910624"/>
              <a:gd name="connsiteX302-8045" fmla="*/ 10770392 w 12192000"/>
              <a:gd name="connsiteY302-8046" fmla="*/ 33215 h 910624"/>
              <a:gd name="connsiteX303-8047" fmla="*/ 10898080 w 12192000"/>
              <a:gd name="connsiteY303-8048" fmla="*/ 20689 h 910624"/>
              <a:gd name="connsiteX304-8049" fmla="*/ 10923878 w 12192000"/>
              <a:gd name="connsiteY304-8050" fmla="*/ 5172 h 910624"/>
              <a:gd name="connsiteX305-8051" fmla="*/ 10931520 w 12192000"/>
              <a:gd name="connsiteY305-8052" fmla="*/ 265 h 910624"/>
              <a:gd name="connsiteX0-8053" fmla="*/ 11634616 w 12192000"/>
              <a:gd name="connsiteY0-8054" fmla="*/ 695510 h 910624"/>
              <a:gd name="connsiteX1-8055" fmla="*/ 11628681 w 12192000"/>
              <a:gd name="connsiteY1-8056" fmla="*/ 699880 h 910624"/>
              <a:gd name="connsiteX2-8057" fmla="*/ 11627185 w 12192000"/>
              <a:gd name="connsiteY2-8058" fmla="*/ 725492 h 910624"/>
              <a:gd name="connsiteX3-8059" fmla="*/ 11644384 w 12192000"/>
              <a:gd name="connsiteY3-8060" fmla="*/ 729979 h 910624"/>
              <a:gd name="connsiteX4-8061" fmla="*/ 11651863 w 12192000"/>
              <a:gd name="connsiteY4-8062" fmla="*/ 730913 h 910624"/>
              <a:gd name="connsiteX5-8063" fmla="*/ 11663080 w 12192000"/>
              <a:gd name="connsiteY5-8064" fmla="*/ 719883 h 910624"/>
              <a:gd name="connsiteX6-8065" fmla="*/ 11662519 w 12192000"/>
              <a:gd name="connsiteY6-8066" fmla="*/ 715209 h 910624"/>
              <a:gd name="connsiteX7-8067" fmla="*/ 11641954 w 12192000"/>
              <a:gd name="connsiteY7-8068" fmla="*/ 696328 h 910624"/>
              <a:gd name="connsiteX8-8069" fmla="*/ 11634616 w 12192000"/>
              <a:gd name="connsiteY8-8070" fmla="*/ 695510 h 910624"/>
              <a:gd name="connsiteX9-8071" fmla="*/ 11559135 w 12192000"/>
              <a:gd name="connsiteY9-8072" fmla="*/ 473903 h 910624"/>
              <a:gd name="connsiteX10-8073" fmla="*/ 11555396 w 12192000"/>
              <a:gd name="connsiteY10-8074" fmla="*/ 476100 h 910624"/>
              <a:gd name="connsiteX11-8075" fmla="*/ 11542684 w 12192000"/>
              <a:gd name="connsiteY11-8076" fmla="*/ 481895 h 910624"/>
              <a:gd name="connsiteX12-8077" fmla="*/ 11525110 w 12192000"/>
              <a:gd name="connsiteY12-8078" fmla="*/ 505078 h 910624"/>
              <a:gd name="connsiteX13-8079" fmla="*/ 11524736 w 12192000"/>
              <a:gd name="connsiteY13-8080" fmla="*/ 515360 h 910624"/>
              <a:gd name="connsiteX14-8081" fmla="*/ 11519876 w 12192000"/>
              <a:gd name="connsiteY14-8082" fmla="*/ 555928 h 910624"/>
              <a:gd name="connsiteX15-8083" fmla="*/ 11506976 w 12192000"/>
              <a:gd name="connsiteY15-8084" fmla="*/ 603787 h 910624"/>
              <a:gd name="connsiteX16-8085" fmla="*/ 11503611 w 12192000"/>
              <a:gd name="connsiteY16-8086" fmla="*/ 628652 h 910624"/>
              <a:gd name="connsiteX17-8087" fmla="*/ 11498190 w 12192000"/>
              <a:gd name="connsiteY17-8088" fmla="*/ 677072 h 910624"/>
              <a:gd name="connsiteX18-8089" fmla="*/ 11491646 w 12192000"/>
              <a:gd name="connsiteY18-8090" fmla="*/ 701375 h 910624"/>
              <a:gd name="connsiteX19-8091" fmla="*/ 11500246 w 12192000"/>
              <a:gd name="connsiteY19-8092" fmla="*/ 714275 h 910624"/>
              <a:gd name="connsiteX20-8093" fmla="*/ 11579139 w 12192000"/>
              <a:gd name="connsiteY20-8094" fmla="*/ 722314 h 910624"/>
              <a:gd name="connsiteX21-8095" fmla="*/ 11601573 w 12192000"/>
              <a:gd name="connsiteY21-8096" fmla="*/ 701188 h 910624"/>
              <a:gd name="connsiteX22-8097" fmla="*/ 11592039 w 12192000"/>
              <a:gd name="connsiteY22-8098" fmla="*/ 685298 h 910624"/>
              <a:gd name="connsiteX23-8099" fmla="*/ 11574652 w 12192000"/>
              <a:gd name="connsiteY23-8100" fmla="*/ 650525 h 910624"/>
              <a:gd name="connsiteX24-8101" fmla="*/ 11575400 w 12192000"/>
              <a:gd name="connsiteY24-8102" fmla="*/ 643234 h 910624"/>
              <a:gd name="connsiteX25-8103" fmla="*/ 11572035 w 12192000"/>
              <a:gd name="connsiteY25-8104" fmla="*/ 635008 h 910624"/>
              <a:gd name="connsiteX26-8105" fmla="*/ 11560257 w 12192000"/>
              <a:gd name="connsiteY26-8106" fmla="*/ 640990 h 910624"/>
              <a:gd name="connsiteX27-8107" fmla="*/ 11552218 w 12192000"/>
              <a:gd name="connsiteY27-8108" fmla="*/ 643047 h 910624"/>
              <a:gd name="connsiteX28-8109" fmla="*/ 11546797 w 12192000"/>
              <a:gd name="connsiteY28-8110" fmla="*/ 630708 h 910624"/>
              <a:gd name="connsiteX29-8111" fmla="*/ 11548105 w 12192000"/>
              <a:gd name="connsiteY29-8112" fmla="*/ 604535 h 910624"/>
              <a:gd name="connsiteX30-8113" fmla="*/ 11563248 w 12192000"/>
              <a:gd name="connsiteY30-8114" fmla="*/ 482269 h 910624"/>
              <a:gd name="connsiteX31-8115" fmla="*/ 11562874 w 12192000"/>
              <a:gd name="connsiteY31-8116" fmla="*/ 474230 h 910624"/>
              <a:gd name="connsiteX32-8117" fmla="*/ 11559135 w 12192000"/>
              <a:gd name="connsiteY32-8118" fmla="*/ 473903 h 910624"/>
              <a:gd name="connsiteX33-8119" fmla="*/ 11566614 w 12192000"/>
              <a:gd name="connsiteY33-8120" fmla="*/ 432915 h 910624"/>
              <a:gd name="connsiteX34-8121" fmla="*/ 11534832 w 12192000"/>
              <a:gd name="connsiteY34-8122" fmla="*/ 477783 h 910624"/>
              <a:gd name="connsiteX35-8123" fmla="*/ 11566614 w 12192000"/>
              <a:gd name="connsiteY35-8124" fmla="*/ 432915 h 910624"/>
              <a:gd name="connsiteX36-8125" fmla="*/ 11397236 w 12192000"/>
              <a:gd name="connsiteY36-8126" fmla="*/ 427493 h 910624"/>
              <a:gd name="connsiteX37-8127" fmla="*/ 11415558 w 12192000"/>
              <a:gd name="connsiteY37-8128" fmla="*/ 452544 h 910624"/>
              <a:gd name="connsiteX38-8129" fmla="*/ 11502676 w 12192000"/>
              <a:gd name="connsiteY38-8130" fmla="*/ 486756 h 910624"/>
              <a:gd name="connsiteX39-8131" fmla="*/ 11513333 w 12192000"/>
              <a:gd name="connsiteY39-8132" fmla="*/ 482269 h 910624"/>
              <a:gd name="connsiteX40-8133" fmla="*/ 11520063 w 12192000"/>
              <a:gd name="connsiteY40-8134" fmla="*/ 459835 h 910624"/>
              <a:gd name="connsiteX41-8135" fmla="*/ 11397236 w 12192000"/>
              <a:gd name="connsiteY41-8136" fmla="*/ 427493 h 910624"/>
              <a:gd name="connsiteX42-8137" fmla="*/ 10946687 w 12192000"/>
              <a:gd name="connsiteY42-8138" fmla="*/ 423941 h 910624"/>
              <a:gd name="connsiteX43-8139" fmla="*/ 10942386 w 12192000"/>
              <a:gd name="connsiteY43-8140" fmla="*/ 428241 h 910624"/>
              <a:gd name="connsiteX44-8141" fmla="*/ 10897893 w 12192000"/>
              <a:gd name="connsiteY44-8142" fmla="*/ 500778 h 910624"/>
              <a:gd name="connsiteX45-8143" fmla="*/ 10888732 w 12192000"/>
              <a:gd name="connsiteY45-8144" fmla="*/ 530876 h 910624"/>
              <a:gd name="connsiteX46-8145" fmla="*/ 10876394 w 12192000"/>
              <a:gd name="connsiteY46-8146" fmla="*/ 565275 h 910624"/>
              <a:gd name="connsiteX47-8147" fmla="*/ 10840686 w 12192000"/>
              <a:gd name="connsiteY47-8148" fmla="*/ 659311 h 910624"/>
              <a:gd name="connsiteX48-8149" fmla="*/ 10840312 w 12192000"/>
              <a:gd name="connsiteY48-8150" fmla="*/ 679689 h 910624"/>
              <a:gd name="connsiteX49-8151" fmla="*/ 10848164 w 12192000"/>
              <a:gd name="connsiteY49-8152" fmla="*/ 687167 h 910624"/>
              <a:gd name="connsiteX50-8153" fmla="*/ 10866859 w 12192000"/>
              <a:gd name="connsiteY50-8154" fmla="*/ 686606 h 910624"/>
              <a:gd name="connsiteX51-8155" fmla="*/ 11009689 w 12192000"/>
              <a:gd name="connsiteY51-8156" fmla="*/ 686606 h 910624"/>
              <a:gd name="connsiteX52-8157" fmla="*/ 11048948 w 12192000"/>
              <a:gd name="connsiteY52-8158" fmla="*/ 686980 h 910624"/>
              <a:gd name="connsiteX53-8159" fmla="*/ 11054931 w 12192000"/>
              <a:gd name="connsiteY53-8160" fmla="*/ 681559 h 910624"/>
              <a:gd name="connsiteX54-8161" fmla="*/ 10998846 w 12192000"/>
              <a:gd name="connsiteY54-8162" fmla="*/ 577240 h 910624"/>
              <a:gd name="connsiteX55-8163" fmla="*/ 10985572 w 12192000"/>
              <a:gd name="connsiteY55-8164" fmla="*/ 545459 h 910624"/>
              <a:gd name="connsiteX56-8165" fmla="*/ 10981272 w 12192000"/>
              <a:gd name="connsiteY56-8166" fmla="*/ 514051 h 910624"/>
              <a:gd name="connsiteX57-8167" fmla="*/ 10950238 w 12192000"/>
              <a:gd name="connsiteY57-8168" fmla="*/ 428989 h 910624"/>
              <a:gd name="connsiteX58-8169" fmla="*/ 10946687 w 12192000"/>
              <a:gd name="connsiteY58-8170" fmla="*/ 423941 h 910624"/>
              <a:gd name="connsiteX59-8171" fmla="*/ 11552779 w 12192000"/>
              <a:gd name="connsiteY59-8172" fmla="*/ 389729 h 910624"/>
              <a:gd name="connsiteX60-8173" fmla="*/ 11548853 w 12192000"/>
              <a:gd name="connsiteY60-8174" fmla="*/ 393468 h 910624"/>
              <a:gd name="connsiteX61-8175" fmla="*/ 11541375 w 12192000"/>
              <a:gd name="connsiteY61-8176" fmla="*/ 436654 h 910624"/>
              <a:gd name="connsiteX62-8177" fmla="*/ 11544180 w 12192000"/>
              <a:gd name="connsiteY62-8178" fmla="*/ 440579 h 910624"/>
              <a:gd name="connsiteX63-8179" fmla="*/ 11569604 w 12192000"/>
              <a:gd name="connsiteY63-8180" fmla="*/ 410854 h 910624"/>
              <a:gd name="connsiteX64-8181" fmla="*/ 11552779 w 12192000"/>
              <a:gd name="connsiteY64-8182" fmla="*/ 389729 h 910624"/>
              <a:gd name="connsiteX65-8183" fmla="*/ 10553296 w 12192000"/>
              <a:gd name="connsiteY65-8184" fmla="*/ 389238 h 910624"/>
              <a:gd name="connsiteX66-8185" fmla="*/ 10546613 w 12192000"/>
              <a:gd name="connsiteY66-8186" fmla="*/ 392159 h 910624"/>
              <a:gd name="connsiteX67-8187" fmla="*/ 10495015 w 12192000"/>
              <a:gd name="connsiteY67-8188" fmla="*/ 432540 h 910624"/>
              <a:gd name="connsiteX68-8189" fmla="*/ 10419487 w 12192000"/>
              <a:gd name="connsiteY68-8190" fmla="*/ 513677 h 910624"/>
              <a:gd name="connsiteX69-8191" fmla="*/ 10408831 w 12192000"/>
              <a:gd name="connsiteY69-8192" fmla="*/ 548824 h 910624"/>
              <a:gd name="connsiteX70-8193" fmla="*/ 10406027 w 12192000"/>
              <a:gd name="connsiteY70-8194" fmla="*/ 564341 h 910624"/>
              <a:gd name="connsiteX71-8195" fmla="*/ 10395183 w 12192000"/>
              <a:gd name="connsiteY71-8196" fmla="*/ 656881 h 910624"/>
              <a:gd name="connsiteX72-8197" fmla="*/ 10400605 w 12192000"/>
              <a:gd name="connsiteY72-8198" fmla="*/ 701375 h 910624"/>
              <a:gd name="connsiteX73-8199" fmla="*/ 10411448 w 12192000"/>
              <a:gd name="connsiteY73-8200" fmla="*/ 710910 h 910624"/>
              <a:gd name="connsiteX74-8201" fmla="*/ 10487911 w 12192000"/>
              <a:gd name="connsiteY74-8202" fmla="*/ 705488 h 910624"/>
              <a:gd name="connsiteX75-8203" fmla="*/ 10681778 w 12192000"/>
              <a:gd name="connsiteY75-8204" fmla="*/ 693336 h 910624"/>
              <a:gd name="connsiteX76-8205" fmla="*/ 10697669 w 12192000"/>
              <a:gd name="connsiteY76-8206" fmla="*/ 681933 h 910624"/>
              <a:gd name="connsiteX77-8207" fmla="*/ 10679348 w 12192000"/>
              <a:gd name="connsiteY77-8208" fmla="*/ 672585 h 910624"/>
              <a:gd name="connsiteX78-8209" fmla="*/ 10589238 w 12192000"/>
              <a:gd name="connsiteY78-8210" fmla="*/ 551067 h 910624"/>
              <a:gd name="connsiteX79-8211" fmla="*/ 10563812 w 12192000"/>
              <a:gd name="connsiteY79-8212" fmla="*/ 480213 h 910624"/>
              <a:gd name="connsiteX80-8213" fmla="*/ 10556895 w 12192000"/>
              <a:gd name="connsiteY80-8214" fmla="*/ 395711 h 910624"/>
              <a:gd name="connsiteX81-8215" fmla="*/ 10553296 w 12192000"/>
              <a:gd name="connsiteY81-8216" fmla="*/ 389238 h 910624"/>
              <a:gd name="connsiteX82-8217" fmla="*/ 10641210 w 12192000"/>
              <a:gd name="connsiteY82-8218" fmla="*/ 347478 h 910624"/>
              <a:gd name="connsiteX83-8219" fmla="*/ 10632984 w 12192000"/>
              <a:gd name="connsiteY83-8220" fmla="*/ 351404 h 910624"/>
              <a:gd name="connsiteX84-8221" fmla="*/ 10627562 w 12192000"/>
              <a:gd name="connsiteY84-8222" fmla="*/ 370847 h 910624"/>
              <a:gd name="connsiteX85-8223" fmla="*/ 10624197 w 12192000"/>
              <a:gd name="connsiteY85-8224" fmla="*/ 384494 h 910624"/>
              <a:gd name="connsiteX86-8225" fmla="*/ 10619897 w 12192000"/>
              <a:gd name="connsiteY86-8226" fmla="*/ 408237 h 910624"/>
              <a:gd name="connsiteX87-8227" fmla="*/ 10618402 w 12192000"/>
              <a:gd name="connsiteY87-8228" fmla="*/ 416276 h 910624"/>
              <a:gd name="connsiteX88-8229" fmla="*/ 10614850 w 12192000"/>
              <a:gd name="connsiteY88-8230" fmla="*/ 491617 h 910624"/>
              <a:gd name="connsiteX89-8231" fmla="*/ 10628684 w 12192000"/>
              <a:gd name="connsiteY89-8232" fmla="*/ 528446 h 910624"/>
              <a:gd name="connsiteX90-8233" fmla="*/ 10636349 w 12192000"/>
              <a:gd name="connsiteY90-8234" fmla="*/ 543215 h 910624"/>
              <a:gd name="connsiteX91-8235" fmla="*/ 10660466 w 12192000"/>
              <a:gd name="connsiteY91-8236" fmla="*/ 592383 h 910624"/>
              <a:gd name="connsiteX92-8237" fmla="*/ 10713372 w 12192000"/>
              <a:gd name="connsiteY92-8238" fmla="*/ 648842 h 910624"/>
              <a:gd name="connsiteX93-8239" fmla="*/ 10729824 w 12192000"/>
              <a:gd name="connsiteY93-8240" fmla="*/ 672024 h 910624"/>
              <a:gd name="connsiteX94-8241" fmla="*/ 10734685 w 12192000"/>
              <a:gd name="connsiteY94-8242" fmla="*/ 678567 h 910624"/>
              <a:gd name="connsiteX95-8243" fmla="*/ 10779366 w 12192000"/>
              <a:gd name="connsiteY95-8244" fmla="*/ 690719 h 910624"/>
              <a:gd name="connsiteX96-8245" fmla="*/ 10807409 w 12192000"/>
              <a:gd name="connsiteY96-8246" fmla="*/ 669781 h 910624"/>
              <a:gd name="connsiteX97-8247" fmla="*/ 10813204 w 12192000"/>
              <a:gd name="connsiteY97-8248" fmla="*/ 655012 h 910624"/>
              <a:gd name="connsiteX98-8249" fmla="*/ 10833956 w 12192000"/>
              <a:gd name="connsiteY98-8250" fmla="*/ 531811 h 910624"/>
              <a:gd name="connsiteX99-8251" fmla="*/ 10842742 w 12192000"/>
              <a:gd name="connsiteY99-8252" fmla="*/ 502086 h 910624"/>
              <a:gd name="connsiteX100-8253" fmla="*/ 10859754 w 12192000"/>
              <a:gd name="connsiteY100-8254" fmla="*/ 474604 h 910624"/>
              <a:gd name="connsiteX101-8255" fmla="*/ 10892658 w 12192000"/>
              <a:gd name="connsiteY101-8256" fmla="*/ 368790 h 910624"/>
              <a:gd name="connsiteX102-8257" fmla="*/ 10885180 w 12192000"/>
              <a:gd name="connsiteY102-8258" fmla="*/ 362621 h 910624"/>
              <a:gd name="connsiteX103-8259" fmla="*/ 10836199 w 12192000"/>
              <a:gd name="connsiteY103-8260" fmla="*/ 374025 h 910624"/>
              <a:gd name="connsiteX104-8261" fmla="*/ 10791518 w 12192000"/>
              <a:gd name="connsiteY104-8262" fmla="*/ 379634 h 910624"/>
              <a:gd name="connsiteX105-8263" fmla="*/ 10745154 w 12192000"/>
              <a:gd name="connsiteY105-8264" fmla="*/ 377016 h 910624"/>
              <a:gd name="connsiteX106-8265" fmla="*/ 10727020 w 12192000"/>
              <a:gd name="connsiteY106-8266" fmla="*/ 374586 h 910624"/>
              <a:gd name="connsiteX107-8267" fmla="*/ 10711503 w 12192000"/>
              <a:gd name="connsiteY107-8268" fmla="*/ 371408 h 910624"/>
              <a:gd name="connsiteX108-8269" fmla="*/ 10693369 w 12192000"/>
              <a:gd name="connsiteY108-8270" fmla="*/ 367108 h 910624"/>
              <a:gd name="connsiteX109-8271" fmla="*/ 10653735 w 12192000"/>
              <a:gd name="connsiteY109-8272" fmla="*/ 352713 h 910624"/>
              <a:gd name="connsiteX110-8273" fmla="*/ 10641210 w 12192000"/>
              <a:gd name="connsiteY110-8274" fmla="*/ 347478 h 910624"/>
              <a:gd name="connsiteX111-8275" fmla="*/ 10369758 w 12192000"/>
              <a:gd name="connsiteY111-8276" fmla="*/ 338879 h 910624"/>
              <a:gd name="connsiteX112-8277" fmla="*/ 10362654 w 12192000"/>
              <a:gd name="connsiteY112-8278" fmla="*/ 357948 h 910624"/>
              <a:gd name="connsiteX113-8279" fmla="*/ 10364898 w 12192000"/>
              <a:gd name="connsiteY113-8280" fmla="*/ 358695 h 910624"/>
              <a:gd name="connsiteX114-8281" fmla="*/ 10369758 w 12192000"/>
              <a:gd name="connsiteY114-8282" fmla="*/ 338879 h 910624"/>
              <a:gd name="connsiteX115-8283" fmla="*/ 11346424 w 12192000"/>
              <a:gd name="connsiteY115-8284" fmla="*/ 288619 h 910624"/>
              <a:gd name="connsiteX116-8285" fmla="*/ 11350474 w 12192000"/>
              <a:gd name="connsiteY116-8286" fmla="*/ 306943 h 910624"/>
              <a:gd name="connsiteX117-8287" fmla="*/ 11351060 w 12192000"/>
              <a:gd name="connsiteY117-8288" fmla="*/ 322053 h 910624"/>
              <a:gd name="connsiteX118-8289" fmla="*/ 11346424 w 12192000"/>
              <a:gd name="connsiteY118-8290" fmla="*/ 288619 h 910624"/>
              <a:gd name="connsiteX119-8291" fmla="*/ 11349751 w 12192000"/>
              <a:gd name="connsiteY119-8292" fmla="*/ 159406 h 910624"/>
              <a:gd name="connsiteX120-8293" fmla="*/ 11338160 w 12192000"/>
              <a:gd name="connsiteY120-8294" fmla="*/ 178288 h 910624"/>
              <a:gd name="connsiteX121-8295" fmla="*/ 11336104 w 12192000"/>
              <a:gd name="connsiteY121-8296" fmla="*/ 214183 h 910624"/>
              <a:gd name="connsiteX122-8297" fmla="*/ 11346424 w 12192000"/>
              <a:gd name="connsiteY122-8298" fmla="*/ 288619 h 910624"/>
              <a:gd name="connsiteX123-8299" fmla="*/ 11329934 w 12192000"/>
              <a:gd name="connsiteY123-8300" fmla="*/ 213996 h 910624"/>
              <a:gd name="connsiteX124-8301" fmla="*/ 11331617 w 12192000"/>
              <a:gd name="connsiteY124-8302" fmla="*/ 176232 h 910624"/>
              <a:gd name="connsiteX125-8303" fmla="*/ 11330682 w 12192000"/>
              <a:gd name="connsiteY125-8304" fmla="*/ 166697 h 910624"/>
              <a:gd name="connsiteX126-8305" fmla="*/ 11320587 w 12192000"/>
              <a:gd name="connsiteY126-8306" fmla="*/ 169315 h 910624"/>
              <a:gd name="connsiteX127-8307" fmla="*/ 11315166 w 12192000"/>
              <a:gd name="connsiteY127-8308" fmla="*/ 172680 h 910624"/>
              <a:gd name="connsiteX128-8309" fmla="*/ 11277776 w 12192000"/>
              <a:gd name="connsiteY128-8310" fmla="*/ 204461 h 910624"/>
              <a:gd name="connsiteX129-8311" fmla="*/ 11265436 w 12192000"/>
              <a:gd name="connsiteY129-8312" fmla="*/ 217174 h 910624"/>
              <a:gd name="connsiteX130-8313" fmla="*/ 11199630 w 12192000"/>
              <a:gd name="connsiteY130-8314" fmla="*/ 287467 h 910624"/>
              <a:gd name="connsiteX131-8315" fmla="*/ 11051004 w 12192000"/>
              <a:gd name="connsiteY131-8316" fmla="*/ 311958 h 910624"/>
              <a:gd name="connsiteX132-8317" fmla="*/ 11045770 w 12192000"/>
              <a:gd name="connsiteY132-8318" fmla="*/ 310088 h 910624"/>
              <a:gd name="connsiteX133-8319" fmla="*/ 11027636 w 12192000"/>
              <a:gd name="connsiteY133-8320" fmla="*/ 345983 h 910624"/>
              <a:gd name="connsiteX134-8321" fmla="*/ 11014175 w 12192000"/>
              <a:gd name="connsiteY134-8322" fmla="*/ 376643 h 910624"/>
              <a:gd name="connsiteX135-8323" fmla="*/ 11019036 w 12192000"/>
              <a:gd name="connsiteY135-8324" fmla="*/ 430484 h 910624"/>
              <a:gd name="connsiteX136-8325" fmla="*/ 11019036 w 12192000"/>
              <a:gd name="connsiteY136-8326" fmla="*/ 430671 h 910624"/>
              <a:gd name="connsiteX137-8327" fmla="*/ 11019784 w 12192000"/>
              <a:gd name="connsiteY137-8328" fmla="*/ 435158 h 910624"/>
              <a:gd name="connsiteX138-8329" fmla="*/ 11028197 w 12192000"/>
              <a:gd name="connsiteY138-8330" fmla="*/ 513490 h 910624"/>
              <a:gd name="connsiteX139-8331" fmla="*/ 11049322 w 12192000"/>
              <a:gd name="connsiteY139-8332" fmla="*/ 556676 h 910624"/>
              <a:gd name="connsiteX140-8333" fmla="*/ 11049883 w 12192000"/>
              <a:gd name="connsiteY140-8334" fmla="*/ 566023 h 910624"/>
              <a:gd name="connsiteX141-8335" fmla="*/ 11085590 w 12192000"/>
              <a:gd name="connsiteY141-8336" fmla="*/ 679128 h 910624"/>
              <a:gd name="connsiteX142-8337" fmla="*/ 11104472 w 12192000"/>
              <a:gd name="connsiteY142-8338" fmla="*/ 689971 h 910624"/>
              <a:gd name="connsiteX143-8339" fmla="*/ 11317035 w 12192000"/>
              <a:gd name="connsiteY143-8340" fmla="*/ 699880 h 910624"/>
              <a:gd name="connsiteX144-8341" fmla="*/ 11460986 w 12192000"/>
              <a:gd name="connsiteY144-8342" fmla="*/ 711097 h 910624"/>
              <a:gd name="connsiteX145-8343" fmla="*/ 11472764 w 12192000"/>
              <a:gd name="connsiteY145-8344" fmla="*/ 703993 h 910624"/>
              <a:gd name="connsiteX146-8345" fmla="*/ 11480056 w 12192000"/>
              <a:gd name="connsiteY146-8346" fmla="*/ 653703 h 910624"/>
              <a:gd name="connsiteX147-8347" fmla="*/ 11491272 w 12192000"/>
              <a:gd name="connsiteY147-8348" fmla="*/ 594066 h 910624"/>
              <a:gd name="connsiteX148-8349" fmla="*/ 11500620 w 12192000"/>
              <a:gd name="connsiteY148-8350" fmla="*/ 565649 h 910624"/>
              <a:gd name="connsiteX149-8351" fmla="*/ 11508659 w 12192000"/>
              <a:gd name="connsiteY149-8352" fmla="*/ 503582 h 910624"/>
              <a:gd name="connsiteX150-8353" fmla="*/ 11499124 w 12192000"/>
              <a:gd name="connsiteY150-8354" fmla="*/ 492925 h 910624"/>
              <a:gd name="connsiteX151-8355" fmla="*/ 11412193 w 12192000"/>
              <a:gd name="connsiteY151-8356" fmla="*/ 457405 h 910624"/>
              <a:gd name="connsiteX152-8357" fmla="*/ 11392189 w 12192000"/>
              <a:gd name="connsiteY152-8358" fmla="*/ 434036 h 910624"/>
              <a:gd name="connsiteX153-8359" fmla="*/ 11392002 w 12192000"/>
              <a:gd name="connsiteY153-8360" fmla="*/ 434223 h 910624"/>
              <a:gd name="connsiteX154-8361" fmla="*/ 11380785 w 12192000"/>
              <a:gd name="connsiteY154-8362" fmla="*/ 413845 h 910624"/>
              <a:gd name="connsiteX155-8363" fmla="*/ 11366950 w 12192000"/>
              <a:gd name="connsiteY155-8364" fmla="*/ 381503 h 910624"/>
              <a:gd name="connsiteX156-8365" fmla="*/ 11350474 w 12192000"/>
              <a:gd name="connsiteY156-8366" fmla="*/ 306943 h 910624"/>
              <a:gd name="connsiteX157-8367" fmla="*/ 11346947 w 12192000"/>
              <a:gd name="connsiteY157-8368" fmla="*/ 216052 h 910624"/>
              <a:gd name="connsiteX158-8369" fmla="*/ 11352369 w 12192000"/>
              <a:gd name="connsiteY158-8370" fmla="*/ 178475 h 910624"/>
              <a:gd name="connsiteX159-8371" fmla="*/ 11354986 w 12192000"/>
              <a:gd name="connsiteY159-8372" fmla="*/ 164828 h 910624"/>
              <a:gd name="connsiteX160-8373" fmla="*/ 11349751 w 12192000"/>
              <a:gd name="connsiteY160-8374" fmla="*/ 159406 h 910624"/>
              <a:gd name="connsiteX161-8375" fmla="*/ 10931520 w 12192000"/>
              <a:gd name="connsiteY161-8376" fmla="*/ 265 h 910624"/>
              <a:gd name="connsiteX162-8377" fmla="*/ 10940144 w 12192000"/>
              <a:gd name="connsiteY162-8378" fmla="*/ 2929 h 910624"/>
              <a:gd name="connsiteX163-8379" fmla="*/ 10943321 w 12192000"/>
              <a:gd name="connsiteY163-8380" fmla="*/ 6668 h 910624"/>
              <a:gd name="connsiteX164-8381" fmla="*/ 10943695 w 12192000"/>
              <a:gd name="connsiteY164-8382" fmla="*/ 30224 h 910624"/>
              <a:gd name="connsiteX165-8383" fmla="*/ 10937526 w 12192000"/>
              <a:gd name="connsiteY165-8384" fmla="*/ 48731 h 910624"/>
              <a:gd name="connsiteX166-8385" fmla="*/ 10936218 w 12192000"/>
              <a:gd name="connsiteY166-8386" fmla="*/ 54901 h 910624"/>
              <a:gd name="connsiteX167-8387" fmla="*/ 10930983 w 12192000"/>
              <a:gd name="connsiteY167-8388" fmla="*/ 47797 h 910624"/>
              <a:gd name="connsiteX168-8389" fmla="*/ 10930422 w 12192000"/>
              <a:gd name="connsiteY168-8390" fmla="*/ 68175 h 910624"/>
              <a:gd name="connsiteX169-8391" fmla="*/ 10937713 w 12192000"/>
              <a:gd name="connsiteY169-8392" fmla="*/ 79765 h 910624"/>
              <a:gd name="connsiteX170-8393" fmla="*/ 10973794 w 12192000"/>
              <a:gd name="connsiteY170-8394" fmla="*/ 105751 h 910624"/>
              <a:gd name="connsiteX171-8395" fmla="*/ 10977346 w 12192000"/>
              <a:gd name="connsiteY171-8396" fmla="*/ 109864 h 910624"/>
              <a:gd name="connsiteX172-8397" fmla="*/ 11013802 w 12192000"/>
              <a:gd name="connsiteY172-8398" fmla="*/ 137159 h 910624"/>
              <a:gd name="connsiteX173-8399" fmla="*/ 11039975 w 12192000"/>
              <a:gd name="connsiteY173-8400" fmla="*/ 163145 h 910624"/>
              <a:gd name="connsiteX174-8401" fmla="*/ 11087834 w 12192000"/>
              <a:gd name="connsiteY174-8402" fmla="*/ 197731 h 910624"/>
              <a:gd name="connsiteX175-8403" fmla="*/ 11181870 w 12192000"/>
              <a:gd name="connsiteY175-8404" fmla="*/ 189131 h 910624"/>
              <a:gd name="connsiteX176-8405" fmla="*/ 11210660 w 12192000"/>
              <a:gd name="connsiteY176-8406" fmla="*/ 156041 h 910624"/>
              <a:gd name="connsiteX177-8407" fmla="*/ 11217204 w 12192000"/>
              <a:gd name="connsiteY177-8408" fmla="*/ 145011 h 910624"/>
              <a:gd name="connsiteX178-8409" fmla="*/ 11235712 w 12192000"/>
              <a:gd name="connsiteY178-8410" fmla="*/ 107621 h 910624"/>
              <a:gd name="connsiteX179-8411" fmla="*/ 11240946 w 12192000"/>
              <a:gd name="connsiteY179-8412" fmla="*/ 77335 h 910624"/>
              <a:gd name="connsiteX180-8413" fmla="*/ 11252911 w 12192000"/>
              <a:gd name="connsiteY180-8414" fmla="*/ 63875 h 910624"/>
              <a:gd name="connsiteX181-8415" fmla="*/ 11248798 w 12192000"/>
              <a:gd name="connsiteY181-8416" fmla="*/ 58827 h 910624"/>
              <a:gd name="connsiteX182-8417" fmla="*/ 11254220 w 12192000"/>
              <a:gd name="connsiteY182-8418" fmla="*/ 58453 h 910624"/>
              <a:gd name="connsiteX183-8419" fmla="*/ 11256650 w 12192000"/>
              <a:gd name="connsiteY183-8420" fmla="*/ 60136 h 910624"/>
              <a:gd name="connsiteX184-8421" fmla="*/ 11279458 w 12192000"/>
              <a:gd name="connsiteY184-8422" fmla="*/ 63501 h 910624"/>
              <a:gd name="connsiteX185-8423" fmla="*/ 11317035 w 12192000"/>
              <a:gd name="connsiteY185-8424" fmla="*/ 66305 h 910624"/>
              <a:gd name="connsiteX186-8425" fmla="*/ 11329186 w 12192000"/>
              <a:gd name="connsiteY186-8426" fmla="*/ 70605 h 910624"/>
              <a:gd name="connsiteX187-8427" fmla="*/ 11336665 w 12192000"/>
              <a:gd name="connsiteY187-8428" fmla="*/ 72848 h 910624"/>
              <a:gd name="connsiteX188-8429" fmla="*/ 11374428 w 12192000"/>
              <a:gd name="connsiteY188-8430" fmla="*/ 73222 h 910624"/>
              <a:gd name="connsiteX189-8431" fmla="*/ 11397236 w 12192000"/>
              <a:gd name="connsiteY189-8432" fmla="*/ 74157 h 910624"/>
              <a:gd name="connsiteX190-8433" fmla="*/ 11411632 w 12192000"/>
              <a:gd name="connsiteY190-8434" fmla="*/ 80887 h 910624"/>
              <a:gd name="connsiteX191-8435" fmla="*/ 11431822 w 12192000"/>
              <a:gd name="connsiteY191-8436" fmla="*/ 116595 h 910624"/>
              <a:gd name="connsiteX192-8437" fmla="*/ 11428457 w 12192000"/>
              <a:gd name="connsiteY192-8438" fmla="*/ 136037 h 910624"/>
              <a:gd name="connsiteX193-8439" fmla="*/ 11425092 w 12192000"/>
              <a:gd name="connsiteY193-8440" fmla="*/ 135103 h 910624"/>
              <a:gd name="connsiteX194-8441" fmla="*/ 11421353 w 12192000"/>
              <a:gd name="connsiteY194-8442" fmla="*/ 139029 h 910624"/>
              <a:gd name="connsiteX195-8443" fmla="*/ 11401350 w 12192000"/>
              <a:gd name="connsiteY195-8444" fmla="*/ 152489 h 910624"/>
              <a:gd name="connsiteX196-8445" fmla="*/ 11380224 w 12192000"/>
              <a:gd name="connsiteY196-8446" fmla="*/ 155293 h 910624"/>
              <a:gd name="connsiteX197-8447" fmla="*/ 11358912 w 12192000"/>
              <a:gd name="connsiteY197-8448" fmla="*/ 174549 h 910624"/>
              <a:gd name="connsiteX198-8449" fmla="*/ 11358164 w 12192000"/>
              <a:gd name="connsiteY198-8450" fmla="*/ 181840 h 910624"/>
              <a:gd name="connsiteX199-8451" fmla="*/ 11352742 w 12192000"/>
              <a:gd name="connsiteY199-8452" fmla="*/ 221100 h 910624"/>
              <a:gd name="connsiteX200-8453" fmla="*/ 11351995 w 12192000"/>
              <a:gd name="connsiteY200-8454" fmla="*/ 256620 h 910624"/>
              <a:gd name="connsiteX201-8455" fmla="*/ 11363399 w 12192000"/>
              <a:gd name="connsiteY201-8456" fmla="*/ 347104 h 910624"/>
              <a:gd name="connsiteX202-8457" fmla="*/ 11399854 w 12192000"/>
              <a:gd name="connsiteY202-8458" fmla="*/ 420389 h 910624"/>
              <a:gd name="connsiteX203-8459" fmla="*/ 11514454 w 12192000"/>
              <a:gd name="connsiteY203-8460" fmla="*/ 454975 h 910624"/>
              <a:gd name="connsiteX204-8461" fmla="*/ 11525298 w 12192000"/>
              <a:gd name="connsiteY204-8462" fmla="*/ 443758 h 910624"/>
              <a:gd name="connsiteX205-8463" fmla="*/ 11537449 w 12192000"/>
              <a:gd name="connsiteY205-8464" fmla="*/ 387299 h 910624"/>
              <a:gd name="connsiteX206-8465" fmla="*/ 11538010 w 12192000"/>
              <a:gd name="connsiteY206-8466" fmla="*/ 373464 h 910624"/>
              <a:gd name="connsiteX207-8467" fmla="*/ 11532402 w 12192000"/>
              <a:gd name="connsiteY207-8468" fmla="*/ 322614 h 910624"/>
              <a:gd name="connsiteX208-8469" fmla="*/ 11533150 w 12192000"/>
              <a:gd name="connsiteY208-8470" fmla="*/ 320184 h 910624"/>
              <a:gd name="connsiteX209-8471" fmla="*/ 11534271 w 12192000"/>
              <a:gd name="connsiteY209-8472" fmla="*/ 314949 h 910624"/>
              <a:gd name="connsiteX210-8473" fmla="*/ 11551844 w 12192000"/>
              <a:gd name="connsiteY210-8474" fmla="*/ 281298 h 910624"/>
              <a:gd name="connsiteX211-8475" fmla="*/ 11568109 w 12192000"/>
              <a:gd name="connsiteY211-8476" fmla="*/ 272137 h 910624"/>
              <a:gd name="connsiteX212-8477" fmla="*/ 11574465 w 12192000"/>
              <a:gd name="connsiteY212-8478" fmla="*/ 255873 h 910624"/>
              <a:gd name="connsiteX213-8479" fmla="*/ 11576709 w 12192000"/>
              <a:gd name="connsiteY213-8480" fmla="*/ 255312 h 910624"/>
              <a:gd name="connsiteX214-8481" fmla="*/ 11578765 w 12192000"/>
              <a:gd name="connsiteY214-8482" fmla="*/ 239608 h 910624"/>
              <a:gd name="connsiteX215-8483" fmla="*/ 11575587 w 12192000"/>
              <a:gd name="connsiteY215-8484" fmla="*/ 231756 h 910624"/>
              <a:gd name="connsiteX216-8485" fmla="*/ 11567735 w 12192000"/>
              <a:gd name="connsiteY216-8486" fmla="*/ 236430 h 910624"/>
              <a:gd name="connsiteX217-8487" fmla="*/ 11562688 w 12192000"/>
              <a:gd name="connsiteY217-8488" fmla="*/ 238486 h 910624"/>
              <a:gd name="connsiteX218-8489" fmla="*/ 11563248 w 12192000"/>
              <a:gd name="connsiteY218-8490" fmla="*/ 208948 h 910624"/>
              <a:gd name="connsiteX219-8491" fmla="*/ 11576522 w 12192000"/>
              <a:gd name="connsiteY219-8492" fmla="*/ 198666 h 910624"/>
              <a:gd name="connsiteX220-8493" fmla="*/ 11578952 w 12192000"/>
              <a:gd name="connsiteY220-8494" fmla="*/ 186140 h 910624"/>
              <a:gd name="connsiteX221-8495" fmla="*/ 11571100 w 12192000"/>
              <a:gd name="connsiteY221-8496" fmla="*/ 171184 h 910624"/>
              <a:gd name="connsiteX222-8497" fmla="*/ 11574465 w 12192000"/>
              <a:gd name="connsiteY222-8498" fmla="*/ 153050 h 910624"/>
              <a:gd name="connsiteX223-8499" fmla="*/ 11578578 w 12192000"/>
              <a:gd name="connsiteY223-8500" fmla="*/ 129868 h 910624"/>
              <a:gd name="connsiteX224-8501" fmla="*/ 11575400 w 12192000"/>
              <a:gd name="connsiteY224-8502" fmla="*/ 124073 h 910624"/>
              <a:gd name="connsiteX225-8503" fmla="*/ 11572409 w 12192000"/>
              <a:gd name="connsiteY225-8504" fmla="*/ 124073 h 910624"/>
              <a:gd name="connsiteX226-8505" fmla="*/ 11572409 w 12192000"/>
              <a:gd name="connsiteY226-8506" fmla="*/ 122390 h 910624"/>
              <a:gd name="connsiteX227-8507" fmla="*/ 11582878 w 12192000"/>
              <a:gd name="connsiteY227-8508" fmla="*/ 105004 h 910624"/>
              <a:gd name="connsiteX228-8509" fmla="*/ 11595591 w 12192000"/>
              <a:gd name="connsiteY228-8510" fmla="*/ 97339 h 910624"/>
              <a:gd name="connsiteX229-8511" fmla="*/ 11666258 w 12192000"/>
              <a:gd name="connsiteY229-8512" fmla="*/ 134916 h 910624"/>
              <a:gd name="connsiteX230-8513" fmla="*/ 11667754 w 12192000"/>
              <a:gd name="connsiteY230-8514" fmla="*/ 137159 h 910624"/>
              <a:gd name="connsiteX231-8515" fmla="*/ 11668875 w 12192000"/>
              <a:gd name="connsiteY231-8516" fmla="*/ 163893 h 910624"/>
              <a:gd name="connsiteX232-8517" fmla="*/ 11675231 w 12192000"/>
              <a:gd name="connsiteY232-8518" fmla="*/ 182588 h 910624"/>
              <a:gd name="connsiteX233-8519" fmla="*/ 11694861 w 12192000"/>
              <a:gd name="connsiteY233-8520" fmla="*/ 195114 h 910624"/>
              <a:gd name="connsiteX234-8521" fmla="*/ 11716174 w 12192000"/>
              <a:gd name="connsiteY234-8522" fmla="*/ 226334 h 910624"/>
              <a:gd name="connsiteX235-8523" fmla="*/ 11733747 w 12192000"/>
              <a:gd name="connsiteY235-8524" fmla="*/ 283167 h 910624"/>
              <a:gd name="connsiteX236-8525" fmla="*/ 11737673 w 12192000"/>
              <a:gd name="connsiteY236-8526" fmla="*/ 337383 h 910624"/>
              <a:gd name="connsiteX237-8527" fmla="*/ 11735804 w 12192000"/>
              <a:gd name="connsiteY237-8528" fmla="*/ 409172 h 910624"/>
              <a:gd name="connsiteX238-8529" fmla="*/ 11742534 w 12192000"/>
              <a:gd name="connsiteY238-8530" fmla="*/ 502273 h 910624"/>
              <a:gd name="connsiteX239-8531" fmla="*/ 11749451 w 12192000"/>
              <a:gd name="connsiteY239-8532" fmla="*/ 573875 h 910624"/>
              <a:gd name="connsiteX240-8533" fmla="*/ 11743094 w 12192000"/>
              <a:gd name="connsiteY240-8534" fmla="*/ 614069 h 910624"/>
              <a:gd name="connsiteX241-8535" fmla="*/ 11740477 w 12192000"/>
              <a:gd name="connsiteY241-8536" fmla="*/ 624539 h 910624"/>
              <a:gd name="connsiteX242-8537" fmla="*/ 11732625 w 12192000"/>
              <a:gd name="connsiteY242-8538" fmla="*/ 663798 h 910624"/>
              <a:gd name="connsiteX243-8539" fmla="*/ 11729634 w 12192000"/>
              <a:gd name="connsiteY243-8540" fmla="*/ 674080 h 910624"/>
              <a:gd name="connsiteX244-8541" fmla="*/ 11712248 w 12192000"/>
              <a:gd name="connsiteY244-8542" fmla="*/ 697823 h 910624"/>
              <a:gd name="connsiteX245-8543" fmla="*/ 11700283 w 12192000"/>
              <a:gd name="connsiteY245-8544" fmla="*/ 726240 h 910624"/>
              <a:gd name="connsiteX246-8545" fmla="*/ 11704957 w 12192000"/>
              <a:gd name="connsiteY246-8546" fmla="*/ 730353 h 910624"/>
              <a:gd name="connsiteX247-8547" fmla="*/ 11717330 w 12192000"/>
              <a:gd name="connsiteY247-8548" fmla="*/ 732929 h 910624"/>
              <a:gd name="connsiteX248-8549" fmla="*/ 12192000 w 12192000"/>
              <a:gd name="connsiteY248-8550" fmla="*/ 732929 h 910624"/>
              <a:gd name="connsiteX249-8551" fmla="*/ 12190861 w 12192000"/>
              <a:gd name="connsiteY249-8552" fmla="*/ 910624 h 910624"/>
              <a:gd name="connsiteX250-8553" fmla="*/ 0 w 12192000"/>
              <a:gd name="connsiteY250-8554" fmla="*/ 908775 h 910624"/>
              <a:gd name="connsiteX251-8555" fmla="*/ 0 w 12192000"/>
              <a:gd name="connsiteY251-8556" fmla="*/ 732929 h 910624"/>
              <a:gd name="connsiteX252-8557" fmla="*/ 10184483 w 12192000"/>
              <a:gd name="connsiteY252-8558" fmla="*/ 732929 h 910624"/>
              <a:gd name="connsiteX253-8559" fmla="*/ 10336481 w 12192000"/>
              <a:gd name="connsiteY253-8560" fmla="*/ 714462 h 910624"/>
              <a:gd name="connsiteX254-8561" fmla="*/ 10349568 w 12192000"/>
              <a:gd name="connsiteY254-8562" fmla="*/ 713901 h 910624"/>
              <a:gd name="connsiteX255-8563" fmla="*/ 10356111 w 12192000"/>
              <a:gd name="connsiteY255-8564" fmla="*/ 709414 h 910624"/>
              <a:gd name="connsiteX256-8565" fmla="*/ 10354615 w 12192000"/>
              <a:gd name="connsiteY256-8566" fmla="*/ 679128 h 910624"/>
              <a:gd name="connsiteX257-8567" fmla="*/ 10358167 w 12192000"/>
              <a:gd name="connsiteY257-8568" fmla="*/ 520594 h 910624"/>
              <a:gd name="connsiteX258-8569" fmla="*/ 10372188 w 12192000"/>
              <a:gd name="connsiteY258-8570" fmla="*/ 482269 h 910624"/>
              <a:gd name="connsiteX259-8571" fmla="*/ 10396679 w 12192000"/>
              <a:gd name="connsiteY259-8572" fmla="*/ 451984 h 910624"/>
              <a:gd name="connsiteX260-8573" fmla="*/ 10447903 w 12192000"/>
              <a:gd name="connsiteY260-8574" fmla="*/ 334765 h 910624"/>
              <a:gd name="connsiteX261-8575" fmla="*/ 10448464 w 12192000"/>
              <a:gd name="connsiteY261-8576" fmla="*/ 261107 h 910624"/>
              <a:gd name="connsiteX262-8577" fmla="*/ 10446408 w 12192000"/>
              <a:gd name="connsiteY262-8578" fmla="*/ 225774 h 910624"/>
              <a:gd name="connsiteX263-8579" fmla="*/ 10448464 w 12192000"/>
              <a:gd name="connsiteY263-8580" fmla="*/ 215678 h 910624"/>
              <a:gd name="connsiteX264-8581" fmla="*/ 10453512 w 12192000"/>
              <a:gd name="connsiteY264-8582" fmla="*/ 201096 h 910624"/>
              <a:gd name="connsiteX265-8583" fmla="*/ 10442856 w 12192000"/>
              <a:gd name="connsiteY265-8584" fmla="*/ 229139 h 910624"/>
              <a:gd name="connsiteX266-8585" fmla="*/ 10417991 w 12192000"/>
              <a:gd name="connsiteY266-8586" fmla="*/ 307471 h 910624"/>
              <a:gd name="connsiteX267-8587" fmla="*/ 10413318 w 12192000"/>
              <a:gd name="connsiteY267-8588" fmla="*/ 312331 h 910624"/>
              <a:gd name="connsiteX268-8589" fmla="*/ 10410513 w 12192000"/>
              <a:gd name="connsiteY268-8590" fmla="*/ 310649 h 910624"/>
              <a:gd name="connsiteX269-8591" fmla="*/ 10388266 w 12192000"/>
              <a:gd name="connsiteY269-8592" fmla="*/ 406929 h 910624"/>
              <a:gd name="connsiteX270-8593" fmla="*/ 10366767 w 12192000"/>
              <a:gd name="connsiteY270-8594" fmla="*/ 418706 h 910624"/>
              <a:gd name="connsiteX271-8595" fmla="*/ 10364337 w 12192000"/>
              <a:gd name="connsiteY271-8596" fmla="*/ 417398 h 910624"/>
              <a:gd name="connsiteX272-8597" fmla="*/ 10363963 w 12192000"/>
              <a:gd name="connsiteY272-8598" fmla="*/ 416650 h 910624"/>
              <a:gd name="connsiteX273-8599" fmla="*/ 10365458 w 12192000"/>
              <a:gd name="connsiteY273-8600" fmla="*/ 415528 h 910624"/>
              <a:gd name="connsiteX274-8601" fmla="*/ 10368263 w 12192000"/>
              <a:gd name="connsiteY274-8602" fmla="*/ 397768 h 910624"/>
              <a:gd name="connsiteX275-8603" fmla="*/ 10360784 w 12192000"/>
              <a:gd name="connsiteY275-8604" fmla="*/ 413472 h 910624"/>
              <a:gd name="connsiteX276-8605" fmla="*/ 10362841 w 12192000"/>
              <a:gd name="connsiteY276-8606" fmla="*/ 393468 h 910624"/>
              <a:gd name="connsiteX277-8607" fmla="*/ 10356298 w 12192000"/>
              <a:gd name="connsiteY277-8608" fmla="*/ 413659 h 910624"/>
              <a:gd name="connsiteX278-8609" fmla="*/ 10355737 w 12192000"/>
              <a:gd name="connsiteY278-8610" fmla="*/ 411041 h 910624"/>
              <a:gd name="connsiteX279-8611" fmla="*/ 10356671 w 12192000"/>
              <a:gd name="connsiteY279-8612" fmla="*/ 393468 h 910624"/>
              <a:gd name="connsiteX280-8613" fmla="*/ 10355176 w 12192000"/>
              <a:gd name="connsiteY280-8614" fmla="*/ 360004 h 910624"/>
              <a:gd name="connsiteX281-8615" fmla="*/ 10369010 w 12192000"/>
              <a:gd name="connsiteY281-8616" fmla="*/ 311023 h 910624"/>
              <a:gd name="connsiteX282-8617" fmla="*/ 10397053 w 12192000"/>
              <a:gd name="connsiteY282-8618" fmla="*/ 275129 h 910624"/>
              <a:gd name="connsiteX283-8619" fmla="*/ 10414252 w 12192000"/>
              <a:gd name="connsiteY283-8620" fmla="*/ 237925 h 910624"/>
              <a:gd name="connsiteX284-8621" fmla="*/ 10429582 w 12192000"/>
              <a:gd name="connsiteY284-8622" fmla="*/ 193244 h 910624"/>
              <a:gd name="connsiteX285-8623" fmla="*/ 10435751 w 12192000"/>
              <a:gd name="connsiteY285-8624" fmla="*/ 178849 h 910624"/>
              <a:gd name="connsiteX286-8625" fmla="*/ 10450521 w 12192000"/>
              <a:gd name="connsiteY286-8626" fmla="*/ 160902 h 910624"/>
              <a:gd name="connsiteX287-8627" fmla="*/ 10481368 w 12192000"/>
              <a:gd name="connsiteY287-8628" fmla="*/ 133233 h 910624"/>
              <a:gd name="connsiteX288-8629" fmla="*/ 10489406 w 12192000"/>
              <a:gd name="connsiteY288-8630" fmla="*/ 118277 h 910624"/>
              <a:gd name="connsiteX289-8631" fmla="*/ 10506232 w 12192000"/>
              <a:gd name="connsiteY289-8632" fmla="*/ 95282 h 910624"/>
              <a:gd name="connsiteX290-8633" fmla="*/ 10529227 w 12192000"/>
              <a:gd name="connsiteY290-8634" fmla="*/ 93039 h 910624"/>
              <a:gd name="connsiteX291-8635" fmla="*/ 10577460 w 12192000"/>
              <a:gd name="connsiteY291-8636" fmla="*/ 80139 h 910624"/>
              <a:gd name="connsiteX292-8637" fmla="*/ 10582321 w 12192000"/>
              <a:gd name="connsiteY292-8638" fmla="*/ 68361 h 910624"/>
              <a:gd name="connsiteX293-8639" fmla="*/ 10581947 w 12192000"/>
              <a:gd name="connsiteY293-8640" fmla="*/ 62005 h 910624"/>
              <a:gd name="connsiteX294-8641" fmla="*/ 10581572 w 12192000"/>
              <a:gd name="connsiteY294-8642" fmla="*/ 47984 h 910624"/>
              <a:gd name="connsiteX295-8643" fmla="*/ 10576899 w 12192000"/>
              <a:gd name="connsiteY295-8644" fmla="*/ 34336 h 910624"/>
              <a:gd name="connsiteX296-8645" fmla="*/ 10572599 w 12192000"/>
              <a:gd name="connsiteY296-8646" fmla="*/ 17137 h 910624"/>
              <a:gd name="connsiteX297-8647" fmla="*/ 10579329 w 12192000"/>
              <a:gd name="connsiteY297-8648" fmla="*/ 1246 h 910624"/>
              <a:gd name="connsiteX298-8649" fmla="*/ 10594846 w 12192000"/>
              <a:gd name="connsiteY298-8650" fmla="*/ 6107 h 910624"/>
              <a:gd name="connsiteX299-8651" fmla="*/ 10632984 w 12192000"/>
              <a:gd name="connsiteY299-8652" fmla="*/ 23867 h 910624"/>
              <a:gd name="connsiteX300-8653" fmla="*/ 10701595 w 12192000"/>
              <a:gd name="connsiteY300-8654" fmla="*/ 30971 h 910624"/>
              <a:gd name="connsiteX301-8655" fmla="*/ 10770392 w 12192000"/>
              <a:gd name="connsiteY301-8656" fmla="*/ 33215 h 910624"/>
              <a:gd name="connsiteX302-8657" fmla="*/ 10898080 w 12192000"/>
              <a:gd name="connsiteY302-8658" fmla="*/ 20689 h 910624"/>
              <a:gd name="connsiteX303-8659" fmla="*/ 10923878 w 12192000"/>
              <a:gd name="connsiteY303-8660" fmla="*/ 5172 h 910624"/>
              <a:gd name="connsiteX304-8661" fmla="*/ 10931520 w 12192000"/>
              <a:gd name="connsiteY304-8662" fmla="*/ 265 h 910624"/>
              <a:gd name="connsiteX0-8663" fmla="*/ 11634616 w 12198495"/>
              <a:gd name="connsiteY0-8664" fmla="*/ 695510 h 910624"/>
              <a:gd name="connsiteX1-8665" fmla="*/ 11628681 w 12198495"/>
              <a:gd name="connsiteY1-8666" fmla="*/ 699880 h 910624"/>
              <a:gd name="connsiteX2-8667" fmla="*/ 11627185 w 12198495"/>
              <a:gd name="connsiteY2-8668" fmla="*/ 725492 h 910624"/>
              <a:gd name="connsiteX3-8669" fmla="*/ 11644384 w 12198495"/>
              <a:gd name="connsiteY3-8670" fmla="*/ 729979 h 910624"/>
              <a:gd name="connsiteX4-8671" fmla="*/ 11651863 w 12198495"/>
              <a:gd name="connsiteY4-8672" fmla="*/ 730913 h 910624"/>
              <a:gd name="connsiteX5-8673" fmla="*/ 11663080 w 12198495"/>
              <a:gd name="connsiteY5-8674" fmla="*/ 719883 h 910624"/>
              <a:gd name="connsiteX6-8675" fmla="*/ 11662519 w 12198495"/>
              <a:gd name="connsiteY6-8676" fmla="*/ 715209 h 910624"/>
              <a:gd name="connsiteX7-8677" fmla="*/ 11641954 w 12198495"/>
              <a:gd name="connsiteY7-8678" fmla="*/ 696328 h 910624"/>
              <a:gd name="connsiteX8-8679" fmla="*/ 11634616 w 12198495"/>
              <a:gd name="connsiteY8-8680" fmla="*/ 695510 h 910624"/>
              <a:gd name="connsiteX9-8681" fmla="*/ 11559135 w 12198495"/>
              <a:gd name="connsiteY9-8682" fmla="*/ 473903 h 910624"/>
              <a:gd name="connsiteX10-8683" fmla="*/ 11555396 w 12198495"/>
              <a:gd name="connsiteY10-8684" fmla="*/ 476100 h 910624"/>
              <a:gd name="connsiteX11-8685" fmla="*/ 11542684 w 12198495"/>
              <a:gd name="connsiteY11-8686" fmla="*/ 481895 h 910624"/>
              <a:gd name="connsiteX12-8687" fmla="*/ 11525110 w 12198495"/>
              <a:gd name="connsiteY12-8688" fmla="*/ 505078 h 910624"/>
              <a:gd name="connsiteX13-8689" fmla="*/ 11524736 w 12198495"/>
              <a:gd name="connsiteY13-8690" fmla="*/ 515360 h 910624"/>
              <a:gd name="connsiteX14-8691" fmla="*/ 11519876 w 12198495"/>
              <a:gd name="connsiteY14-8692" fmla="*/ 555928 h 910624"/>
              <a:gd name="connsiteX15-8693" fmla="*/ 11506976 w 12198495"/>
              <a:gd name="connsiteY15-8694" fmla="*/ 603787 h 910624"/>
              <a:gd name="connsiteX16-8695" fmla="*/ 11503611 w 12198495"/>
              <a:gd name="connsiteY16-8696" fmla="*/ 628652 h 910624"/>
              <a:gd name="connsiteX17-8697" fmla="*/ 11498190 w 12198495"/>
              <a:gd name="connsiteY17-8698" fmla="*/ 677072 h 910624"/>
              <a:gd name="connsiteX18-8699" fmla="*/ 11491646 w 12198495"/>
              <a:gd name="connsiteY18-8700" fmla="*/ 701375 h 910624"/>
              <a:gd name="connsiteX19-8701" fmla="*/ 11500246 w 12198495"/>
              <a:gd name="connsiteY19-8702" fmla="*/ 714275 h 910624"/>
              <a:gd name="connsiteX20-8703" fmla="*/ 11579139 w 12198495"/>
              <a:gd name="connsiteY20-8704" fmla="*/ 722314 h 910624"/>
              <a:gd name="connsiteX21-8705" fmla="*/ 11601573 w 12198495"/>
              <a:gd name="connsiteY21-8706" fmla="*/ 701188 h 910624"/>
              <a:gd name="connsiteX22-8707" fmla="*/ 11592039 w 12198495"/>
              <a:gd name="connsiteY22-8708" fmla="*/ 685298 h 910624"/>
              <a:gd name="connsiteX23-8709" fmla="*/ 11574652 w 12198495"/>
              <a:gd name="connsiteY23-8710" fmla="*/ 650525 h 910624"/>
              <a:gd name="connsiteX24-8711" fmla="*/ 11575400 w 12198495"/>
              <a:gd name="connsiteY24-8712" fmla="*/ 643234 h 910624"/>
              <a:gd name="connsiteX25-8713" fmla="*/ 11572035 w 12198495"/>
              <a:gd name="connsiteY25-8714" fmla="*/ 635008 h 910624"/>
              <a:gd name="connsiteX26-8715" fmla="*/ 11560257 w 12198495"/>
              <a:gd name="connsiteY26-8716" fmla="*/ 640990 h 910624"/>
              <a:gd name="connsiteX27-8717" fmla="*/ 11552218 w 12198495"/>
              <a:gd name="connsiteY27-8718" fmla="*/ 643047 h 910624"/>
              <a:gd name="connsiteX28-8719" fmla="*/ 11546797 w 12198495"/>
              <a:gd name="connsiteY28-8720" fmla="*/ 630708 h 910624"/>
              <a:gd name="connsiteX29-8721" fmla="*/ 11548105 w 12198495"/>
              <a:gd name="connsiteY29-8722" fmla="*/ 604535 h 910624"/>
              <a:gd name="connsiteX30-8723" fmla="*/ 11563248 w 12198495"/>
              <a:gd name="connsiteY30-8724" fmla="*/ 482269 h 910624"/>
              <a:gd name="connsiteX31-8725" fmla="*/ 11562874 w 12198495"/>
              <a:gd name="connsiteY31-8726" fmla="*/ 474230 h 910624"/>
              <a:gd name="connsiteX32-8727" fmla="*/ 11559135 w 12198495"/>
              <a:gd name="connsiteY32-8728" fmla="*/ 473903 h 910624"/>
              <a:gd name="connsiteX33-8729" fmla="*/ 11566614 w 12198495"/>
              <a:gd name="connsiteY33-8730" fmla="*/ 432915 h 910624"/>
              <a:gd name="connsiteX34-8731" fmla="*/ 11534832 w 12198495"/>
              <a:gd name="connsiteY34-8732" fmla="*/ 477783 h 910624"/>
              <a:gd name="connsiteX35-8733" fmla="*/ 11566614 w 12198495"/>
              <a:gd name="connsiteY35-8734" fmla="*/ 432915 h 910624"/>
              <a:gd name="connsiteX36-8735" fmla="*/ 11397236 w 12198495"/>
              <a:gd name="connsiteY36-8736" fmla="*/ 427493 h 910624"/>
              <a:gd name="connsiteX37-8737" fmla="*/ 11415558 w 12198495"/>
              <a:gd name="connsiteY37-8738" fmla="*/ 452544 h 910624"/>
              <a:gd name="connsiteX38-8739" fmla="*/ 11502676 w 12198495"/>
              <a:gd name="connsiteY38-8740" fmla="*/ 486756 h 910624"/>
              <a:gd name="connsiteX39-8741" fmla="*/ 11513333 w 12198495"/>
              <a:gd name="connsiteY39-8742" fmla="*/ 482269 h 910624"/>
              <a:gd name="connsiteX40-8743" fmla="*/ 11520063 w 12198495"/>
              <a:gd name="connsiteY40-8744" fmla="*/ 459835 h 910624"/>
              <a:gd name="connsiteX41-8745" fmla="*/ 11397236 w 12198495"/>
              <a:gd name="connsiteY41-8746" fmla="*/ 427493 h 910624"/>
              <a:gd name="connsiteX42-8747" fmla="*/ 10946687 w 12198495"/>
              <a:gd name="connsiteY42-8748" fmla="*/ 423941 h 910624"/>
              <a:gd name="connsiteX43-8749" fmla="*/ 10942386 w 12198495"/>
              <a:gd name="connsiteY43-8750" fmla="*/ 428241 h 910624"/>
              <a:gd name="connsiteX44-8751" fmla="*/ 10897893 w 12198495"/>
              <a:gd name="connsiteY44-8752" fmla="*/ 500778 h 910624"/>
              <a:gd name="connsiteX45-8753" fmla="*/ 10888732 w 12198495"/>
              <a:gd name="connsiteY45-8754" fmla="*/ 530876 h 910624"/>
              <a:gd name="connsiteX46-8755" fmla="*/ 10876394 w 12198495"/>
              <a:gd name="connsiteY46-8756" fmla="*/ 565275 h 910624"/>
              <a:gd name="connsiteX47-8757" fmla="*/ 10840686 w 12198495"/>
              <a:gd name="connsiteY47-8758" fmla="*/ 659311 h 910624"/>
              <a:gd name="connsiteX48-8759" fmla="*/ 10840312 w 12198495"/>
              <a:gd name="connsiteY48-8760" fmla="*/ 679689 h 910624"/>
              <a:gd name="connsiteX49-8761" fmla="*/ 10848164 w 12198495"/>
              <a:gd name="connsiteY49-8762" fmla="*/ 687167 h 910624"/>
              <a:gd name="connsiteX50-8763" fmla="*/ 10866859 w 12198495"/>
              <a:gd name="connsiteY50-8764" fmla="*/ 686606 h 910624"/>
              <a:gd name="connsiteX51-8765" fmla="*/ 11009689 w 12198495"/>
              <a:gd name="connsiteY51-8766" fmla="*/ 686606 h 910624"/>
              <a:gd name="connsiteX52-8767" fmla="*/ 11048948 w 12198495"/>
              <a:gd name="connsiteY52-8768" fmla="*/ 686980 h 910624"/>
              <a:gd name="connsiteX53-8769" fmla="*/ 11054931 w 12198495"/>
              <a:gd name="connsiteY53-8770" fmla="*/ 681559 h 910624"/>
              <a:gd name="connsiteX54-8771" fmla="*/ 10998846 w 12198495"/>
              <a:gd name="connsiteY54-8772" fmla="*/ 577240 h 910624"/>
              <a:gd name="connsiteX55-8773" fmla="*/ 10985572 w 12198495"/>
              <a:gd name="connsiteY55-8774" fmla="*/ 545459 h 910624"/>
              <a:gd name="connsiteX56-8775" fmla="*/ 10981272 w 12198495"/>
              <a:gd name="connsiteY56-8776" fmla="*/ 514051 h 910624"/>
              <a:gd name="connsiteX57-8777" fmla="*/ 10950238 w 12198495"/>
              <a:gd name="connsiteY57-8778" fmla="*/ 428989 h 910624"/>
              <a:gd name="connsiteX58-8779" fmla="*/ 10946687 w 12198495"/>
              <a:gd name="connsiteY58-8780" fmla="*/ 423941 h 910624"/>
              <a:gd name="connsiteX59-8781" fmla="*/ 11552779 w 12198495"/>
              <a:gd name="connsiteY59-8782" fmla="*/ 389729 h 910624"/>
              <a:gd name="connsiteX60-8783" fmla="*/ 11548853 w 12198495"/>
              <a:gd name="connsiteY60-8784" fmla="*/ 393468 h 910624"/>
              <a:gd name="connsiteX61-8785" fmla="*/ 11541375 w 12198495"/>
              <a:gd name="connsiteY61-8786" fmla="*/ 436654 h 910624"/>
              <a:gd name="connsiteX62-8787" fmla="*/ 11544180 w 12198495"/>
              <a:gd name="connsiteY62-8788" fmla="*/ 440579 h 910624"/>
              <a:gd name="connsiteX63-8789" fmla="*/ 11569604 w 12198495"/>
              <a:gd name="connsiteY63-8790" fmla="*/ 410854 h 910624"/>
              <a:gd name="connsiteX64-8791" fmla="*/ 11552779 w 12198495"/>
              <a:gd name="connsiteY64-8792" fmla="*/ 389729 h 910624"/>
              <a:gd name="connsiteX65-8793" fmla="*/ 10553296 w 12198495"/>
              <a:gd name="connsiteY65-8794" fmla="*/ 389238 h 910624"/>
              <a:gd name="connsiteX66-8795" fmla="*/ 10546613 w 12198495"/>
              <a:gd name="connsiteY66-8796" fmla="*/ 392159 h 910624"/>
              <a:gd name="connsiteX67-8797" fmla="*/ 10495015 w 12198495"/>
              <a:gd name="connsiteY67-8798" fmla="*/ 432540 h 910624"/>
              <a:gd name="connsiteX68-8799" fmla="*/ 10419487 w 12198495"/>
              <a:gd name="connsiteY68-8800" fmla="*/ 513677 h 910624"/>
              <a:gd name="connsiteX69-8801" fmla="*/ 10408831 w 12198495"/>
              <a:gd name="connsiteY69-8802" fmla="*/ 548824 h 910624"/>
              <a:gd name="connsiteX70-8803" fmla="*/ 10406027 w 12198495"/>
              <a:gd name="connsiteY70-8804" fmla="*/ 564341 h 910624"/>
              <a:gd name="connsiteX71-8805" fmla="*/ 10395183 w 12198495"/>
              <a:gd name="connsiteY71-8806" fmla="*/ 656881 h 910624"/>
              <a:gd name="connsiteX72-8807" fmla="*/ 10400605 w 12198495"/>
              <a:gd name="connsiteY72-8808" fmla="*/ 701375 h 910624"/>
              <a:gd name="connsiteX73-8809" fmla="*/ 10411448 w 12198495"/>
              <a:gd name="connsiteY73-8810" fmla="*/ 710910 h 910624"/>
              <a:gd name="connsiteX74-8811" fmla="*/ 10487911 w 12198495"/>
              <a:gd name="connsiteY74-8812" fmla="*/ 705488 h 910624"/>
              <a:gd name="connsiteX75-8813" fmla="*/ 10681778 w 12198495"/>
              <a:gd name="connsiteY75-8814" fmla="*/ 693336 h 910624"/>
              <a:gd name="connsiteX76-8815" fmla="*/ 10697669 w 12198495"/>
              <a:gd name="connsiteY76-8816" fmla="*/ 681933 h 910624"/>
              <a:gd name="connsiteX77-8817" fmla="*/ 10679348 w 12198495"/>
              <a:gd name="connsiteY77-8818" fmla="*/ 672585 h 910624"/>
              <a:gd name="connsiteX78-8819" fmla="*/ 10589238 w 12198495"/>
              <a:gd name="connsiteY78-8820" fmla="*/ 551067 h 910624"/>
              <a:gd name="connsiteX79-8821" fmla="*/ 10563812 w 12198495"/>
              <a:gd name="connsiteY79-8822" fmla="*/ 480213 h 910624"/>
              <a:gd name="connsiteX80-8823" fmla="*/ 10556895 w 12198495"/>
              <a:gd name="connsiteY80-8824" fmla="*/ 395711 h 910624"/>
              <a:gd name="connsiteX81-8825" fmla="*/ 10553296 w 12198495"/>
              <a:gd name="connsiteY81-8826" fmla="*/ 389238 h 910624"/>
              <a:gd name="connsiteX82-8827" fmla="*/ 10641210 w 12198495"/>
              <a:gd name="connsiteY82-8828" fmla="*/ 347478 h 910624"/>
              <a:gd name="connsiteX83-8829" fmla="*/ 10632984 w 12198495"/>
              <a:gd name="connsiteY83-8830" fmla="*/ 351404 h 910624"/>
              <a:gd name="connsiteX84-8831" fmla="*/ 10627562 w 12198495"/>
              <a:gd name="connsiteY84-8832" fmla="*/ 370847 h 910624"/>
              <a:gd name="connsiteX85-8833" fmla="*/ 10624197 w 12198495"/>
              <a:gd name="connsiteY85-8834" fmla="*/ 384494 h 910624"/>
              <a:gd name="connsiteX86-8835" fmla="*/ 10619897 w 12198495"/>
              <a:gd name="connsiteY86-8836" fmla="*/ 408237 h 910624"/>
              <a:gd name="connsiteX87-8837" fmla="*/ 10618402 w 12198495"/>
              <a:gd name="connsiteY87-8838" fmla="*/ 416276 h 910624"/>
              <a:gd name="connsiteX88-8839" fmla="*/ 10614850 w 12198495"/>
              <a:gd name="connsiteY88-8840" fmla="*/ 491617 h 910624"/>
              <a:gd name="connsiteX89-8841" fmla="*/ 10628684 w 12198495"/>
              <a:gd name="connsiteY89-8842" fmla="*/ 528446 h 910624"/>
              <a:gd name="connsiteX90-8843" fmla="*/ 10636349 w 12198495"/>
              <a:gd name="connsiteY90-8844" fmla="*/ 543215 h 910624"/>
              <a:gd name="connsiteX91-8845" fmla="*/ 10660466 w 12198495"/>
              <a:gd name="connsiteY91-8846" fmla="*/ 592383 h 910624"/>
              <a:gd name="connsiteX92-8847" fmla="*/ 10713372 w 12198495"/>
              <a:gd name="connsiteY92-8848" fmla="*/ 648842 h 910624"/>
              <a:gd name="connsiteX93-8849" fmla="*/ 10729824 w 12198495"/>
              <a:gd name="connsiteY93-8850" fmla="*/ 672024 h 910624"/>
              <a:gd name="connsiteX94-8851" fmla="*/ 10734685 w 12198495"/>
              <a:gd name="connsiteY94-8852" fmla="*/ 678567 h 910624"/>
              <a:gd name="connsiteX95-8853" fmla="*/ 10779366 w 12198495"/>
              <a:gd name="connsiteY95-8854" fmla="*/ 690719 h 910624"/>
              <a:gd name="connsiteX96-8855" fmla="*/ 10807409 w 12198495"/>
              <a:gd name="connsiteY96-8856" fmla="*/ 669781 h 910624"/>
              <a:gd name="connsiteX97-8857" fmla="*/ 10813204 w 12198495"/>
              <a:gd name="connsiteY97-8858" fmla="*/ 655012 h 910624"/>
              <a:gd name="connsiteX98-8859" fmla="*/ 10833956 w 12198495"/>
              <a:gd name="connsiteY98-8860" fmla="*/ 531811 h 910624"/>
              <a:gd name="connsiteX99-8861" fmla="*/ 10842742 w 12198495"/>
              <a:gd name="connsiteY99-8862" fmla="*/ 502086 h 910624"/>
              <a:gd name="connsiteX100-8863" fmla="*/ 10859754 w 12198495"/>
              <a:gd name="connsiteY100-8864" fmla="*/ 474604 h 910624"/>
              <a:gd name="connsiteX101-8865" fmla="*/ 10892658 w 12198495"/>
              <a:gd name="connsiteY101-8866" fmla="*/ 368790 h 910624"/>
              <a:gd name="connsiteX102-8867" fmla="*/ 10885180 w 12198495"/>
              <a:gd name="connsiteY102-8868" fmla="*/ 362621 h 910624"/>
              <a:gd name="connsiteX103-8869" fmla="*/ 10836199 w 12198495"/>
              <a:gd name="connsiteY103-8870" fmla="*/ 374025 h 910624"/>
              <a:gd name="connsiteX104-8871" fmla="*/ 10791518 w 12198495"/>
              <a:gd name="connsiteY104-8872" fmla="*/ 379634 h 910624"/>
              <a:gd name="connsiteX105-8873" fmla="*/ 10745154 w 12198495"/>
              <a:gd name="connsiteY105-8874" fmla="*/ 377016 h 910624"/>
              <a:gd name="connsiteX106-8875" fmla="*/ 10727020 w 12198495"/>
              <a:gd name="connsiteY106-8876" fmla="*/ 374586 h 910624"/>
              <a:gd name="connsiteX107-8877" fmla="*/ 10711503 w 12198495"/>
              <a:gd name="connsiteY107-8878" fmla="*/ 371408 h 910624"/>
              <a:gd name="connsiteX108-8879" fmla="*/ 10693369 w 12198495"/>
              <a:gd name="connsiteY108-8880" fmla="*/ 367108 h 910624"/>
              <a:gd name="connsiteX109-8881" fmla="*/ 10653735 w 12198495"/>
              <a:gd name="connsiteY109-8882" fmla="*/ 352713 h 910624"/>
              <a:gd name="connsiteX110-8883" fmla="*/ 10641210 w 12198495"/>
              <a:gd name="connsiteY110-8884" fmla="*/ 347478 h 910624"/>
              <a:gd name="connsiteX111-8885" fmla="*/ 10369758 w 12198495"/>
              <a:gd name="connsiteY111-8886" fmla="*/ 338879 h 910624"/>
              <a:gd name="connsiteX112-8887" fmla="*/ 10362654 w 12198495"/>
              <a:gd name="connsiteY112-8888" fmla="*/ 357948 h 910624"/>
              <a:gd name="connsiteX113-8889" fmla="*/ 10364898 w 12198495"/>
              <a:gd name="connsiteY113-8890" fmla="*/ 358695 h 910624"/>
              <a:gd name="connsiteX114-8891" fmla="*/ 10369758 w 12198495"/>
              <a:gd name="connsiteY114-8892" fmla="*/ 338879 h 910624"/>
              <a:gd name="connsiteX115-8893" fmla="*/ 11346424 w 12198495"/>
              <a:gd name="connsiteY115-8894" fmla="*/ 288619 h 910624"/>
              <a:gd name="connsiteX116-8895" fmla="*/ 11350474 w 12198495"/>
              <a:gd name="connsiteY116-8896" fmla="*/ 306943 h 910624"/>
              <a:gd name="connsiteX117-8897" fmla="*/ 11351060 w 12198495"/>
              <a:gd name="connsiteY117-8898" fmla="*/ 322053 h 910624"/>
              <a:gd name="connsiteX118-8899" fmla="*/ 11346424 w 12198495"/>
              <a:gd name="connsiteY118-8900" fmla="*/ 288619 h 910624"/>
              <a:gd name="connsiteX119-8901" fmla="*/ 11349751 w 12198495"/>
              <a:gd name="connsiteY119-8902" fmla="*/ 159406 h 910624"/>
              <a:gd name="connsiteX120-8903" fmla="*/ 11338160 w 12198495"/>
              <a:gd name="connsiteY120-8904" fmla="*/ 178288 h 910624"/>
              <a:gd name="connsiteX121-8905" fmla="*/ 11336104 w 12198495"/>
              <a:gd name="connsiteY121-8906" fmla="*/ 214183 h 910624"/>
              <a:gd name="connsiteX122-8907" fmla="*/ 11346424 w 12198495"/>
              <a:gd name="connsiteY122-8908" fmla="*/ 288619 h 910624"/>
              <a:gd name="connsiteX123-8909" fmla="*/ 11329934 w 12198495"/>
              <a:gd name="connsiteY123-8910" fmla="*/ 213996 h 910624"/>
              <a:gd name="connsiteX124-8911" fmla="*/ 11331617 w 12198495"/>
              <a:gd name="connsiteY124-8912" fmla="*/ 176232 h 910624"/>
              <a:gd name="connsiteX125-8913" fmla="*/ 11330682 w 12198495"/>
              <a:gd name="connsiteY125-8914" fmla="*/ 166697 h 910624"/>
              <a:gd name="connsiteX126-8915" fmla="*/ 11320587 w 12198495"/>
              <a:gd name="connsiteY126-8916" fmla="*/ 169315 h 910624"/>
              <a:gd name="connsiteX127-8917" fmla="*/ 11315166 w 12198495"/>
              <a:gd name="connsiteY127-8918" fmla="*/ 172680 h 910624"/>
              <a:gd name="connsiteX128-8919" fmla="*/ 11277776 w 12198495"/>
              <a:gd name="connsiteY128-8920" fmla="*/ 204461 h 910624"/>
              <a:gd name="connsiteX129-8921" fmla="*/ 11265436 w 12198495"/>
              <a:gd name="connsiteY129-8922" fmla="*/ 217174 h 910624"/>
              <a:gd name="connsiteX130-8923" fmla="*/ 11199630 w 12198495"/>
              <a:gd name="connsiteY130-8924" fmla="*/ 287467 h 910624"/>
              <a:gd name="connsiteX131-8925" fmla="*/ 11051004 w 12198495"/>
              <a:gd name="connsiteY131-8926" fmla="*/ 311958 h 910624"/>
              <a:gd name="connsiteX132-8927" fmla="*/ 11045770 w 12198495"/>
              <a:gd name="connsiteY132-8928" fmla="*/ 310088 h 910624"/>
              <a:gd name="connsiteX133-8929" fmla="*/ 11027636 w 12198495"/>
              <a:gd name="connsiteY133-8930" fmla="*/ 345983 h 910624"/>
              <a:gd name="connsiteX134-8931" fmla="*/ 11014175 w 12198495"/>
              <a:gd name="connsiteY134-8932" fmla="*/ 376643 h 910624"/>
              <a:gd name="connsiteX135-8933" fmla="*/ 11019036 w 12198495"/>
              <a:gd name="connsiteY135-8934" fmla="*/ 430484 h 910624"/>
              <a:gd name="connsiteX136-8935" fmla="*/ 11019036 w 12198495"/>
              <a:gd name="connsiteY136-8936" fmla="*/ 430671 h 910624"/>
              <a:gd name="connsiteX137-8937" fmla="*/ 11019784 w 12198495"/>
              <a:gd name="connsiteY137-8938" fmla="*/ 435158 h 910624"/>
              <a:gd name="connsiteX138-8939" fmla="*/ 11028197 w 12198495"/>
              <a:gd name="connsiteY138-8940" fmla="*/ 513490 h 910624"/>
              <a:gd name="connsiteX139-8941" fmla="*/ 11049322 w 12198495"/>
              <a:gd name="connsiteY139-8942" fmla="*/ 556676 h 910624"/>
              <a:gd name="connsiteX140-8943" fmla="*/ 11049883 w 12198495"/>
              <a:gd name="connsiteY140-8944" fmla="*/ 566023 h 910624"/>
              <a:gd name="connsiteX141-8945" fmla="*/ 11085590 w 12198495"/>
              <a:gd name="connsiteY141-8946" fmla="*/ 679128 h 910624"/>
              <a:gd name="connsiteX142-8947" fmla="*/ 11104472 w 12198495"/>
              <a:gd name="connsiteY142-8948" fmla="*/ 689971 h 910624"/>
              <a:gd name="connsiteX143-8949" fmla="*/ 11317035 w 12198495"/>
              <a:gd name="connsiteY143-8950" fmla="*/ 699880 h 910624"/>
              <a:gd name="connsiteX144-8951" fmla="*/ 11460986 w 12198495"/>
              <a:gd name="connsiteY144-8952" fmla="*/ 711097 h 910624"/>
              <a:gd name="connsiteX145-8953" fmla="*/ 11472764 w 12198495"/>
              <a:gd name="connsiteY145-8954" fmla="*/ 703993 h 910624"/>
              <a:gd name="connsiteX146-8955" fmla="*/ 11480056 w 12198495"/>
              <a:gd name="connsiteY146-8956" fmla="*/ 653703 h 910624"/>
              <a:gd name="connsiteX147-8957" fmla="*/ 11491272 w 12198495"/>
              <a:gd name="connsiteY147-8958" fmla="*/ 594066 h 910624"/>
              <a:gd name="connsiteX148-8959" fmla="*/ 11500620 w 12198495"/>
              <a:gd name="connsiteY148-8960" fmla="*/ 565649 h 910624"/>
              <a:gd name="connsiteX149-8961" fmla="*/ 11508659 w 12198495"/>
              <a:gd name="connsiteY149-8962" fmla="*/ 503582 h 910624"/>
              <a:gd name="connsiteX150-8963" fmla="*/ 11499124 w 12198495"/>
              <a:gd name="connsiteY150-8964" fmla="*/ 492925 h 910624"/>
              <a:gd name="connsiteX151-8965" fmla="*/ 11412193 w 12198495"/>
              <a:gd name="connsiteY151-8966" fmla="*/ 457405 h 910624"/>
              <a:gd name="connsiteX152-8967" fmla="*/ 11392189 w 12198495"/>
              <a:gd name="connsiteY152-8968" fmla="*/ 434036 h 910624"/>
              <a:gd name="connsiteX153-8969" fmla="*/ 11392002 w 12198495"/>
              <a:gd name="connsiteY153-8970" fmla="*/ 434223 h 910624"/>
              <a:gd name="connsiteX154-8971" fmla="*/ 11380785 w 12198495"/>
              <a:gd name="connsiteY154-8972" fmla="*/ 413845 h 910624"/>
              <a:gd name="connsiteX155-8973" fmla="*/ 11366950 w 12198495"/>
              <a:gd name="connsiteY155-8974" fmla="*/ 381503 h 910624"/>
              <a:gd name="connsiteX156-8975" fmla="*/ 11350474 w 12198495"/>
              <a:gd name="connsiteY156-8976" fmla="*/ 306943 h 910624"/>
              <a:gd name="connsiteX157-8977" fmla="*/ 11346947 w 12198495"/>
              <a:gd name="connsiteY157-8978" fmla="*/ 216052 h 910624"/>
              <a:gd name="connsiteX158-8979" fmla="*/ 11352369 w 12198495"/>
              <a:gd name="connsiteY158-8980" fmla="*/ 178475 h 910624"/>
              <a:gd name="connsiteX159-8981" fmla="*/ 11354986 w 12198495"/>
              <a:gd name="connsiteY159-8982" fmla="*/ 164828 h 910624"/>
              <a:gd name="connsiteX160-8983" fmla="*/ 11349751 w 12198495"/>
              <a:gd name="connsiteY160-8984" fmla="*/ 159406 h 910624"/>
              <a:gd name="connsiteX161-8985" fmla="*/ 10931520 w 12198495"/>
              <a:gd name="connsiteY161-8986" fmla="*/ 265 h 910624"/>
              <a:gd name="connsiteX162-8987" fmla="*/ 10940144 w 12198495"/>
              <a:gd name="connsiteY162-8988" fmla="*/ 2929 h 910624"/>
              <a:gd name="connsiteX163-8989" fmla="*/ 10943321 w 12198495"/>
              <a:gd name="connsiteY163-8990" fmla="*/ 6668 h 910624"/>
              <a:gd name="connsiteX164-8991" fmla="*/ 10943695 w 12198495"/>
              <a:gd name="connsiteY164-8992" fmla="*/ 30224 h 910624"/>
              <a:gd name="connsiteX165-8993" fmla="*/ 10937526 w 12198495"/>
              <a:gd name="connsiteY165-8994" fmla="*/ 48731 h 910624"/>
              <a:gd name="connsiteX166-8995" fmla="*/ 10936218 w 12198495"/>
              <a:gd name="connsiteY166-8996" fmla="*/ 54901 h 910624"/>
              <a:gd name="connsiteX167-8997" fmla="*/ 10930983 w 12198495"/>
              <a:gd name="connsiteY167-8998" fmla="*/ 47797 h 910624"/>
              <a:gd name="connsiteX168-8999" fmla="*/ 10930422 w 12198495"/>
              <a:gd name="connsiteY168-9000" fmla="*/ 68175 h 910624"/>
              <a:gd name="connsiteX169-9001" fmla="*/ 10937713 w 12198495"/>
              <a:gd name="connsiteY169-9002" fmla="*/ 79765 h 910624"/>
              <a:gd name="connsiteX170-9003" fmla="*/ 10973794 w 12198495"/>
              <a:gd name="connsiteY170-9004" fmla="*/ 105751 h 910624"/>
              <a:gd name="connsiteX171-9005" fmla="*/ 10977346 w 12198495"/>
              <a:gd name="connsiteY171-9006" fmla="*/ 109864 h 910624"/>
              <a:gd name="connsiteX172-9007" fmla="*/ 11013802 w 12198495"/>
              <a:gd name="connsiteY172-9008" fmla="*/ 137159 h 910624"/>
              <a:gd name="connsiteX173-9009" fmla="*/ 11039975 w 12198495"/>
              <a:gd name="connsiteY173-9010" fmla="*/ 163145 h 910624"/>
              <a:gd name="connsiteX174-9011" fmla="*/ 11087834 w 12198495"/>
              <a:gd name="connsiteY174-9012" fmla="*/ 197731 h 910624"/>
              <a:gd name="connsiteX175-9013" fmla="*/ 11181870 w 12198495"/>
              <a:gd name="connsiteY175-9014" fmla="*/ 189131 h 910624"/>
              <a:gd name="connsiteX176-9015" fmla="*/ 11210660 w 12198495"/>
              <a:gd name="connsiteY176-9016" fmla="*/ 156041 h 910624"/>
              <a:gd name="connsiteX177-9017" fmla="*/ 11217204 w 12198495"/>
              <a:gd name="connsiteY177-9018" fmla="*/ 145011 h 910624"/>
              <a:gd name="connsiteX178-9019" fmla="*/ 11235712 w 12198495"/>
              <a:gd name="connsiteY178-9020" fmla="*/ 107621 h 910624"/>
              <a:gd name="connsiteX179-9021" fmla="*/ 11240946 w 12198495"/>
              <a:gd name="connsiteY179-9022" fmla="*/ 77335 h 910624"/>
              <a:gd name="connsiteX180-9023" fmla="*/ 11252911 w 12198495"/>
              <a:gd name="connsiteY180-9024" fmla="*/ 63875 h 910624"/>
              <a:gd name="connsiteX181-9025" fmla="*/ 11248798 w 12198495"/>
              <a:gd name="connsiteY181-9026" fmla="*/ 58827 h 910624"/>
              <a:gd name="connsiteX182-9027" fmla="*/ 11254220 w 12198495"/>
              <a:gd name="connsiteY182-9028" fmla="*/ 58453 h 910624"/>
              <a:gd name="connsiteX183-9029" fmla="*/ 11256650 w 12198495"/>
              <a:gd name="connsiteY183-9030" fmla="*/ 60136 h 910624"/>
              <a:gd name="connsiteX184-9031" fmla="*/ 11279458 w 12198495"/>
              <a:gd name="connsiteY184-9032" fmla="*/ 63501 h 910624"/>
              <a:gd name="connsiteX185-9033" fmla="*/ 11317035 w 12198495"/>
              <a:gd name="connsiteY185-9034" fmla="*/ 66305 h 910624"/>
              <a:gd name="connsiteX186-9035" fmla="*/ 11329186 w 12198495"/>
              <a:gd name="connsiteY186-9036" fmla="*/ 70605 h 910624"/>
              <a:gd name="connsiteX187-9037" fmla="*/ 11336665 w 12198495"/>
              <a:gd name="connsiteY187-9038" fmla="*/ 72848 h 910624"/>
              <a:gd name="connsiteX188-9039" fmla="*/ 11374428 w 12198495"/>
              <a:gd name="connsiteY188-9040" fmla="*/ 73222 h 910624"/>
              <a:gd name="connsiteX189-9041" fmla="*/ 11397236 w 12198495"/>
              <a:gd name="connsiteY189-9042" fmla="*/ 74157 h 910624"/>
              <a:gd name="connsiteX190-9043" fmla="*/ 11411632 w 12198495"/>
              <a:gd name="connsiteY190-9044" fmla="*/ 80887 h 910624"/>
              <a:gd name="connsiteX191-9045" fmla="*/ 11431822 w 12198495"/>
              <a:gd name="connsiteY191-9046" fmla="*/ 116595 h 910624"/>
              <a:gd name="connsiteX192-9047" fmla="*/ 11428457 w 12198495"/>
              <a:gd name="connsiteY192-9048" fmla="*/ 136037 h 910624"/>
              <a:gd name="connsiteX193-9049" fmla="*/ 11425092 w 12198495"/>
              <a:gd name="connsiteY193-9050" fmla="*/ 135103 h 910624"/>
              <a:gd name="connsiteX194-9051" fmla="*/ 11421353 w 12198495"/>
              <a:gd name="connsiteY194-9052" fmla="*/ 139029 h 910624"/>
              <a:gd name="connsiteX195-9053" fmla="*/ 11401350 w 12198495"/>
              <a:gd name="connsiteY195-9054" fmla="*/ 152489 h 910624"/>
              <a:gd name="connsiteX196-9055" fmla="*/ 11380224 w 12198495"/>
              <a:gd name="connsiteY196-9056" fmla="*/ 155293 h 910624"/>
              <a:gd name="connsiteX197-9057" fmla="*/ 11358912 w 12198495"/>
              <a:gd name="connsiteY197-9058" fmla="*/ 174549 h 910624"/>
              <a:gd name="connsiteX198-9059" fmla="*/ 11358164 w 12198495"/>
              <a:gd name="connsiteY198-9060" fmla="*/ 181840 h 910624"/>
              <a:gd name="connsiteX199-9061" fmla="*/ 11352742 w 12198495"/>
              <a:gd name="connsiteY199-9062" fmla="*/ 221100 h 910624"/>
              <a:gd name="connsiteX200-9063" fmla="*/ 11351995 w 12198495"/>
              <a:gd name="connsiteY200-9064" fmla="*/ 256620 h 910624"/>
              <a:gd name="connsiteX201-9065" fmla="*/ 11363399 w 12198495"/>
              <a:gd name="connsiteY201-9066" fmla="*/ 347104 h 910624"/>
              <a:gd name="connsiteX202-9067" fmla="*/ 11399854 w 12198495"/>
              <a:gd name="connsiteY202-9068" fmla="*/ 420389 h 910624"/>
              <a:gd name="connsiteX203-9069" fmla="*/ 11514454 w 12198495"/>
              <a:gd name="connsiteY203-9070" fmla="*/ 454975 h 910624"/>
              <a:gd name="connsiteX204-9071" fmla="*/ 11525298 w 12198495"/>
              <a:gd name="connsiteY204-9072" fmla="*/ 443758 h 910624"/>
              <a:gd name="connsiteX205-9073" fmla="*/ 11537449 w 12198495"/>
              <a:gd name="connsiteY205-9074" fmla="*/ 387299 h 910624"/>
              <a:gd name="connsiteX206-9075" fmla="*/ 11538010 w 12198495"/>
              <a:gd name="connsiteY206-9076" fmla="*/ 373464 h 910624"/>
              <a:gd name="connsiteX207-9077" fmla="*/ 11532402 w 12198495"/>
              <a:gd name="connsiteY207-9078" fmla="*/ 322614 h 910624"/>
              <a:gd name="connsiteX208-9079" fmla="*/ 11533150 w 12198495"/>
              <a:gd name="connsiteY208-9080" fmla="*/ 320184 h 910624"/>
              <a:gd name="connsiteX209-9081" fmla="*/ 11534271 w 12198495"/>
              <a:gd name="connsiteY209-9082" fmla="*/ 314949 h 910624"/>
              <a:gd name="connsiteX210-9083" fmla="*/ 11551844 w 12198495"/>
              <a:gd name="connsiteY210-9084" fmla="*/ 281298 h 910624"/>
              <a:gd name="connsiteX211-9085" fmla="*/ 11568109 w 12198495"/>
              <a:gd name="connsiteY211-9086" fmla="*/ 272137 h 910624"/>
              <a:gd name="connsiteX212-9087" fmla="*/ 11574465 w 12198495"/>
              <a:gd name="connsiteY212-9088" fmla="*/ 255873 h 910624"/>
              <a:gd name="connsiteX213-9089" fmla="*/ 11576709 w 12198495"/>
              <a:gd name="connsiteY213-9090" fmla="*/ 255312 h 910624"/>
              <a:gd name="connsiteX214-9091" fmla="*/ 11578765 w 12198495"/>
              <a:gd name="connsiteY214-9092" fmla="*/ 239608 h 910624"/>
              <a:gd name="connsiteX215-9093" fmla="*/ 11575587 w 12198495"/>
              <a:gd name="connsiteY215-9094" fmla="*/ 231756 h 910624"/>
              <a:gd name="connsiteX216-9095" fmla="*/ 11567735 w 12198495"/>
              <a:gd name="connsiteY216-9096" fmla="*/ 236430 h 910624"/>
              <a:gd name="connsiteX217-9097" fmla="*/ 11562688 w 12198495"/>
              <a:gd name="connsiteY217-9098" fmla="*/ 238486 h 910624"/>
              <a:gd name="connsiteX218-9099" fmla="*/ 11563248 w 12198495"/>
              <a:gd name="connsiteY218-9100" fmla="*/ 208948 h 910624"/>
              <a:gd name="connsiteX219-9101" fmla="*/ 11576522 w 12198495"/>
              <a:gd name="connsiteY219-9102" fmla="*/ 198666 h 910624"/>
              <a:gd name="connsiteX220-9103" fmla="*/ 11578952 w 12198495"/>
              <a:gd name="connsiteY220-9104" fmla="*/ 186140 h 910624"/>
              <a:gd name="connsiteX221-9105" fmla="*/ 11571100 w 12198495"/>
              <a:gd name="connsiteY221-9106" fmla="*/ 171184 h 910624"/>
              <a:gd name="connsiteX222-9107" fmla="*/ 11574465 w 12198495"/>
              <a:gd name="connsiteY222-9108" fmla="*/ 153050 h 910624"/>
              <a:gd name="connsiteX223-9109" fmla="*/ 11578578 w 12198495"/>
              <a:gd name="connsiteY223-9110" fmla="*/ 129868 h 910624"/>
              <a:gd name="connsiteX224-9111" fmla="*/ 11575400 w 12198495"/>
              <a:gd name="connsiteY224-9112" fmla="*/ 124073 h 910624"/>
              <a:gd name="connsiteX225-9113" fmla="*/ 11572409 w 12198495"/>
              <a:gd name="connsiteY225-9114" fmla="*/ 124073 h 910624"/>
              <a:gd name="connsiteX226-9115" fmla="*/ 11572409 w 12198495"/>
              <a:gd name="connsiteY226-9116" fmla="*/ 122390 h 910624"/>
              <a:gd name="connsiteX227-9117" fmla="*/ 11582878 w 12198495"/>
              <a:gd name="connsiteY227-9118" fmla="*/ 105004 h 910624"/>
              <a:gd name="connsiteX228-9119" fmla="*/ 11595591 w 12198495"/>
              <a:gd name="connsiteY228-9120" fmla="*/ 97339 h 910624"/>
              <a:gd name="connsiteX229-9121" fmla="*/ 11666258 w 12198495"/>
              <a:gd name="connsiteY229-9122" fmla="*/ 134916 h 910624"/>
              <a:gd name="connsiteX230-9123" fmla="*/ 11667754 w 12198495"/>
              <a:gd name="connsiteY230-9124" fmla="*/ 137159 h 910624"/>
              <a:gd name="connsiteX231-9125" fmla="*/ 11668875 w 12198495"/>
              <a:gd name="connsiteY231-9126" fmla="*/ 163893 h 910624"/>
              <a:gd name="connsiteX232-9127" fmla="*/ 11675231 w 12198495"/>
              <a:gd name="connsiteY232-9128" fmla="*/ 182588 h 910624"/>
              <a:gd name="connsiteX233-9129" fmla="*/ 11694861 w 12198495"/>
              <a:gd name="connsiteY233-9130" fmla="*/ 195114 h 910624"/>
              <a:gd name="connsiteX234-9131" fmla="*/ 11716174 w 12198495"/>
              <a:gd name="connsiteY234-9132" fmla="*/ 226334 h 910624"/>
              <a:gd name="connsiteX235-9133" fmla="*/ 11733747 w 12198495"/>
              <a:gd name="connsiteY235-9134" fmla="*/ 283167 h 910624"/>
              <a:gd name="connsiteX236-9135" fmla="*/ 11737673 w 12198495"/>
              <a:gd name="connsiteY236-9136" fmla="*/ 337383 h 910624"/>
              <a:gd name="connsiteX237-9137" fmla="*/ 11735804 w 12198495"/>
              <a:gd name="connsiteY237-9138" fmla="*/ 409172 h 910624"/>
              <a:gd name="connsiteX238-9139" fmla="*/ 11742534 w 12198495"/>
              <a:gd name="connsiteY238-9140" fmla="*/ 502273 h 910624"/>
              <a:gd name="connsiteX239-9141" fmla="*/ 11749451 w 12198495"/>
              <a:gd name="connsiteY239-9142" fmla="*/ 573875 h 910624"/>
              <a:gd name="connsiteX240-9143" fmla="*/ 11743094 w 12198495"/>
              <a:gd name="connsiteY240-9144" fmla="*/ 614069 h 910624"/>
              <a:gd name="connsiteX241-9145" fmla="*/ 11740477 w 12198495"/>
              <a:gd name="connsiteY241-9146" fmla="*/ 624539 h 910624"/>
              <a:gd name="connsiteX242-9147" fmla="*/ 11732625 w 12198495"/>
              <a:gd name="connsiteY242-9148" fmla="*/ 663798 h 910624"/>
              <a:gd name="connsiteX243-9149" fmla="*/ 11729634 w 12198495"/>
              <a:gd name="connsiteY243-9150" fmla="*/ 674080 h 910624"/>
              <a:gd name="connsiteX244-9151" fmla="*/ 11712248 w 12198495"/>
              <a:gd name="connsiteY244-9152" fmla="*/ 697823 h 910624"/>
              <a:gd name="connsiteX245-9153" fmla="*/ 11700283 w 12198495"/>
              <a:gd name="connsiteY245-9154" fmla="*/ 726240 h 910624"/>
              <a:gd name="connsiteX246-9155" fmla="*/ 11704957 w 12198495"/>
              <a:gd name="connsiteY246-9156" fmla="*/ 730353 h 910624"/>
              <a:gd name="connsiteX247-9157" fmla="*/ 11717330 w 12198495"/>
              <a:gd name="connsiteY247-9158" fmla="*/ 732929 h 910624"/>
              <a:gd name="connsiteX248-9159" fmla="*/ 12192000 w 12198495"/>
              <a:gd name="connsiteY248-9160" fmla="*/ 732929 h 910624"/>
              <a:gd name="connsiteX249-9161" fmla="*/ 12198481 w 12198495"/>
              <a:gd name="connsiteY249-9162" fmla="*/ 910624 h 910624"/>
              <a:gd name="connsiteX250-9163" fmla="*/ 0 w 12198495"/>
              <a:gd name="connsiteY250-9164" fmla="*/ 908775 h 910624"/>
              <a:gd name="connsiteX251-9165" fmla="*/ 0 w 12198495"/>
              <a:gd name="connsiteY251-9166" fmla="*/ 732929 h 910624"/>
              <a:gd name="connsiteX252-9167" fmla="*/ 10184483 w 12198495"/>
              <a:gd name="connsiteY252-9168" fmla="*/ 732929 h 910624"/>
              <a:gd name="connsiteX253-9169" fmla="*/ 10336481 w 12198495"/>
              <a:gd name="connsiteY253-9170" fmla="*/ 714462 h 910624"/>
              <a:gd name="connsiteX254-9171" fmla="*/ 10349568 w 12198495"/>
              <a:gd name="connsiteY254-9172" fmla="*/ 713901 h 910624"/>
              <a:gd name="connsiteX255-9173" fmla="*/ 10356111 w 12198495"/>
              <a:gd name="connsiteY255-9174" fmla="*/ 709414 h 910624"/>
              <a:gd name="connsiteX256-9175" fmla="*/ 10354615 w 12198495"/>
              <a:gd name="connsiteY256-9176" fmla="*/ 679128 h 910624"/>
              <a:gd name="connsiteX257-9177" fmla="*/ 10358167 w 12198495"/>
              <a:gd name="connsiteY257-9178" fmla="*/ 520594 h 910624"/>
              <a:gd name="connsiteX258-9179" fmla="*/ 10372188 w 12198495"/>
              <a:gd name="connsiteY258-9180" fmla="*/ 482269 h 910624"/>
              <a:gd name="connsiteX259-9181" fmla="*/ 10396679 w 12198495"/>
              <a:gd name="connsiteY259-9182" fmla="*/ 451984 h 910624"/>
              <a:gd name="connsiteX260-9183" fmla="*/ 10447903 w 12198495"/>
              <a:gd name="connsiteY260-9184" fmla="*/ 334765 h 910624"/>
              <a:gd name="connsiteX261-9185" fmla="*/ 10448464 w 12198495"/>
              <a:gd name="connsiteY261-9186" fmla="*/ 261107 h 910624"/>
              <a:gd name="connsiteX262-9187" fmla="*/ 10446408 w 12198495"/>
              <a:gd name="connsiteY262-9188" fmla="*/ 225774 h 910624"/>
              <a:gd name="connsiteX263-9189" fmla="*/ 10448464 w 12198495"/>
              <a:gd name="connsiteY263-9190" fmla="*/ 215678 h 910624"/>
              <a:gd name="connsiteX264-9191" fmla="*/ 10453512 w 12198495"/>
              <a:gd name="connsiteY264-9192" fmla="*/ 201096 h 910624"/>
              <a:gd name="connsiteX265-9193" fmla="*/ 10442856 w 12198495"/>
              <a:gd name="connsiteY265-9194" fmla="*/ 229139 h 910624"/>
              <a:gd name="connsiteX266-9195" fmla="*/ 10417991 w 12198495"/>
              <a:gd name="connsiteY266-9196" fmla="*/ 307471 h 910624"/>
              <a:gd name="connsiteX267-9197" fmla="*/ 10413318 w 12198495"/>
              <a:gd name="connsiteY267-9198" fmla="*/ 312331 h 910624"/>
              <a:gd name="connsiteX268-9199" fmla="*/ 10410513 w 12198495"/>
              <a:gd name="connsiteY268-9200" fmla="*/ 310649 h 910624"/>
              <a:gd name="connsiteX269-9201" fmla="*/ 10388266 w 12198495"/>
              <a:gd name="connsiteY269-9202" fmla="*/ 406929 h 910624"/>
              <a:gd name="connsiteX270-9203" fmla="*/ 10366767 w 12198495"/>
              <a:gd name="connsiteY270-9204" fmla="*/ 418706 h 910624"/>
              <a:gd name="connsiteX271-9205" fmla="*/ 10364337 w 12198495"/>
              <a:gd name="connsiteY271-9206" fmla="*/ 417398 h 910624"/>
              <a:gd name="connsiteX272-9207" fmla="*/ 10363963 w 12198495"/>
              <a:gd name="connsiteY272-9208" fmla="*/ 416650 h 910624"/>
              <a:gd name="connsiteX273-9209" fmla="*/ 10365458 w 12198495"/>
              <a:gd name="connsiteY273-9210" fmla="*/ 415528 h 910624"/>
              <a:gd name="connsiteX274-9211" fmla="*/ 10368263 w 12198495"/>
              <a:gd name="connsiteY274-9212" fmla="*/ 397768 h 910624"/>
              <a:gd name="connsiteX275-9213" fmla="*/ 10360784 w 12198495"/>
              <a:gd name="connsiteY275-9214" fmla="*/ 413472 h 910624"/>
              <a:gd name="connsiteX276-9215" fmla="*/ 10362841 w 12198495"/>
              <a:gd name="connsiteY276-9216" fmla="*/ 393468 h 910624"/>
              <a:gd name="connsiteX277-9217" fmla="*/ 10356298 w 12198495"/>
              <a:gd name="connsiteY277-9218" fmla="*/ 413659 h 910624"/>
              <a:gd name="connsiteX278-9219" fmla="*/ 10355737 w 12198495"/>
              <a:gd name="connsiteY278-9220" fmla="*/ 411041 h 910624"/>
              <a:gd name="connsiteX279-9221" fmla="*/ 10356671 w 12198495"/>
              <a:gd name="connsiteY279-9222" fmla="*/ 393468 h 910624"/>
              <a:gd name="connsiteX280-9223" fmla="*/ 10355176 w 12198495"/>
              <a:gd name="connsiteY280-9224" fmla="*/ 360004 h 910624"/>
              <a:gd name="connsiteX281-9225" fmla="*/ 10369010 w 12198495"/>
              <a:gd name="connsiteY281-9226" fmla="*/ 311023 h 910624"/>
              <a:gd name="connsiteX282-9227" fmla="*/ 10397053 w 12198495"/>
              <a:gd name="connsiteY282-9228" fmla="*/ 275129 h 910624"/>
              <a:gd name="connsiteX283-9229" fmla="*/ 10414252 w 12198495"/>
              <a:gd name="connsiteY283-9230" fmla="*/ 237925 h 910624"/>
              <a:gd name="connsiteX284-9231" fmla="*/ 10429582 w 12198495"/>
              <a:gd name="connsiteY284-9232" fmla="*/ 193244 h 910624"/>
              <a:gd name="connsiteX285-9233" fmla="*/ 10435751 w 12198495"/>
              <a:gd name="connsiteY285-9234" fmla="*/ 178849 h 910624"/>
              <a:gd name="connsiteX286-9235" fmla="*/ 10450521 w 12198495"/>
              <a:gd name="connsiteY286-9236" fmla="*/ 160902 h 910624"/>
              <a:gd name="connsiteX287-9237" fmla="*/ 10481368 w 12198495"/>
              <a:gd name="connsiteY287-9238" fmla="*/ 133233 h 910624"/>
              <a:gd name="connsiteX288-9239" fmla="*/ 10489406 w 12198495"/>
              <a:gd name="connsiteY288-9240" fmla="*/ 118277 h 910624"/>
              <a:gd name="connsiteX289-9241" fmla="*/ 10506232 w 12198495"/>
              <a:gd name="connsiteY289-9242" fmla="*/ 95282 h 910624"/>
              <a:gd name="connsiteX290-9243" fmla="*/ 10529227 w 12198495"/>
              <a:gd name="connsiteY290-9244" fmla="*/ 93039 h 910624"/>
              <a:gd name="connsiteX291-9245" fmla="*/ 10577460 w 12198495"/>
              <a:gd name="connsiteY291-9246" fmla="*/ 80139 h 910624"/>
              <a:gd name="connsiteX292-9247" fmla="*/ 10582321 w 12198495"/>
              <a:gd name="connsiteY292-9248" fmla="*/ 68361 h 910624"/>
              <a:gd name="connsiteX293-9249" fmla="*/ 10581947 w 12198495"/>
              <a:gd name="connsiteY293-9250" fmla="*/ 62005 h 910624"/>
              <a:gd name="connsiteX294-9251" fmla="*/ 10581572 w 12198495"/>
              <a:gd name="connsiteY294-9252" fmla="*/ 47984 h 910624"/>
              <a:gd name="connsiteX295-9253" fmla="*/ 10576899 w 12198495"/>
              <a:gd name="connsiteY295-9254" fmla="*/ 34336 h 910624"/>
              <a:gd name="connsiteX296-9255" fmla="*/ 10572599 w 12198495"/>
              <a:gd name="connsiteY296-9256" fmla="*/ 17137 h 910624"/>
              <a:gd name="connsiteX297-9257" fmla="*/ 10579329 w 12198495"/>
              <a:gd name="connsiteY297-9258" fmla="*/ 1246 h 910624"/>
              <a:gd name="connsiteX298-9259" fmla="*/ 10594846 w 12198495"/>
              <a:gd name="connsiteY298-9260" fmla="*/ 6107 h 910624"/>
              <a:gd name="connsiteX299-9261" fmla="*/ 10632984 w 12198495"/>
              <a:gd name="connsiteY299-9262" fmla="*/ 23867 h 910624"/>
              <a:gd name="connsiteX300-9263" fmla="*/ 10701595 w 12198495"/>
              <a:gd name="connsiteY300-9264" fmla="*/ 30971 h 910624"/>
              <a:gd name="connsiteX301-9265" fmla="*/ 10770392 w 12198495"/>
              <a:gd name="connsiteY301-9266" fmla="*/ 33215 h 910624"/>
              <a:gd name="connsiteX302-9267" fmla="*/ 10898080 w 12198495"/>
              <a:gd name="connsiteY302-9268" fmla="*/ 20689 h 910624"/>
              <a:gd name="connsiteX303-9269" fmla="*/ 10923878 w 12198495"/>
              <a:gd name="connsiteY303-9270" fmla="*/ 5172 h 910624"/>
              <a:gd name="connsiteX304-9271" fmla="*/ 10931520 w 12198495"/>
              <a:gd name="connsiteY304-9272" fmla="*/ 265 h 91062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 ang="0">
                <a:pos x="connsiteX51-103" y="connsiteY51-104"/>
              </a:cxn>
              <a:cxn ang="0">
                <a:pos x="connsiteX52-105" y="connsiteY52-106"/>
              </a:cxn>
              <a:cxn ang="0">
                <a:pos x="connsiteX53-107" y="connsiteY53-108"/>
              </a:cxn>
              <a:cxn ang="0">
                <a:pos x="connsiteX54-109" y="connsiteY54-110"/>
              </a:cxn>
              <a:cxn ang="0">
                <a:pos x="connsiteX55-111" y="connsiteY55-112"/>
              </a:cxn>
              <a:cxn ang="0">
                <a:pos x="connsiteX56-113" y="connsiteY56-114"/>
              </a:cxn>
              <a:cxn ang="0">
                <a:pos x="connsiteX57-115" y="connsiteY57-116"/>
              </a:cxn>
              <a:cxn ang="0">
                <a:pos x="connsiteX58-117" y="connsiteY58-118"/>
              </a:cxn>
              <a:cxn ang="0">
                <a:pos x="connsiteX59-119" y="connsiteY59-120"/>
              </a:cxn>
              <a:cxn ang="0">
                <a:pos x="connsiteX60-121" y="connsiteY60-122"/>
              </a:cxn>
              <a:cxn ang="0">
                <a:pos x="connsiteX61-123" y="connsiteY61-124"/>
              </a:cxn>
              <a:cxn ang="0">
                <a:pos x="connsiteX62-125" y="connsiteY62-126"/>
              </a:cxn>
              <a:cxn ang="0">
                <a:pos x="connsiteX63-127" y="connsiteY63-128"/>
              </a:cxn>
              <a:cxn ang="0">
                <a:pos x="connsiteX64-129" y="connsiteY64-130"/>
              </a:cxn>
              <a:cxn ang="0">
                <a:pos x="connsiteX65-131" y="connsiteY65-132"/>
              </a:cxn>
              <a:cxn ang="0">
                <a:pos x="connsiteX66-133" y="connsiteY66-134"/>
              </a:cxn>
              <a:cxn ang="0">
                <a:pos x="connsiteX67-135" y="connsiteY67-136"/>
              </a:cxn>
              <a:cxn ang="0">
                <a:pos x="connsiteX68-137" y="connsiteY68-138"/>
              </a:cxn>
              <a:cxn ang="0">
                <a:pos x="connsiteX69-139" y="connsiteY69-140"/>
              </a:cxn>
              <a:cxn ang="0">
                <a:pos x="connsiteX70-141" y="connsiteY70-142"/>
              </a:cxn>
              <a:cxn ang="0">
                <a:pos x="connsiteX71-143" y="connsiteY71-144"/>
              </a:cxn>
              <a:cxn ang="0">
                <a:pos x="connsiteX72-145" y="connsiteY72-146"/>
              </a:cxn>
              <a:cxn ang="0">
                <a:pos x="connsiteX73-147" y="connsiteY73-148"/>
              </a:cxn>
              <a:cxn ang="0">
                <a:pos x="connsiteX74-149" y="connsiteY74-150"/>
              </a:cxn>
              <a:cxn ang="0">
                <a:pos x="connsiteX75-151" y="connsiteY75-152"/>
              </a:cxn>
              <a:cxn ang="0">
                <a:pos x="connsiteX76-153" y="connsiteY76-154"/>
              </a:cxn>
              <a:cxn ang="0">
                <a:pos x="connsiteX77-155" y="connsiteY77-156"/>
              </a:cxn>
              <a:cxn ang="0">
                <a:pos x="connsiteX78-157" y="connsiteY78-158"/>
              </a:cxn>
              <a:cxn ang="0">
                <a:pos x="connsiteX79-159" y="connsiteY79-160"/>
              </a:cxn>
              <a:cxn ang="0">
                <a:pos x="connsiteX80-161" y="connsiteY80-162"/>
              </a:cxn>
              <a:cxn ang="0">
                <a:pos x="connsiteX81-163" y="connsiteY81-164"/>
              </a:cxn>
              <a:cxn ang="0">
                <a:pos x="connsiteX82-165" y="connsiteY82-166"/>
              </a:cxn>
              <a:cxn ang="0">
                <a:pos x="connsiteX83-167" y="connsiteY83-168"/>
              </a:cxn>
              <a:cxn ang="0">
                <a:pos x="connsiteX84-169" y="connsiteY84-170"/>
              </a:cxn>
              <a:cxn ang="0">
                <a:pos x="connsiteX85-171" y="connsiteY85-172"/>
              </a:cxn>
              <a:cxn ang="0">
                <a:pos x="connsiteX86-173" y="connsiteY86-174"/>
              </a:cxn>
              <a:cxn ang="0">
                <a:pos x="connsiteX87-175" y="connsiteY87-176"/>
              </a:cxn>
              <a:cxn ang="0">
                <a:pos x="connsiteX88-177" y="connsiteY88-178"/>
              </a:cxn>
              <a:cxn ang="0">
                <a:pos x="connsiteX89-179" y="connsiteY89-180"/>
              </a:cxn>
              <a:cxn ang="0">
                <a:pos x="connsiteX90-181" y="connsiteY90-182"/>
              </a:cxn>
              <a:cxn ang="0">
                <a:pos x="connsiteX91-183" y="connsiteY91-184"/>
              </a:cxn>
              <a:cxn ang="0">
                <a:pos x="connsiteX92-185" y="connsiteY92-186"/>
              </a:cxn>
              <a:cxn ang="0">
                <a:pos x="connsiteX93-187" y="connsiteY93-188"/>
              </a:cxn>
              <a:cxn ang="0">
                <a:pos x="connsiteX94-189" y="connsiteY94-190"/>
              </a:cxn>
              <a:cxn ang="0">
                <a:pos x="connsiteX95-191" y="connsiteY95-192"/>
              </a:cxn>
              <a:cxn ang="0">
                <a:pos x="connsiteX96-193" y="connsiteY96-194"/>
              </a:cxn>
              <a:cxn ang="0">
                <a:pos x="connsiteX97-195" y="connsiteY97-196"/>
              </a:cxn>
              <a:cxn ang="0">
                <a:pos x="connsiteX98-197" y="connsiteY98-198"/>
              </a:cxn>
              <a:cxn ang="0">
                <a:pos x="connsiteX99-199" y="connsiteY99-200"/>
              </a:cxn>
              <a:cxn ang="0">
                <a:pos x="connsiteX100-201" y="connsiteY100-202"/>
              </a:cxn>
              <a:cxn ang="0">
                <a:pos x="connsiteX101-203" y="connsiteY101-204"/>
              </a:cxn>
              <a:cxn ang="0">
                <a:pos x="connsiteX102-205" y="connsiteY102-206"/>
              </a:cxn>
              <a:cxn ang="0">
                <a:pos x="connsiteX103-207" y="connsiteY103-208"/>
              </a:cxn>
              <a:cxn ang="0">
                <a:pos x="connsiteX104-209" y="connsiteY104-210"/>
              </a:cxn>
              <a:cxn ang="0">
                <a:pos x="connsiteX105-211" y="connsiteY105-212"/>
              </a:cxn>
              <a:cxn ang="0">
                <a:pos x="connsiteX106-213" y="connsiteY106-214"/>
              </a:cxn>
              <a:cxn ang="0">
                <a:pos x="connsiteX107-215" y="connsiteY107-216"/>
              </a:cxn>
              <a:cxn ang="0">
                <a:pos x="connsiteX108-217" y="connsiteY108-218"/>
              </a:cxn>
              <a:cxn ang="0">
                <a:pos x="connsiteX109-219" y="connsiteY109-220"/>
              </a:cxn>
              <a:cxn ang="0">
                <a:pos x="connsiteX110-221" y="connsiteY110-222"/>
              </a:cxn>
              <a:cxn ang="0">
                <a:pos x="connsiteX111-223" y="connsiteY111-224"/>
              </a:cxn>
              <a:cxn ang="0">
                <a:pos x="connsiteX112-225" y="connsiteY112-226"/>
              </a:cxn>
              <a:cxn ang="0">
                <a:pos x="connsiteX113-227" y="connsiteY113-228"/>
              </a:cxn>
              <a:cxn ang="0">
                <a:pos x="connsiteX114-229" y="connsiteY114-230"/>
              </a:cxn>
              <a:cxn ang="0">
                <a:pos x="connsiteX115-231" y="connsiteY115-232"/>
              </a:cxn>
              <a:cxn ang="0">
                <a:pos x="connsiteX116-233" y="connsiteY116-234"/>
              </a:cxn>
              <a:cxn ang="0">
                <a:pos x="connsiteX117-235" y="connsiteY117-236"/>
              </a:cxn>
              <a:cxn ang="0">
                <a:pos x="connsiteX118-237" y="connsiteY118-238"/>
              </a:cxn>
              <a:cxn ang="0">
                <a:pos x="connsiteX119-239" y="connsiteY119-240"/>
              </a:cxn>
              <a:cxn ang="0">
                <a:pos x="connsiteX120-241" y="connsiteY120-242"/>
              </a:cxn>
              <a:cxn ang="0">
                <a:pos x="connsiteX121-243" y="connsiteY121-244"/>
              </a:cxn>
              <a:cxn ang="0">
                <a:pos x="connsiteX122-245" y="connsiteY122-246"/>
              </a:cxn>
              <a:cxn ang="0">
                <a:pos x="connsiteX123-247" y="connsiteY123-248"/>
              </a:cxn>
              <a:cxn ang="0">
                <a:pos x="connsiteX124-249" y="connsiteY124-250"/>
              </a:cxn>
              <a:cxn ang="0">
                <a:pos x="connsiteX125-251" y="connsiteY125-252"/>
              </a:cxn>
              <a:cxn ang="0">
                <a:pos x="connsiteX126-253" y="connsiteY126-254"/>
              </a:cxn>
              <a:cxn ang="0">
                <a:pos x="connsiteX127-255" y="connsiteY127-256"/>
              </a:cxn>
              <a:cxn ang="0">
                <a:pos x="connsiteX128-257" y="connsiteY128-258"/>
              </a:cxn>
              <a:cxn ang="0">
                <a:pos x="connsiteX129-259" y="connsiteY129-260"/>
              </a:cxn>
              <a:cxn ang="0">
                <a:pos x="connsiteX130-261" y="connsiteY130-262"/>
              </a:cxn>
              <a:cxn ang="0">
                <a:pos x="connsiteX131-263" y="connsiteY131-264"/>
              </a:cxn>
              <a:cxn ang="0">
                <a:pos x="connsiteX132-265" y="connsiteY132-266"/>
              </a:cxn>
              <a:cxn ang="0">
                <a:pos x="connsiteX133-267" y="connsiteY133-268"/>
              </a:cxn>
              <a:cxn ang="0">
                <a:pos x="connsiteX134-269" y="connsiteY134-270"/>
              </a:cxn>
              <a:cxn ang="0">
                <a:pos x="connsiteX135-271" y="connsiteY135-272"/>
              </a:cxn>
              <a:cxn ang="0">
                <a:pos x="connsiteX136-273" y="connsiteY136-274"/>
              </a:cxn>
              <a:cxn ang="0">
                <a:pos x="connsiteX137-275" y="connsiteY137-276"/>
              </a:cxn>
              <a:cxn ang="0">
                <a:pos x="connsiteX138-277" y="connsiteY138-278"/>
              </a:cxn>
              <a:cxn ang="0">
                <a:pos x="connsiteX139-279" y="connsiteY139-280"/>
              </a:cxn>
              <a:cxn ang="0">
                <a:pos x="connsiteX140-281" y="connsiteY140-282"/>
              </a:cxn>
              <a:cxn ang="0">
                <a:pos x="connsiteX141-283" y="connsiteY141-284"/>
              </a:cxn>
              <a:cxn ang="0">
                <a:pos x="connsiteX142-285" y="connsiteY142-286"/>
              </a:cxn>
              <a:cxn ang="0">
                <a:pos x="connsiteX143-287" y="connsiteY143-288"/>
              </a:cxn>
              <a:cxn ang="0">
                <a:pos x="connsiteX144-289" y="connsiteY144-290"/>
              </a:cxn>
              <a:cxn ang="0">
                <a:pos x="connsiteX145-291" y="connsiteY145-292"/>
              </a:cxn>
              <a:cxn ang="0">
                <a:pos x="connsiteX146-293" y="connsiteY146-294"/>
              </a:cxn>
              <a:cxn ang="0">
                <a:pos x="connsiteX147-295" y="connsiteY147-296"/>
              </a:cxn>
              <a:cxn ang="0">
                <a:pos x="connsiteX148-297" y="connsiteY148-298"/>
              </a:cxn>
              <a:cxn ang="0">
                <a:pos x="connsiteX149-299" y="connsiteY149-300"/>
              </a:cxn>
              <a:cxn ang="0">
                <a:pos x="connsiteX150-301" y="connsiteY150-302"/>
              </a:cxn>
              <a:cxn ang="0">
                <a:pos x="connsiteX151-303" y="connsiteY151-304"/>
              </a:cxn>
              <a:cxn ang="0">
                <a:pos x="connsiteX152-305" y="connsiteY152-306"/>
              </a:cxn>
              <a:cxn ang="0">
                <a:pos x="connsiteX153-307" y="connsiteY153-308"/>
              </a:cxn>
              <a:cxn ang="0">
                <a:pos x="connsiteX154-309" y="connsiteY154-310"/>
              </a:cxn>
              <a:cxn ang="0">
                <a:pos x="connsiteX155-311" y="connsiteY155-312"/>
              </a:cxn>
              <a:cxn ang="0">
                <a:pos x="connsiteX156-313" y="connsiteY156-314"/>
              </a:cxn>
              <a:cxn ang="0">
                <a:pos x="connsiteX157-315" y="connsiteY157-316"/>
              </a:cxn>
              <a:cxn ang="0">
                <a:pos x="connsiteX158-317" y="connsiteY158-318"/>
              </a:cxn>
              <a:cxn ang="0">
                <a:pos x="connsiteX159-319" y="connsiteY159-320"/>
              </a:cxn>
              <a:cxn ang="0">
                <a:pos x="connsiteX160-321" y="connsiteY160-322"/>
              </a:cxn>
              <a:cxn ang="0">
                <a:pos x="connsiteX161-323" y="connsiteY161-324"/>
              </a:cxn>
              <a:cxn ang="0">
                <a:pos x="connsiteX162-325" y="connsiteY162-326"/>
              </a:cxn>
              <a:cxn ang="0">
                <a:pos x="connsiteX163-327" y="connsiteY163-328"/>
              </a:cxn>
              <a:cxn ang="0">
                <a:pos x="connsiteX164-329" y="connsiteY164-330"/>
              </a:cxn>
              <a:cxn ang="0">
                <a:pos x="connsiteX165-331" y="connsiteY165-332"/>
              </a:cxn>
              <a:cxn ang="0">
                <a:pos x="connsiteX166-333" y="connsiteY166-334"/>
              </a:cxn>
              <a:cxn ang="0">
                <a:pos x="connsiteX167-335" y="connsiteY167-336"/>
              </a:cxn>
              <a:cxn ang="0">
                <a:pos x="connsiteX168-337" y="connsiteY168-338"/>
              </a:cxn>
              <a:cxn ang="0">
                <a:pos x="connsiteX169-339" y="connsiteY169-340"/>
              </a:cxn>
              <a:cxn ang="0">
                <a:pos x="connsiteX170-341" y="connsiteY170-342"/>
              </a:cxn>
              <a:cxn ang="0">
                <a:pos x="connsiteX171-343" y="connsiteY171-344"/>
              </a:cxn>
              <a:cxn ang="0">
                <a:pos x="connsiteX172-345" y="connsiteY172-346"/>
              </a:cxn>
              <a:cxn ang="0">
                <a:pos x="connsiteX173-347" y="connsiteY173-348"/>
              </a:cxn>
              <a:cxn ang="0">
                <a:pos x="connsiteX174-349" y="connsiteY174-350"/>
              </a:cxn>
              <a:cxn ang="0">
                <a:pos x="connsiteX175-351" y="connsiteY175-352"/>
              </a:cxn>
              <a:cxn ang="0">
                <a:pos x="connsiteX176-353" y="connsiteY176-354"/>
              </a:cxn>
              <a:cxn ang="0">
                <a:pos x="connsiteX177-355" y="connsiteY177-356"/>
              </a:cxn>
              <a:cxn ang="0">
                <a:pos x="connsiteX178-357" y="connsiteY178-358"/>
              </a:cxn>
              <a:cxn ang="0">
                <a:pos x="connsiteX179-359" y="connsiteY179-360"/>
              </a:cxn>
              <a:cxn ang="0">
                <a:pos x="connsiteX180-361" y="connsiteY180-362"/>
              </a:cxn>
              <a:cxn ang="0">
                <a:pos x="connsiteX181-363" y="connsiteY181-364"/>
              </a:cxn>
              <a:cxn ang="0">
                <a:pos x="connsiteX182-365" y="connsiteY182-366"/>
              </a:cxn>
              <a:cxn ang="0">
                <a:pos x="connsiteX183-367" y="connsiteY183-368"/>
              </a:cxn>
              <a:cxn ang="0">
                <a:pos x="connsiteX184-369" y="connsiteY184-370"/>
              </a:cxn>
              <a:cxn ang="0">
                <a:pos x="connsiteX185-371" y="connsiteY185-372"/>
              </a:cxn>
              <a:cxn ang="0">
                <a:pos x="connsiteX186-373" y="connsiteY186-374"/>
              </a:cxn>
              <a:cxn ang="0">
                <a:pos x="connsiteX187-375" y="connsiteY187-376"/>
              </a:cxn>
              <a:cxn ang="0">
                <a:pos x="connsiteX188-377" y="connsiteY188-378"/>
              </a:cxn>
              <a:cxn ang="0">
                <a:pos x="connsiteX189-379" y="connsiteY189-380"/>
              </a:cxn>
              <a:cxn ang="0">
                <a:pos x="connsiteX190-381" y="connsiteY190-382"/>
              </a:cxn>
              <a:cxn ang="0">
                <a:pos x="connsiteX191-383" y="connsiteY191-384"/>
              </a:cxn>
              <a:cxn ang="0">
                <a:pos x="connsiteX192-385" y="connsiteY192-386"/>
              </a:cxn>
              <a:cxn ang="0">
                <a:pos x="connsiteX193-387" y="connsiteY193-388"/>
              </a:cxn>
              <a:cxn ang="0">
                <a:pos x="connsiteX194-389" y="connsiteY194-390"/>
              </a:cxn>
              <a:cxn ang="0">
                <a:pos x="connsiteX195-391" y="connsiteY195-392"/>
              </a:cxn>
              <a:cxn ang="0">
                <a:pos x="connsiteX196-393" y="connsiteY196-394"/>
              </a:cxn>
              <a:cxn ang="0">
                <a:pos x="connsiteX197-395" y="connsiteY197-396"/>
              </a:cxn>
              <a:cxn ang="0">
                <a:pos x="connsiteX198-397" y="connsiteY198-398"/>
              </a:cxn>
              <a:cxn ang="0">
                <a:pos x="connsiteX199-399" y="connsiteY199-400"/>
              </a:cxn>
              <a:cxn ang="0">
                <a:pos x="connsiteX200-401" y="connsiteY200-402"/>
              </a:cxn>
              <a:cxn ang="0">
                <a:pos x="connsiteX201-403" y="connsiteY201-404"/>
              </a:cxn>
              <a:cxn ang="0">
                <a:pos x="connsiteX202-405" y="connsiteY202-406"/>
              </a:cxn>
              <a:cxn ang="0">
                <a:pos x="connsiteX203-407" y="connsiteY203-408"/>
              </a:cxn>
              <a:cxn ang="0">
                <a:pos x="connsiteX204-409" y="connsiteY204-410"/>
              </a:cxn>
              <a:cxn ang="0">
                <a:pos x="connsiteX205-411" y="connsiteY205-412"/>
              </a:cxn>
              <a:cxn ang="0">
                <a:pos x="connsiteX206-413" y="connsiteY206-414"/>
              </a:cxn>
              <a:cxn ang="0">
                <a:pos x="connsiteX207-415" y="connsiteY207-416"/>
              </a:cxn>
              <a:cxn ang="0">
                <a:pos x="connsiteX208-417" y="connsiteY208-418"/>
              </a:cxn>
              <a:cxn ang="0">
                <a:pos x="connsiteX209-419" y="connsiteY209-420"/>
              </a:cxn>
              <a:cxn ang="0">
                <a:pos x="connsiteX210-421" y="connsiteY210-422"/>
              </a:cxn>
              <a:cxn ang="0">
                <a:pos x="connsiteX211-423" y="connsiteY211-424"/>
              </a:cxn>
              <a:cxn ang="0">
                <a:pos x="connsiteX212-425" y="connsiteY212-426"/>
              </a:cxn>
              <a:cxn ang="0">
                <a:pos x="connsiteX213-427" y="connsiteY213-428"/>
              </a:cxn>
              <a:cxn ang="0">
                <a:pos x="connsiteX214-429" y="connsiteY214-430"/>
              </a:cxn>
              <a:cxn ang="0">
                <a:pos x="connsiteX215-431" y="connsiteY215-432"/>
              </a:cxn>
              <a:cxn ang="0">
                <a:pos x="connsiteX216-433" y="connsiteY216-434"/>
              </a:cxn>
              <a:cxn ang="0">
                <a:pos x="connsiteX217-435" y="connsiteY217-436"/>
              </a:cxn>
              <a:cxn ang="0">
                <a:pos x="connsiteX218-437" y="connsiteY218-438"/>
              </a:cxn>
              <a:cxn ang="0">
                <a:pos x="connsiteX219-439" y="connsiteY219-440"/>
              </a:cxn>
              <a:cxn ang="0">
                <a:pos x="connsiteX220-441" y="connsiteY220-442"/>
              </a:cxn>
              <a:cxn ang="0">
                <a:pos x="connsiteX221-443" y="connsiteY221-444"/>
              </a:cxn>
              <a:cxn ang="0">
                <a:pos x="connsiteX222-445" y="connsiteY222-446"/>
              </a:cxn>
              <a:cxn ang="0">
                <a:pos x="connsiteX223-447" y="connsiteY223-448"/>
              </a:cxn>
              <a:cxn ang="0">
                <a:pos x="connsiteX224-449" y="connsiteY224-450"/>
              </a:cxn>
              <a:cxn ang="0">
                <a:pos x="connsiteX225-451" y="connsiteY225-452"/>
              </a:cxn>
              <a:cxn ang="0">
                <a:pos x="connsiteX226-453" y="connsiteY226-454"/>
              </a:cxn>
              <a:cxn ang="0">
                <a:pos x="connsiteX227-455" y="connsiteY227-456"/>
              </a:cxn>
              <a:cxn ang="0">
                <a:pos x="connsiteX228-457" y="connsiteY228-458"/>
              </a:cxn>
              <a:cxn ang="0">
                <a:pos x="connsiteX229-459" y="connsiteY229-460"/>
              </a:cxn>
              <a:cxn ang="0">
                <a:pos x="connsiteX230-461" y="connsiteY230-462"/>
              </a:cxn>
              <a:cxn ang="0">
                <a:pos x="connsiteX231-463" y="connsiteY231-464"/>
              </a:cxn>
              <a:cxn ang="0">
                <a:pos x="connsiteX232-465" y="connsiteY232-466"/>
              </a:cxn>
              <a:cxn ang="0">
                <a:pos x="connsiteX233-467" y="connsiteY233-468"/>
              </a:cxn>
              <a:cxn ang="0">
                <a:pos x="connsiteX234-469" y="connsiteY234-470"/>
              </a:cxn>
              <a:cxn ang="0">
                <a:pos x="connsiteX235-471" y="connsiteY235-472"/>
              </a:cxn>
              <a:cxn ang="0">
                <a:pos x="connsiteX236-473" y="connsiteY236-474"/>
              </a:cxn>
              <a:cxn ang="0">
                <a:pos x="connsiteX237-475" y="connsiteY237-476"/>
              </a:cxn>
              <a:cxn ang="0">
                <a:pos x="connsiteX238-477" y="connsiteY238-478"/>
              </a:cxn>
              <a:cxn ang="0">
                <a:pos x="connsiteX239-479" y="connsiteY239-480"/>
              </a:cxn>
              <a:cxn ang="0">
                <a:pos x="connsiteX240-481" y="connsiteY240-482"/>
              </a:cxn>
              <a:cxn ang="0">
                <a:pos x="connsiteX241-483" y="connsiteY241-484"/>
              </a:cxn>
              <a:cxn ang="0">
                <a:pos x="connsiteX242-485" y="connsiteY242-486"/>
              </a:cxn>
              <a:cxn ang="0">
                <a:pos x="connsiteX243-487" y="connsiteY243-488"/>
              </a:cxn>
              <a:cxn ang="0">
                <a:pos x="connsiteX244-489" y="connsiteY244-490"/>
              </a:cxn>
              <a:cxn ang="0">
                <a:pos x="connsiteX245-491" y="connsiteY245-492"/>
              </a:cxn>
              <a:cxn ang="0">
                <a:pos x="connsiteX246-493" y="connsiteY246-494"/>
              </a:cxn>
              <a:cxn ang="0">
                <a:pos x="connsiteX247-495" y="connsiteY247-496"/>
              </a:cxn>
              <a:cxn ang="0">
                <a:pos x="connsiteX248-497" y="connsiteY248-498"/>
              </a:cxn>
              <a:cxn ang="0">
                <a:pos x="connsiteX249-499" y="connsiteY249-500"/>
              </a:cxn>
              <a:cxn ang="0">
                <a:pos x="connsiteX250-501" y="connsiteY250-502"/>
              </a:cxn>
              <a:cxn ang="0">
                <a:pos x="connsiteX251-503" y="connsiteY251-504"/>
              </a:cxn>
              <a:cxn ang="0">
                <a:pos x="connsiteX252-505" y="connsiteY252-506"/>
              </a:cxn>
              <a:cxn ang="0">
                <a:pos x="connsiteX253-507" y="connsiteY253-508"/>
              </a:cxn>
              <a:cxn ang="0">
                <a:pos x="connsiteX254-509" y="connsiteY254-510"/>
              </a:cxn>
              <a:cxn ang="0">
                <a:pos x="connsiteX255-511" y="connsiteY255-512"/>
              </a:cxn>
              <a:cxn ang="0">
                <a:pos x="connsiteX256-513" y="connsiteY256-514"/>
              </a:cxn>
              <a:cxn ang="0">
                <a:pos x="connsiteX257-515" y="connsiteY257-516"/>
              </a:cxn>
              <a:cxn ang="0">
                <a:pos x="connsiteX258-517" y="connsiteY258-518"/>
              </a:cxn>
              <a:cxn ang="0">
                <a:pos x="connsiteX259-519" y="connsiteY259-520"/>
              </a:cxn>
              <a:cxn ang="0">
                <a:pos x="connsiteX260-521" y="connsiteY260-522"/>
              </a:cxn>
              <a:cxn ang="0">
                <a:pos x="connsiteX261-523" y="connsiteY261-524"/>
              </a:cxn>
              <a:cxn ang="0">
                <a:pos x="connsiteX262-525" y="connsiteY262-526"/>
              </a:cxn>
              <a:cxn ang="0">
                <a:pos x="connsiteX263-527" y="connsiteY263-528"/>
              </a:cxn>
              <a:cxn ang="0">
                <a:pos x="connsiteX264-529" y="connsiteY264-530"/>
              </a:cxn>
              <a:cxn ang="0">
                <a:pos x="connsiteX265-531" y="connsiteY265-532"/>
              </a:cxn>
              <a:cxn ang="0">
                <a:pos x="connsiteX266-533" y="connsiteY266-534"/>
              </a:cxn>
              <a:cxn ang="0">
                <a:pos x="connsiteX267-535" y="connsiteY267-536"/>
              </a:cxn>
              <a:cxn ang="0">
                <a:pos x="connsiteX268-537" y="connsiteY268-538"/>
              </a:cxn>
              <a:cxn ang="0">
                <a:pos x="connsiteX269-539" y="connsiteY269-540"/>
              </a:cxn>
              <a:cxn ang="0">
                <a:pos x="connsiteX270-541" y="connsiteY270-542"/>
              </a:cxn>
              <a:cxn ang="0">
                <a:pos x="connsiteX271-543" y="connsiteY271-544"/>
              </a:cxn>
              <a:cxn ang="0">
                <a:pos x="connsiteX272-545" y="connsiteY272-546"/>
              </a:cxn>
              <a:cxn ang="0">
                <a:pos x="connsiteX273-547" y="connsiteY273-548"/>
              </a:cxn>
              <a:cxn ang="0">
                <a:pos x="connsiteX274-549" y="connsiteY274-550"/>
              </a:cxn>
              <a:cxn ang="0">
                <a:pos x="connsiteX275-551" y="connsiteY275-552"/>
              </a:cxn>
              <a:cxn ang="0">
                <a:pos x="connsiteX276-553" y="connsiteY276-554"/>
              </a:cxn>
              <a:cxn ang="0">
                <a:pos x="connsiteX277-555" y="connsiteY277-556"/>
              </a:cxn>
              <a:cxn ang="0">
                <a:pos x="connsiteX278-557" y="connsiteY278-558"/>
              </a:cxn>
              <a:cxn ang="0">
                <a:pos x="connsiteX279-559" y="connsiteY279-560"/>
              </a:cxn>
              <a:cxn ang="0">
                <a:pos x="connsiteX280-561" y="connsiteY280-562"/>
              </a:cxn>
              <a:cxn ang="0">
                <a:pos x="connsiteX281-563" y="connsiteY281-564"/>
              </a:cxn>
              <a:cxn ang="0">
                <a:pos x="connsiteX282-565" y="connsiteY282-566"/>
              </a:cxn>
              <a:cxn ang="0">
                <a:pos x="connsiteX283-567" y="connsiteY283-568"/>
              </a:cxn>
              <a:cxn ang="0">
                <a:pos x="connsiteX284-569" y="connsiteY284-570"/>
              </a:cxn>
              <a:cxn ang="0">
                <a:pos x="connsiteX285-571" y="connsiteY285-572"/>
              </a:cxn>
              <a:cxn ang="0">
                <a:pos x="connsiteX286-573" y="connsiteY286-574"/>
              </a:cxn>
              <a:cxn ang="0">
                <a:pos x="connsiteX287-575" y="connsiteY287-576"/>
              </a:cxn>
              <a:cxn ang="0">
                <a:pos x="connsiteX288-577" y="connsiteY288-578"/>
              </a:cxn>
              <a:cxn ang="0">
                <a:pos x="connsiteX289-579" y="connsiteY289-580"/>
              </a:cxn>
              <a:cxn ang="0">
                <a:pos x="connsiteX290-581" y="connsiteY290-582"/>
              </a:cxn>
              <a:cxn ang="0">
                <a:pos x="connsiteX291-583" y="connsiteY291-584"/>
              </a:cxn>
              <a:cxn ang="0">
                <a:pos x="connsiteX292-585" y="connsiteY292-586"/>
              </a:cxn>
              <a:cxn ang="0">
                <a:pos x="connsiteX293-587" y="connsiteY293-588"/>
              </a:cxn>
              <a:cxn ang="0">
                <a:pos x="connsiteX294-589" y="connsiteY294-590"/>
              </a:cxn>
              <a:cxn ang="0">
                <a:pos x="connsiteX295-591" y="connsiteY295-592"/>
              </a:cxn>
              <a:cxn ang="0">
                <a:pos x="connsiteX296-593" y="connsiteY296-594"/>
              </a:cxn>
              <a:cxn ang="0">
                <a:pos x="connsiteX297-595" y="connsiteY297-596"/>
              </a:cxn>
              <a:cxn ang="0">
                <a:pos x="connsiteX298-597" y="connsiteY298-598"/>
              </a:cxn>
              <a:cxn ang="0">
                <a:pos x="connsiteX299-599" y="connsiteY299-600"/>
              </a:cxn>
              <a:cxn ang="0">
                <a:pos x="connsiteX300-601" y="connsiteY300-602"/>
              </a:cxn>
              <a:cxn ang="0">
                <a:pos x="connsiteX301-603" y="connsiteY301-604"/>
              </a:cxn>
              <a:cxn ang="0">
                <a:pos x="connsiteX302-605" y="connsiteY302-606"/>
              </a:cxn>
              <a:cxn ang="0">
                <a:pos x="connsiteX303-607" y="connsiteY303-608"/>
              </a:cxn>
              <a:cxn ang="0">
                <a:pos x="connsiteX304-609" y="connsiteY304-610"/>
              </a:cxn>
            </a:cxnLst>
            <a:rect l="l" t="t" r="r" b="b"/>
            <a:pathLst>
              <a:path w="12198495" h="910624">
                <a:moveTo>
                  <a:pt x="11634616" y="695510"/>
                </a:moveTo>
                <a:cubicBezTo>
                  <a:pt x="11632139" y="695346"/>
                  <a:pt x="11629896" y="696047"/>
                  <a:pt x="11628681" y="699880"/>
                </a:cubicBezTo>
                <a:cubicBezTo>
                  <a:pt x="11626064" y="708293"/>
                  <a:pt x="11623634" y="717640"/>
                  <a:pt x="11627185" y="725492"/>
                </a:cubicBezTo>
                <a:cubicBezTo>
                  <a:pt x="11629616" y="730913"/>
                  <a:pt x="11638402" y="728857"/>
                  <a:pt x="11644384" y="729979"/>
                </a:cubicBezTo>
                <a:cubicBezTo>
                  <a:pt x="11646815" y="730539"/>
                  <a:pt x="11649432" y="730539"/>
                  <a:pt x="11651863" y="730913"/>
                </a:cubicBezTo>
                <a:cubicBezTo>
                  <a:pt x="11663267" y="732409"/>
                  <a:pt x="11664014" y="731848"/>
                  <a:pt x="11663080" y="719883"/>
                </a:cubicBezTo>
                <a:cubicBezTo>
                  <a:pt x="11662893" y="718388"/>
                  <a:pt x="11662706" y="716705"/>
                  <a:pt x="11662519" y="715209"/>
                </a:cubicBezTo>
                <a:cubicBezTo>
                  <a:pt x="11659154" y="695954"/>
                  <a:pt x="11663267" y="698197"/>
                  <a:pt x="11641954" y="696328"/>
                </a:cubicBezTo>
                <a:cubicBezTo>
                  <a:pt x="11639804" y="696702"/>
                  <a:pt x="11637093" y="695673"/>
                  <a:pt x="11634616" y="695510"/>
                </a:cubicBezTo>
                <a:close/>
                <a:moveTo>
                  <a:pt x="11559135" y="473903"/>
                </a:moveTo>
                <a:cubicBezTo>
                  <a:pt x="11557873" y="474511"/>
                  <a:pt x="11556611" y="475539"/>
                  <a:pt x="11555396" y="476100"/>
                </a:cubicBezTo>
                <a:cubicBezTo>
                  <a:pt x="11551096" y="477970"/>
                  <a:pt x="11547170" y="480961"/>
                  <a:pt x="11542684" y="481895"/>
                </a:cubicBezTo>
                <a:cubicBezTo>
                  <a:pt x="11529784" y="484513"/>
                  <a:pt x="11526606" y="494047"/>
                  <a:pt x="11525110" y="505078"/>
                </a:cubicBezTo>
                <a:cubicBezTo>
                  <a:pt x="11524736" y="508443"/>
                  <a:pt x="11524363" y="511994"/>
                  <a:pt x="11524736" y="515360"/>
                </a:cubicBezTo>
                <a:cubicBezTo>
                  <a:pt x="11526045" y="529194"/>
                  <a:pt x="11523428" y="542654"/>
                  <a:pt x="11519876" y="555928"/>
                </a:cubicBezTo>
                <a:cubicBezTo>
                  <a:pt x="11515576" y="572005"/>
                  <a:pt x="11511276" y="587896"/>
                  <a:pt x="11506976" y="603787"/>
                </a:cubicBezTo>
                <a:cubicBezTo>
                  <a:pt x="11504920" y="612013"/>
                  <a:pt x="11501742" y="620426"/>
                  <a:pt x="11503611" y="628652"/>
                </a:cubicBezTo>
                <a:cubicBezTo>
                  <a:pt x="11507537" y="645664"/>
                  <a:pt x="11503611" y="661368"/>
                  <a:pt x="11498190" y="677072"/>
                </a:cubicBezTo>
                <a:cubicBezTo>
                  <a:pt x="11495386" y="684924"/>
                  <a:pt x="11494076" y="693336"/>
                  <a:pt x="11491646" y="701375"/>
                </a:cubicBezTo>
                <a:cubicBezTo>
                  <a:pt x="11488842" y="709788"/>
                  <a:pt x="11490525" y="713527"/>
                  <a:pt x="11500246" y="714275"/>
                </a:cubicBezTo>
                <a:cubicBezTo>
                  <a:pt x="11526606" y="716518"/>
                  <a:pt x="11552779" y="719696"/>
                  <a:pt x="11579139" y="722314"/>
                </a:cubicBezTo>
                <a:cubicBezTo>
                  <a:pt x="11601199" y="724557"/>
                  <a:pt x="11601012" y="724370"/>
                  <a:pt x="11601573" y="701188"/>
                </a:cubicBezTo>
                <a:cubicBezTo>
                  <a:pt x="11601760" y="693336"/>
                  <a:pt x="11599330" y="688476"/>
                  <a:pt x="11592039" y="685298"/>
                </a:cubicBezTo>
                <a:cubicBezTo>
                  <a:pt x="11576896" y="678567"/>
                  <a:pt x="11570540" y="667163"/>
                  <a:pt x="11574652" y="650525"/>
                </a:cubicBezTo>
                <a:cubicBezTo>
                  <a:pt x="11575213" y="648468"/>
                  <a:pt x="11575026" y="646225"/>
                  <a:pt x="11575400" y="643234"/>
                </a:cubicBezTo>
                <a:cubicBezTo>
                  <a:pt x="11574278" y="640990"/>
                  <a:pt x="11578204" y="635756"/>
                  <a:pt x="11572035" y="635008"/>
                </a:cubicBezTo>
                <a:cubicBezTo>
                  <a:pt x="11567174" y="634447"/>
                  <a:pt x="11561566" y="634073"/>
                  <a:pt x="11560257" y="640990"/>
                </a:cubicBezTo>
                <a:cubicBezTo>
                  <a:pt x="11558948" y="647347"/>
                  <a:pt x="11555396" y="645477"/>
                  <a:pt x="11552218" y="643047"/>
                </a:cubicBezTo>
                <a:cubicBezTo>
                  <a:pt x="11548292" y="640055"/>
                  <a:pt x="11546610" y="635756"/>
                  <a:pt x="11546797" y="630708"/>
                </a:cubicBezTo>
                <a:cubicBezTo>
                  <a:pt x="11547170" y="621921"/>
                  <a:pt x="11546984" y="613135"/>
                  <a:pt x="11548105" y="604535"/>
                </a:cubicBezTo>
                <a:cubicBezTo>
                  <a:pt x="11552966" y="563780"/>
                  <a:pt x="11558200" y="523025"/>
                  <a:pt x="11563248" y="482269"/>
                </a:cubicBezTo>
                <a:cubicBezTo>
                  <a:pt x="11563622" y="479465"/>
                  <a:pt x="11564931" y="476100"/>
                  <a:pt x="11562874" y="474230"/>
                </a:cubicBezTo>
                <a:cubicBezTo>
                  <a:pt x="11561659" y="473109"/>
                  <a:pt x="11560397" y="473296"/>
                  <a:pt x="11559135" y="473903"/>
                </a:cubicBezTo>
                <a:close/>
                <a:moveTo>
                  <a:pt x="11566614" y="432915"/>
                </a:moveTo>
                <a:cubicBezTo>
                  <a:pt x="11549788" y="443384"/>
                  <a:pt x="11530345" y="452170"/>
                  <a:pt x="11534832" y="477783"/>
                </a:cubicBezTo>
                <a:cubicBezTo>
                  <a:pt x="11561192" y="472361"/>
                  <a:pt x="11572222" y="456657"/>
                  <a:pt x="11566614" y="432915"/>
                </a:cubicBezTo>
                <a:close/>
                <a:moveTo>
                  <a:pt x="11397236" y="427493"/>
                </a:moveTo>
                <a:cubicBezTo>
                  <a:pt x="11402097" y="437214"/>
                  <a:pt x="11408454" y="445066"/>
                  <a:pt x="11415558" y="452544"/>
                </a:cubicBezTo>
                <a:cubicBezTo>
                  <a:pt x="11439300" y="477222"/>
                  <a:pt x="11467904" y="490121"/>
                  <a:pt x="11502676" y="486756"/>
                </a:cubicBezTo>
                <a:cubicBezTo>
                  <a:pt x="11506790" y="486383"/>
                  <a:pt x="11511276" y="486756"/>
                  <a:pt x="11513333" y="482269"/>
                </a:cubicBezTo>
                <a:cubicBezTo>
                  <a:pt x="11516324" y="475539"/>
                  <a:pt x="11518941" y="468622"/>
                  <a:pt x="11520063" y="459835"/>
                </a:cubicBezTo>
                <a:cubicBezTo>
                  <a:pt x="11471456" y="476287"/>
                  <a:pt x="11431448" y="463014"/>
                  <a:pt x="11397236" y="427493"/>
                </a:cubicBezTo>
                <a:close/>
                <a:moveTo>
                  <a:pt x="10946687" y="423941"/>
                </a:moveTo>
                <a:cubicBezTo>
                  <a:pt x="10944069" y="423754"/>
                  <a:pt x="10943508" y="426558"/>
                  <a:pt x="10942386" y="428241"/>
                </a:cubicBezTo>
                <a:cubicBezTo>
                  <a:pt x="10927430" y="452358"/>
                  <a:pt x="10912661" y="476474"/>
                  <a:pt x="10897893" y="500778"/>
                </a:cubicBezTo>
                <a:cubicBezTo>
                  <a:pt x="10892284" y="509938"/>
                  <a:pt x="10888919" y="520034"/>
                  <a:pt x="10888732" y="530876"/>
                </a:cubicBezTo>
                <a:cubicBezTo>
                  <a:pt x="10888545" y="543963"/>
                  <a:pt x="10884245" y="554806"/>
                  <a:pt x="10876394" y="565275"/>
                </a:cubicBezTo>
                <a:cubicBezTo>
                  <a:pt x="10855268" y="592944"/>
                  <a:pt x="10844612" y="624913"/>
                  <a:pt x="10840686" y="659311"/>
                </a:cubicBezTo>
                <a:cubicBezTo>
                  <a:pt x="10842742" y="666042"/>
                  <a:pt x="10839938" y="672772"/>
                  <a:pt x="10840312" y="679689"/>
                </a:cubicBezTo>
                <a:cubicBezTo>
                  <a:pt x="10840499" y="685298"/>
                  <a:pt x="10842555" y="687541"/>
                  <a:pt x="10848164" y="687167"/>
                </a:cubicBezTo>
                <a:cubicBezTo>
                  <a:pt x="10854333" y="686606"/>
                  <a:pt x="10860690" y="686793"/>
                  <a:pt x="10866859" y="686606"/>
                </a:cubicBezTo>
                <a:cubicBezTo>
                  <a:pt x="10914531" y="685672"/>
                  <a:pt x="10962016" y="685484"/>
                  <a:pt x="11009689" y="686606"/>
                </a:cubicBezTo>
                <a:cubicBezTo>
                  <a:pt x="11022775" y="686980"/>
                  <a:pt x="11035862" y="686606"/>
                  <a:pt x="11048948" y="686980"/>
                </a:cubicBezTo>
                <a:cubicBezTo>
                  <a:pt x="11052874" y="686980"/>
                  <a:pt x="11054557" y="684924"/>
                  <a:pt x="11054931" y="681559"/>
                </a:cubicBezTo>
                <a:cubicBezTo>
                  <a:pt x="11044274" y="642486"/>
                  <a:pt x="11025954" y="607339"/>
                  <a:pt x="10998846" y="577240"/>
                </a:cubicBezTo>
                <a:cubicBezTo>
                  <a:pt x="10990433" y="568080"/>
                  <a:pt x="10984824" y="557984"/>
                  <a:pt x="10985572" y="545459"/>
                </a:cubicBezTo>
                <a:cubicBezTo>
                  <a:pt x="10986133" y="534615"/>
                  <a:pt x="10984077" y="524333"/>
                  <a:pt x="10981272" y="514051"/>
                </a:cubicBezTo>
                <a:cubicBezTo>
                  <a:pt x="10973420" y="484700"/>
                  <a:pt x="10962203" y="456844"/>
                  <a:pt x="10950238" y="428989"/>
                </a:cubicBezTo>
                <a:cubicBezTo>
                  <a:pt x="10949491" y="427119"/>
                  <a:pt x="10949117" y="424315"/>
                  <a:pt x="10946687" y="423941"/>
                </a:cubicBezTo>
                <a:close/>
                <a:moveTo>
                  <a:pt x="11552779" y="389729"/>
                </a:moveTo>
                <a:cubicBezTo>
                  <a:pt x="11549414" y="389168"/>
                  <a:pt x="11549227" y="391411"/>
                  <a:pt x="11548853" y="393468"/>
                </a:cubicBezTo>
                <a:cubicBezTo>
                  <a:pt x="11546236" y="407863"/>
                  <a:pt x="11543806" y="422259"/>
                  <a:pt x="11541375" y="436654"/>
                </a:cubicBezTo>
                <a:cubicBezTo>
                  <a:pt x="11541001" y="438523"/>
                  <a:pt x="11540254" y="441327"/>
                  <a:pt x="11544180" y="440579"/>
                </a:cubicBezTo>
                <a:cubicBezTo>
                  <a:pt x="11554462" y="438710"/>
                  <a:pt x="11569604" y="421137"/>
                  <a:pt x="11569604" y="410854"/>
                </a:cubicBezTo>
                <a:cubicBezTo>
                  <a:pt x="11569604" y="401507"/>
                  <a:pt x="11561566" y="391599"/>
                  <a:pt x="11552779" y="389729"/>
                </a:cubicBezTo>
                <a:close/>
                <a:moveTo>
                  <a:pt x="10553296" y="389238"/>
                </a:moveTo>
                <a:cubicBezTo>
                  <a:pt x="10551707" y="388701"/>
                  <a:pt x="10549604" y="389729"/>
                  <a:pt x="10546613" y="392159"/>
                </a:cubicBezTo>
                <a:cubicBezTo>
                  <a:pt x="10529601" y="405807"/>
                  <a:pt x="10511840" y="418706"/>
                  <a:pt x="10495015" y="432540"/>
                </a:cubicBezTo>
                <a:cubicBezTo>
                  <a:pt x="10466224" y="456283"/>
                  <a:pt x="10439678" y="482083"/>
                  <a:pt x="10419487" y="513677"/>
                </a:cubicBezTo>
                <a:cubicBezTo>
                  <a:pt x="10412757" y="524520"/>
                  <a:pt x="10407709" y="535737"/>
                  <a:pt x="10408831" y="548824"/>
                </a:cubicBezTo>
                <a:cubicBezTo>
                  <a:pt x="10409204" y="554058"/>
                  <a:pt x="10408270" y="559480"/>
                  <a:pt x="10406027" y="564341"/>
                </a:cubicBezTo>
                <a:cubicBezTo>
                  <a:pt x="10392566" y="594066"/>
                  <a:pt x="10391818" y="625286"/>
                  <a:pt x="10395183" y="656881"/>
                </a:cubicBezTo>
                <a:cubicBezTo>
                  <a:pt x="10396679" y="671837"/>
                  <a:pt x="10400792" y="686606"/>
                  <a:pt x="10400605" y="701375"/>
                </a:cubicBezTo>
                <a:cubicBezTo>
                  <a:pt x="10400605" y="711470"/>
                  <a:pt x="10403970" y="711470"/>
                  <a:pt x="10411448" y="710910"/>
                </a:cubicBezTo>
                <a:lnTo>
                  <a:pt x="10487911" y="705488"/>
                </a:lnTo>
                <a:cubicBezTo>
                  <a:pt x="10552408" y="700254"/>
                  <a:pt x="10617093" y="696328"/>
                  <a:pt x="10681778" y="693336"/>
                </a:cubicBezTo>
                <a:cubicBezTo>
                  <a:pt x="10690191" y="692963"/>
                  <a:pt x="10694864" y="689598"/>
                  <a:pt x="10697669" y="681933"/>
                </a:cubicBezTo>
                <a:cubicBezTo>
                  <a:pt x="10683835" y="679315"/>
                  <a:pt x="10683461" y="679128"/>
                  <a:pt x="10679348" y="672585"/>
                </a:cubicBezTo>
                <a:cubicBezTo>
                  <a:pt x="10652614" y="629586"/>
                  <a:pt x="10622702" y="588831"/>
                  <a:pt x="10589238" y="551067"/>
                </a:cubicBezTo>
                <a:cubicBezTo>
                  <a:pt x="10570730" y="530129"/>
                  <a:pt x="10561195" y="508629"/>
                  <a:pt x="10563812" y="480213"/>
                </a:cubicBezTo>
                <a:cubicBezTo>
                  <a:pt x="10566430" y="451984"/>
                  <a:pt x="10563252" y="423567"/>
                  <a:pt x="10556895" y="395711"/>
                </a:cubicBezTo>
                <a:cubicBezTo>
                  <a:pt x="10555961" y="391879"/>
                  <a:pt x="10554886" y="389776"/>
                  <a:pt x="10553296" y="389238"/>
                </a:cubicBezTo>
                <a:close/>
                <a:moveTo>
                  <a:pt x="10641210" y="347478"/>
                </a:moveTo>
                <a:cubicBezTo>
                  <a:pt x="10635788" y="344487"/>
                  <a:pt x="10634293" y="346356"/>
                  <a:pt x="10632984" y="351404"/>
                </a:cubicBezTo>
                <a:cubicBezTo>
                  <a:pt x="10631302" y="357948"/>
                  <a:pt x="10630741" y="364678"/>
                  <a:pt x="10627562" y="370847"/>
                </a:cubicBezTo>
                <a:cubicBezTo>
                  <a:pt x="10626441" y="375521"/>
                  <a:pt x="10625319" y="380008"/>
                  <a:pt x="10624197" y="384494"/>
                </a:cubicBezTo>
                <a:cubicBezTo>
                  <a:pt x="10624197" y="392720"/>
                  <a:pt x="10622328" y="400572"/>
                  <a:pt x="10619897" y="408237"/>
                </a:cubicBezTo>
                <a:cubicBezTo>
                  <a:pt x="10619337" y="410854"/>
                  <a:pt x="10618962" y="413659"/>
                  <a:pt x="10618402" y="416276"/>
                </a:cubicBezTo>
                <a:cubicBezTo>
                  <a:pt x="10613915" y="441140"/>
                  <a:pt x="10613167" y="466379"/>
                  <a:pt x="10614850" y="491617"/>
                </a:cubicBezTo>
                <a:cubicBezTo>
                  <a:pt x="10615785" y="505078"/>
                  <a:pt x="10618776" y="517977"/>
                  <a:pt x="10628684" y="528446"/>
                </a:cubicBezTo>
                <a:cubicBezTo>
                  <a:pt x="10632423" y="532559"/>
                  <a:pt x="10635040" y="537607"/>
                  <a:pt x="10636349" y="543215"/>
                </a:cubicBezTo>
                <a:cubicBezTo>
                  <a:pt x="10640649" y="561349"/>
                  <a:pt x="10649809" y="577240"/>
                  <a:pt x="10660466" y="592383"/>
                </a:cubicBezTo>
                <a:cubicBezTo>
                  <a:pt x="10675422" y="613509"/>
                  <a:pt x="10694117" y="631643"/>
                  <a:pt x="10713372" y="648842"/>
                </a:cubicBezTo>
                <a:cubicBezTo>
                  <a:pt x="10720664" y="655199"/>
                  <a:pt x="10727394" y="662116"/>
                  <a:pt x="10729824" y="672024"/>
                </a:cubicBezTo>
                <a:cubicBezTo>
                  <a:pt x="10730385" y="674828"/>
                  <a:pt x="10732068" y="677072"/>
                  <a:pt x="10734685" y="678567"/>
                </a:cubicBezTo>
                <a:cubicBezTo>
                  <a:pt x="10748706" y="685858"/>
                  <a:pt x="10762166" y="691654"/>
                  <a:pt x="10779366" y="690719"/>
                </a:cubicBezTo>
                <a:cubicBezTo>
                  <a:pt x="10795257" y="689784"/>
                  <a:pt x="10804043" y="685110"/>
                  <a:pt x="10807409" y="669781"/>
                </a:cubicBezTo>
                <a:cubicBezTo>
                  <a:pt x="10808530" y="664733"/>
                  <a:pt x="10811334" y="659872"/>
                  <a:pt x="10813204" y="655012"/>
                </a:cubicBezTo>
                <a:cubicBezTo>
                  <a:pt x="10828721" y="615378"/>
                  <a:pt x="10837507" y="574810"/>
                  <a:pt x="10833956" y="531811"/>
                </a:cubicBezTo>
                <a:cubicBezTo>
                  <a:pt x="10833020" y="521155"/>
                  <a:pt x="10835825" y="510873"/>
                  <a:pt x="10842742" y="502086"/>
                </a:cubicBezTo>
                <a:cubicBezTo>
                  <a:pt x="10851529" y="494795"/>
                  <a:pt x="10855642" y="484513"/>
                  <a:pt x="10859754" y="474604"/>
                </a:cubicBezTo>
                <a:cubicBezTo>
                  <a:pt x="10873963" y="440393"/>
                  <a:pt x="10883684" y="404685"/>
                  <a:pt x="10892658" y="368790"/>
                </a:cubicBezTo>
                <a:cubicBezTo>
                  <a:pt x="10894527" y="360752"/>
                  <a:pt x="10891536" y="360565"/>
                  <a:pt x="10885180" y="362621"/>
                </a:cubicBezTo>
                <a:cubicBezTo>
                  <a:pt x="10869102" y="367856"/>
                  <a:pt x="10852837" y="371595"/>
                  <a:pt x="10836199" y="374025"/>
                </a:cubicBezTo>
                <a:cubicBezTo>
                  <a:pt x="10821243" y="376269"/>
                  <a:pt x="10806287" y="380008"/>
                  <a:pt x="10791518" y="379634"/>
                </a:cubicBezTo>
                <a:cubicBezTo>
                  <a:pt x="10776188" y="379260"/>
                  <a:pt x="10760484" y="378699"/>
                  <a:pt x="10745154" y="377016"/>
                </a:cubicBezTo>
                <a:cubicBezTo>
                  <a:pt x="10738798" y="378512"/>
                  <a:pt x="10733002" y="376455"/>
                  <a:pt x="10727020" y="374586"/>
                </a:cubicBezTo>
                <a:cubicBezTo>
                  <a:pt x="10721786" y="373651"/>
                  <a:pt x="10716738" y="372530"/>
                  <a:pt x="10711503" y="371408"/>
                </a:cubicBezTo>
                <a:cubicBezTo>
                  <a:pt x="10704960" y="371969"/>
                  <a:pt x="10699164" y="369912"/>
                  <a:pt x="10693369" y="367108"/>
                </a:cubicBezTo>
                <a:cubicBezTo>
                  <a:pt x="10680469" y="361313"/>
                  <a:pt x="10666074" y="360004"/>
                  <a:pt x="10653735" y="352713"/>
                </a:cubicBezTo>
                <a:cubicBezTo>
                  <a:pt x="10648875" y="352713"/>
                  <a:pt x="10645136" y="349722"/>
                  <a:pt x="10641210" y="347478"/>
                </a:cubicBezTo>
                <a:close/>
                <a:moveTo>
                  <a:pt x="10369758" y="338879"/>
                </a:moveTo>
                <a:cubicBezTo>
                  <a:pt x="10365271" y="344674"/>
                  <a:pt x="10362280" y="350844"/>
                  <a:pt x="10362654" y="357948"/>
                </a:cubicBezTo>
                <a:cubicBezTo>
                  <a:pt x="10363402" y="358321"/>
                  <a:pt x="10364150" y="358508"/>
                  <a:pt x="10364898" y="358695"/>
                </a:cubicBezTo>
                <a:cubicBezTo>
                  <a:pt x="10366580" y="352152"/>
                  <a:pt x="10368075" y="345609"/>
                  <a:pt x="10369758" y="338879"/>
                </a:cubicBezTo>
                <a:close/>
                <a:moveTo>
                  <a:pt x="11346424" y="288619"/>
                </a:moveTo>
                <a:lnTo>
                  <a:pt x="11350474" y="306943"/>
                </a:lnTo>
                <a:cubicBezTo>
                  <a:pt x="11350669" y="311980"/>
                  <a:pt x="11350865" y="317016"/>
                  <a:pt x="11351060" y="322053"/>
                </a:cubicBezTo>
                <a:lnTo>
                  <a:pt x="11346424" y="288619"/>
                </a:lnTo>
                <a:close/>
                <a:moveTo>
                  <a:pt x="11349751" y="159406"/>
                </a:moveTo>
                <a:cubicBezTo>
                  <a:pt x="11340030" y="160528"/>
                  <a:pt x="11338160" y="163332"/>
                  <a:pt x="11338160" y="178288"/>
                </a:cubicBezTo>
                <a:cubicBezTo>
                  <a:pt x="11336291" y="190253"/>
                  <a:pt x="11335543" y="202218"/>
                  <a:pt x="11336104" y="214183"/>
                </a:cubicBezTo>
                <a:lnTo>
                  <a:pt x="11346424" y="288619"/>
                </a:lnTo>
                <a:lnTo>
                  <a:pt x="11329934" y="213996"/>
                </a:lnTo>
                <a:cubicBezTo>
                  <a:pt x="11330495" y="201283"/>
                  <a:pt x="11331056" y="188757"/>
                  <a:pt x="11331617" y="176232"/>
                </a:cubicBezTo>
                <a:cubicBezTo>
                  <a:pt x="11331804" y="172866"/>
                  <a:pt x="11333673" y="168754"/>
                  <a:pt x="11330682" y="166697"/>
                </a:cubicBezTo>
                <a:cubicBezTo>
                  <a:pt x="11327130" y="164454"/>
                  <a:pt x="11323765" y="167819"/>
                  <a:pt x="11320587" y="169315"/>
                </a:cubicBezTo>
                <a:cubicBezTo>
                  <a:pt x="11318718" y="170249"/>
                  <a:pt x="11317035" y="171558"/>
                  <a:pt x="11315166" y="172680"/>
                </a:cubicBezTo>
                <a:cubicBezTo>
                  <a:pt x="11301144" y="181279"/>
                  <a:pt x="11288806" y="192122"/>
                  <a:pt x="11277776" y="204461"/>
                </a:cubicBezTo>
                <a:cubicBezTo>
                  <a:pt x="11273662" y="208761"/>
                  <a:pt x="11269549" y="212874"/>
                  <a:pt x="11265436" y="217174"/>
                </a:cubicBezTo>
                <a:cubicBezTo>
                  <a:pt x="11243563" y="240730"/>
                  <a:pt x="11222438" y="265033"/>
                  <a:pt x="11199630" y="287467"/>
                </a:cubicBezTo>
                <a:cubicBezTo>
                  <a:pt x="11156632" y="329531"/>
                  <a:pt x="11105220" y="337383"/>
                  <a:pt x="11051004" y="311958"/>
                </a:cubicBezTo>
                <a:cubicBezTo>
                  <a:pt x="11049696" y="311397"/>
                  <a:pt x="11048200" y="311023"/>
                  <a:pt x="11045770" y="310088"/>
                </a:cubicBezTo>
                <a:cubicBezTo>
                  <a:pt x="11046518" y="325979"/>
                  <a:pt x="11037918" y="336635"/>
                  <a:pt x="11027636" y="345983"/>
                </a:cubicBezTo>
                <a:cubicBezTo>
                  <a:pt x="11018662" y="354209"/>
                  <a:pt x="11014175" y="364678"/>
                  <a:pt x="11014175" y="376643"/>
                </a:cubicBezTo>
                <a:cubicBezTo>
                  <a:pt x="11014362" y="394777"/>
                  <a:pt x="11016232" y="412724"/>
                  <a:pt x="11019036" y="430484"/>
                </a:cubicBezTo>
                <a:lnTo>
                  <a:pt x="11019036" y="430671"/>
                </a:lnTo>
                <a:cubicBezTo>
                  <a:pt x="11018849" y="432167"/>
                  <a:pt x="11019036" y="433662"/>
                  <a:pt x="11019784" y="435158"/>
                </a:cubicBezTo>
                <a:cubicBezTo>
                  <a:pt x="11020719" y="461518"/>
                  <a:pt x="11024644" y="487504"/>
                  <a:pt x="11028197" y="513490"/>
                </a:cubicBezTo>
                <a:cubicBezTo>
                  <a:pt x="11030628" y="530129"/>
                  <a:pt x="11042031" y="542468"/>
                  <a:pt x="11049322" y="556676"/>
                </a:cubicBezTo>
                <a:cubicBezTo>
                  <a:pt x="11049509" y="559854"/>
                  <a:pt x="11049883" y="562845"/>
                  <a:pt x="11049883" y="566023"/>
                </a:cubicBezTo>
                <a:cubicBezTo>
                  <a:pt x="11049509" y="607713"/>
                  <a:pt x="11063718" y="644543"/>
                  <a:pt x="11085590" y="679128"/>
                </a:cubicBezTo>
                <a:cubicBezTo>
                  <a:pt x="11090077" y="686232"/>
                  <a:pt x="11095499" y="689784"/>
                  <a:pt x="11104472" y="689971"/>
                </a:cubicBezTo>
                <a:cubicBezTo>
                  <a:pt x="11175327" y="692028"/>
                  <a:pt x="11246181" y="694645"/>
                  <a:pt x="11317035" y="699880"/>
                </a:cubicBezTo>
                <a:cubicBezTo>
                  <a:pt x="11365081" y="703245"/>
                  <a:pt x="11413127" y="706049"/>
                  <a:pt x="11460986" y="711097"/>
                </a:cubicBezTo>
                <a:cubicBezTo>
                  <a:pt x="11466782" y="711844"/>
                  <a:pt x="11471269" y="710723"/>
                  <a:pt x="11472764" y="703993"/>
                </a:cubicBezTo>
                <a:cubicBezTo>
                  <a:pt x="11476690" y="687354"/>
                  <a:pt x="11481177" y="670715"/>
                  <a:pt x="11480056" y="653703"/>
                </a:cubicBezTo>
                <a:cubicBezTo>
                  <a:pt x="11479120" y="632764"/>
                  <a:pt x="11483047" y="613135"/>
                  <a:pt x="11491272" y="594066"/>
                </a:cubicBezTo>
                <a:cubicBezTo>
                  <a:pt x="11495572" y="584905"/>
                  <a:pt x="11498376" y="575371"/>
                  <a:pt x="11500620" y="565649"/>
                </a:cubicBezTo>
                <a:cubicBezTo>
                  <a:pt x="11505481" y="545272"/>
                  <a:pt x="11506042" y="524333"/>
                  <a:pt x="11508659" y="503582"/>
                </a:cubicBezTo>
                <a:cubicBezTo>
                  <a:pt x="11510154" y="492552"/>
                  <a:pt x="11510154" y="492178"/>
                  <a:pt x="11499124" y="492925"/>
                </a:cubicBezTo>
                <a:cubicBezTo>
                  <a:pt x="11464352" y="495169"/>
                  <a:pt x="11435935" y="481895"/>
                  <a:pt x="11412193" y="457405"/>
                </a:cubicBezTo>
                <a:cubicBezTo>
                  <a:pt x="11405088" y="449927"/>
                  <a:pt x="11398919" y="441888"/>
                  <a:pt x="11392189" y="434036"/>
                </a:cubicBezTo>
                <a:cubicBezTo>
                  <a:pt x="11392002" y="434036"/>
                  <a:pt x="11392002" y="434223"/>
                  <a:pt x="11392002" y="434223"/>
                </a:cubicBezTo>
                <a:cubicBezTo>
                  <a:pt x="11387702" y="427680"/>
                  <a:pt x="11383216" y="421324"/>
                  <a:pt x="11380785" y="413845"/>
                </a:cubicBezTo>
                <a:cubicBezTo>
                  <a:pt x="11376298" y="403189"/>
                  <a:pt x="11372186" y="391973"/>
                  <a:pt x="11366950" y="381503"/>
                </a:cubicBezTo>
                <a:lnTo>
                  <a:pt x="11350474" y="306943"/>
                </a:lnTo>
                <a:lnTo>
                  <a:pt x="11346947" y="216052"/>
                </a:lnTo>
                <a:cubicBezTo>
                  <a:pt x="11348816" y="203526"/>
                  <a:pt x="11350499" y="191001"/>
                  <a:pt x="11352369" y="178475"/>
                </a:cubicBezTo>
                <a:cubicBezTo>
                  <a:pt x="11353303" y="173801"/>
                  <a:pt x="11354051" y="169315"/>
                  <a:pt x="11354986" y="164828"/>
                </a:cubicBezTo>
                <a:cubicBezTo>
                  <a:pt x="11356108" y="160154"/>
                  <a:pt x="11354425" y="158845"/>
                  <a:pt x="11349751" y="159406"/>
                </a:cubicBezTo>
                <a:close/>
                <a:moveTo>
                  <a:pt x="10931520" y="265"/>
                </a:moveTo>
                <a:cubicBezTo>
                  <a:pt x="10934208" y="-249"/>
                  <a:pt x="10937059" y="499"/>
                  <a:pt x="10940144" y="2929"/>
                </a:cubicBezTo>
                <a:cubicBezTo>
                  <a:pt x="10941265" y="4237"/>
                  <a:pt x="10942386" y="5359"/>
                  <a:pt x="10943321" y="6668"/>
                </a:cubicBezTo>
                <a:cubicBezTo>
                  <a:pt x="10949304" y="14520"/>
                  <a:pt x="10947621" y="22371"/>
                  <a:pt x="10943695" y="30224"/>
                </a:cubicBezTo>
                <a:cubicBezTo>
                  <a:pt x="10939208" y="35645"/>
                  <a:pt x="10935844" y="41254"/>
                  <a:pt x="10937526" y="48731"/>
                </a:cubicBezTo>
                <a:cubicBezTo>
                  <a:pt x="10937900" y="50975"/>
                  <a:pt x="10936965" y="52845"/>
                  <a:pt x="10936218" y="54901"/>
                </a:cubicBezTo>
                <a:cubicBezTo>
                  <a:pt x="10934160" y="53405"/>
                  <a:pt x="10932291" y="51349"/>
                  <a:pt x="10930983" y="47797"/>
                </a:cubicBezTo>
                <a:cubicBezTo>
                  <a:pt x="10931730" y="54527"/>
                  <a:pt x="10932104" y="61444"/>
                  <a:pt x="10930422" y="68175"/>
                </a:cubicBezTo>
                <a:cubicBezTo>
                  <a:pt x="10928926" y="74531"/>
                  <a:pt x="10929674" y="78270"/>
                  <a:pt x="10937713" y="79765"/>
                </a:cubicBezTo>
                <a:cubicBezTo>
                  <a:pt x="10953417" y="82570"/>
                  <a:pt x="10967064" y="89674"/>
                  <a:pt x="10973794" y="105751"/>
                </a:cubicBezTo>
                <a:cubicBezTo>
                  <a:pt x="10974542" y="107247"/>
                  <a:pt x="10975851" y="109116"/>
                  <a:pt x="10977346" y="109864"/>
                </a:cubicBezTo>
                <a:cubicBezTo>
                  <a:pt x="10991180" y="116781"/>
                  <a:pt x="11002024" y="127625"/>
                  <a:pt x="11013802" y="137159"/>
                </a:cubicBezTo>
                <a:cubicBezTo>
                  <a:pt x="11021840" y="146320"/>
                  <a:pt x="11030440" y="155293"/>
                  <a:pt x="11039975" y="163145"/>
                </a:cubicBezTo>
                <a:cubicBezTo>
                  <a:pt x="11053435" y="178101"/>
                  <a:pt x="11069326" y="190066"/>
                  <a:pt x="11087834" y="197731"/>
                </a:cubicBezTo>
                <a:cubicBezTo>
                  <a:pt x="11120363" y="211005"/>
                  <a:pt x="11152145" y="209135"/>
                  <a:pt x="11181870" y="189131"/>
                </a:cubicBezTo>
                <a:cubicBezTo>
                  <a:pt x="11193648" y="179971"/>
                  <a:pt x="11203930" y="169501"/>
                  <a:pt x="11210660" y="156041"/>
                </a:cubicBezTo>
                <a:cubicBezTo>
                  <a:pt x="11212717" y="152489"/>
                  <a:pt x="11215334" y="148937"/>
                  <a:pt x="11217204" y="145011"/>
                </a:cubicBezTo>
                <a:cubicBezTo>
                  <a:pt x="11223560" y="132485"/>
                  <a:pt x="11227672" y="119025"/>
                  <a:pt x="11235712" y="107621"/>
                </a:cubicBezTo>
                <a:cubicBezTo>
                  <a:pt x="11242442" y="98086"/>
                  <a:pt x="11245807" y="89487"/>
                  <a:pt x="11240946" y="77335"/>
                </a:cubicBezTo>
                <a:cubicBezTo>
                  <a:pt x="11236085" y="64996"/>
                  <a:pt x="11240198" y="61631"/>
                  <a:pt x="11252911" y="63875"/>
                </a:cubicBezTo>
                <a:cubicBezTo>
                  <a:pt x="11251789" y="61818"/>
                  <a:pt x="11250481" y="60136"/>
                  <a:pt x="11248798" y="58827"/>
                </a:cubicBezTo>
                <a:cubicBezTo>
                  <a:pt x="11250481" y="58640"/>
                  <a:pt x="11252350" y="58640"/>
                  <a:pt x="11254220" y="58453"/>
                </a:cubicBezTo>
                <a:cubicBezTo>
                  <a:pt x="11255154" y="58827"/>
                  <a:pt x="11255902" y="59388"/>
                  <a:pt x="11256650" y="60136"/>
                </a:cubicBezTo>
                <a:cubicBezTo>
                  <a:pt x="11263754" y="64996"/>
                  <a:pt x="11270858" y="64809"/>
                  <a:pt x="11279458" y="63501"/>
                </a:cubicBezTo>
                <a:cubicBezTo>
                  <a:pt x="11291796" y="61631"/>
                  <a:pt x="11304883" y="59949"/>
                  <a:pt x="11317035" y="66305"/>
                </a:cubicBezTo>
                <a:cubicBezTo>
                  <a:pt x="11320961" y="68361"/>
                  <a:pt x="11325448" y="68548"/>
                  <a:pt x="11329186" y="70605"/>
                </a:cubicBezTo>
                <a:cubicBezTo>
                  <a:pt x="11331430" y="72100"/>
                  <a:pt x="11333486" y="73970"/>
                  <a:pt x="11336665" y="72848"/>
                </a:cubicBezTo>
                <a:cubicBezTo>
                  <a:pt x="11349377" y="68548"/>
                  <a:pt x="11361903" y="71726"/>
                  <a:pt x="11374428" y="73222"/>
                </a:cubicBezTo>
                <a:cubicBezTo>
                  <a:pt x="11382094" y="74157"/>
                  <a:pt x="11389759" y="74718"/>
                  <a:pt x="11397236" y="74157"/>
                </a:cubicBezTo>
                <a:cubicBezTo>
                  <a:pt x="11403780" y="73596"/>
                  <a:pt x="11408454" y="76026"/>
                  <a:pt x="11411632" y="80887"/>
                </a:cubicBezTo>
                <a:cubicBezTo>
                  <a:pt x="11419296" y="92291"/>
                  <a:pt x="11427336" y="103508"/>
                  <a:pt x="11431822" y="116595"/>
                </a:cubicBezTo>
                <a:cubicBezTo>
                  <a:pt x="11434252" y="123699"/>
                  <a:pt x="11434626" y="130616"/>
                  <a:pt x="11428457" y="136037"/>
                </a:cubicBezTo>
                <a:cubicBezTo>
                  <a:pt x="11427336" y="135850"/>
                  <a:pt x="11426214" y="135476"/>
                  <a:pt x="11425092" y="135103"/>
                </a:cubicBezTo>
                <a:cubicBezTo>
                  <a:pt x="11423783" y="136411"/>
                  <a:pt x="11421727" y="137533"/>
                  <a:pt x="11421353" y="139029"/>
                </a:cubicBezTo>
                <a:cubicBezTo>
                  <a:pt x="11418549" y="149498"/>
                  <a:pt x="11410510" y="151554"/>
                  <a:pt x="11401350" y="152489"/>
                </a:cubicBezTo>
                <a:cubicBezTo>
                  <a:pt x="11394432" y="153237"/>
                  <a:pt x="11387328" y="154359"/>
                  <a:pt x="11380224" y="155293"/>
                </a:cubicBezTo>
                <a:cubicBezTo>
                  <a:pt x="11362090" y="156602"/>
                  <a:pt x="11362090" y="156602"/>
                  <a:pt x="11358912" y="174549"/>
                </a:cubicBezTo>
                <a:cubicBezTo>
                  <a:pt x="11358351" y="176980"/>
                  <a:pt x="11358351" y="179410"/>
                  <a:pt x="11358164" y="181840"/>
                </a:cubicBezTo>
                <a:cubicBezTo>
                  <a:pt x="11354799" y="194553"/>
                  <a:pt x="11353864" y="207826"/>
                  <a:pt x="11352742" y="221100"/>
                </a:cubicBezTo>
                <a:cubicBezTo>
                  <a:pt x="11352556" y="233065"/>
                  <a:pt x="11351995" y="244843"/>
                  <a:pt x="11351995" y="256620"/>
                </a:cubicBezTo>
                <a:cubicBezTo>
                  <a:pt x="11351995" y="287280"/>
                  <a:pt x="11354986" y="317566"/>
                  <a:pt x="11363399" y="347104"/>
                </a:cubicBezTo>
                <a:cubicBezTo>
                  <a:pt x="11367512" y="375708"/>
                  <a:pt x="11381533" y="399264"/>
                  <a:pt x="11399854" y="420389"/>
                </a:cubicBezTo>
                <a:cubicBezTo>
                  <a:pt x="11429766" y="454601"/>
                  <a:pt x="11469212" y="470492"/>
                  <a:pt x="11514454" y="454975"/>
                </a:cubicBezTo>
                <a:cubicBezTo>
                  <a:pt x="11520250" y="453105"/>
                  <a:pt x="11523802" y="450114"/>
                  <a:pt x="11525298" y="443758"/>
                </a:cubicBezTo>
                <a:cubicBezTo>
                  <a:pt x="11529971" y="425063"/>
                  <a:pt x="11534271" y="406368"/>
                  <a:pt x="11537449" y="387299"/>
                </a:cubicBezTo>
                <a:cubicBezTo>
                  <a:pt x="11538197" y="382625"/>
                  <a:pt x="11540254" y="377764"/>
                  <a:pt x="11538010" y="373464"/>
                </a:cubicBezTo>
                <a:cubicBezTo>
                  <a:pt x="11529036" y="357200"/>
                  <a:pt x="11529784" y="340000"/>
                  <a:pt x="11532402" y="322614"/>
                </a:cubicBezTo>
                <a:lnTo>
                  <a:pt x="11533150" y="320184"/>
                </a:lnTo>
                <a:cubicBezTo>
                  <a:pt x="11533524" y="318501"/>
                  <a:pt x="11533897" y="316631"/>
                  <a:pt x="11534271" y="314949"/>
                </a:cubicBezTo>
                <a:cubicBezTo>
                  <a:pt x="11536328" y="301862"/>
                  <a:pt x="11542684" y="290832"/>
                  <a:pt x="11551844" y="281298"/>
                </a:cubicBezTo>
                <a:cubicBezTo>
                  <a:pt x="11555958" y="276063"/>
                  <a:pt x="11562126" y="274381"/>
                  <a:pt x="11568109" y="272137"/>
                </a:cubicBezTo>
                <a:cubicBezTo>
                  <a:pt x="11574091" y="267837"/>
                  <a:pt x="11575026" y="262042"/>
                  <a:pt x="11574465" y="255873"/>
                </a:cubicBezTo>
                <a:cubicBezTo>
                  <a:pt x="11575213" y="256246"/>
                  <a:pt x="11575961" y="256060"/>
                  <a:pt x="11576709" y="255312"/>
                </a:cubicBezTo>
                <a:cubicBezTo>
                  <a:pt x="11577457" y="250077"/>
                  <a:pt x="11578391" y="244843"/>
                  <a:pt x="11578765" y="239608"/>
                </a:cubicBezTo>
                <a:cubicBezTo>
                  <a:pt x="11578952" y="236617"/>
                  <a:pt x="11579513" y="232878"/>
                  <a:pt x="11575587" y="231756"/>
                </a:cubicBezTo>
                <a:cubicBezTo>
                  <a:pt x="11571848" y="230634"/>
                  <a:pt x="11569044" y="232878"/>
                  <a:pt x="11567735" y="236430"/>
                </a:cubicBezTo>
                <a:cubicBezTo>
                  <a:pt x="11566800" y="239047"/>
                  <a:pt x="11565679" y="241664"/>
                  <a:pt x="11562688" y="238486"/>
                </a:cubicBezTo>
                <a:cubicBezTo>
                  <a:pt x="11554088" y="229513"/>
                  <a:pt x="11552218" y="216052"/>
                  <a:pt x="11563248" y="208948"/>
                </a:cubicBezTo>
                <a:cubicBezTo>
                  <a:pt x="11567922" y="205770"/>
                  <a:pt x="11572409" y="202405"/>
                  <a:pt x="11576522" y="198666"/>
                </a:cubicBezTo>
                <a:cubicBezTo>
                  <a:pt x="11580448" y="195301"/>
                  <a:pt x="11582130" y="190814"/>
                  <a:pt x="11578952" y="186140"/>
                </a:cubicBezTo>
                <a:cubicBezTo>
                  <a:pt x="11575587" y="181279"/>
                  <a:pt x="11574091" y="174362"/>
                  <a:pt x="11571100" y="171184"/>
                </a:cubicBezTo>
                <a:cubicBezTo>
                  <a:pt x="11562688" y="162024"/>
                  <a:pt x="11569231" y="157911"/>
                  <a:pt x="11574465" y="153050"/>
                </a:cubicBezTo>
                <a:cubicBezTo>
                  <a:pt x="11581943" y="146320"/>
                  <a:pt x="11583439" y="138841"/>
                  <a:pt x="11578578" y="129868"/>
                </a:cubicBezTo>
                <a:cubicBezTo>
                  <a:pt x="11577457" y="127811"/>
                  <a:pt x="11576522" y="125942"/>
                  <a:pt x="11575400" y="124073"/>
                </a:cubicBezTo>
                <a:lnTo>
                  <a:pt x="11572409" y="124073"/>
                </a:lnTo>
                <a:lnTo>
                  <a:pt x="11572409" y="122390"/>
                </a:lnTo>
                <a:cubicBezTo>
                  <a:pt x="11575026" y="116034"/>
                  <a:pt x="11579139" y="110612"/>
                  <a:pt x="11582878" y="105004"/>
                </a:cubicBezTo>
                <a:cubicBezTo>
                  <a:pt x="11585682" y="100704"/>
                  <a:pt x="11590356" y="97900"/>
                  <a:pt x="11595591" y="97339"/>
                </a:cubicBezTo>
                <a:cubicBezTo>
                  <a:pt x="11623260" y="94347"/>
                  <a:pt x="11652984" y="110051"/>
                  <a:pt x="11666258" y="134916"/>
                </a:cubicBezTo>
                <a:cubicBezTo>
                  <a:pt x="11666632" y="135664"/>
                  <a:pt x="11667193" y="136411"/>
                  <a:pt x="11667754" y="137159"/>
                </a:cubicBezTo>
                <a:cubicBezTo>
                  <a:pt x="11673175" y="145946"/>
                  <a:pt x="11672801" y="154919"/>
                  <a:pt x="11668875" y="163893"/>
                </a:cubicBezTo>
                <a:cubicBezTo>
                  <a:pt x="11664575" y="173801"/>
                  <a:pt x="11665510" y="176980"/>
                  <a:pt x="11675231" y="182588"/>
                </a:cubicBezTo>
                <a:cubicBezTo>
                  <a:pt x="11681962" y="186514"/>
                  <a:pt x="11688879" y="189879"/>
                  <a:pt x="11694861" y="195114"/>
                </a:cubicBezTo>
                <a:cubicBezTo>
                  <a:pt x="11704583" y="203714"/>
                  <a:pt x="11711500" y="214183"/>
                  <a:pt x="11716174" y="226334"/>
                </a:cubicBezTo>
                <a:cubicBezTo>
                  <a:pt x="11723091" y="245029"/>
                  <a:pt x="11731878" y="262977"/>
                  <a:pt x="11733747" y="283167"/>
                </a:cubicBezTo>
                <a:cubicBezTo>
                  <a:pt x="11741038" y="300741"/>
                  <a:pt x="11740477" y="319436"/>
                  <a:pt x="11737673" y="337383"/>
                </a:cubicBezTo>
                <a:cubicBezTo>
                  <a:pt x="11734121" y="361500"/>
                  <a:pt x="11734682" y="385242"/>
                  <a:pt x="11735804" y="409172"/>
                </a:cubicBezTo>
                <a:cubicBezTo>
                  <a:pt x="11737299" y="440205"/>
                  <a:pt x="11739356" y="471239"/>
                  <a:pt x="11742534" y="502273"/>
                </a:cubicBezTo>
                <a:cubicBezTo>
                  <a:pt x="11744964" y="526203"/>
                  <a:pt x="11747208" y="549945"/>
                  <a:pt x="11749451" y="573875"/>
                </a:cubicBezTo>
                <a:cubicBezTo>
                  <a:pt x="11750572" y="587896"/>
                  <a:pt x="11751134" y="601544"/>
                  <a:pt x="11743094" y="614069"/>
                </a:cubicBezTo>
                <a:cubicBezTo>
                  <a:pt x="11740851" y="617248"/>
                  <a:pt x="11740290" y="620613"/>
                  <a:pt x="11740477" y="624539"/>
                </a:cubicBezTo>
                <a:cubicBezTo>
                  <a:pt x="11741412" y="638373"/>
                  <a:pt x="11741225" y="652020"/>
                  <a:pt x="11732625" y="663798"/>
                </a:cubicBezTo>
                <a:cubicBezTo>
                  <a:pt x="11730756" y="666229"/>
                  <a:pt x="11729447" y="670903"/>
                  <a:pt x="11729634" y="674080"/>
                </a:cubicBezTo>
                <a:cubicBezTo>
                  <a:pt x="11730382" y="686980"/>
                  <a:pt x="11723278" y="693710"/>
                  <a:pt x="11712248" y="697823"/>
                </a:cubicBezTo>
                <a:cubicBezTo>
                  <a:pt x="11701404" y="701936"/>
                  <a:pt x="11695983" y="715397"/>
                  <a:pt x="11700283" y="726240"/>
                </a:cubicBezTo>
                <a:cubicBezTo>
                  <a:pt x="11701031" y="728483"/>
                  <a:pt x="11702900" y="729605"/>
                  <a:pt x="11704957" y="730353"/>
                </a:cubicBezTo>
                <a:lnTo>
                  <a:pt x="11717330" y="732929"/>
                </a:lnTo>
                <a:lnTo>
                  <a:pt x="12192000" y="732929"/>
                </a:lnTo>
                <a:cubicBezTo>
                  <a:pt x="12191620" y="792161"/>
                  <a:pt x="12198861" y="851392"/>
                  <a:pt x="12198481" y="910624"/>
                </a:cubicBezTo>
                <a:lnTo>
                  <a:pt x="0" y="908775"/>
                </a:lnTo>
                <a:lnTo>
                  <a:pt x="0" y="732929"/>
                </a:lnTo>
                <a:lnTo>
                  <a:pt x="10184483" y="732929"/>
                </a:lnTo>
                <a:lnTo>
                  <a:pt x="10336481" y="714462"/>
                </a:lnTo>
                <a:cubicBezTo>
                  <a:pt x="10340781" y="713901"/>
                  <a:pt x="10345268" y="714462"/>
                  <a:pt x="10349568" y="713901"/>
                </a:cubicBezTo>
                <a:cubicBezTo>
                  <a:pt x="10352372" y="713714"/>
                  <a:pt x="10355924" y="713901"/>
                  <a:pt x="10356111" y="709414"/>
                </a:cubicBezTo>
                <a:cubicBezTo>
                  <a:pt x="10351437" y="699506"/>
                  <a:pt x="10353494" y="689224"/>
                  <a:pt x="10354615" y="679128"/>
                </a:cubicBezTo>
                <a:cubicBezTo>
                  <a:pt x="10360410" y="626408"/>
                  <a:pt x="10358167" y="573501"/>
                  <a:pt x="10358167" y="520594"/>
                </a:cubicBezTo>
                <a:cubicBezTo>
                  <a:pt x="10358167" y="506573"/>
                  <a:pt x="10363028" y="492925"/>
                  <a:pt x="10372188" y="482269"/>
                </a:cubicBezTo>
                <a:cubicBezTo>
                  <a:pt x="10380788" y="472548"/>
                  <a:pt x="10388079" y="461705"/>
                  <a:pt x="10396679" y="451984"/>
                </a:cubicBezTo>
                <a:cubicBezTo>
                  <a:pt x="10422478" y="416837"/>
                  <a:pt x="10442294" y="378886"/>
                  <a:pt x="10447903" y="334765"/>
                </a:cubicBezTo>
                <a:cubicBezTo>
                  <a:pt x="10450894" y="310275"/>
                  <a:pt x="10450894" y="285598"/>
                  <a:pt x="10448464" y="261107"/>
                </a:cubicBezTo>
                <a:cubicBezTo>
                  <a:pt x="10447342" y="249329"/>
                  <a:pt x="10446968" y="238486"/>
                  <a:pt x="10446408" y="225774"/>
                </a:cubicBezTo>
                <a:cubicBezTo>
                  <a:pt x="10446221" y="222409"/>
                  <a:pt x="10448090" y="216613"/>
                  <a:pt x="10448464" y="215678"/>
                </a:cubicBezTo>
                <a:cubicBezTo>
                  <a:pt x="10449960" y="211191"/>
                  <a:pt x="10451081" y="209322"/>
                  <a:pt x="10453512" y="201096"/>
                </a:cubicBezTo>
                <a:cubicBezTo>
                  <a:pt x="10452390" y="203340"/>
                  <a:pt x="10444351" y="223343"/>
                  <a:pt x="10442856" y="229139"/>
                </a:cubicBezTo>
                <a:cubicBezTo>
                  <a:pt x="10435938" y="255685"/>
                  <a:pt x="10423226" y="280363"/>
                  <a:pt x="10417991" y="307471"/>
                </a:cubicBezTo>
                <a:cubicBezTo>
                  <a:pt x="10417618" y="310088"/>
                  <a:pt x="10416495" y="312519"/>
                  <a:pt x="10413318" y="312331"/>
                </a:cubicBezTo>
                <a:cubicBezTo>
                  <a:pt x="10411635" y="312331"/>
                  <a:pt x="10410887" y="311584"/>
                  <a:pt x="10410513" y="310649"/>
                </a:cubicBezTo>
                <a:cubicBezTo>
                  <a:pt x="10410326" y="344300"/>
                  <a:pt x="10410887" y="378138"/>
                  <a:pt x="10388266" y="406929"/>
                </a:cubicBezTo>
                <a:cubicBezTo>
                  <a:pt x="10382284" y="413098"/>
                  <a:pt x="10376862" y="420015"/>
                  <a:pt x="10366767" y="418706"/>
                </a:cubicBezTo>
                <a:cubicBezTo>
                  <a:pt x="10365832" y="418519"/>
                  <a:pt x="10365084" y="418145"/>
                  <a:pt x="10364337" y="417398"/>
                </a:cubicBezTo>
                <a:cubicBezTo>
                  <a:pt x="10364150" y="417024"/>
                  <a:pt x="10363963" y="416837"/>
                  <a:pt x="10363963" y="416650"/>
                </a:cubicBezTo>
                <a:cubicBezTo>
                  <a:pt x="10364337" y="416276"/>
                  <a:pt x="10364898" y="415902"/>
                  <a:pt x="10365458" y="415528"/>
                </a:cubicBezTo>
                <a:cubicBezTo>
                  <a:pt x="10368075" y="410668"/>
                  <a:pt x="10369945" y="405433"/>
                  <a:pt x="10368263" y="397768"/>
                </a:cubicBezTo>
                <a:cubicBezTo>
                  <a:pt x="10365832" y="404498"/>
                  <a:pt x="10365832" y="410107"/>
                  <a:pt x="10360784" y="413472"/>
                </a:cubicBezTo>
                <a:cubicBezTo>
                  <a:pt x="10362467" y="406741"/>
                  <a:pt x="10363776" y="400198"/>
                  <a:pt x="10362841" y="393468"/>
                </a:cubicBezTo>
                <a:cubicBezTo>
                  <a:pt x="10359476" y="399638"/>
                  <a:pt x="10360037" y="407302"/>
                  <a:pt x="10356298" y="413659"/>
                </a:cubicBezTo>
                <a:cubicBezTo>
                  <a:pt x="10356111" y="412724"/>
                  <a:pt x="10355924" y="411789"/>
                  <a:pt x="10355737" y="411041"/>
                </a:cubicBezTo>
                <a:cubicBezTo>
                  <a:pt x="10354428" y="405246"/>
                  <a:pt x="10356858" y="399450"/>
                  <a:pt x="10356671" y="393468"/>
                </a:cubicBezTo>
                <a:cubicBezTo>
                  <a:pt x="10356484" y="382251"/>
                  <a:pt x="10356671" y="371221"/>
                  <a:pt x="10355176" y="360004"/>
                </a:cubicBezTo>
                <a:cubicBezTo>
                  <a:pt x="10352745" y="341870"/>
                  <a:pt x="10358541" y="325418"/>
                  <a:pt x="10369010" y="311023"/>
                </a:cubicBezTo>
                <a:cubicBezTo>
                  <a:pt x="10377984" y="298684"/>
                  <a:pt x="10388079" y="287280"/>
                  <a:pt x="10397053" y="275129"/>
                </a:cubicBezTo>
                <a:cubicBezTo>
                  <a:pt x="10404344" y="263350"/>
                  <a:pt x="10409578" y="250638"/>
                  <a:pt x="10414252" y="237925"/>
                </a:cubicBezTo>
                <a:cubicBezTo>
                  <a:pt x="10419674" y="223156"/>
                  <a:pt x="10425656" y="208574"/>
                  <a:pt x="10429582" y="193244"/>
                </a:cubicBezTo>
                <a:cubicBezTo>
                  <a:pt x="10430891" y="188010"/>
                  <a:pt x="10435191" y="184270"/>
                  <a:pt x="10435751" y="178849"/>
                </a:cubicBezTo>
                <a:cubicBezTo>
                  <a:pt x="10439117" y="171558"/>
                  <a:pt x="10443978" y="165575"/>
                  <a:pt x="10450521" y="160902"/>
                </a:cubicBezTo>
                <a:cubicBezTo>
                  <a:pt x="10458559" y="149124"/>
                  <a:pt x="10469963" y="141272"/>
                  <a:pt x="10481368" y="133233"/>
                </a:cubicBezTo>
                <a:cubicBezTo>
                  <a:pt x="10486415" y="129494"/>
                  <a:pt x="10489219" y="124446"/>
                  <a:pt x="10489406" y="118277"/>
                </a:cubicBezTo>
                <a:cubicBezTo>
                  <a:pt x="10489780" y="106873"/>
                  <a:pt x="10498567" y="101451"/>
                  <a:pt x="10506232" y="95282"/>
                </a:cubicBezTo>
                <a:cubicBezTo>
                  <a:pt x="10513710" y="93600"/>
                  <a:pt x="10521375" y="93039"/>
                  <a:pt x="10529227" y="93039"/>
                </a:cubicBezTo>
                <a:cubicBezTo>
                  <a:pt x="10546426" y="92852"/>
                  <a:pt x="10561943" y="86121"/>
                  <a:pt x="10577460" y="80139"/>
                </a:cubicBezTo>
                <a:cubicBezTo>
                  <a:pt x="10582694" y="78270"/>
                  <a:pt x="10585312" y="74157"/>
                  <a:pt x="10582321" y="68361"/>
                </a:cubicBezTo>
                <a:cubicBezTo>
                  <a:pt x="10581199" y="66305"/>
                  <a:pt x="10581572" y="64249"/>
                  <a:pt x="10581947" y="62005"/>
                </a:cubicBezTo>
                <a:cubicBezTo>
                  <a:pt x="10584003" y="57144"/>
                  <a:pt x="10583816" y="52657"/>
                  <a:pt x="10581572" y="47984"/>
                </a:cubicBezTo>
                <a:cubicBezTo>
                  <a:pt x="10581199" y="42936"/>
                  <a:pt x="10579516" y="38636"/>
                  <a:pt x="10576899" y="34336"/>
                </a:cubicBezTo>
                <a:cubicBezTo>
                  <a:pt x="10573534" y="29102"/>
                  <a:pt x="10571477" y="23493"/>
                  <a:pt x="10572599" y="17137"/>
                </a:cubicBezTo>
                <a:cubicBezTo>
                  <a:pt x="10571664" y="10407"/>
                  <a:pt x="10573160" y="4424"/>
                  <a:pt x="10579329" y="1246"/>
                </a:cubicBezTo>
                <a:cubicBezTo>
                  <a:pt x="10585498" y="-1932"/>
                  <a:pt x="10590733" y="1433"/>
                  <a:pt x="10594846" y="6107"/>
                </a:cubicBezTo>
                <a:cubicBezTo>
                  <a:pt x="10604942" y="17885"/>
                  <a:pt x="10618962" y="21063"/>
                  <a:pt x="10632984" y="23867"/>
                </a:cubicBezTo>
                <a:cubicBezTo>
                  <a:pt x="10655605" y="28354"/>
                  <a:pt x="10678600" y="29850"/>
                  <a:pt x="10701595" y="30971"/>
                </a:cubicBezTo>
                <a:cubicBezTo>
                  <a:pt x="10724402" y="32093"/>
                  <a:pt x="10747398" y="34710"/>
                  <a:pt x="10770392" y="33215"/>
                </a:cubicBezTo>
                <a:cubicBezTo>
                  <a:pt x="10813017" y="30410"/>
                  <a:pt x="10856016" y="30971"/>
                  <a:pt x="10898080" y="20689"/>
                </a:cubicBezTo>
                <a:cubicBezTo>
                  <a:pt x="10908736" y="18072"/>
                  <a:pt x="10916774" y="12837"/>
                  <a:pt x="10923878" y="5172"/>
                </a:cubicBezTo>
                <a:cubicBezTo>
                  <a:pt x="10926308" y="2555"/>
                  <a:pt x="10928832" y="779"/>
                  <a:pt x="10931520" y="265"/>
                </a:cubicBezTo>
                <a:close/>
              </a:path>
            </a:pathLst>
          </a:cu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userDrawn="1"/>
        </p:nvGrpSpPr>
        <p:grpSpPr>
          <a:xfrm>
            <a:off x="295274" y="-162144"/>
            <a:ext cx="11522068" cy="1366577"/>
            <a:chOff x="295274" y="-162144"/>
            <a:chExt cx="11522068" cy="1366577"/>
          </a:xfrm>
        </p:grpSpPr>
        <p:sp>
          <p:nvSpPr>
            <p:cNvPr id="5" name="Freeform: Shape 4"/>
            <p:cNvSpPr/>
            <p:nvPr/>
          </p:nvSpPr>
          <p:spPr>
            <a:xfrm>
              <a:off x="295274" y="-162143"/>
              <a:ext cx="198261" cy="970821"/>
            </a:xfrm>
            <a:custGeom>
              <a:avLst/>
              <a:gdLst>
                <a:gd name="connsiteX0" fmla="*/ 225380 w 424101"/>
                <a:gd name="connsiteY0" fmla="*/ 0 h 2076688"/>
                <a:gd name="connsiteX1" fmla="*/ 220617 w 424101"/>
                <a:gd name="connsiteY1" fmla="*/ 416243 h 2076688"/>
                <a:gd name="connsiteX2" fmla="*/ 222522 w 424101"/>
                <a:gd name="connsiteY2" fmla="*/ 1282065 h 2076688"/>
                <a:gd name="connsiteX3" fmla="*/ 246335 w 424101"/>
                <a:gd name="connsiteY3" fmla="*/ 1347788 h 2076688"/>
                <a:gd name="connsiteX4" fmla="*/ 309200 w 424101"/>
                <a:gd name="connsiteY4" fmla="*/ 1418273 h 2076688"/>
                <a:gd name="connsiteX5" fmla="*/ 360635 w 424101"/>
                <a:gd name="connsiteY5" fmla="*/ 1532573 h 2076688"/>
                <a:gd name="connsiteX6" fmla="*/ 382542 w 424101"/>
                <a:gd name="connsiteY6" fmla="*/ 1592580 h 2076688"/>
                <a:gd name="connsiteX7" fmla="*/ 380637 w 424101"/>
                <a:gd name="connsiteY7" fmla="*/ 1915478 h 2076688"/>
                <a:gd name="connsiteX8" fmla="*/ 384447 w 424101"/>
                <a:gd name="connsiteY8" fmla="*/ 1982153 h 2076688"/>
                <a:gd name="connsiteX9" fmla="*/ 357777 w 424101"/>
                <a:gd name="connsiteY9" fmla="*/ 2055495 h 2076688"/>
                <a:gd name="connsiteX10" fmla="*/ 61550 w 424101"/>
                <a:gd name="connsiteY10" fmla="*/ 2053590 h 2076688"/>
                <a:gd name="connsiteX11" fmla="*/ 37737 w 424101"/>
                <a:gd name="connsiteY11" fmla="*/ 1985010 h 2076688"/>
                <a:gd name="connsiteX12" fmla="*/ 39642 w 424101"/>
                <a:gd name="connsiteY12" fmla="*/ 1907858 h 2076688"/>
                <a:gd name="connsiteX13" fmla="*/ 48215 w 424101"/>
                <a:gd name="connsiteY13" fmla="*/ 1581150 h 2076688"/>
                <a:gd name="connsiteX14" fmla="*/ 64407 w 424101"/>
                <a:gd name="connsiteY14" fmla="*/ 1536383 h 2076688"/>
                <a:gd name="connsiteX15" fmla="*/ 113937 w 424101"/>
                <a:gd name="connsiteY15" fmla="*/ 1422083 h 2076688"/>
                <a:gd name="connsiteX16" fmla="*/ 207282 w 424101"/>
                <a:gd name="connsiteY16" fmla="*/ 1180148 h 2076688"/>
                <a:gd name="connsiteX17" fmla="*/ 207282 w 424101"/>
                <a:gd name="connsiteY17" fmla="*/ 28575 h 2076688"/>
                <a:gd name="connsiteX18" fmla="*/ 208235 w 424101"/>
                <a:gd name="connsiteY18" fmla="*/ 0 h 2076688"/>
                <a:gd name="connsiteX19" fmla="*/ 225380 w 424101"/>
                <a:gd name="connsiteY19" fmla="*/ 0 h 2076688"/>
                <a:gd name="connsiteX20" fmla="*/ 279672 w 424101"/>
                <a:gd name="connsiteY20" fmla="*/ 1647825 h 2076688"/>
                <a:gd name="connsiteX21" fmla="*/ 230142 w 424101"/>
                <a:gd name="connsiteY21" fmla="*/ 1952625 h 2076688"/>
                <a:gd name="connsiteX22" fmla="*/ 328250 w 424101"/>
                <a:gd name="connsiteY22" fmla="*/ 1921193 h 2076688"/>
                <a:gd name="connsiteX23" fmla="*/ 279672 w 424101"/>
                <a:gd name="connsiteY23" fmla="*/ 1647825 h 2076688"/>
                <a:gd name="connsiteX24" fmla="*/ 152990 w 424101"/>
                <a:gd name="connsiteY24" fmla="*/ 1647825 h 2076688"/>
                <a:gd name="connsiteX25" fmla="*/ 103460 w 424101"/>
                <a:gd name="connsiteY25" fmla="*/ 1719263 h 2076688"/>
                <a:gd name="connsiteX26" fmla="*/ 102507 w 424101"/>
                <a:gd name="connsiteY26" fmla="*/ 1907858 h 2076688"/>
                <a:gd name="connsiteX27" fmla="*/ 192042 w 424101"/>
                <a:gd name="connsiteY27" fmla="*/ 1953578 h 2076688"/>
                <a:gd name="connsiteX28" fmla="*/ 205377 w 424101"/>
                <a:gd name="connsiteY28" fmla="*/ 1932623 h 2076688"/>
                <a:gd name="connsiteX29" fmla="*/ 152990 w 424101"/>
                <a:gd name="connsiteY29" fmla="*/ 1647825 h 2076688"/>
                <a:gd name="connsiteX30" fmla="*/ 57740 w 424101"/>
                <a:gd name="connsiteY30" fmla="*/ 1646873 h 2076688"/>
                <a:gd name="connsiteX31" fmla="*/ 73932 w 424101"/>
                <a:gd name="connsiteY31" fmla="*/ 1920240 h 2076688"/>
                <a:gd name="connsiteX32" fmla="*/ 57740 w 424101"/>
                <a:gd name="connsiteY32" fmla="*/ 1646873 h 2076688"/>
                <a:gd name="connsiteX33" fmla="*/ 354920 w 424101"/>
                <a:gd name="connsiteY33" fmla="*/ 1921193 h 2076688"/>
                <a:gd name="connsiteX34" fmla="*/ 370160 w 424101"/>
                <a:gd name="connsiteY34" fmla="*/ 1636395 h 2076688"/>
                <a:gd name="connsiteX35" fmla="*/ 354920 w 424101"/>
                <a:gd name="connsiteY35" fmla="*/ 1921193 h 207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4101" h="2076688">
                  <a:moveTo>
                    <a:pt x="225380" y="0"/>
                  </a:moveTo>
                  <a:cubicBezTo>
                    <a:pt x="223475" y="139065"/>
                    <a:pt x="220617" y="277178"/>
                    <a:pt x="220617" y="416243"/>
                  </a:cubicBezTo>
                  <a:cubicBezTo>
                    <a:pt x="219665" y="704850"/>
                    <a:pt x="220617" y="993458"/>
                    <a:pt x="222522" y="1282065"/>
                  </a:cubicBezTo>
                  <a:cubicBezTo>
                    <a:pt x="222522" y="1303973"/>
                    <a:pt x="233952" y="1328738"/>
                    <a:pt x="246335" y="1347788"/>
                  </a:cubicBezTo>
                  <a:cubicBezTo>
                    <a:pt x="264432" y="1373505"/>
                    <a:pt x="287292" y="1395413"/>
                    <a:pt x="309200" y="1418273"/>
                  </a:cubicBezTo>
                  <a:cubicBezTo>
                    <a:pt x="340632" y="1450658"/>
                    <a:pt x="366350" y="1482090"/>
                    <a:pt x="360635" y="1532573"/>
                  </a:cubicBezTo>
                  <a:cubicBezTo>
                    <a:pt x="358730" y="1551623"/>
                    <a:pt x="373017" y="1573530"/>
                    <a:pt x="382542" y="1592580"/>
                  </a:cubicBezTo>
                  <a:cubicBezTo>
                    <a:pt x="435882" y="1701165"/>
                    <a:pt x="440645" y="1808798"/>
                    <a:pt x="380637" y="1915478"/>
                  </a:cubicBezTo>
                  <a:cubicBezTo>
                    <a:pt x="365397" y="1942148"/>
                    <a:pt x="370160" y="1959293"/>
                    <a:pt x="384447" y="1982153"/>
                  </a:cubicBezTo>
                  <a:cubicBezTo>
                    <a:pt x="412070" y="2025015"/>
                    <a:pt x="407307" y="2042160"/>
                    <a:pt x="357777" y="2055495"/>
                  </a:cubicBezTo>
                  <a:cubicBezTo>
                    <a:pt x="259670" y="2083118"/>
                    <a:pt x="159657" y="2085023"/>
                    <a:pt x="61550" y="2053590"/>
                  </a:cubicBezTo>
                  <a:cubicBezTo>
                    <a:pt x="15830" y="2039303"/>
                    <a:pt x="11067" y="2023110"/>
                    <a:pt x="37737" y="1985010"/>
                  </a:cubicBezTo>
                  <a:cubicBezTo>
                    <a:pt x="56787" y="1957388"/>
                    <a:pt x="55835" y="1937385"/>
                    <a:pt x="39642" y="1907858"/>
                  </a:cubicBezTo>
                  <a:cubicBezTo>
                    <a:pt x="-20365" y="1798320"/>
                    <a:pt x="-7983" y="1688783"/>
                    <a:pt x="48215" y="1581150"/>
                  </a:cubicBezTo>
                  <a:cubicBezTo>
                    <a:pt x="55835" y="1566863"/>
                    <a:pt x="66312" y="1549718"/>
                    <a:pt x="64407" y="1536383"/>
                  </a:cubicBezTo>
                  <a:cubicBezTo>
                    <a:pt x="57740" y="1486853"/>
                    <a:pt x="77742" y="1449705"/>
                    <a:pt x="113937" y="1422083"/>
                  </a:cubicBezTo>
                  <a:cubicBezTo>
                    <a:pt x="193947" y="1359218"/>
                    <a:pt x="209187" y="1278255"/>
                    <a:pt x="207282" y="1180148"/>
                  </a:cubicBezTo>
                  <a:cubicBezTo>
                    <a:pt x="204425" y="795338"/>
                    <a:pt x="207282" y="412433"/>
                    <a:pt x="207282" y="28575"/>
                  </a:cubicBezTo>
                  <a:cubicBezTo>
                    <a:pt x="207282" y="19050"/>
                    <a:pt x="208235" y="9525"/>
                    <a:pt x="208235" y="0"/>
                  </a:cubicBezTo>
                  <a:cubicBezTo>
                    <a:pt x="213950" y="0"/>
                    <a:pt x="219665" y="0"/>
                    <a:pt x="225380" y="0"/>
                  </a:cubicBezTo>
                  <a:close/>
                  <a:moveTo>
                    <a:pt x="279672" y="1647825"/>
                  </a:moveTo>
                  <a:cubicBezTo>
                    <a:pt x="217760" y="1743075"/>
                    <a:pt x="235857" y="1848803"/>
                    <a:pt x="230142" y="1952625"/>
                  </a:cubicBezTo>
                  <a:cubicBezTo>
                    <a:pt x="304437" y="1954530"/>
                    <a:pt x="314915" y="1950720"/>
                    <a:pt x="328250" y="1921193"/>
                  </a:cubicBezTo>
                  <a:cubicBezTo>
                    <a:pt x="370160" y="1824038"/>
                    <a:pt x="353015" y="1723073"/>
                    <a:pt x="279672" y="1647825"/>
                  </a:cubicBezTo>
                  <a:close/>
                  <a:moveTo>
                    <a:pt x="152990" y="1647825"/>
                  </a:moveTo>
                  <a:cubicBezTo>
                    <a:pt x="135845" y="1671638"/>
                    <a:pt x="112985" y="1692593"/>
                    <a:pt x="103460" y="1719263"/>
                  </a:cubicBezTo>
                  <a:cubicBezTo>
                    <a:pt x="80600" y="1781175"/>
                    <a:pt x="82505" y="1844993"/>
                    <a:pt x="102507" y="1907858"/>
                  </a:cubicBezTo>
                  <a:cubicBezTo>
                    <a:pt x="114890" y="1945005"/>
                    <a:pt x="155847" y="1967865"/>
                    <a:pt x="192042" y="1953578"/>
                  </a:cubicBezTo>
                  <a:cubicBezTo>
                    <a:pt x="198710" y="1950720"/>
                    <a:pt x="206330" y="1939290"/>
                    <a:pt x="205377" y="1932623"/>
                  </a:cubicBezTo>
                  <a:cubicBezTo>
                    <a:pt x="195852" y="1837373"/>
                    <a:pt x="220617" y="1735455"/>
                    <a:pt x="152990" y="1647825"/>
                  </a:cubicBezTo>
                  <a:close/>
                  <a:moveTo>
                    <a:pt x="57740" y="1646873"/>
                  </a:moveTo>
                  <a:cubicBezTo>
                    <a:pt x="4400" y="1713548"/>
                    <a:pt x="20592" y="1884045"/>
                    <a:pt x="73932" y="1920240"/>
                  </a:cubicBezTo>
                  <a:cubicBezTo>
                    <a:pt x="68217" y="1834515"/>
                    <a:pt x="62502" y="1740218"/>
                    <a:pt x="57740" y="1646873"/>
                  </a:cubicBezTo>
                  <a:close/>
                  <a:moveTo>
                    <a:pt x="354920" y="1921193"/>
                  </a:moveTo>
                  <a:cubicBezTo>
                    <a:pt x="417785" y="1832610"/>
                    <a:pt x="424452" y="1695450"/>
                    <a:pt x="370160" y="1636395"/>
                  </a:cubicBezTo>
                  <a:cubicBezTo>
                    <a:pt x="378732" y="1732598"/>
                    <a:pt x="391115" y="1828800"/>
                    <a:pt x="354920" y="1921193"/>
                  </a:cubicBezTo>
                  <a:close/>
                </a:path>
              </a:pathLst>
            </a:custGeom>
            <a:solidFill>
              <a:schemeClr val="accent4">
                <a:alpha val="70000"/>
              </a:schemeClr>
            </a:solidFill>
            <a:ln w="9525" cap="flat">
              <a:noFill/>
              <a:prstDash val="solid"/>
              <a:miter/>
            </a:ln>
          </p:spPr>
          <p:txBody>
            <a:bodyPr rtlCol="0" anchor="ctr"/>
            <a:lstStyle/>
            <a:p>
              <a:endParaRPr lang="en-US"/>
            </a:p>
          </p:txBody>
        </p:sp>
        <p:sp>
          <p:nvSpPr>
            <p:cNvPr id="6" name="Freeform: Shape 5"/>
            <p:cNvSpPr/>
            <p:nvPr/>
          </p:nvSpPr>
          <p:spPr>
            <a:xfrm>
              <a:off x="963231" y="-162143"/>
              <a:ext cx="277823" cy="1366576"/>
            </a:xfrm>
            <a:custGeom>
              <a:avLst/>
              <a:gdLst>
                <a:gd name="connsiteX0" fmla="*/ 308149 w 594292"/>
                <a:gd name="connsiteY0" fmla="*/ 0 h 2923250"/>
                <a:gd name="connsiteX1" fmla="*/ 308149 w 594292"/>
                <a:gd name="connsiteY1" fmla="*/ 39053 h 2923250"/>
                <a:gd name="connsiteX2" fmla="*/ 308149 w 594292"/>
                <a:gd name="connsiteY2" fmla="*/ 1819275 h 2923250"/>
                <a:gd name="connsiteX3" fmla="*/ 334819 w 594292"/>
                <a:gd name="connsiteY3" fmla="*/ 1888808 h 2923250"/>
                <a:gd name="connsiteX4" fmla="*/ 473884 w 594292"/>
                <a:gd name="connsiteY4" fmla="*/ 2040255 h 2923250"/>
                <a:gd name="connsiteX5" fmla="*/ 505317 w 594292"/>
                <a:gd name="connsiteY5" fmla="*/ 2125980 h 2923250"/>
                <a:gd name="connsiteX6" fmla="*/ 524367 w 594292"/>
                <a:gd name="connsiteY6" fmla="*/ 2216468 h 2923250"/>
                <a:gd name="connsiteX7" fmla="*/ 523414 w 594292"/>
                <a:gd name="connsiteY7" fmla="*/ 2718435 h 2923250"/>
                <a:gd name="connsiteX8" fmla="*/ 523414 w 594292"/>
                <a:gd name="connsiteY8" fmla="*/ 2763203 h 2923250"/>
                <a:gd name="connsiteX9" fmla="*/ 531986 w 594292"/>
                <a:gd name="connsiteY9" fmla="*/ 2777490 h 2923250"/>
                <a:gd name="connsiteX10" fmla="*/ 479599 w 594292"/>
                <a:gd name="connsiteY10" fmla="*/ 2902268 h 2923250"/>
                <a:gd name="connsiteX11" fmla="*/ 131936 w 594292"/>
                <a:gd name="connsiteY11" fmla="*/ 2907030 h 2923250"/>
                <a:gd name="connsiteX12" fmla="*/ 84311 w 594292"/>
                <a:gd name="connsiteY12" fmla="*/ 2892743 h 2923250"/>
                <a:gd name="connsiteX13" fmla="*/ 51926 w 594292"/>
                <a:gd name="connsiteY13" fmla="*/ 2796540 h 2923250"/>
                <a:gd name="connsiteX14" fmla="*/ 56689 w 594292"/>
                <a:gd name="connsiteY14" fmla="*/ 2687003 h 2923250"/>
                <a:gd name="connsiteX15" fmla="*/ 65261 w 594292"/>
                <a:gd name="connsiteY15" fmla="*/ 2234565 h 2923250"/>
                <a:gd name="connsiteX16" fmla="*/ 93836 w 594292"/>
                <a:gd name="connsiteY16" fmla="*/ 2121218 h 2923250"/>
                <a:gd name="connsiteX17" fmla="*/ 120506 w 594292"/>
                <a:gd name="connsiteY17" fmla="*/ 2047875 h 2923250"/>
                <a:gd name="connsiteX18" fmla="*/ 265286 w 594292"/>
                <a:gd name="connsiteY18" fmla="*/ 1884045 h 2923250"/>
                <a:gd name="connsiteX19" fmla="*/ 289099 w 594292"/>
                <a:gd name="connsiteY19" fmla="*/ 1823085 h 2923250"/>
                <a:gd name="connsiteX20" fmla="*/ 290051 w 594292"/>
                <a:gd name="connsiteY20" fmla="*/ 372428 h 2923250"/>
                <a:gd name="connsiteX21" fmla="*/ 290051 w 594292"/>
                <a:gd name="connsiteY21" fmla="*/ 34290 h 2923250"/>
                <a:gd name="connsiteX22" fmla="*/ 292909 w 594292"/>
                <a:gd name="connsiteY22" fmla="*/ 0 h 2923250"/>
                <a:gd name="connsiteX23" fmla="*/ 308149 w 594292"/>
                <a:gd name="connsiteY23" fmla="*/ 0 h 2923250"/>
                <a:gd name="connsiteX24" fmla="*/ 215756 w 594292"/>
                <a:gd name="connsiteY24" fmla="*/ 2315528 h 2923250"/>
                <a:gd name="connsiteX25" fmla="*/ 140509 w 594292"/>
                <a:gd name="connsiteY25" fmla="*/ 2424113 h 2923250"/>
                <a:gd name="connsiteX26" fmla="*/ 135747 w 594292"/>
                <a:gd name="connsiteY26" fmla="*/ 2666048 h 2923250"/>
                <a:gd name="connsiteX27" fmla="*/ 231949 w 594292"/>
                <a:gd name="connsiteY27" fmla="*/ 2754630 h 2923250"/>
                <a:gd name="connsiteX28" fmla="*/ 288147 w 594292"/>
                <a:gd name="connsiteY28" fmla="*/ 2706053 h 2923250"/>
                <a:gd name="connsiteX29" fmla="*/ 273859 w 594292"/>
                <a:gd name="connsiteY29" fmla="*/ 2437448 h 2923250"/>
                <a:gd name="connsiteX30" fmla="*/ 258619 w 594292"/>
                <a:gd name="connsiteY30" fmla="*/ 2395538 h 2923250"/>
                <a:gd name="connsiteX31" fmla="*/ 215756 w 594292"/>
                <a:gd name="connsiteY31" fmla="*/ 2315528 h 2923250"/>
                <a:gd name="connsiteX32" fmla="*/ 324342 w 594292"/>
                <a:gd name="connsiteY32" fmla="*/ 2751773 h 2923250"/>
                <a:gd name="connsiteX33" fmla="*/ 475789 w 594292"/>
                <a:gd name="connsiteY33" fmla="*/ 2661285 h 2923250"/>
                <a:gd name="connsiteX34" fmla="*/ 491029 w 594292"/>
                <a:gd name="connsiteY34" fmla="*/ 2518410 h 2923250"/>
                <a:gd name="connsiteX35" fmla="*/ 451976 w 594292"/>
                <a:gd name="connsiteY35" fmla="*/ 2383155 h 2923250"/>
                <a:gd name="connsiteX36" fmla="*/ 391969 w 594292"/>
                <a:gd name="connsiteY36" fmla="*/ 2314575 h 2923250"/>
                <a:gd name="connsiteX37" fmla="*/ 369109 w 594292"/>
                <a:gd name="connsiteY37" fmla="*/ 2367915 h 2923250"/>
                <a:gd name="connsiteX38" fmla="*/ 335772 w 594292"/>
                <a:gd name="connsiteY38" fmla="*/ 2441258 h 2923250"/>
                <a:gd name="connsiteX39" fmla="*/ 324342 w 594292"/>
                <a:gd name="connsiteY39" fmla="*/ 2638425 h 2923250"/>
                <a:gd name="connsiteX40" fmla="*/ 324342 w 594292"/>
                <a:gd name="connsiteY40" fmla="*/ 2751773 h 2923250"/>
                <a:gd name="connsiteX41" fmla="*/ 112886 w 594292"/>
                <a:gd name="connsiteY41" fmla="*/ 2720340 h 2923250"/>
                <a:gd name="connsiteX42" fmla="*/ 84311 w 594292"/>
                <a:gd name="connsiteY42" fmla="*/ 2516505 h 2923250"/>
                <a:gd name="connsiteX43" fmla="*/ 83359 w 594292"/>
                <a:gd name="connsiteY43" fmla="*/ 2301240 h 2923250"/>
                <a:gd name="connsiteX44" fmla="*/ 112886 w 594292"/>
                <a:gd name="connsiteY44" fmla="*/ 2720340 h 2923250"/>
                <a:gd name="connsiteX45" fmla="*/ 519604 w 594292"/>
                <a:gd name="connsiteY45" fmla="*/ 2296478 h 2923250"/>
                <a:gd name="connsiteX46" fmla="*/ 529129 w 594292"/>
                <a:gd name="connsiteY46" fmla="*/ 2511743 h 2923250"/>
                <a:gd name="connsiteX47" fmla="*/ 499601 w 594292"/>
                <a:gd name="connsiteY47" fmla="*/ 2709863 h 2923250"/>
                <a:gd name="connsiteX48" fmla="*/ 519604 w 594292"/>
                <a:gd name="connsiteY48" fmla="*/ 2296478 h 2923250"/>
                <a:gd name="connsiteX49" fmla="*/ 269097 w 594292"/>
                <a:gd name="connsiteY49" fmla="*/ 2815590 h 2923250"/>
                <a:gd name="connsiteX50" fmla="*/ 250999 w 594292"/>
                <a:gd name="connsiteY50" fmla="*/ 2873693 h 2923250"/>
                <a:gd name="connsiteX51" fmla="*/ 276717 w 594292"/>
                <a:gd name="connsiteY51" fmla="*/ 2875598 h 2923250"/>
                <a:gd name="connsiteX52" fmla="*/ 269097 w 594292"/>
                <a:gd name="connsiteY52" fmla="*/ 2815590 h 2923250"/>
                <a:gd name="connsiteX53" fmla="*/ 335772 w 594292"/>
                <a:gd name="connsiteY53" fmla="*/ 2817495 h 2923250"/>
                <a:gd name="connsiteX54" fmla="*/ 339581 w 594292"/>
                <a:gd name="connsiteY54" fmla="*/ 2890838 h 2923250"/>
                <a:gd name="connsiteX55" fmla="*/ 335772 w 594292"/>
                <a:gd name="connsiteY55" fmla="*/ 2817495 h 2923250"/>
                <a:gd name="connsiteX56" fmla="*/ 203374 w 594292"/>
                <a:gd name="connsiteY56" fmla="*/ 2810828 h 2923250"/>
                <a:gd name="connsiteX57" fmla="*/ 192897 w 594292"/>
                <a:gd name="connsiteY57" fmla="*/ 2881313 h 2923250"/>
                <a:gd name="connsiteX58" fmla="*/ 203374 w 594292"/>
                <a:gd name="connsiteY58" fmla="*/ 2810828 h 2923250"/>
                <a:gd name="connsiteX59" fmla="*/ 413876 w 594292"/>
                <a:gd name="connsiteY59" fmla="*/ 2880360 h 2923250"/>
                <a:gd name="connsiteX60" fmla="*/ 391969 w 594292"/>
                <a:gd name="connsiteY60" fmla="*/ 2807970 h 2923250"/>
                <a:gd name="connsiteX61" fmla="*/ 413876 w 594292"/>
                <a:gd name="connsiteY61" fmla="*/ 2880360 h 2923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94292" h="2923250">
                  <a:moveTo>
                    <a:pt x="308149" y="0"/>
                  </a:moveTo>
                  <a:cubicBezTo>
                    <a:pt x="308149" y="13335"/>
                    <a:pt x="308149" y="25718"/>
                    <a:pt x="308149" y="39053"/>
                  </a:cubicBezTo>
                  <a:cubicBezTo>
                    <a:pt x="308149" y="632460"/>
                    <a:pt x="308149" y="1225868"/>
                    <a:pt x="308149" y="1819275"/>
                  </a:cubicBezTo>
                  <a:cubicBezTo>
                    <a:pt x="308149" y="1847850"/>
                    <a:pt x="315769" y="1868805"/>
                    <a:pt x="334819" y="1888808"/>
                  </a:cubicBezTo>
                  <a:cubicBezTo>
                    <a:pt x="382444" y="1938338"/>
                    <a:pt x="427211" y="1990725"/>
                    <a:pt x="473884" y="2040255"/>
                  </a:cubicBezTo>
                  <a:cubicBezTo>
                    <a:pt x="497697" y="2065020"/>
                    <a:pt x="505317" y="2091690"/>
                    <a:pt x="505317" y="2125980"/>
                  </a:cubicBezTo>
                  <a:cubicBezTo>
                    <a:pt x="505317" y="2156460"/>
                    <a:pt x="510079" y="2189798"/>
                    <a:pt x="524367" y="2216468"/>
                  </a:cubicBezTo>
                  <a:cubicBezTo>
                    <a:pt x="612949" y="2384108"/>
                    <a:pt x="622474" y="2550795"/>
                    <a:pt x="523414" y="2718435"/>
                  </a:cubicBezTo>
                  <a:cubicBezTo>
                    <a:pt x="516747" y="2729865"/>
                    <a:pt x="522461" y="2747963"/>
                    <a:pt x="523414" y="2763203"/>
                  </a:cubicBezTo>
                  <a:cubicBezTo>
                    <a:pt x="523414" y="2767965"/>
                    <a:pt x="529129" y="2772728"/>
                    <a:pt x="531986" y="2777490"/>
                  </a:cubicBezTo>
                  <a:cubicBezTo>
                    <a:pt x="580564" y="2858453"/>
                    <a:pt x="571992" y="2880360"/>
                    <a:pt x="479599" y="2902268"/>
                  </a:cubicBezTo>
                  <a:cubicBezTo>
                    <a:pt x="364347" y="2929890"/>
                    <a:pt x="248141" y="2928938"/>
                    <a:pt x="131936" y="2907030"/>
                  </a:cubicBezTo>
                  <a:cubicBezTo>
                    <a:pt x="115744" y="2904173"/>
                    <a:pt x="99551" y="2898458"/>
                    <a:pt x="84311" y="2892743"/>
                  </a:cubicBezTo>
                  <a:cubicBezTo>
                    <a:pt x="23351" y="2868930"/>
                    <a:pt x="13826" y="2847975"/>
                    <a:pt x="51926" y="2796540"/>
                  </a:cubicBezTo>
                  <a:cubicBezTo>
                    <a:pt x="80501" y="2758440"/>
                    <a:pt x="80501" y="2729865"/>
                    <a:pt x="56689" y="2687003"/>
                  </a:cubicBezTo>
                  <a:cubicBezTo>
                    <a:pt x="-26179" y="2536508"/>
                    <a:pt x="-13796" y="2384108"/>
                    <a:pt x="65261" y="2234565"/>
                  </a:cubicBezTo>
                  <a:cubicBezTo>
                    <a:pt x="84311" y="2198370"/>
                    <a:pt x="93836" y="2162175"/>
                    <a:pt x="93836" y="2121218"/>
                  </a:cubicBezTo>
                  <a:cubicBezTo>
                    <a:pt x="93836" y="2096453"/>
                    <a:pt x="105266" y="2066925"/>
                    <a:pt x="120506" y="2047875"/>
                  </a:cubicBezTo>
                  <a:cubicBezTo>
                    <a:pt x="166226" y="1991678"/>
                    <a:pt x="218614" y="1940243"/>
                    <a:pt x="265286" y="1884045"/>
                  </a:cubicBezTo>
                  <a:cubicBezTo>
                    <a:pt x="278622" y="1867853"/>
                    <a:pt x="289099" y="1844040"/>
                    <a:pt x="289099" y="1823085"/>
                  </a:cubicBezTo>
                  <a:cubicBezTo>
                    <a:pt x="290051" y="1339215"/>
                    <a:pt x="290051" y="856298"/>
                    <a:pt x="290051" y="372428"/>
                  </a:cubicBezTo>
                  <a:cubicBezTo>
                    <a:pt x="290051" y="260033"/>
                    <a:pt x="290051" y="146685"/>
                    <a:pt x="290051" y="34290"/>
                  </a:cubicBezTo>
                  <a:cubicBezTo>
                    <a:pt x="290051" y="22860"/>
                    <a:pt x="291956" y="11430"/>
                    <a:pt x="292909" y="0"/>
                  </a:cubicBezTo>
                  <a:cubicBezTo>
                    <a:pt x="298624" y="0"/>
                    <a:pt x="303386" y="0"/>
                    <a:pt x="308149" y="0"/>
                  </a:cubicBezTo>
                  <a:close/>
                  <a:moveTo>
                    <a:pt x="215756" y="2315528"/>
                  </a:moveTo>
                  <a:cubicBezTo>
                    <a:pt x="190039" y="2350770"/>
                    <a:pt x="154797" y="2384108"/>
                    <a:pt x="140509" y="2424113"/>
                  </a:cubicBezTo>
                  <a:cubicBezTo>
                    <a:pt x="112886" y="2502218"/>
                    <a:pt x="114791" y="2584133"/>
                    <a:pt x="135747" y="2666048"/>
                  </a:cubicBezTo>
                  <a:cubicBezTo>
                    <a:pt x="154797" y="2739390"/>
                    <a:pt x="157654" y="2742248"/>
                    <a:pt x="231949" y="2754630"/>
                  </a:cubicBezTo>
                  <a:cubicBezTo>
                    <a:pt x="283384" y="2763203"/>
                    <a:pt x="290051" y="2757488"/>
                    <a:pt x="288147" y="2706053"/>
                  </a:cubicBezTo>
                  <a:cubicBezTo>
                    <a:pt x="284336" y="2616518"/>
                    <a:pt x="279574" y="2526983"/>
                    <a:pt x="273859" y="2437448"/>
                  </a:cubicBezTo>
                  <a:cubicBezTo>
                    <a:pt x="272906" y="2423160"/>
                    <a:pt x="265286" y="2408873"/>
                    <a:pt x="258619" y="2395538"/>
                  </a:cubicBezTo>
                  <a:cubicBezTo>
                    <a:pt x="245284" y="2368868"/>
                    <a:pt x="230997" y="2343150"/>
                    <a:pt x="215756" y="2315528"/>
                  </a:cubicBezTo>
                  <a:close/>
                  <a:moveTo>
                    <a:pt x="324342" y="2751773"/>
                  </a:moveTo>
                  <a:cubicBezTo>
                    <a:pt x="418639" y="2766060"/>
                    <a:pt x="456739" y="2745105"/>
                    <a:pt x="475789" y="2661285"/>
                  </a:cubicBezTo>
                  <a:cubicBezTo>
                    <a:pt x="486267" y="2614613"/>
                    <a:pt x="494839" y="2566035"/>
                    <a:pt x="491029" y="2518410"/>
                  </a:cubicBezTo>
                  <a:cubicBezTo>
                    <a:pt x="487219" y="2472690"/>
                    <a:pt x="471026" y="2426018"/>
                    <a:pt x="451976" y="2383155"/>
                  </a:cubicBezTo>
                  <a:cubicBezTo>
                    <a:pt x="439594" y="2356485"/>
                    <a:pt x="412924" y="2336483"/>
                    <a:pt x="391969" y="2314575"/>
                  </a:cubicBezTo>
                  <a:cubicBezTo>
                    <a:pt x="384349" y="2332673"/>
                    <a:pt x="376729" y="2349818"/>
                    <a:pt x="369109" y="2367915"/>
                  </a:cubicBezTo>
                  <a:cubicBezTo>
                    <a:pt x="357679" y="2392680"/>
                    <a:pt x="338629" y="2416493"/>
                    <a:pt x="335772" y="2441258"/>
                  </a:cubicBezTo>
                  <a:cubicBezTo>
                    <a:pt x="328151" y="2506980"/>
                    <a:pt x="327199" y="2572703"/>
                    <a:pt x="324342" y="2638425"/>
                  </a:cubicBezTo>
                  <a:cubicBezTo>
                    <a:pt x="322436" y="2676525"/>
                    <a:pt x="324342" y="2714625"/>
                    <a:pt x="324342" y="2751773"/>
                  </a:cubicBezTo>
                  <a:close/>
                  <a:moveTo>
                    <a:pt x="112886" y="2720340"/>
                  </a:moveTo>
                  <a:cubicBezTo>
                    <a:pt x="103361" y="2653665"/>
                    <a:pt x="89074" y="2585085"/>
                    <a:pt x="84311" y="2516505"/>
                  </a:cubicBezTo>
                  <a:cubicBezTo>
                    <a:pt x="79549" y="2446973"/>
                    <a:pt x="83359" y="2377440"/>
                    <a:pt x="83359" y="2301240"/>
                  </a:cubicBezTo>
                  <a:cubicBezTo>
                    <a:pt x="2396" y="2419350"/>
                    <a:pt x="22399" y="2644140"/>
                    <a:pt x="112886" y="2720340"/>
                  </a:cubicBezTo>
                  <a:close/>
                  <a:moveTo>
                    <a:pt x="519604" y="2296478"/>
                  </a:moveTo>
                  <a:cubicBezTo>
                    <a:pt x="523414" y="2369820"/>
                    <a:pt x="532939" y="2441258"/>
                    <a:pt x="529129" y="2511743"/>
                  </a:cubicBezTo>
                  <a:cubicBezTo>
                    <a:pt x="525319" y="2581275"/>
                    <a:pt x="509126" y="2649855"/>
                    <a:pt x="499601" y="2709863"/>
                  </a:cubicBezTo>
                  <a:cubicBezTo>
                    <a:pt x="587231" y="2614613"/>
                    <a:pt x="597709" y="2370773"/>
                    <a:pt x="519604" y="2296478"/>
                  </a:cubicBezTo>
                  <a:close/>
                  <a:moveTo>
                    <a:pt x="269097" y="2815590"/>
                  </a:moveTo>
                  <a:cubicBezTo>
                    <a:pt x="245284" y="2830830"/>
                    <a:pt x="238616" y="2849880"/>
                    <a:pt x="250999" y="2873693"/>
                  </a:cubicBezTo>
                  <a:cubicBezTo>
                    <a:pt x="258619" y="2896553"/>
                    <a:pt x="258619" y="2896553"/>
                    <a:pt x="276717" y="2875598"/>
                  </a:cubicBezTo>
                  <a:cubicBezTo>
                    <a:pt x="294814" y="2854643"/>
                    <a:pt x="291004" y="2833688"/>
                    <a:pt x="269097" y="2815590"/>
                  </a:cubicBezTo>
                  <a:close/>
                  <a:moveTo>
                    <a:pt x="335772" y="2817495"/>
                  </a:moveTo>
                  <a:cubicBezTo>
                    <a:pt x="311006" y="2844165"/>
                    <a:pt x="315769" y="2869883"/>
                    <a:pt x="339581" y="2890838"/>
                  </a:cubicBezTo>
                  <a:cubicBezTo>
                    <a:pt x="358631" y="2867025"/>
                    <a:pt x="362442" y="2838450"/>
                    <a:pt x="335772" y="2817495"/>
                  </a:cubicBezTo>
                  <a:close/>
                  <a:moveTo>
                    <a:pt x="203374" y="2810828"/>
                  </a:moveTo>
                  <a:cubicBezTo>
                    <a:pt x="184324" y="2830830"/>
                    <a:pt x="159559" y="2851785"/>
                    <a:pt x="192897" y="2881313"/>
                  </a:cubicBezTo>
                  <a:cubicBezTo>
                    <a:pt x="215756" y="2873693"/>
                    <a:pt x="227186" y="2844165"/>
                    <a:pt x="203374" y="2810828"/>
                  </a:cubicBezTo>
                  <a:close/>
                  <a:moveTo>
                    <a:pt x="413876" y="2880360"/>
                  </a:moveTo>
                  <a:cubicBezTo>
                    <a:pt x="430069" y="2848928"/>
                    <a:pt x="422449" y="2827020"/>
                    <a:pt x="391969" y="2807970"/>
                  </a:cubicBezTo>
                  <a:cubicBezTo>
                    <a:pt x="373872" y="2841308"/>
                    <a:pt x="379586" y="2863215"/>
                    <a:pt x="413876" y="2880360"/>
                  </a:cubicBezTo>
                  <a:close/>
                </a:path>
              </a:pathLst>
            </a:custGeom>
            <a:solidFill>
              <a:schemeClr val="accent4">
                <a:alpha val="70000"/>
              </a:schemeClr>
            </a:solidFill>
            <a:ln w="9525" cap="flat">
              <a:noFill/>
              <a:prstDash val="solid"/>
              <a:miter/>
            </a:ln>
          </p:spPr>
          <p:txBody>
            <a:bodyPr rtlCol="0" anchor="ctr"/>
            <a:lstStyle/>
            <a:p>
              <a:endParaRPr lang="en-US"/>
            </a:p>
          </p:txBody>
        </p:sp>
        <p:sp>
          <p:nvSpPr>
            <p:cNvPr id="7" name="Freeform: Shape 6"/>
            <p:cNvSpPr/>
            <p:nvPr/>
          </p:nvSpPr>
          <p:spPr>
            <a:xfrm>
              <a:off x="1710750" y="-162143"/>
              <a:ext cx="198261" cy="970821"/>
            </a:xfrm>
            <a:custGeom>
              <a:avLst/>
              <a:gdLst>
                <a:gd name="connsiteX0" fmla="*/ 225380 w 424101"/>
                <a:gd name="connsiteY0" fmla="*/ 0 h 2076688"/>
                <a:gd name="connsiteX1" fmla="*/ 220617 w 424101"/>
                <a:gd name="connsiteY1" fmla="*/ 416243 h 2076688"/>
                <a:gd name="connsiteX2" fmla="*/ 222522 w 424101"/>
                <a:gd name="connsiteY2" fmla="*/ 1282065 h 2076688"/>
                <a:gd name="connsiteX3" fmla="*/ 246335 w 424101"/>
                <a:gd name="connsiteY3" fmla="*/ 1347788 h 2076688"/>
                <a:gd name="connsiteX4" fmla="*/ 309200 w 424101"/>
                <a:gd name="connsiteY4" fmla="*/ 1418273 h 2076688"/>
                <a:gd name="connsiteX5" fmla="*/ 360635 w 424101"/>
                <a:gd name="connsiteY5" fmla="*/ 1532573 h 2076688"/>
                <a:gd name="connsiteX6" fmla="*/ 382542 w 424101"/>
                <a:gd name="connsiteY6" fmla="*/ 1592580 h 2076688"/>
                <a:gd name="connsiteX7" fmla="*/ 380637 w 424101"/>
                <a:gd name="connsiteY7" fmla="*/ 1915478 h 2076688"/>
                <a:gd name="connsiteX8" fmla="*/ 384447 w 424101"/>
                <a:gd name="connsiteY8" fmla="*/ 1982153 h 2076688"/>
                <a:gd name="connsiteX9" fmla="*/ 357777 w 424101"/>
                <a:gd name="connsiteY9" fmla="*/ 2055495 h 2076688"/>
                <a:gd name="connsiteX10" fmla="*/ 61550 w 424101"/>
                <a:gd name="connsiteY10" fmla="*/ 2053590 h 2076688"/>
                <a:gd name="connsiteX11" fmla="*/ 37737 w 424101"/>
                <a:gd name="connsiteY11" fmla="*/ 1985010 h 2076688"/>
                <a:gd name="connsiteX12" fmla="*/ 39642 w 424101"/>
                <a:gd name="connsiteY12" fmla="*/ 1907858 h 2076688"/>
                <a:gd name="connsiteX13" fmla="*/ 48215 w 424101"/>
                <a:gd name="connsiteY13" fmla="*/ 1581150 h 2076688"/>
                <a:gd name="connsiteX14" fmla="*/ 64407 w 424101"/>
                <a:gd name="connsiteY14" fmla="*/ 1536383 h 2076688"/>
                <a:gd name="connsiteX15" fmla="*/ 113937 w 424101"/>
                <a:gd name="connsiteY15" fmla="*/ 1422083 h 2076688"/>
                <a:gd name="connsiteX16" fmla="*/ 207282 w 424101"/>
                <a:gd name="connsiteY16" fmla="*/ 1180148 h 2076688"/>
                <a:gd name="connsiteX17" fmla="*/ 207282 w 424101"/>
                <a:gd name="connsiteY17" fmla="*/ 28575 h 2076688"/>
                <a:gd name="connsiteX18" fmla="*/ 208235 w 424101"/>
                <a:gd name="connsiteY18" fmla="*/ 0 h 2076688"/>
                <a:gd name="connsiteX19" fmla="*/ 225380 w 424101"/>
                <a:gd name="connsiteY19" fmla="*/ 0 h 2076688"/>
                <a:gd name="connsiteX20" fmla="*/ 279672 w 424101"/>
                <a:gd name="connsiteY20" fmla="*/ 1647825 h 2076688"/>
                <a:gd name="connsiteX21" fmla="*/ 230142 w 424101"/>
                <a:gd name="connsiteY21" fmla="*/ 1952625 h 2076688"/>
                <a:gd name="connsiteX22" fmla="*/ 328250 w 424101"/>
                <a:gd name="connsiteY22" fmla="*/ 1921193 h 2076688"/>
                <a:gd name="connsiteX23" fmla="*/ 279672 w 424101"/>
                <a:gd name="connsiteY23" fmla="*/ 1647825 h 2076688"/>
                <a:gd name="connsiteX24" fmla="*/ 152990 w 424101"/>
                <a:gd name="connsiteY24" fmla="*/ 1647825 h 2076688"/>
                <a:gd name="connsiteX25" fmla="*/ 103460 w 424101"/>
                <a:gd name="connsiteY25" fmla="*/ 1719263 h 2076688"/>
                <a:gd name="connsiteX26" fmla="*/ 102507 w 424101"/>
                <a:gd name="connsiteY26" fmla="*/ 1907858 h 2076688"/>
                <a:gd name="connsiteX27" fmla="*/ 192042 w 424101"/>
                <a:gd name="connsiteY27" fmla="*/ 1953578 h 2076688"/>
                <a:gd name="connsiteX28" fmla="*/ 205377 w 424101"/>
                <a:gd name="connsiteY28" fmla="*/ 1932623 h 2076688"/>
                <a:gd name="connsiteX29" fmla="*/ 152990 w 424101"/>
                <a:gd name="connsiteY29" fmla="*/ 1647825 h 2076688"/>
                <a:gd name="connsiteX30" fmla="*/ 57740 w 424101"/>
                <a:gd name="connsiteY30" fmla="*/ 1646873 h 2076688"/>
                <a:gd name="connsiteX31" fmla="*/ 73932 w 424101"/>
                <a:gd name="connsiteY31" fmla="*/ 1920240 h 2076688"/>
                <a:gd name="connsiteX32" fmla="*/ 57740 w 424101"/>
                <a:gd name="connsiteY32" fmla="*/ 1646873 h 2076688"/>
                <a:gd name="connsiteX33" fmla="*/ 354920 w 424101"/>
                <a:gd name="connsiteY33" fmla="*/ 1921193 h 2076688"/>
                <a:gd name="connsiteX34" fmla="*/ 370160 w 424101"/>
                <a:gd name="connsiteY34" fmla="*/ 1636395 h 2076688"/>
                <a:gd name="connsiteX35" fmla="*/ 354920 w 424101"/>
                <a:gd name="connsiteY35" fmla="*/ 1921193 h 207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4101" h="2076688">
                  <a:moveTo>
                    <a:pt x="225380" y="0"/>
                  </a:moveTo>
                  <a:cubicBezTo>
                    <a:pt x="223475" y="139065"/>
                    <a:pt x="220617" y="277178"/>
                    <a:pt x="220617" y="416243"/>
                  </a:cubicBezTo>
                  <a:cubicBezTo>
                    <a:pt x="219665" y="704850"/>
                    <a:pt x="220617" y="993458"/>
                    <a:pt x="222522" y="1282065"/>
                  </a:cubicBezTo>
                  <a:cubicBezTo>
                    <a:pt x="222522" y="1303973"/>
                    <a:pt x="233952" y="1328738"/>
                    <a:pt x="246335" y="1347788"/>
                  </a:cubicBezTo>
                  <a:cubicBezTo>
                    <a:pt x="264432" y="1373505"/>
                    <a:pt x="287292" y="1395413"/>
                    <a:pt x="309200" y="1418273"/>
                  </a:cubicBezTo>
                  <a:cubicBezTo>
                    <a:pt x="340632" y="1450658"/>
                    <a:pt x="366350" y="1482090"/>
                    <a:pt x="360635" y="1532573"/>
                  </a:cubicBezTo>
                  <a:cubicBezTo>
                    <a:pt x="358730" y="1551623"/>
                    <a:pt x="373017" y="1573530"/>
                    <a:pt x="382542" y="1592580"/>
                  </a:cubicBezTo>
                  <a:cubicBezTo>
                    <a:pt x="435882" y="1701165"/>
                    <a:pt x="440645" y="1808798"/>
                    <a:pt x="380637" y="1915478"/>
                  </a:cubicBezTo>
                  <a:cubicBezTo>
                    <a:pt x="365397" y="1942148"/>
                    <a:pt x="370160" y="1959293"/>
                    <a:pt x="384447" y="1982153"/>
                  </a:cubicBezTo>
                  <a:cubicBezTo>
                    <a:pt x="412070" y="2025015"/>
                    <a:pt x="407307" y="2042160"/>
                    <a:pt x="357777" y="2055495"/>
                  </a:cubicBezTo>
                  <a:cubicBezTo>
                    <a:pt x="259670" y="2083118"/>
                    <a:pt x="159657" y="2085023"/>
                    <a:pt x="61550" y="2053590"/>
                  </a:cubicBezTo>
                  <a:cubicBezTo>
                    <a:pt x="15830" y="2039303"/>
                    <a:pt x="11067" y="2023110"/>
                    <a:pt x="37737" y="1985010"/>
                  </a:cubicBezTo>
                  <a:cubicBezTo>
                    <a:pt x="56787" y="1957388"/>
                    <a:pt x="55835" y="1937385"/>
                    <a:pt x="39642" y="1907858"/>
                  </a:cubicBezTo>
                  <a:cubicBezTo>
                    <a:pt x="-20365" y="1798320"/>
                    <a:pt x="-7983" y="1688783"/>
                    <a:pt x="48215" y="1581150"/>
                  </a:cubicBezTo>
                  <a:cubicBezTo>
                    <a:pt x="55835" y="1566863"/>
                    <a:pt x="66312" y="1549718"/>
                    <a:pt x="64407" y="1536383"/>
                  </a:cubicBezTo>
                  <a:cubicBezTo>
                    <a:pt x="57740" y="1486853"/>
                    <a:pt x="77742" y="1449705"/>
                    <a:pt x="113937" y="1422083"/>
                  </a:cubicBezTo>
                  <a:cubicBezTo>
                    <a:pt x="193947" y="1359218"/>
                    <a:pt x="209187" y="1278255"/>
                    <a:pt x="207282" y="1180148"/>
                  </a:cubicBezTo>
                  <a:cubicBezTo>
                    <a:pt x="204425" y="795338"/>
                    <a:pt x="207282" y="412433"/>
                    <a:pt x="207282" y="28575"/>
                  </a:cubicBezTo>
                  <a:cubicBezTo>
                    <a:pt x="207282" y="19050"/>
                    <a:pt x="208235" y="9525"/>
                    <a:pt x="208235" y="0"/>
                  </a:cubicBezTo>
                  <a:cubicBezTo>
                    <a:pt x="213950" y="0"/>
                    <a:pt x="219665" y="0"/>
                    <a:pt x="225380" y="0"/>
                  </a:cubicBezTo>
                  <a:close/>
                  <a:moveTo>
                    <a:pt x="279672" y="1647825"/>
                  </a:moveTo>
                  <a:cubicBezTo>
                    <a:pt x="217760" y="1743075"/>
                    <a:pt x="235857" y="1848803"/>
                    <a:pt x="230142" y="1952625"/>
                  </a:cubicBezTo>
                  <a:cubicBezTo>
                    <a:pt x="304437" y="1954530"/>
                    <a:pt x="314915" y="1950720"/>
                    <a:pt x="328250" y="1921193"/>
                  </a:cubicBezTo>
                  <a:cubicBezTo>
                    <a:pt x="370160" y="1824038"/>
                    <a:pt x="353015" y="1723073"/>
                    <a:pt x="279672" y="1647825"/>
                  </a:cubicBezTo>
                  <a:close/>
                  <a:moveTo>
                    <a:pt x="152990" y="1647825"/>
                  </a:moveTo>
                  <a:cubicBezTo>
                    <a:pt x="135845" y="1671638"/>
                    <a:pt x="112985" y="1692593"/>
                    <a:pt x="103460" y="1719263"/>
                  </a:cubicBezTo>
                  <a:cubicBezTo>
                    <a:pt x="80600" y="1781175"/>
                    <a:pt x="82505" y="1844993"/>
                    <a:pt x="102507" y="1907858"/>
                  </a:cubicBezTo>
                  <a:cubicBezTo>
                    <a:pt x="114890" y="1945005"/>
                    <a:pt x="155847" y="1967865"/>
                    <a:pt x="192042" y="1953578"/>
                  </a:cubicBezTo>
                  <a:cubicBezTo>
                    <a:pt x="198710" y="1950720"/>
                    <a:pt x="206330" y="1939290"/>
                    <a:pt x="205377" y="1932623"/>
                  </a:cubicBezTo>
                  <a:cubicBezTo>
                    <a:pt x="195852" y="1837373"/>
                    <a:pt x="220617" y="1735455"/>
                    <a:pt x="152990" y="1647825"/>
                  </a:cubicBezTo>
                  <a:close/>
                  <a:moveTo>
                    <a:pt x="57740" y="1646873"/>
                  </a:moveTo>
                  <a:cubicBezTo>
                    <a:pt x="4400" y="1713548"/>
                    <a:pt x="20592" y="1884045"/>
                    <a:pt x="73932" y="1920240"/>
                  </a:cubicBezTo>
                  <a:cubicBezTo>
                    <a:pt x="68217" y="1834515"/>
                    <a:pt x="62502" y="1740218"/>
                    <a:pt x="57740" y="1646873"/>
                  </a:cubicBezTo>
                  <a:close/>
                  <a:moveTo>
                    <a:pt x="354920" y="1921193"/>
                  </a:moveTo>
                  <a:cubicBezTo>
                    <a:pt x="417785" y="1832610"/>
                    <a:pt x="424452" y="1695450"/>
                    <a:pt x="370160" y="1636395"/>
                  </a:cubicBezTo>
                  <a:cubicBezTo>
                    <a:pt x="378732" y="1732598"/>
                    <a:pt x="391115" y="1828800"/>
                    <a:pt x="354920" y="1921193"/>
                  </a:cubicBezTo>
                  <a:close/>
                </a:path>
              </a:pathLst>
            </a:custGeom>
            <a:solidFill>
              <a:schemeClr val="accent4">
                <a:alpha val="70000"/>
              </a:schemeClr>
            </a:solidFill>
            <a:ln w="9525" cap="flat">
              <a:noFill/>
              <a:prstDash val="solid"/>
              <a:miter/>
            </a:ln>
          </p:spPr>
          <p:txBody>
            <a:bodyPr rtlCol="0" anchor="ctr"/>
            <a:lstStyle/>
            <a:p>
              <a:pPr algn="ctr"/>
              <a:endParaRPr lang="en-US"/>
            </a:p>
          </p:txBody>
        </p:sp>
        <p:sp>
          <p:nvSpPr>
            <p:cNvPr id="8" name="Freeform: Shape 7"/>
            <p:cNvSpPr/>
            <p:nvPr/>
          </p:nvSpPr>
          <p:spPr>
            <a:xfrm>
              <a:off x="2378707" y="-162143"/>
              <a:ext cx="277823" cy="1366576"/>
            </a:xfrm>
            <a:custGeom>
              <a:avLst/>
              <a:gdLst>
                <a:gd name="connsiteX0" fmla="*/ 308149 w 594292"/>
                <a:gd name="connsiteY0" fmla="*/ 0 h 2923250"/>
                <a:gd name="connsiteX1" fmla="*/ 308149 w 594292"/>
                <a:gd name="connsiteY1" fmla="*/ 39053 h 2923250"/>
                <a:gd name="connsiteX2" fmla="*/ 308149 w 594292"/>
                <a:gd name="connsiteY2" fmla="*/ 1819275 h 2923250"/>
                <a:gd name="connsiteX3" fmla="*/ 334819 w 594292"/>
                <a:gd name="connsiteY3" fmla="*/ 1888808 h 2923250"/>
                <a:gd name="connsiteX4" fmla="*/ 473884 w 594292"/>
                <a:gd name="connsiteY4" fmla="*/ 2040255 h 2923250"/>
                <a:gd name="connsiteX5" fmla="*/ 505317 w 594292"/>
                <a:gd name="connsiteY5" fmla="*/ 2125980 h 2923250"/>
                <a:gd name="connsiteX6" fmla="*/ 524367 w 594292"/>
                <a:gd name="connsiteY6" fmla="*/ 2216468 h 2923250"/>
                <a:gd name="connsiteX7" fmla="*/ 523414 w 594292"/>
                <a:gd name="connsiteY7" fmla="*/ 2718435 h 2923250"/>
                <a:gd name="connsiteX8" fmla="*/ 523414 w 594292"/>
                <a:gd name="connsiteY8" fmla="*/ 2763203 h 2923250"/>
                <a:gd name="connsiteX9" fmla="*/ 531986 w 594292"/>
                <a:gd name="connsiteY9" fmla="*/ 2777490 h 2923250"/>
                <a:gd name="connsiteX10" fmla="*/ 479599 w 594292"/>
                <a:gd name="connsiteY10" fmla="*/ 2902268 h 2923250"/>
                <a:gd name="connsiteX11" fmla="*/ 131936 w 594292"/>
                <a:gd name="connsiteY11" fmla="*/ 2907030 h 2923250"/>
                <a:gd name="connsiteX12" fmla="*/ 84311 w 594292"/>
                <a:gd name="connsiteY12" fmla="*/ 2892743 h 2923250"/>
                <a:gd name="connsiteX13" fmla="*/ 51926 w 594292"/>
                <a:gd name="connsiteY13" fmla="*/ 2796540 h 2923250"/>
                <a:gd name="connsiteX14" fmla="*/ 56689 w 594292"/>
                <a:gd name="connsiteY14" fmla="*/ 2687003 h 2923250"/>
                <a:gd name="connsiteX15" fmla="*/ 65261 w 594292"/>
                <a:gd name="connsiteY15" fmla="*/ 2234565 h 2923250"/>
                <a:gd name="connsiteX16" fmla="*/ 93836 w 594292"/>
                <a:gd name="connsiteY16" fmla="*/ 2121218 h 2923250"/>
                <a:gd name="connsiteX17" fmla="*/ 120506 w 594292"/>
                <a:gd name="connsiteY17" fmla="*/ 2047875 h 2923250"/>
                <a:gd name="connsiteX18" fmla="*/ 265286 w 594292"/>
                <a:gd name="connsiteY18" fmla="*/ 1884045 h 2923250"/>
                <a:gd name="connsiteX19" fmla="*/ 289099 w 594292"/>
                <a:gd name="connsiteY19" fmla="*/ 1823085 h 2923250"/>
                <a:gd name="connsiteX20" fmla="*/ 290051 w 594292"/>
                <a:gd name="connsiteY20" fmla="*/ 372428 h 2923250"/>
                <a:gd name="connsiteX21" fmla="*/ 290051 w 594292"/>
                <a:gd name="connsiteY21" fmla="*/ 34290 h 2923250"/>
                <a:gd name="connsiteX22" fmla="*/ 292909 w 594292"/>
                <a:gd name="connsiteY22" fmla="*/ 0 h 2923250"/>
                <a:gd name="connsiteX23" fmla="*/ 308149 w 594292"/>
                <a:gd name="connsiteY23" fmla="*/ 0 h 2923250"/>
                <a:gd name="connsiteX24" fmla="*/ 215756 w 594292"/>
                <a:gd name="connsiteY24" fmla="*/ 2315528 h 2923250"/>
                <a:gd name="connsiteX25" fmla="*/ 140509 w 594292"/>
                <a:gd name="connsiteY25" fmla="*/ 2424113 h 2923250"/>
                <a:gd name="connsiteX26" fmla="*/ 135747 w 594292"/>
                <a:gd name="connsiteY26" fmla="*/ 2666048 h 2923250"/>
                <a:gd name="connsiteX27" fmla="*/ 231949 w 594292"/>
                <a:gd name="connsiteY27" fmla="*/ 2754630 h 2923250"/>
                <a:gd name="connsiteX28" fmla="*/ 288147 w 594292"/>
                <a:gd name="connsiteY28" fmla="*/ 2706053 h 2923250"/>
                <a:gd name="connsiteX29" fmla="*/ 273859 w 594292"/>
                <a:gd name="connsiteY29" fmla="*/ 2437448 h 2923250"/>
                <a:gd name="connsiteX30" fmla="*/ 258619 w 594292"/>
                <a:gd name="connsiteY30" fmla="*/ 2395538 h 2923250"/>
                <a:gd name="connsiteX31" fmla="*/ 215756 w 594292"/>
                <a:gd name="connsiteY31" fmla="*/ 2315528 h 2923250"/>
                <a:gd name="connsiteX32" fmla="*/ 324342 w 594292"/>
                <a:gd name="connsiteY32" fmla="*/ 2751773 h 2923250"/>
                <a:gd name="connsiteX33" fmla="*/ 475789 w 594292"/>
                <a:gd name="connsiteY33" fmla="*/ 2661285 h 2923250"/>
                <a:gd name="connsiteX34" fmla="*/ 491029 w 594292"/>
                <a:gd name="connsiteY34" fmla="*/ 2518410 h 2923250"/>
                <a:gd name="connsiteX35" fmla="*/ 451976 w 594292"/>
                <a:gd name="connsiteY35" fmla="*/ 2383155 h 2923250"/>
                <a:gd name="connsiteX36" fmla="*/ 391969 w 594292"/>
                <a:gd name="connsiteY36" fmla="*/ 2314575 h 2923250"/>
                <a:gd name="connsiteX37" fmla="*/ 369109 w 594292"/>
                <a:gd name="connsiteY37" fmla="*/ 2367915 h 2923250"/>
                <a:gd name="connsiteX38" fmla="*/ 335772 w 594292"/>
                <a:gd name="connsiteY38" fmla="*/ 2441258 h 2923250"/>
                <a:gd name="connsiteX39" fmla="*/ 324342 w 594292"/>
                <a:gd name="connsiteY39" fmla="*/ 2638425 h 2923250"/>
                <a:gd name="connsiteX40" fmla="*/ 324342 w 594292"/>
                <a:gd name="connsiteY40" fmla="*/ 2751773 h 2923250"/>
                <a:gd name="connsiteX41" fmla="*/ 112886 w 594292"/>
                <a:gd name="connsiteY41" fmla="*/ 2720340 h 2923250"/>
                <a:gd name="connsiteX42" fmla="*/ 84311 w 594292"/>
                <a:gd name="connsiteY42" fmla="*/ 2516505 h 2923250"/>
                <a:gd name="connsiteX43" fmla="*/ 83359 w 594292"/>
                <a:gd name="connsiteY43" fmla="*/ 2301240 h 2923250"/>
                <a:gd name="connsiteX44" fmla="*/ 112886 w 594292"/>
                <a:gd name="connsiteY44" fmla="*/ 2720340 h 2923250"/>
                <a:gd name="connsiteX45" fmla="*/ 519604 w 594292"/>
                <a:gd name="connsiteY45" fmla="*/ 2296478 h 2923250"/>
                <a:gd name="connsiteX46" fmla="*/ 529129 w 594292"/>
                <a:gd name="connsiteY46" fmla="*/ 2511743 h 2923250"/>
                <a:gd name="connsiteX47" fmla="*/ 499601 w 594292"/>
                <a:gd name="connsiteY47" fmla="*/ 2709863 h 2923250"/>
                <a:gd name="connsiteX48" fmla="*/ 519604 w 594292"/>
                <a:gd name="connsiteY48" fmla="*/ 2296478 h 2923250"/>
                <a:gd name="connsiteX49" fmla="*/ 269097 w 594292"/>
                <a:gd name="connsiteY49" fmla="*/ 2815590 h 2923250"/>
                <a:gd name="connsiteX50" fmla="*/ 250999 w 594292"/>
                <a:gd name="connsiteY50" fmla="*/ 2873693 h 2923250"/>
                <a:gd name="connsiteX51" fmla="*/ 276717 w 594292"/>
                <a:gd name="connsiteY51" fmla="*/ 2875598 h 2923250"/>
                <a:gd name="connsiteX52" fmla="*/ 269097 w 594292"/>
                <a:gd name="connsiteY52" fmla="*/ 2815590 h 2923250"/>
                <a:gd name="connsiteX53" fmla="*/ 335772 w 594292"/>
                <a:gd name="connsiteY53" fmla="*/ 2817495 h 2923250"/>
                <a:gd name="connsiteX54" fmla="*/ 339581 w 594292"/>
                <a:gd name="connsiteY54" fmla="*/ 2890838 h 2923250"/>
                <a:gd name="connsiteX55" fmla="*/ 335772 w 594292"/>
                <a:gd name="connsiteY55" fmla="*/ 2817495 h 2923250"/>
                <a:gd name="connsiteX56" fmla="*/ 203374 w 594292"/>
                <a:gd name="connsiteY56" fmla="*/ 2810828 h 2923250"/>
                <a:gd name="connsiteX57" fmla="*/ 192897 w 594292"/>
                <a:gd name="connsiteY57" fmla="*/ 2881313 h 2923250"/>
                <a:gd name="connsiteX58" fmla="*/ 203374 w 594292"/>
                <a:gd name="connsiteY58" fmla="*/ 2810828 h 2923250"/>
                <a:gd name="connsiteX59" fmla="*/ 413876 w 594292"/>
                <a:gd name="connsiteY59" fmla="*/ 2880360 h 2923250"/>
                <a:gd name="connsiteX60" fmla="*/ 391969 w 594292"/>
                <a:gd name="connsiteY60" fmla="*/ 2807970 h 2923250"/>
                <a:gd name="connsiteX61" fmla="*/ 413876 w 594292"/>
                <a:gd name="connsiteY61" fmla="*/ 2880360 h 2923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94292" h="2923250">
                  <a:moveTo>
                    <a:pt x="308149" y="0"/>
                  </a:moveTo>
                  <a:cubicBezTo>
                    <a:pt x="308149" y="13335"/>
                    <a:pt x="308149" y="25718"/>
                    <a:pt x="308149" y="39053"/>
                  </a:cubicBezTo>
                  <a:cubicBezTo>
                    <a:pt x="308149" y="632460"/>
                    <a:pt x="308149" y="1225868"/>
                    <a:pt x="308149" y="1819275"/>
                  </a:cubicBezTo>
                  <a:cubicBezTo>
                    <a:pt x="308149" y="1847850"/>
                    <a:pt x="315769" y="1868805"/>
                    <a:pt x="334819" y="1888808"/>
                  </a:cubicBezTo>
                  <a:cubicBezTo>
                    <a:pt x="382444" y="1938338"/>
                    <a:pt x="427211" y="1990725"/>
                    <a:pt x="473884" y="2040255"/>
                  </a:cubicBezTo>
                  <a:cubicBezTo>
                    <a:pt x="497697" y="2065020"/>
                    <a:pt x="505317" y="2091690"/>
                    <a:pt x="505317" y="2125980"/>
                  </a:cubicBezTo>
                  <a:cubicBezTo>
                    <a:pt x="505317" y="2156460"/>
                    <a:pt x="510079" y="2189798"/>
                    <a:pt x="524367" y="2216468"/>
                  </a:cubicBezTo>
                  <a:cubicBezTo>
                    <a:pt x="612949" y="2384108"/>
                    <a:pt x="622474" y="2550795"/>
                    <a:pt x="523414" y="2718435"/>
                  </a:cubicBezTo>
                  <a:cubicBezTo>
                    <a:pt x="516747" y="2729865"/>
                    <a:pt x="522461" y="2747963"/>
                    <a:pt x="523414" y="2763203"/>
                  </a:cubicBezTo>
                  <a:cubicBezTo>
                    <a:pt x="523414" y="2767965"/>
                    <a:pt x="529129" y="2772728"/>
                    <a:pt x="531986" y="2777490"/>
                  </a:cubicBezTo>
                  <a:cubicBezTo>
                    <a:pt x="580564" y="2858453"/>
                    <a:pt x="571992" y="2880360"/>
                    <a:pt x="479599" y="2902268"/>
                  </a:cubicBezTo>
                  <a:cubicBezTo>
                    <a:pt x="364347" y="2929890"/>
                    <a:pt x="248141" y="2928938"/>
                    <a:pt x="131936" y="2907030"/>
                  </a:cubicBezTo>
                  <a:cubicBezTo>
                    <a:pt x="115744" y="2904173"/>
                    <a:pt x="99551" y="2898458"/>
                    <a:pt x="84311" y="2892743"/>
                  </a:cubicBezTo>
                  <a:cubicBezTo>
                    <a:pt x="23351" y="2868930"/>
                    <a:pt x="13826" y="2847975"/>
                    <a:pt x="51926" y="2796540"/>
                  </a:cubicBezTo>
                  <a:cubicBezTo>
                    <a:pt x="80501" y="2758440"/>
                    <a:pt x="80501" y="2729865"/>
                    <a:pt x="56689" y="2687003"/>
                  </a:cubicBezTo>
                  <a:cubicBezTo>
                    <a:pt x="-26179" y="2536508"/>
                    <a:pt x="-13796" y="2384108"/>
                    <a:pt x="65261" y="2234565"/>
                  </a:cubicBezTo>
                  <a:cubicBezTo>
                    <a:pt x="84311" y="2198370"/>
                    <a:pt x="93836" y="2162175"/>
                    <a:pt x="93836" y="2121218"/>
                  </a:cubicBezTo>
                  <a:cubicBezTo>
                    <a:pt x="93836" y="2096453"/>
                    <a:pt x="105266" y="2066925"/>
                    <a:pt x="120506" y="2047875"/>
                  </a:cubicBezTo>
                  <a:cubicBezTo>
                    <a:pt x="166226" y="1991678"/>
                    <a:pt x="218614" y="1940243"/>
                    <a:pt x="265286" y="1884045"/>
                  </a:cubicBezTo>
                  <a:cubicBezTo>
                    <a:pt x="278622" y="1867853"/>
                    <a:pt x="289099" y="1844040"/>
                    <a:pt x="289099" y="1823085"/>
                  </a:cubicBezTo>
                  <a:cubicBezTo>
                    <a:pt x="290051" y="1339215"/>
                    <a:pt x="290051" y="856298"/>
                    <a:pt x="290051" y="372428"/>
                  </a:cubicBezTo>
                  <a:cubicBezTo>
                    <a:pt x="290051" y="260033"/>
                    <a:pt x="290051" y="146685"/>
                    <a:pt x="290051" y="34290"/>
                  </a:cubicBezTo>
                  <a:cubicBezTo>
                    <a:pt x="290051" y="22860"/>
                    <a:pt x="291956" y="11430"/>
                    <a:pt x="292909" y="0"/>
                  </a:cubicBezTo>
                  <a:cubicBezTo>
                    <a:pt x="298624" y="0"/>
                    <a:pt x="303386" y="0"/>
                    <a:pt x="308149" y="0"/>
                  </a:cubicBezTo>
                  <a:close/>
                  <a:moveTo>
                    <a:pt x="215756" y="2315528"/>
                  </a:moveTo>
                  <a:cubicBezTo>
                    <a:pt x="190039" y="2350770"/>
                    <a:pt x="154797" y="2384108"/>
                    <a:pt x="140509" y="2424113"/>
                  </a:cubicBezTo>
                  <a:cubicBezTo>
                    <a:pt x="112886" y="2502218"/>
                    <a:pt x="114791" y="2584133"/>
                    <a:pt x="135747" y="2666048"/>
                  </a:cubicBezTo>
                  <a:cubicBezTo>
                    <a:pt x="154797" y="2739390"/>
                    <a:pt x="157654" y="2742248"/>
                    <a:pt x="231949" y="2754630"/>
                  </a:cubicBezTo>
                  <a:cubicBezTo>
                    <a:pt x="283384" y="2763203"/>
                    <a:pt x="290051" y="2757488"/>
                    <a:pt x="288147" y="2706053"/>
                  </a:cubicBezTo>
                  <a:cubicBezTo>
                    <a:pt x="284336" y="2616518"/>
                    <a:pt x="279574" y="2526983"/>
                    <a:pt x="273859" y="2437448"/>
                  </a:cubicBezTo>
                  <a:cubicBezTo>
                    <a:pt x="272906" y="2423160"/>
                    <a:pt x="265286" y="2408873"/>
                    <a:pt x="258619" y="2395538"/>
                  </a:cubicBezTo>
                  <a:cubicBezTo>
                    <a:pt x="245284" y="2368868"/>
                    <a:pt x="230997" y="2343150"/>
                    <a:pt x="215756" y="2315528"/>
                  </a:cubicBezTo>
                  <a:close/>
                  <a:moveTo>
                    <a:pt x="324342" y="2751773"/>
                  </a:moveTo>
                  <a:cubicBezTo>
                    <a:pt x="418639" y="2766060"/>
                    <a:pt x="456739" y="2745105"/>
                    <a:pt x="475789" y="2661285"/>
                  </a:cubicBezTo>
                  <a:cubicBezTo>
                    <a:pt x="486267" y="2614613"/>
                    <a:pt x="494839" y="2566035"/>
                    <a:pt x="491029" y="2518410"/>
                  </a:cubicBezTo>
                  <a:cubicBezTo>
                    <a:pt x="487219" y="2472690"/>
                    <a:pt x="471026" y="2426018"/>
                    <a:pt x="451976" y="2383155"/>
                  </a:cubicBezTo>
                  <a:cubicBezTo>
                    <a:pt x="439594" y="2356485"/>
                    <a:pt x="412924" y="2336483"/>
                    <a:pt x="391969" y="2314575"/>
                  </a:cubicBezTo>
                  <a:cubicBezTo>
                    <a:pt x="384349" y="2332673"/>
                    <a:pt x="376729" y="2349818"/>
                    <a:pt x="369109" y="2367915"/>
                  </a:cubicBezTo>
                  <a:cubicBezTo>
                    <a:pt x="357679" y="2392680"/>
                    <a:pt x="338629" y="2416493"/>
                    <a:pt x="335772" y="2441258"/>
                  </a:cubicBezTo>
                  <a:cubicBezTo>
                    <a:pt x="328151" y="2506980"/>
                    <a:pt x="327199" y="2572703"/>
                    <a:pt x="324342" y="2638425"/>
                  </a:cubicBezTo>
                  <a:cubicBezTo>
                    <a:pt x="322436" y="2676525"/>
                    <a:pt x="324342" y="2714625"/>
                    <a:pt x="324342" y="2751773"/>
                  </a:cubicBezTo>
                  <a:close/>
                  <a:moveTo>
                    <a:pt x="112886" y="2720340"/>
                  </a:moveTo>
                  <a:cubicBezTo>
                    <a:pt x="103361" y="2653665"/>
                    <a:pt x="89074" y="2585085"/>
                    <a:pt x="84311" y="2516505"/>
                  </a:cubicBezTo>
                  <a:cubicBezTo>
                    <a:pt x="79549" y="2446973"/>
                    <a:pt x="83359" y="2377440"/>
                    <a:pt x="83359" y="2301240"/>
                  </a:cubicBezTo>
                  <a:cubicBezTo>
                    <a:pt x="2396" y="2419350"/>
                    <a:pt x="22399" y="2644140"/>
                    <a:pt x="112886" y="2720340"/>
                  </a:cubicBezTo>
                  <a:close/>
                  <a:moveTo>
                    <a:pt x="519604" y="2296478"/>
                  </a:moveTo>
                  <a:cubicBezTo>
                    <a:pt x="523414" y="2369820"/>
                    <a:pt x="532939" y="2441258"/>
                    <a:pt x="529129" y="2511743"/>
                  </a:cubicBezTo>
                  <a:cubicBezTo>
                    <a:pt x="525319" y="2581275"/>
                    <a:pt x="509126" y="2649855"/>
                    <a:pt x="499601" y="2709863"/>
                  </a:cubicBezTo>
                  <a:cubicBezTo>
                    <a:pt x="587231" y="2614613"/>
                    <a:pt x="597709" y="2370773"/>
                    <a:pt x="519604" y="2296478"/>
                  </a:cubicBezTo>
                  <a:close/>
                  <a:moveTo>
                    <a:pt x="269097" y="2815590"/>
                  </a:moveTo>
                  <a:cubicBezTo>
                    <a:pt x="245284" y="2830830"/>
                    <a:pt x="238616" y="2849880"/>
                    <a:pt x="250999" y="2873693"/>
                  </a:cubicBezTo>
                  <a:cubicBezTo>
                    <a:pt x="258619" y="2896553"/>
                    <a:pt x="258619" y="2896553"/>
                    <a:pt x="276717" y="2875598"/>
                  </a:cubicBezTo>
                  <a:cubicBezTo>
                    <a:pt x="294814" y="2854643"/>
                    <a:pt x="291004" y="2833688"/>
                    <a:pt x="269097" y="2815590"/>
                  </a:cubicBezTo>
                  <a:close/>
                  <a:moveTo>
                    <a:pt x="335772" y="2817495"/>
                  </a:moveTo>
                  <a:cubicBezTo>
                    <a:pt x="311006" y="2844165"/>
                    <a:pt x="315769" y="2869883"/>
                    <a:pt x="339581" y="2890838"/>
                  </a:cubicBezTo>
                  <a:cubicBezTo>
                    <a:pt x="358631" y="2867025"/>
                    <a:pt x="362442" y="2838450"/>
                    <a:pt x="335772" y="2817495"/>
                  </a:cubicBezTo>
                  <a:close/>
                  <a:moveTo>
                    <a:pt x="203374" y="2810828"/>
                  </a:moveTo>
                  <a:cubicBezTo>
                    <a:pt x="184324" y="2830830"/>
                    <a:pt x="159559" y="2851785"/>
                    <a:pt x="192897" y="2881313"/>
                  </a:cubicBezTo>
                  <a:cubicBezTo>
                    <a:pt x="215756" y="2873693"/>
                    <a:pt x="227186" y="2844165"/>
                    <a:pt x="203374" y="2810828"/>
                  </a:cubicBezTo>
                  <a:close/>
                  <a:moveTo>
                    <a:pt x="413876" y="2880360"/>
                  </a:moveTo>
                  <a:cubicBezTo>
                    <a:pt x="430069" y="2848928"/>
                    <a:pt x="422449" y="2827020"/>
                    <a:pt x="391969" y="2807970"/>
                  </a:cubicBezTo>
                  <a:cubicBezTo>
                    <a:pt x="373872" y="2841308"/>
                    <a:pt x="379586" y="2863215"/>
                    <a:pt x="413876" y="2880360"/>
                  </a:cubicBezTo>
                  <a:close/>
                </a:path>
              </a:pathLst>
            </a:custGeom>
            <a:solidFill>
              <a:schemeClr val="accent4">
                <a:alpha val="70000"/>
              </a:schemeClr>
            </a:solidFill>
            <a:ln w="9525" cap="flat">
              <a:noFill/>
              <a:prstDash val="solid"/>
              <a:miter/>
            </a:ln>
          </p:spPr>
          <p:txBody>
            <a:bodyPr rtlCol="0" anchor="ctr"/>
            <a:lstStyle/>
            <a:p>
              <a:pPr algn="ctr"/>
              <a:endParaRPr lang="en-US"/>
            </a:p>
          </p:txBody>
        </p:sp>
        <p:sp>
          <p:nvSpPr>
            <p:cNvPr id="9" name="Freeform: Shape 8"/>
            <p:cNvSpPr/>
            <p:nvPr/>
          </p:nvSpPr>
          <p:spPr>
            <a:xfrm>
              <a:off x="3126226" y="-162143"/>
              <a:ext cx="198261" cy="970821"/>
            </a:xfrm>
            <a:custGeom>
              <a:avLst/>
              <a:gdLst>
                <a:gd name="connsiteX0" fmla="*/ 225380 w 424101"/>
                <a:gd name="connsiteY0" fmla="*/ 0 h 2076688"/>
                <a:gd name="connsiteX1" fmla="*/ 220617 w 424101"/>
                <a:gd name="connsiteY1" fmla="*/ 416243 h 2076688"/>
                <a:gd name="connsiteX2" fmla="*/ 222522 w 424101"/>
                <a:gd name="connsiteY2" fmla="*/ 1282065 h 2076688"/>
                <a:gd name="connsiteX3" fmla="*/ 246335 w 424101"/>
                <a:gd name="connsiteY3" fmla="*/ 1347788 h 2076688"/>
                <a:gd name="connsiteX4" fmla="*/ 309200 w 424101"/>
                <a:gd name="connsiteY4" fmla="*/ 1418273 h 2076688"/>
                <a:gd name="connsiteX5" fmla="*/ 360635 w 424101"/>
                <a:gd name="connsiteY5" fmla="*/ 1532573 h 2076688"/>
                <a:gd name="connsiteX6" fmla="*/ 382542 w 424101"/>
                <a:gd name="connsiteY6" fmla="*/ 1592580 h 2076688"/>
                <a:gd name="connsiteX7" fmla="*/ 380637 w 424101"/>
                <a:gd name="connsiteY7" fmla="*/ 1915478 h 2076688"/>
                <a:gd name="connsiteX8" fmla="*/ 384447 w 424101"/>
                <a:gd name="connsiteY8" fmla="*/ 1982153 h 2076688"/>
                <a:gd name="connsiteX9" fmla="*/ 357777 w 424101"/>
                <a:gd name="connsiteY9" fmla="*/ 2055495 h 2076688"/>
                <a:gd name="connsiteX10" fmla="*/ 61550 w 424101"/>
                <a:gd name="connsiteY10" fmla="*/ 2053590 h 2076688"/>
                <a:gd name="connsiteX11" fmla="*/ 37737 w 424101"/>
                <a:gd name="connsiteY11" fmla="*/ 1985010 h 2076688"/>
                <a:gd name="connsiteX12" fmla="*/ 39642 w 424101"/>
                <a:gd name="connsiteY12" fmla="*/ 1907858 h 2076688"/>
                <a:gd name="connsiteX13" fmla="*/ 48215 w 424101"/>
                <a:gd name="connsiteY13" fmla="*/ 1581150 h 2076688"/>
                <a:gd name="connsiteX14" fmla="*/ 64407 w 424101"/>
                <a:gd name="connsiteY14" fmla="*/ 1536383 h 2076688"/>
                <a:gd name="connsiteX15" fmla="*/ 113937 w 424101"/>
                <a:gd name="connsiteY15" fmla="*/ 1422083 h 2076688"/>
                <a:gd name="connsiteX16" fmla="*/ 207282 w 424101"/>
                <a:gd name="connsiteY16" fmla="*/ 1180148 h 2076688"/>
                <a:gd name="connsiteX17" fmla="*/ 207282 w 424101"/>
                <a:gd name="connsiteY17" fmla="*/ 28575 h 2076688"/>
                <a:gd name="connsiteX18" fmla="*/ 208235 w 424101"/>
                <a:gd name="connsiteY18" fmla="*/ 0 h 2076688"/>
                <a:gd name="connsiteX19" fmla="*/ 225380 w 424101"/>
                <a:gd name="connsiteY19" fmla="*/ 0 h 2076688"/>
                <a:gd name="connsiteX20" fmla="*/ 279672 w 424101"/>
                <a:gd name="connsiteY20" fmla="*/ 1647825 h 2076688"/>
                <a:gd name="connsiteX21" fmla="*/ 230142 w 424101"/>
                <a:gd name="connsiteY21" fmla="*/ 1952625 h 2076688"/>
                <a:gd name="connsiteX22" fmla="*/ 328250 w 424101"/>
                <a:gd name="connsiteY22" fmla="*/ 1921193 h 2076688"/>
                <a:gd name="connsiteX23" fmla="*/ 279672 w 424101"/>
                <a:gd name="connsiteY23" fmla="*/ 1647825 h 2076688"/>
                <a:gd name="connsiteX24" fmla="*/ 152990 w 424101"/>
                <a:gd name="connsiteY24" fmla="*/ 1647825 h 2076688"/>
                <a:gd name="connsiteX25" fmla="*/ 103460 w 424101"/>
                <a:gd name="connsiteY25" fmla="*/ 1719263 h 2076688"/>
                <a:gd name="connsiteX26" fmla="*/ 102507 w 424101"/>
                <a:gd name="connsiteY26" fmla="*/ 1907858 h 2076688"/>
                <a:gd name="connsiteX27" fmla="*/ 192042 w 424101"/>
                <a:gd name="connsiteY27" fmla="*/ 1953578 h 2076688"/>
                <a:gd name="connsiteX28" fmla="*/ 205377 w 424101"/>
                <a:gd name="connsiteY28" fmla="*/ 1932623 h 2076688"/>
                <a:gd name="connsiteX29" fmla="*/ 152990 w 424101"/>
                <a:gd name="connsiteY29" fmla="*/ 1647825 h 2076688"/>
                <a:gd name="connsiteX30" fmla="*/ 57740 w 424101"/>
                <a:gd name="connsiteY30" fmla="*/ 1646873 h 2076688"/>
                <a:gd name="connsiteX31" fmla="*/ 73932 w 424101"/>
                <a:gd name="connsiteY31" fmla="*/ 1920240 h 2076688"/>
                <a:gd name="connsiteX32" fmla="*/ 57740 w 424101"/>
                <a:gd name="connsiteY32" fmla="*/ 1646873 h 2076688"/>
                <a:gd name="connsiteX33" fmla="*/ 354920 w 424101"/>
                <a:gd name="connsiteY33" fmla="*/ 1921193 h 2076688"/>
                <a:gd name="connsiteX34" fmla="*/ 370160 w 424101"/>
                <a:gd name="connsiteY34" fmla="*/ 1636395 h 2076688"/>
                <a:gd name="connsiteX35" fmla="*/ 354920 w 424101"/>
                <a:gd name="connsiteY35" fmla="*/ 1921193 h 207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4101" h="2076688">
                  <a:moveTo>
                    <a:pt x="225380" y="0"/>
                  </a:moveTo>
                  <a:cubicBezTo>
                    <a:pt x="223475" y="139065"/>
                    <a:pt x="220617" y="277178"/>
                    <a:pt x="220617" y="416243"/>
                  </a:cubicBezTo>
                  <a:cubicBezTo>
                    <a:pt x="219665" y="704850"/>
                    <a:pt x="220617" y="993458"/>
                    <a:pt x="222522" y="1282065"/>
                  </a:cubicBezTo>
                  <a:cubicBezTo>
                    <a:pt x="222522" y="1303973"/>
                    <a:pt x="233952" y="1328738"/>
                    <a:pt x="246335" y="1347788"/>
                  </a:cubicBezTo>
                  <a:cubicBezTo>
                    <a:pt x="264432" y="1373505"/>
                    <a:pt x="287292" y="1395413"/>
                    <a:pt x="309200" y="1418273"/>
                  </a:cubicBezTo>
                  <a:cubicBezTo>
                    <a:pt x="340632" y="1450658"/>
                    <a:pt x="366350" y="1482090"/>
                    <a:pt x="360635" y="1532573"/>
                  </a:cubicBezTo>
                  <a:cubicBezTo>
                    <a:pt x="358730" y="1551623"/>
                    <a:pt x="373017" y="1573530"/>
                    <a:pt x="382542" y="1592580"/>
                  </a:cubicBezTo>
                  <a:cubicBezTo>
                    <a:pt x="435882" y="1701165"/>
                    <a:pt x="440645" y="1808798"/>
                    <a:pt x="380637" y="1915478"/>
                  </a:cubicBezTo>
                  <a:cubicBezTo>
                    <a:pt x="365397" y="1942148"/>
                    <a:pt x="370160" y="1959293"/>
                    <a:pt x="384447" y="1982153"/>
                  </a:cubicBezTo>
                  <a:cubicBezTo>
                    <a:pt x="412070" y="2025015"/>
                    <a:pt x="407307" y="2042160"/>
                    <a:pt x="357777" y="2055495"/>
                  </a:cubicBezTo>
                  <a:cubicBezTo>
                    <a:pt x="259670" y="2083118"/>
                    <a:pt x="159657" y="2085023"/>
                    <a:pt x="61550" y="2053590"/>
                  </a:cubicBezTo>
                  <a:cubicBezTo>
                    <a:pt x="15830" y="2039303"/>
                    <a:pt x="11067" y="2023110"/>
                    <a:pt x="37737" y="1985010"/>
                  </a:cubicBezTo>
                  <a:cubicBezTo>
                    <a:pt x="56787" y="1957388"/>
                    <a:pt x="55835" y="1937385"/>
                    <a:pt x="39642" y="1907858"/>
                  </a:cubicBezTo>
                  <a:cubicBezTo>
                    <a:pt x="-20365" y="1798320"/>
                    <a:pt x="-7983" y="1688783"/>
                    <a:pt x="48215" y="1581150"/>
                  </a:cubicBezTo>
                  <a:cubicBezTo>
                    <a:pt x="55835" y="1566863"/>
                    <a:pt x="66312" y="1549718"/>
                    <a:pt x="64407" y="1536383"/>
                  </a:cubicBezTo>
                  <a:cubicBezTo>
                    <a:pt x="57740" y="1486853"/>
                    <a:pt x="77742" y="1449705"/>
                    <a:pt x="113937" y="1422083"/>
                  </a:cubicBezTo>
                  <a:cubicBezTo>
                    <a:pt x="193947" y="1359218"/>
                    <a:pt x="209187" y="1278255"/>
                    <a:pt x="207282" y="1180148"/>
                  </a:cubicBezTo>
                  <a:cubicBezTo>
                    <a:pt x="204425" y="795338"/>
                    <a:pt x="207282" y="412433"/>
                    <a:pt x="207282" y="28575"/>
                  </a:cubicBezTo>
                  <a:cubicBezTo>
                    <a:pt x="207282" y="19050"/>
                    <a:pt x="208235" y="9525"/>
                    <a:pt x="208235" y="0"/>
                  </a:cubicBezTo>
                  <a:cubicBezTo>
                    <a:pt x="213950" y="0"/>
                    <a:pt x="219665" y="0"/>
                    <a:pt x="225380" y="0"/>
                  </a:cubicBezTo>
                  <a:close/>
                  <a:moveTo>
                    <a:pt x="279672" y="1647825"/>
                  </a:moveTo>
                  <a:cubicBezTo>
                    <a:pt x="217760" y="1743075"/>
                    <a:pt x="235857" y="1848803"/>
                    <a:pt x="230142" y="1952625"/>
                  </a:cubicBezTo>
                  <a:cubicBezTo>
                    <a:pt x="304437" y="1954530"/>
                    <a:pt x="314915" y="1950720"/>
                    <a:pt x="328250" y="1921193"/>
                  </a:cubicBezTo>
                  <a:cubicBezTo>
                    <a:pt x="370160" y="1824038"/>
                    <a:pt x="353015" y="1723073"/>
                    <a:pt x="279672" y="1647825"/>
                  </a:cubicBezTo>
                  <a:close/>
                  <a:moveTo>
                    <a:pt x="152990" y="1647825"/>
                  </a:moveTo>
                  <a:cubicBezTo>
                    <a:pt x="135845" y="1671638"/>
                    <a:pt x="112985" y="1692593"/>
                    <a:pt x="103460" y="1719263"/>
                  </a:cubicBezTo>
                  <a:cubicBezTo>
                    <a:pt x="80600" y="1781175"/>
                    <a:pt x="82505" y="1844993"/>
                    <a:pt x="102507" y="1907858"/>
                  </a:cubicBezTo>
                  <a:cubicBezTo>
                    <a:pt x="114890" y="1945005"/>
                    <a:pt x="155847" y="1967865"/>
                    <a:pt x="192042" y="1953578"/>
                  </a:cubicBezTo>
                  <a:cubicBezTo>
                    <a:pt x="198710" y="1950720"/>
                    <a:pt x="206330" y="1939290"/>
                    <a:pt x="205377" y="1932623"/>
                  </a:cubicBezTo>
                  <a:cubicBezTo>
                    <a:pt x="195852" y="1837373"/>
                    <a:pt x="220617" y="1735455"/>
                    <a:pt x="152990" y="1647825"/>
                  </a:cubicBezTo>
                  <a:close/>
                  <a:moveTo>
                    <a:pt x="57740" y="1646873"/>
                  </a:moveTo>
                  <a:cubicBezTo>
                    <a:pt x="4400" y="1713548"/>
                    <a:pt x="20592" y="1884045"/>
                    <a:pt x="73932" y="1920240"/>
                  </a:cubicBezTo>
                  <a:cubicBezTo>
                    <a:pt x="68217" y="1834515"/>
                    <a:pt x="62502" y="1740218"/>
                    <a:pt x="57740" y="1646873"/>
                  </a:cubicBezTo>
                  <a:close/>
                  <a:moveTo>
                    <a:pt x="354920" y="1921193"/>
                  </a:moveTo>
                  <a:cubicBezTo>
                    <a:pt x="417785" y="1832610"/>
                    <a:pt x="424452" y="1695450"/>
                    <a:pt x="370160" y="1636395"/>
                  </a:cubicBezTo>
                  <a:cubicBezTo>
                    <a:pt x="378732" y="1732598"/>
                    <a:pt x="391115" y="1828800"/>
                    <a:pt x="354920" y="1921193"/>
                  </a:cubicBezTo>
                  <a:close/>
                </a:path>
              </a:pathLst>
            </a:custGeom>
            <a:solidFill>
              <a:schemeClr val="accent4">
                <a:alpha val="70000"/>
              </a:schemeClr>
            </a:solidFill>
            <a:ln w="9525" cap="flat">
              <a:noFill/>
              <a:prstDash val="solid"/>
              <a:miter/>
            </a:ln>
          </p:spPr>
          <p:txBody>
            <a:bodyPr rtlCol="0" anchor="ctr"/>
            <a:lstStyle/>
            <a:p>
              <a:pPr algn="ctr"/>
              <a:endParaRPr lang="en-US"/>
            </a:p>
          </p:txBody>
        </p:sp>
        <p:sp>
          <p:nvSpPr>
            <p:cNvPr id="10" name="Freeform: Shape 9"/>
            <p:cNvSpPr/>
            <p:nvPr/>
          </p:nvSpPr>
          <p:spPr>
            <a:xfrm>
              <a:off x="8788130" y="-162143"/>
              <a:ext cx="198261" cy="970821"/>
            </a:xfrm>
            <a:custGeom>
              <a:avLst/>
              <a:gdLst>
                <a:gd name="connsiteX0" fmla="*/ 225380 w 424101"/>
                <a:gd name="connsiteY0" fmla="*/ 0 h 2076688"/>
                <a:gd name="connsiteX1" fmla="*/ 220617 w 424101"/>
                <a:gd name="connsiteY1" fmla="*/ 416243 h 2076688"/>
                <a:gd name="connsiteX2" fmla="*/ 222522 w 424101"/>
                <a:gd name="connsiteY2" fmla="*/ 1282065 h 2076688"/>
                <a:gd name="connsiteX3" fmla="*/ 246335 w 424101"/>
                <a:gd name="connsiteY3" fmla="*/ 1347788 h 2076688"/>
                <a:gd name="connsiteX4" fmla="*/ 309200 w 424101"/>
                <a:gd name="connsiteY4" fmla="*/ 1418273 h 2076688"/>
                <a:gd name="connsiteX5" fmla="*/ 360635 w 424101"/>
                <a:gd name="connsiteY5" fmla="*/ 1532573 h 2076688"/>
                <a:gd name="connsiteX6" fmla="*/ 382542 w 424101"/>
                <a:gd name="connsiteY6" fmla="*/ 1592580 h 2076688"/>
                <a:gd name="connsiteX7" fmla="*/ 380637 w 424101"/>
                <a:gd name="connsiteY7" fmla="*/ 1915478 h 2076688"/>
                <a:gd name="connsiteX8" fmla="*/ 384447 w 424101"/>
                <a:gd name="connsiteY8" fmla="*/ 1982153 h 2076688"/>
                <a:gd name="connsiteX9" fmla="*/ 357777 w 424101"/>
                <a:gd name="connsiteY9" fmla="*/ 2055495 h 2076688"/>
                <a:gd name="connsiteX10" fmla="*/ 61550 w 424101"/>
                <a:gd name="connsiteY10" fmla="*/ 2053590 h 2076688"/>
                <a:gd name="connsiteX11" fmla="*/ 37737 w 424101"/>
                <a:gd name="connsiteY11" fmla="*/ 1985010 h 2076688"/>
                <a:gd name="connsiteX12" fmla="*/ 39642 w 424101"/>
                <a:gd name="connsiteY12" fmla="*/ 1907858 h 2076688"/>
                <a:gd name="connsiteX13" fmla="*/ 48215 w 424101"/>
                <a:gd name="connsiteY13" fmla="*/ 1581150 h 2076688"/>
                <a:gd name="connsiteX14" fmla="*/ 64407 w 424101"/>
                <a:gd name="connsiteY14" fmla="*/ 1536383 h 2076688"/>
                <a:gd name="connsiteX15" fmla="*/ 113937 w 424101"/>
                <a:gd name="connsiteY15" fmla="*/ 1422083 h 2076688"/>
                <a:gd name="connsiteX16" fmla="*/ 207282 w 424101"/>
                <a:gd name="connsiteY16" fmla="*/ 1180148 h 2076688"/>
                <a:gd name="connsiteX17" fmla="*/ 207282 w 424101"/>
                <a:gd name="connsiteY17" fmla="*/ 28575 h 2076688"/>
                <a:gd name="connsiteX18" fmla="*/ 208235 w 424101"/>
                <a:gd name="connsiteY18" fmla="*/ 0 h 2076688"/>
                <a:gd name="connsiteX19" fmla="*/ 225380 w 424101"/>
                <a:gd name="connsiteY19" fmla="*/ 0 h 2076688"/>
                <a:gd name="connsiteX20" fmla="*/ 279672 w 424101"/>
                <a:gd name="connsiteY20" fmla="*/ 1647825 h 2076688"/>
                <a:gd name="connsiteX21" fmla="*/ 230142 w 424101"/>
                <a:gd name="connsiteY21" fmla="*/ 1952625 h 2076688"/>
                <a:gd name="connsiteX22" fmla="*/ 328250 w 424101"/>
                <a:gd name="connsiteY22" fmla="*/ 1921193 h 2076688"/>
                <a:gd name="connsiteX23" fmla="*/ 279672 w 424101"/>
                <a:gd name="connsiteY23" fmla="*/ 1647825 h 2076688"/>
                <a:gd name="connsiteX24" fmla="*/ 152990 w 424101"/>
                <a:gd name="connsiteY24" fmla="*/ 1647825 h 2076688"/>
                <a:gd name="connsiteX25" fmla="*/ 103460 w 424101"/>
                <a:gd name="connsiteY25" fmla="*/ 1719263 h 2076688"/>
                <a:gd name="connsiteX26" fmla="*/ 102507 w 424101"/>
                <a:gd name="connsiteY26" fmla="*/ 1907858 h 2076688"/>
                <a:gd name="connsiteX27" fmla="*/ 192042 w 424101"/>
                <a:gd name="connsiteY27" fmla="*/ 1953578 h 2076688"/>
                <a:gd name="connsiteX28" fmla="*/ 205377 w 424101"/>
                <a:gd name="connsiteY28" fmla="*/ 1932623 h 2076688"/>
                <a:gd name="connsiteX29" fmla="*/ 152990 w 424101"/>
                <a:gd name="connsiteY29" fmla="*/ 1647825 h 2076688"/>
                <a:gd name="connsiteX30" fmla="*/ 57740 w 424101"/>
                <a:gd name="connsiteY30" fmla="*/ 1646873 h 2076688"/>
                <a:gd name="connsiteX31" fmla="*/ 73932 w 424101"/>
                <a:gd name="connsiteY31" fmla="*/ 1920240 h 2076688"/>
                <a:gd name="connsiteX32" fmla="*/ 57740 w 424101"/>
                <a:gd name="connsiteY32" fmla="*/ 1646873 h 2076688"/>
                <a:gd name="connsiteX33" fmla="*/ 354920 w 424101"/>
                <a:gd name="connsiteY33" fmla="*/ 1921193 h 2076688"/>
                <a:gd name="connsiteX34" fmla="*/ 370160 w 424101"/>
                <a:gd name="connsiteY34" fmla="*/ 1636395 h 2076688"/>
                <a:gd name="connsiteX35" fmla="*/ 354920 w 424101"/>
                <a:gd name="connsiteY35" fmla="*/ 1921193 h 207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4101" h="2076688">
                  <a:moveTo>
                    <a:pt x="225380" y="0"/>
                  </a:moveTo>
                  <a:cubicBezTo>
                    <a:pt x="223475" y="139065"/>
                    <a:pt x="220617" y="277178"/>
                    <a:pt x="220617" y="416243"/>
                  </a:cubicBezTo>
                  <a:cubicBezTo>
                    <a:pt x="219665" y="704850"/>
                    <a:pt x="220617" y="993458"/>
                    <a:pt x="222522" y="1282065"/>
                  </a:cubicBezTo>
                  <a:cubicBezTo>
                    <a:pt x="222522" y="1303973"/>
                    <a:pt x="233952" y="1328738"/>
                    <a:pt x="246335" y="1347788"/>
                  </a:cubicBezTo>
                  <a:cubicBezTo>
                    <a:pt x="264432" y="1373505"/>
                    <a:pt x="287292" y="1395413"/>
                    <a:pt x="309200" y="1418273"/>
                  </a:cubicBezTo>
                  <a:cubicBezTo>
                    <a:pt x="340632" y="1450658"/>
                    <a:pt x="366350" y="1482090"/>
                    <a:pt x="360635" y="1532573"/>
                  </a:cubicBezTo>
                  <a:cubicBezTo>
                    <a:pt x="358730" y="1551623"/>
                    <a:pt x="373017" y="1573530"/>
                    <a:pt x="382542" y="1592580"/>
                  </a:cubicBezTo>
                  <a:cubicBezTo>
                    <a:pt x="435882" y="1701165"/>
                    <a:pt x="440645" y="1808798"/>
                    <a:pt x="380637" y="1915478"/>
                  </a:cubicBezTo>
                  <a:cubicBezTo>
                    <a:pt x="365397" y="1942148"/>
                    <a:pt x="370160" y="1959293"/>
                    <a:pt x="384447" y="1982153"/>
                  </a:cubicBezTo>
                  <a:cubicBezTo>
                    <a:pt x="412070" y="2025015"/>
                    <a:pt x="407307" y="2042160"/>
                    <a:pt x="357777" y="2055495"/>
                  </a:cubicBezTo>
                  <a:cubicBezTo>
                    <a:pt x="259670" y="2083118"/>
                    <a:pt x="159657" y="2085023"/>
                    <a:pt x="61550" y="2053590"/>
                  </a:cubicBezTo>
                  <a:cubicBezTo>
                    <a:pt x="15830" y="2039303"/>
                    <a:pt x="11067" y="2023110"/>
                    <a:pt x="37737" y="1985010"/>
                  </a:cubicBezTo>
                  <a:cubicBezTo>
                    <a:pt x="56787" y="1957388"/>
                    <a:pt x="55835" y="1937385"/>
                    <a:pt x="39642" y="1907858"/>
                  </a:cubicBezTo>
                  <a:cubicBezTo>
                    <a:pt x="-20365" y="1798320"/>
                    <a:pt x="-7983" y="1688783"/>
                    <a:pt x="48215" y="1581150"/>
                  </a:cubicBezTo>
                  <a:cubicBezTo>
                    <a:pt x="55835" y="1566863"/>
                    <a:pt x="66312" y="1549718"/>
                    <a:pt x="64407" y="1536383"/>
                  </a:cubicBezTo>
                  <a:cubicBezTo>
                    <a:pt x="57740" y="1486853"/>
                    <a:pt x="77742" y="1449705"/>
                    <a:pt x="113937" y="1422083"/>
                  </a:cubicBezTo>
                  <a:cubicBezTo>
                    <a:pt x="193947" y="1359218"/>
                    <a:pt x="209187" y="1278255"/>
                    <a:pt x="207282" y="1180148"/>
                  </a:cubicBezTo>
                  <a:cubicBezTo>
                    <a:pt x="204425" y="795338"/>
                    <a:pt x="207282" y="412433"/>
                    <a:pt x="207282" y="28575"/>
                  </a:cubicBezTo>
                  <a:cubicBezTo>
                    <a:pt x="207282" y="19050"/>
                    <a:pt x="208235" y="9525"/>
                    <a:pt x="208235" y="0"/>
                  </a:cubicBezTo>
                  <a:cubicBezTo>
                    <a:pt x="213950" y="0"/>
                    <a:pt x="219665" y="0"/>
                    <a:pt x="225380" y="0"/>
                  </a:cubicBezTo>
                  <a:close/>
                  <a:moveTo>
                    <a:pt x="279672" y="1647825"/>
                  </a:moveTo>
                  <a:cubicBezTo>
                    <a:pt x="217760" y="1743075"/>
                    <a:pt x="235857" y="1848803"/>
                    <a:pt x="230142" y="1952625"/>
                  </a:cubicBezTo>
                  <a:cubicBezTo>
                    <a:pt x="304437" y="1954530"/>
                    <a:pt x="314915" y="1950720"/>
                    <a:pt x="328250" y="1921193"/>
                  </a:cubicBezTo>
                  <a:cubicBezTo>
                    <a:pt x="370160" y="1824038"/>
                    <a:pt x="353015" y="1723073"/>
                    <a:pt x="279672" y="1647825"/>
                  </a:cubicBezTo>
                  <a:close/>
                  <a:moveTo>
                    <a:pt x="152990" y="1647825"/>
                  </a:moveTo>
                  <a:cubicBezTo>
                    <a:pt x="135845" y="1671638"/>
                    <a:pt x="112985" y="1692593"/>
                    <a:pt x="103460" y="1719263"/>
                  </a:cubicBezTo>
                  <a:cubicBezTo>
                    <a:pt x="80600" y="1781175"/>
                    <a:pt x="82505" y="1844993"/>
                    <a:pt x="102507" y="1907858"/>
                  </a:cubicBezTo>
                  <a:cubicBezTo>
                    <a:pt x="114890" y="1945005"/>
                    <a:pt x="155847" y="1967865"/>
                    <a:pt x="192042" y="1953578"/>
                  </a:cubicBezTo>
                  <a:cubicBezTo>
                    <a:pt x="198710" y="1950720"/>
                    <a:pt x="206330" y="1939290"/>
                    <a:pt x="205377" y="1932623"/>
                  </a:cubicBezTo>
                  <a:cubicBezTo>
                    <a:pt x="195852" y="1837373"/>
                    <a:pt x="220617" y="1735455"/>
                    <a:pt x="152990" y="1647825"/>
                  </a:cubicBezTo>
                  <a:close/>
                  <a:moveTo>
                    <a:pt x="57740" y="1646873"/>
                  </a:moveTo>
                  <a:cubicBezTo>
                    <a:pt x="4400" y="1713548"/>
                    <a:pt x="20592" y="1884045"/>
                    <a:pt x="73932" y="1920240"/>
                  </a:cubicBezTo>
                  <a:cubicBezTo>
                    <a:pt x="68217" y="1834515"/>
                    <a:pt x="62502" y="1740218"/>
                    <a:pt x="57740" y="1646873"/>
                  </a:cubicBezTo>
                  <a:close/>
                  <a:moveTo>
                    <a:pt x="354920" y="1921193"/>
                  </a:moveTo>
                  <a:cubicBezTo>
                    <a:pt x="417785" y="1832610"/>
                    <a:pt x="424452" y="1695450"/>
                    <a:pt x="370160" y="1636395"/>
                  </a:cubicBezTo>
                  <a:cubicBezTo>
                    <a:pt x="378732" y="1732598"/>
                    <a:pt x="391115" y="1828800"/>
                    <a:pt x="354920" y="1921193"/>
                  </a:cubicBezTo>
                  <a:close/>
                </a:path>
              </a:pathLst>
            </a:custGeom>
            <a:solidFill>
              <a:schemeClr val="accent4">
                <a:alpha val="70000"/>
              </a:schemeClr>
            </a:solidFill>
            <a:ln w="9525" cap="flat">
              <a:noFill/>
              <a:prstDash val="solid"/>
              <a:miter/>
            </a:ln>
          </p:spPr>
          <p:txBody>
            <a:bodyPr rtlCol="0" anchor="ctr"/>
            <a:lstStyle/>
            <a:p>
              <a:pPr algn="ctr"/>
              <a:endParaRPr lang="en-US"/>
            </a:p>
          </p:txBody>
        </p:sp>
        <p:sp>
          <p:nvSpPr>
            <p:cNvPr id="11" name="Freeform: Shape 10"/>
            <p:cNvSpPr/>
            <p:nvPr/>
          </p:nvSpPr>
          <p:spPr>
            <a:xfrm>
              <a:off x="9456087" y="-162143"/>
              <a:ext cx="277823" cy="1366576"/>
            </a:xfrm>
            <a:custGeom>
              <a:avLst/>
              <a:gdLst>
                <a:gd name="connsiteX0" fmla="*/ 308149 w 594292"/>
                <a:gd name="connsiteY0" fmla="*/ 0 h 2923250"/>
                <a:gd name="connsiteX1" fmla="*/ 308149 w 594292"/>
                <a:gd name="connsiteY1" fmla="*/ 39053 h 2923250"/>
                <a:gd name="connsiteX2" fmla="*/ 308149 w 594292"/>
                <a:gd name="connsiteY2" fmla="*/ 1819275 h 2923250"/>
                <a:gd name="connsiteX3" fmla="*/ 334819 w 594292"/>
                <a:gd name="connsiteY3" fmla="*/ 1888808 h 2923250"/>
                <a:gd name="connsiteX4" fmla="*/ 473884 w 594292"/>
                <a:gd name="connsiteY4" fmla="*/ 2040255 h 2923250"/>
                <a:gd name="connsiteX5" fmla="*/ 505317 w 594292"/>
                <a:gd name="connsiteY5" fmla="*/ 2125980 h 2923250"/>
                <a:gd name="connsiteX6" fmla="*/ 524367 w 594292"/>
                <a:gd name="connsiteY6" fmla="*/ 2216468 h 2923250"/>
                <a:gd name="connsiteX7" fmla="*/ 523414 w 594292"/>
                <a:gd name="connsiteY7" fmla="*/ 2718435 h 2923250"/>
                <a:gd name="connsiteX8" fmla="*/ 523414 w 594292"/>
                <a:gd name="connsiteY8" fmla="*/ 2763203 h 2923250"/>
                <a:gd name="connsiteX9" fmla="*/ 531986 w 594292"/>
                <a:gd name="connsiteY9" fmla="*/ 2777490 h 2923250"/>
                <a:gd name="connsiteX10" fmla="*/ 479599 w 594292"/>
                <a:gd name="connsiteY10" fmla="*/ 2902268 h 2923250"/>
                <a:gd name="connsiteX11" fmla="*/ 131936 w 594292"/>
                <a:gd name="connsiteY11" fmla="*/ 2907030 h 2923250"/>
                <a:gd name="connsiteX12" fmla="*/ 84311 w 594292"/>
                <a:gd name="connsiteY12" fmla="*/ 2892743 h 2923250"/>
                <a:gd name="connsiteX13" fmla="*/ 51926 w 594292"/>
                <a:gd name="connsiteY13" fmla="*/ 2796540 h 2923250"/>
                <a:gd name="connsiteX14" fmla="*/ 56689 w 594292"/>
                <a:gd name="connsiteY14" fmla="*/ 2687003 h 2923250"/>
                <a:gd name="connsiteX15" fmla="*/ 65261 w 594292"/>
                <a:gd name="connsiteY15" fmla="*/ 2234565 h 2923250"/>
                <a:gd name="connsiteX16" fmla="*/ 93836 w 594292"/>
                <a:gd name="connsiteY16" fmla="*/ 2121218 h 2923250"/>
                <a:gd name="connsiteX17" fmla="*/ 120506 w 594292"/>
                <a:gd name="connsiteY17" fmla="*/ 2047875 h 2923250"/>
                <a:gd name="connsiteX18" fmla="*/ 265286 w 594292"/>
                <a:gd name="connsiteY18" fmla="*/ 1884045 h 2923250"/>
                <a:gd name="connsiteX19" fmla="*/ 289099 w 594292"/>
                <a:gd name="connsiteY19" fmla="*/ 1823085 h 2923250"/>
                <a:gd name="connsiteX20" fmla="*/ 290051 w 594292"/>
                <a:gd name="connsiteY20" fmla="*/ 372428 h 2923250"/>
                <a:gd name="connsiteX21" fmla="*/ 290051 w 594292"/>
                <a:gd name="connsiteY21" fmla="*/ 34290 h 2923250"/>
                <a:gd name="connsiteX22" fmla="*/ 292909 w 594292"/>
                <a:gd name="connsiteY22" fmla="*/ 0 h 2923250"/>
                <a:gd name="connsiteX23" fmla="*/ 308149 w 594292"/>
                <a:gd name="connsiteY23" fmla="*/ 0 h 2923250"/>
                <a:gd name="connsiteX24" fmla="*/ 215756 w 594292"/>
                <a:gd name="connsiteY24" fmla="*/ 2315528 h 2923250"/>
                <a:gd name="connsiteX25" fmla="*/ 140509 w 594292"/>
                <a:gd name="connsiteY25" fmla="*/ 2424113 h 2923250"/>
                <a:gd name="connsiteX26" fmla="*/ 135747 w 594292"/>
                <a:gd name="connsiteY26" fmla="*/ 2666048 h 2923250"/>
                <a:gd name="connsiteX27" fmla="*/ 231949 w 594292"/>
                <a:gd name="connsiteY27" fmla="*/ 2754630 h 2923250"/>
                <a:gd name="connsiteX28" fmla="*/ 288147 w 594292"/>
                <a:gd name="connsiteY28" fmla="*/ 2706053 h 2923250"/>
                <a:gd name="connsiteX29" fmla="*/ 273859 w 594292"/>
                <a:gd name="connsiteY29" fmla="*/ 2437448 h 2923250"/>
                <a:gd name="connsiteX30" fmla="*/ 258619 w 594292"/>
                <a:gd name="connsiteY30" fmla="*/ 2395538 h 2923250"/>
                <a:gd name="connsiteX31" fmla="*/ 215756 w 594292"/>
                <a:gd name="connsiteY31" fmla="*/ 2315528 h 2923250"/>
                <a:gd name="connsiteX32" fmla="*/ 324342 w 594292"/>
                <a:gd name="connsiteY32" fmla="*/ 2751773 h 2923250"/>
                <a:gd name="connsiteX33" fmla="*/ 475789 w 594292"/>
                <a:gd name="connsiteY33" fmla="*/ 2661285 h 2923250"/>
                <a:gd name="connsiteX34" fmla="*/ 491029 w 594292"/>
                <a:gd name="connsiteY34" fmla="*/ 2518410 h 2923250"/>
                <a:gd name="connsiteX35" fmla="*/ 451976 w 594292"/>
                <a:gd name="connsiteY35" fmla="*/ 2383155 h 2923250"/>
                <a:gd name="connsiteX36" fmla="*/ 391969 w 594292"/>
                <a:gd name="connsiteY36" fmla="*/ 2314575 h 2923250"/>
                <a:gd name="connsiteX37" fmla="*/ 369109 w 594292"/>
                <a:gd name="connsiteY37" fmla="*/ 2367915 h 2923250"/>
                <a:gd name="connsiteX38" fmla="*/ 335772 w 594292"/>
                <a:gd name="connsiteY38" fmla="*/ 2441258 h 2923250"/>
                <a:gd name="connsiteX39" fmla="*/ 324342 w 594292"/>
                <a:gd name="connsiteY39" fmla="*/ 2638425 h 2923250"/>
                <a:gd name="connsiteX40" fmla="*/ 324342 w 594292"/>
                <a:gd name="connsiteY40" fmla="*/ 2751773 h 2923250"/>
                <a:gd name="connsiteX41" fmla="*/ 112886 w 594292"/>
                <a:gd name="connsiteY41" fmla="*/ 2720340 h 2923250"/>
                <a:gd name="connsiteX42" fmla="*/ 84311 w 594292"/>
                <a:gd name="connsiteY42" fmla="*/ 2516505 h 2923250"/>
                <a:gd name="connsiteX43" fmla="*/ 83359 w 594292"/>
                <a:gd name="connsiteY43" fmla="*/ 2301240 h 2923250"/>
                <a:gd name="connsiteX44" fmla="*/ 112886 w 594292"/>
                <a:gd name="connsiteY44" fmla="*/ 2720340 h 2923250"/>
                <a:gd name="connsiteX45" fmla="*/ 519604 w 594292"/>
                <a:gd name="connsiteY45" fmla="*/ 2296478 h 2923250"/>
                <a:gd name="connsiteX46" fmla="*/ 529129 w 594292"/>
                <a:gd name="connsiteY46" fmla="*/ 2511743 h 2923250"/>
                <a:gd name="connsiteX47" fmla="*/ 499601 w 594292"/>
                <a:gd name="connsiteY47" fmla="*/ 2709863 h 2923250"/>
                <a:gd name="connsiteX48" fmla="*/ 519604 w 594292"/>
                <a:gd name="connsiteY48" fmla="*/ 2296478 h 2923250"/>
                <a:gd name="connsiteX49" fmla="*/ 269097 w 594292"/>
                <a:gd name="connsiteY49" fmla="*/ 2815590 h 2923250"/>
                <a:gd name="connsiteX50" fmla="*/ 250999 w 594292"/>
                <a:gd name="connsiteY50" fmla="*/ 2873693 h 2923250"/>
                <a:gd name="connsiteX51" fmla="*/ 276717 w 594292"/>
                <a:gd name="connsiteY51" fmla="*/ 2875598 h 2923250"/>
                <a:gd name="connsiteX52" fmla="*/ 269097 w 594292"/>
                <a:gd name="connsiteY52" fmla="*/ 2815590 h 2923250"/>
                <a:gd name="connsiteX53" fmla="*/ 335772 w 594292"/>
                <a:gd name="connsiteY53" fmla="*/ 2817495 h 2923250"/>
                <a:gd name="connsiteX54" fmla="*/ 339581 w 594292"/>
                <a:gd name="connsiteY54" fmla="*/ 2890838 h 2923250"/>
                <a:gd name="connsiteX55" fmla="*/ 335772 w 594292"/>
                <a:gd name="connsiteY55" fmla="*/ 2817495 h 2923250"/>
                <a:gd name="connsiteX56" fmla="*/ 203374 w 594292"/>
                <a:gd name="connsiteY56" fmla="*/ 2810828 h 2923250"/>
                <a:gd name="connsiteX57" fmla="*/ 192897 w 594292"/>
                <a:gd name="connsiteY57" fmla="*/ 2881313 h 2923250"/>
                <a:gd name="connsiteX58" fmla="*/ 203374 w 594292"/>
                <a:gd name="connsiteY58" fmla="*/ 2810828 h 2923250"/>
                <a:gd name="connsiteX59" fmla="*/ 413876 w 594292"/>
                <a:gd name="connsiteY59" fmla="*/ 2880360 h 2923250"/>
                <a:gd name="connsiteX60" fmla="*/ 391969 w 594292"/>
                <a:gd name="connsiteY60" fmla="*/ 2807970 h 2923250"/>
                <a:gd name="connsiteX61" fmla="*/ 413876 w 594292"/>
                <a:gd name="connsiteY61" fmla="*/ 2880360 h 2923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94292" h="2923250">
                  <a:moveTo>
                    <a:pt x="308149" y="0"/>
                  </a:moveTo>
                  <a:cubicBezTo>
                    <a:pt x="308149" y="13335"/>
                    <a:pt x="308149" y="25718"/>
                    <a:pt x="308149" y="39053"/>
                  </a:cubicBezTo>
                  <a:cubicBezTo>
                    <a:pt x="308149" y="632460"/>
                    <a:pt x="308149" y="1225868"/>
                    <a:pt x="308149" y="1819275"/>
                  </a:cubicBezTo>
                  <a:cubicBezTo>
                    <a:pt x="308149" y="1847850"/>
                    <a:pt x="315769" y="1868805"/>
                    <a:pt x="334819" y="1888808"/>
                  </a:cubicBezTo>
                  <a:cubicBezTo>
                    <a:pt x="382444" y="1938338"/>
                    <a:pt x="427211" y="1990725"/>
                    <a:pt x="473884" y="2040255"/>
                  </a:cubicBezTo>
                  <a:cubicBezTo>
                    <a:pt x="497697" y="2065020"/>
                    <a:pt x="505317" y="2091690"/>
                    <a:pt x="505317" y="2125980"/>
                  </a:cubicBezTo>
                  <a:cubicBezTo>
                    <a:pt x="505317" y="2156460"/>
                    <a:pt x="510079" y="2189798"/>
                    <a:pt x="524367" y="2216468"/>
                  </a:cubicBezTo>
                  <a:cubicBezTo>
                    <a:pt x="612949" y="2384108"/>
                    <a:pt x="622474" y="2550795"/>
                    <a:pt x="523414" y="2718435"/>
                  </a:cubicBezTo>
                  <a:cubicBezTo>
                    <a:pt x="516747" y="2729865"/>
                    <a:pt x="522461" y="2747963"/>
                    <a:pt x="523414" y="2763203"/>
                  </a:cubicBezTo>
                  <a:cubicBezTo>
                    <a:pt x="523414" y="2767965"/>
                    <a:pt x="529129" y="2772728"/>
                    <a:pt x="531986" y="2777490"/>
                  </a:cubicBezTo>
                  <a:cubicBezTo>
                    <a:pt x="580564" y="2858453"/>
                    <a:pt x="571992" y="2880360"/>
                    <a:pt x="479599" y="2902268"/>
                  </a:cubicBezTo>
                  <a:cubicBezTo>
                    <a:pt x="364347" y="2929890"/>
                    <a:pt x="248141" y="2928938"/>
                    <a:pt x="131936" y="2907030"/>
                  </a:cubicBezTo>
                  <a:cubicBezTo>
                    <a:pt x="115744" y="2904173"/>
                    <a:pt x="99551" y="2898458"/>
                    <a:pt x="84311" y="2892743"/>
                  </a:cubicBezTo>
                  <a:cubicBezTo>
                    <a:pt x="23351" y="2868930"/>
                    <a:pt x="13826" y="2847975"/>
                    <a:pt x="51926" y="2796540"/>
                  </a:cubicBezTo>
                  <a:cubicBezTo>
                    <a:pt x="80501" y="2758440"/>
                    <a:pt x="80501" y="2729865"/>
                    <a:pt x="56689" y="2687003"/>
                  </a:cubicBezTo>
                  <a:cubicBezTo>
                    <a:pt x="-26179" y="2536508"/>
                    <a:pt x="-13796" y="2384108"/>
                    <a:pt x="65261" y="2234565"/>
                  </a:cubicBezTo>
                  <a:cubicBezTo>
                    <a:pt x="84311" y="2198370"/>
                    <a:pt x="93836" y="2162175"/>
                    <a:pt x="93836" y="2121218"/>
                  </a:cubicBezTo>
                  <a:cubicBezTo>
                    <a:pt x="93836" y="2096453"/>
                    <a:pt x="105266" y="2066925"/>
                    <a:pt x="120506" y="2047875"/>
                  </a:cubicBezTo>
                  <a:cubicBezTo>
                    <a:pt x="166226" y="1991678"/>
                    <a:pt x="218614" y="1940243"/>
                    <a:pt x="265286" y="1884045"/>
                  </a:cubicBezTo>
                  <a:cubicBezTo>
                    <a:pt x="278622" y="1867853"/>
                    <a:pt x="289099" y="1844040"/>
                    <a:pt x="289099" y="1823085"/>
                  </a:cubicBezTo>
                  <a:cubicBezTo>
                    <a:pt x="290051" y="1339215"/>
                    <a:pt x="290051" y="856298"/>
                    <a:pt x="290051" y="372428"/>
                  </a:cubicBezTo>
                  <a:cubicBezTo>
                    <a:pt x="290051" y="260033"/>
                    <a:pt x="290051" y="146685"/>
                    <a:pt x="290051" y="34290"/>
                  </a:cubicBezTo>
                  <a:cubicBezTo>
                    <a:pt x="290051" y="22860"/>
                    <a:pt x="291956" y="11430"/>
                    <a:pt x="292909" y="0"/>
                  </a:cubicBezTo>
                  <a:cubicBezTo>
                    <a:pt x="298624" y="0"/>
                    <a:pt x="303386" y="0"/>
                    <a:pt x="308149" y="0"/>
                  </a:cubicBezTo>
                  <a:close/>
                  <a:moveTo>
                    <a:pt x="215756" y="2315528"/>
                  </a:moveTo>
                  <a:cubicBezTo>
                    <a:pt x="190039" y="2350770"/>
                    <a:pt x="154797" y="2384108"/>
                    <a:pt x="140509" y="2424113"/>
                  </a:cubicBezTo>
                  <a:cubicBezTo>
                    <a:pt x="112886" y="2502218"/>
                    <a:pt x="114791" y="2584133"/>
                    <a:pt x="135747" y="2666048"/>
                  </a:cubicBezTo>
                  <a:cubicBezTo>
                    <a:pt x="154797" y="2739390"/>
                    <a:pt x="157654" y="2742248"/>
                    <a:pt x="231949" y="2754630"/>
                  </a:cubicBezTo>
                  <a:cubicBezTo>
                    <a:pt x="283384" y="2763203"/>
                    <a:pt x="290051" y="2757488"/>
                    <a:pt x="288147" y="2706053"/>
                  </a:cubicBezTo>
                  <a:cubicBezTo>
                    <a:pt x="284336" y="2616518"/>
                    <a:pt x="279574" y="2526983"/>
                    <a:pt x="273859" y="2437448"/>
                  </a:cubicBezTo>
                  <a:cubicBezTo>
                    <a:pt x="272906" y="2423160"/>
                    <a:pt x="265286" y="2408873"/>
                    <a:pt x="258619" y="2395538"/>
                  </a:cubicBezTo>
                  <a:cubicBezTo>
                    <a:pt x="245284" y="2368868"/>
                    <a:pt x="230997" y="2343150"/>
                    <a:pt x="215756" y="2315528"/>
                  </a:cubicBezTo>
                  <a:close/>
                  <a:moveTo>
                    <a:pt x="324342" y="2751773"/>
                  </a:moveTo>
                  <a:cubicBezTo>
                    <a:pt x="418639" y="2766060"/>
                    <a:pt x="456739" y="2745105"/>
                    <a:pt x="475789" y="2661285"/>
                  </a:cubicBezTo>
                  <a:cubicBezTo>
                    <a:pt x="486267" y="2614613"/>
                    <a:pt x="494839" y="2566035"/>
                    <a:pt x="491029" y="2518410"/>
                  </a:cubicBezTo>
                  <a:cubicBezTo>
                    <a:pt x="487219" y="2472690"/>
                    <a:pt x="471026" y="2426018"/>
                    <a:pt x="451976" y="2383155"/>
                  </a:cubicBezTo>
                  <a:cubicBezTo>
                    <a:pt x="439594" y="2356485"/>
                    <a:pt x="412924" y="2336483"/>
                    <a:pt x="391969" y="2314575"/>
                  </a:cubicBezTo>
                  <a:cubicBezTo>
                    <a:pt x="384349" y="2332673"/>
                    <a:pt x="376729" y="2349818"/>
                    <a:pt x="369109" y="2367915"/>
                  </a:cubicBezTo>
                  <a:cubicBezTo>
                    <a:pt x="357679" y="2392680"/>
                    <a:pt x="338629" y="2416493"/>
                    <a:pt x="335772" y="2441258"/>
                  </a:cubicBezTo>
                  <a:cubicBezTo>
                    <a:pt x="328151" y="2506980"/>
                    <a:pt x="327199" y="2572703"/>
                    <a:pt x="324342" y="2638425"/>
                  </a:cubicBezTo>
                  <a:cubicBezTo>
                    <a:pt x="322436" y="2676525"/>
                    <a:pt x="324342" y="2714625"/>
                    <a:pt x="324342" y="2751773"/>
                  </a:cubicBezTo>
                  <a:close/>
                  <a:moveTo>
                    <a:pt x="112886" y="2720340"/>
                  </a:moveTo>
                  <a:cubicBezTo>
                    <a:pt x="103361" y="2653665"/>
                    <a:pt x="89074" y="2585085"/>
                    <a:pt x="84311" y="2516505"/>
                  </a:cubicBezTo>
                  <a:cubicBezTo>
                    <a:pt x="79549" y="2446973"/>
                    <a:pt x="83359" y="2377440"/>
                    <a:pt x="83359" y="2301240"/>
                  </a:cubicBezTo>
                  <a:cubicBezTo>
                    <a:pt x="2396" y="2419350"/>
                    <a:pt x="22399" y="2644140"/>
                    <a:pt x="112886" y="2720340"/>
                  </a:cubicBezTo>
                  <a:close/>
                  <a:moveTo>
                    <a:pt x="519604" y="2296478"/>
                  </a:moveTo>
                  <a:cubicBezTo>
                    <a:pt x="523414" y="2369820"/>
                    <a:pt x="532939" y="2441258"/>
                    <a:pt x="529129" y="2511743"/>
                  </a:cubicBezTo>
                  <a:cubicBezTo>
                    <a:pt x="525319" y="2581275"/>
                    <a:pt x="509126" y="2649855"/>
                    <a:pt x="499601" y="2709863"/>
                  </a:cubicBezTo>
                  <a:cubicBezTo>
                    <a:pt x="587231" y="2614613"/>
                    <a:pt x="597709" y="2370773"/>
                    <a:pt x="519604" y="2296478"/>
                  </a:cubicBezTo>
                  <a:close/>
                  <a:moveTo>
                    <a:pt x="269097" y="2815590"/>
                  </a:moveTo>
                  <a:cubicBezTo>
                    <a:pt x="245284" y="2830830"/>
                    <a:pt x="238616" y="2849880"/>
                    <a:pt x="250999" y="2873693"/>
                  </a:cubicBezTo>
                  <a:cubicBezTo>
                    <a:pt x="258619" y="2896553"/>
                    <a:pt x="258619" y="2896553"/>
                    <a:pt x="276717" y="2875598"/>
                  </a:cubicBezTo>
                  <a:cubicBezTo>
                    <a:pt x="294814" y="2854643"/>
                    <a:pt x="291004" y="2833688"/>
                    <a:pt x="269097" y="2815590"/>
                  </a:cubicBezTo>
                  <a:close/>
                  <a:moveTo>
                    <a:pt x="335772" y="2817495"/>
                  </a:moveTo>
                  <a:cubicBezTo>
                    <a:pt x="311006" y="2844165"/>
                    <a:pt x="315769" y="2869883"/>
                    <a:pt x="339581" y="2890838"/>
                  </a:cubicBezTo>
                  <a:cubicBezTo>
                    <a:pt x="358631" y="2867025"/>
                    <a:pt x="362442" y="2838450"/>
                    <a:pt x="335772" y="2817495"/>
                  </a:cubicBezTo>
                  <a:close/>
                  <a:moveTo>
                    <a:pt x="203374" y="2810828"/>
                  </a:moveTo>
                  <a:cubicBezTo>
                    <a:pt x="184324" y="2830830"/>
                    <a:pt x="159559" y="2851785"/>
                    <a:pt x="192897" y="2881313"/>
                  </a:cubicBezTo>
                  <a:cubicBezTo>
                    <a:pt x="215756" y="2873693"/>
                    <a:pt x="227186" y="2844165"/>
                    <a:pt x="203374" y="2810828"/>
                  </a:cubicBezTo>
                  <a:close/>
                  <a:moveTo>
                    <a:pt x="413876" y="2880360"/>
                  </a:moveTo>
                  <a:cubicBezTo>
                    <a:pt x="430069" y="2848928"/>
                    <a:pt x="422449" y="2827020"/>
                    <a:pt x="391969" y="2807970"/>
                  </a:cubicBezTo>
                  <a:cubicBezTo>
                    <a:pt x="373872" y="2841308"/>
                    <a:pt x="379586" y="2863215"/>
                    <a:pt x="413876" y="2880360"/>
                  </a:cubicBezTo>
                  <a:close/>
                </a:path>
              </a:pathLst>
            </a:custGeom>
            <a:solidFill>
              <a:schemeClr val="accent4">
                <a:alpha val="70000"/>
              </a:schemeClr>
            </a:solidFill>
            <a:ln w="9525" cap="flat">
              <a:noFill/>
              <a:prstDash val="solid"/>
              <a:miter/>
            </a:ln>
          </p:spPr>
          <p:txBody>
            <a:bodyPr rtlCol="0" anchor="ctr"/>
            <a:lstStyle/>
            <a:p>
              <a:pPr algn="ctr"/>
              <a:endParaRPr lang="en-US"/>
            </a:p>
          </p:txBody>
        </p:sp>
        <p:sp>
          <p:nvSpPr>
            <p:cNvPr id="12" name="Freeform: Shape 11"/>
            <p:cNvSpPr/>
            <p:nvPr/>
          </p:nvSpPr>
          <p:spPr>
            <a:xfrm>
              <a:off x="10203606" y="-162143"/>
              <a:ext cx="198261" cy="970821"/>
            </a:xfrm>
            <a:custGeom>
              <a:avLst/>
              <a:gdLst>
                <a:gd name="connsiteX0" fmla="*/ 225380 w 424101"/>
                <a:gd name="connsiteY0" fmla="*/ 0 h 2076688"/>
                <a:gd name="connsiteX1" fmla="*/ 220617 w 424101"/>
                <a:gd name="connsiteY1" fmla="*/ 416243 h 2076688"/>
                <a:gd name="connsiteX2" fmla="*/ 222522 w 424101"/>
                <a:gd name="connsiteY2" fmla="*/ 1282065 h 2076688"/>
                <a:gd name="connsiteX3" fmla="*/ 246335 w 424101"/>
                <a:gd name="connsiteY3" fmla="*/ 1347788 h 2076688"/>
                <a:gd name="connsiteX4" fmla="*/ 309200 w 424101"/>
                <a:gd name="connsiteY4" fmla="*/ 1418273 h 2076688"/>
                <a:gd name="connsiteX5" fmla="*/ 360635 w 424101"/>
                <a:gd name="connsiteY5" fmla="*/ 1532573 h 2076688"/>
                <a:gd name="connsiteX6" fmla="*/ 382542 w 424101"/>
                <a:gd name="connsiteY6" fmla="*/ 1592580 h 2076688"/>
                <a:gd name="connsiteX7" fmla="*/ 380637 w 424101"/>
                <a:gd name="connsiteY7" fmla="*/ 1915478 h 2076688"/>
                <a:gd name="connsiteX8" fmla="*/ 384447 w 424101"/>
                <a:gd name="connsiteY8" fmla="*/ 1982153 h 2076688"/>
                <a:gd name="connsiteX9" fmla="*/ 357777 w 424101"/>
                <a:gd name="connsiteY9" fmla="*/ 2055495 h 2076688"/>
                <a:gd name="connsiteX10" fmla="*/ 61550 w 424101"/>
                <a:gd name="connsiteY10" fmla="*/ 2053590 h 2076688"/>
                <a:gd name="connsiteX11" fmla="*/ 37737 w 424101"/>
                <a:gd name="connsiteY11" fmla="*/ 1985010 h 2076688"/>
                <a:gd name="connsiteX12" fmla="*/ 39642 w 424101"/>
                <a:gd name="connsiteY12" fmla="*/ 1907858 h 2076688"/>
                <a:gd name="connsiteX13" fmla="*/ 48215 w 424101"/>
                <a:gd name="connsiteY13" fmla="*/ 1581150 h 2076688"/>
                <a:gd name="connsiteX14" fmla="*/ 64407 w 424101"/>
                <a:gd name="connsiteY14" fmla="*/ 1536383 h 2076688"/>
                <a:gd name="connsiteX15" fmla="*/ 113937 w 424101"/>
                <a:gd name="connsiteY15" fmla="*/ 1422083 h 2076688"/>
                <a:gd name="connsiteX16" fmla="*/ 207282 w 424101"/>
                <a:gd name="connsiteY16" fmla="*/ 1180148 h 2076688"/>
                <a:gd name="connsiteX17" fmla="*/ 207282 w 424101"/>
                <a:gd name="connsiteY17" fmla="*/ 28575 h 2076688"/>
                <a:gd name="connsiteX18" fmla="*/ 208235 w 424101"/>
                <a:gd name="connsiteY18" fmla="*/ 0 h 2076688"/>
                <a:gd name="connsiteX19" fmla="*/ 225380 w 424101"/>
                <a:gd name="connsiteY19" fmla="*/ 0 h 2076688"/>
                <a:gd name="connsiteX20" fmla="*/ 279672 w 424101"/>
                <a:gd name="connsiteY20" fmla="*/ 1647825 h 2076688"/>
                <a:gd name="connsiteX21" fmla="*/ 230142 w 424101"/>
                <a:gd name="connsiteY21" fmla="*/ 1952625 h 2076688"/>
                <a:gd name="connsiteX22" fmla="*/ 328250 w 424101"/>
                <a:gd name="connsiteY22" fmla="*/ 1921193 h 2076688"/>
                <a:gd name="connsiteX23" fmla="*/ 279672 w 424101"/>
                <a:gd name="connsiteY23" fmla="*/ 1647825 h 2076688"/>
                <a:gd name="connsiteX24" fmla="*/ 152990 w 424101"/>
                <a:gd name="connsiteY24" fmla="*/ 1647825 h 2076688"/>
                <a:gd name="connsiteX25" fmla="*/ 103460 w 424101"/>
                <a:gd name="connsiteY25" fmla="*/ 1719263 h 2076688"/>
                <a:gd name="connsiteX26" fmla="*/ 102507 w 424101"/>
                <a:gd name="connsiteY26" fmla="*/ 1907858 h 2076688"/>
                <a:gd name="connsiteX27" fmla="*/ 192042 w 424101"/>
                <a:gd name="connsiteY27" fmla="*/ 1953578 h 2076688"/>
                <a:gd name="connsiteX28" fmla="*/ 205377 w 424101"/>
                <a:gd name="connsiteY28" fmla="*/ 1932623 h 2076688"/>
                <a:gd name="connsiteX29" fmla="*/ 152990 w 424101"/>
                <a:gd name="connsiteY29" fmla="*/ 1647825 h 2076688"/>
                <a:gd name="connsiteX30" fmla="*/ 57740 w 424101"/>
                <a:gd name="connsiteY30" fmla="*/ 1646873 h 2076688"/>
                <a:gd name="connsiteX31" fmla="*/ 73932 w 424101"/>
                <a:gd name="connsiteY31" fmla="*/ 1920240 h 2076688"/>
                <a:gd name="connsiteX32" fmla="*/ 57740 w 424101"/>
                <a:gd name="connsiteY32" fmla="*/ 1646873 h 2076688"/>
                <a:gd name="connsiteX33" fmla="*/ 354920 w 424101"/>
                <a:gd name="connsiteY33" fmla="*/ 1921193 h 2076688"/>
                <a:gd name="connsiteX34" fmla="*/ 370160 w 424101"/>
                <a:gd name="connsiteY34" fmla="*/ 1636395 h 2076688"/>
                <a:gd name="connsiteX35" fmla="*/ 354920 w 424101"/>
                <a:gd name="connsiteY35" fmla="*/ 1921193 h 207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4101" h="2076688">
                  <a:moveTo>
                    <a:pt x="225380" y="0"/>
                  </a:moveTo>
                  <a:cubicBezTo>
                    <a:pt x="223475" y="139065"/>
                    <a:pt x="220617" y="277178"/>
                    <a:pt x="220617" y="416243"/>
                  </a:cubicBezTo>
                  <a:cubicBezTo>
                    <a:pt x="219665" y="704850"/>
                    <a:pt x="220617" y="993458"/>
                    <a:pt x="222522" y="1282065"/>
                  </a:cubicBezTo>
                  <a:cubicBezTo>
                    <a:pt x="222522" y="1303973"/>
                    <a:pt x="233952" y="1328738"/>
                    <a:pt x="246335" y="1347788"/>
                  </a:cubicBezTo>
                  <a:cubicBezTo>
                    <a:pt x="264432" y="1373505"/>
                    <a:pt x="287292" y="1395413"/>
                    <a:pt x="309200" y="1418273"/>
                  </a:cubicBezTo>
                  <a:cubicBezTo>
                    <a:pt x="340632" y="1450658"/>
                    <a:pt x="366350" y="1482090"/>
                    <a:pt x="360635" y="1532573"/>
                  </a:cubicBezTo>
                  <a:cubicBezTo>
                    <a:pt x="358730" y="1551623"/>
                    <a:pt x="373017" y="1573530"/>
                    <a:pt x="382542" y="1592580"/>
                  </a:cubicBezTo>
                  <a:cubicBezTo>
                    <a:pt x="435882" y="1701165"/>
                    <a:pt x="440645" y="1808798"/>
                    <a:pt x="380637" y="1915478"/>
                  </a:cubicBezTo>
                  <a:cubicBezTo>
                    <a:pt x="365397" y="1942148"/>
                    <a:pt x="370160" y="1959293"/>
                    <a:pt x="384447" y="1982153"/>
                  </a:cubicBezTo>
                  <a:cubicBezTo>
                    <a:pt x="412070" y="2025015"/>
                    <a:pt x="407307" y="2042160"/>
                    <a:pt x="357777" y="2055495"/>
                  </a:cubicBezTo>
                  <a:cubicBezTo>
                    <a:pt x="259670" y="2083118"/>
                    <a:pt x="159657" y="2085023"/>
                    <a:pt x="61550" y="2053590"/>
                  </a:cubicBezTo>
                  <a:cubicBezTo>
                    <a:pt x="15830" y="2039303"/>
                    <a:pt x="11067" y="2023110"/>
                    <a:pt x="37737" y="1985010"/>
                  </a:cubicBezTo>
                  <a:cubicBezTo>
                    <a:pt x="56787" y="1957388"/>
                    <a:pt x="55835" y="1937385"/>
                    <a:pt x="39642" y="1907858"/>
                  </a:cubicBezTo>
                  <a:cubicBezTo>
                    <a:pt x="-20365" y="1798320"/>
                    <a:pt x="-7983" y="1688783"/>
                    <a:pt x="48215" y="1581150"/>
                  </a:cubicBezTo>
                  <a:cubicBezTo>
                    <a:pt x="55835" y="1566863"/>
                    <a:pt x="66312" y="1549718"/>
                    <a:pt x="64407" y="1536383"/>
                  </a:cubicBezTo>
                  <a:cubicBezTo>
                    <a:pt x="57740" y="1486853"/>
                    <a:pt x="77742" y="1449705"/>
                    <a:pt x="113937" y="1422083"/>
                  </a:cubicBezTo>
                  <a:cubicBezTo>
                    <a:pt x="193947" y="1359218"/>
                    <a:pt x="209187" y="1278255"/>
                    <a:pt x="207282" y="1180148"/>
                  </a:cubicBezTo>
                  <a:cubicBezTo>
                    <a:pt x="204425" y="795338"/>
                    <a:pt x="207282" y="412433"/>
                    <a:pt x="207282" y="28575"/>
                  </a:cubicBezTo>
                  <a:cubicBezTo>
                    <a:pt x="207282" y="19050"/>
                    <a:pt x="208235" y="9525"/>
                    <a:pt x="208235" y="0"/>
                  </a:cubicBezTo>
                  <a:cubicBezTo>
                    <a:pt x="213950" y="0"/>
                    <a:pt x="219665" y="0"/>
                    <a:pt x="225380" y="0"/>
                  </a:cubicBezTo>
                  <a:close/>
                  <a:moveTo>
                    <a:pt x="279672" y="1647825"/>
                  </a:moveTo>
                  <a:cubicBezTo>
                    <a:pt x="217760" y="1743075"/>
                    <a:pt x="235857" y="1848803"/>
                    <a:pt x="230142" y="1952625"/>
                  </a:cubicBezTo>
                  <a:cubicBezTo>
                    <a:pt x="304437" y="1954530"/>
                    <a:pt x="314915" y="1950720"/>
                    <a:pt x="328250" y="1921193"/>
                  </a:cubicBezTo>
                  <a:cubicBezTo>
                    <a:pt x="370160" y="1824038"/>
                    <a:pt x="353015" y="1723073"/>
                    <a:pt x="279672" y="1647825"/>
                  </a:cubicBezTo>
                  <a:close/>
                  <a:moveTo>
                    <a:pt x="152990" y="1647825"/>
                  </a:moveTo>
                  <a:cubicBezTo>
                    <a:pt x="135845" y="1671638"/>
                    <a:pt x="112985" y="1692593"/>
                    <a:pt x="103460" y="1719263"/>
                  </a:cubicBezTo>
                  <a:cubicBezTo>
                    <a:pt x="80600" y="1781175"/>
                    <a:pt x="82505" y="1844993"/>
                    <a:pt x="102507" y="1907858"/>
                  </a:cubicBezTo>
                  <a:cubicBezTo>
                    <a:pt x="114890" y="1945005"/>
                    <a:pt x="155847" y="1967865"/>
                    <a:pt x="192042" y="1953578"/>
                  </a:cubicBezTo>
                  <a:cubicBezTo>
                    <a:pt x="198710" y="1950720"/>
                    <a:pt x="206330" y="1939290"/>
                    <a:pt x="205377" y="1932623"/>
                  </a:cubicBezTo>
                  <a:cubicBezTo>
                    <a:pt x="195852" y="1837373"/>
                    <a:pt x="220617" y="1735455"/>
                    <a:pt x="152990" y="1647825"/>
                  </a:cubicBezTo>
                  <a:close/>
                  <a:moveTo>
                    <a:pt x="57740" y="1646873"/>
                  </a:moveTo>
                  <a:cubicBezTo>
                    <a:pt x="4400" y="1713548"/>
                    <a:pt x="20592" y="1884045"/>
                    <a:pt x="73932" y="1920240"/>
                  </a:cubicBezTo>
                  <a:cubicBezTo>
                    <a:pt x="68217" y="1834515"/>
                    <a:pt x="62502" y="1740218"/>
                    <a:pt x="57740" y="1646873"/>
                  </a:cubicBezTo>
                  <a:close/>
                  <a:moveTo>
                    <a:pt x="354920" y="1921193"/>
                  </a:moveTo>
                  <a:cubicBezTo>
                    <a:pt x="417785" y="1832610"/>
                    <a:pt x="424452" y="1695450"/>
                    <a:pt x="370160" y="1636395"/>
                  </a:cubicBezTo>
                  <a:cubicBezTo>
                    <a:pt x="378732" y="1732598"/>
                    <a:pt x="391115" y="1828800"/>
                    <a:pt x="354920" y="1921193"/>
                  </a:cubicBezTo>
                  <a:close/>
                </a:path>
              </a:pathLst>
            </a:custGeom>
            <a:solidFill>
              <a:schemeClr val="accent4">
                <a:alpha val="70000"/>
              </a:schemeClr>
            </a:solidFill>
            <a:ln w="9525" cap="flat">
              <a:noFill/>
              <a:prstDash val="solid"/>
              <a:miter/>
            </a:ln>
          </p:spPr>
          <p:txBody>
            <a:bodyPr rtlCol="0" anchor="ctr"/>
            <a:lstStyle/>
            <a:p>
              <a:pPr algn="ctr"/>
              <a:endParaRPr lang="en-US"/>
            </a:p>
          </p:txBody>
        </p:sp>
        <p:sp>
          <p:nvSpPr>
            <p:cNvPr id="13" name="Freeform: Shape 12"/>
            <p:cNvSpPr/>
            <p:nvPr/>
          </p:nvSpPr>
          <p:spPr>
            <a:xfrm>
              <a:off x="10871563" y="-162143"/>
              <a:ext cx="277823" cy="1366576"/>
            </a:xfrm>
            <a:custGeom>
              <a:avLst/>
              <a:gdLst>
                <a:gd name="connsiteX0" fmla="*/ 308149 w 594292"/>
                <a:gd name="connsiteY0" fmla="*/ 0 h 2923250"/>
                <a:gd name="connsiteX1" fmla="*/ 308149 w 594292"/>
                <a:gd name="connsiteY1" fmla="*/ 39053 h 2923250"/>
                <a:gd name="connsiteX2" fmla="*/ 308149 w 594292"/>
                <a:gd name="connsiteY2" fmla="*/ 1819275 h 2923250"/>
                <a:gd name="connsiteX3" fmla="*/ 334819 w 594292"/>
                <a:gd name="connsiteY3" fmla="*/ 1888808 h 2923250"/>
                <a:gd name="connsiteX4" fmla="*/ 473884 w 594292"/>
                <a:gd name="connsiteY4" fmla="*/ 2040255 h 2923250"/>
                <a:gd name="connsiteX5" fmla="*/ 505317 w 594292"/>
                <a:gd name="connsiteY5" fmla="*/ 2125980 h 2923250"/>
                <a:gd name="connsiteX6" fmla="*/ 524367 w 594292"/>
                <a:gd name="connsiteY6" fmla="*/ 2216468 h 2923250"/>
                <a:gd name="connsiteX7" fmla="*/ 523414 w 594292"/>
                <a:gd name="connsiteY7" fmla="*/ 2718435 h 2923250"/>
                <a:gd name="connsiteX8" fmla="*/ 523414 w 594292"/>
                <a:gd name="connsiteY8" fmla="*/ 2763203 h 2923250"/>
                <a:gd name="connsiteX9" fmla="*/ 531986 w 594292"/>
                <a:gd name="connsiteY9" fmla="*/ 2777490 h 2923250"/>
                <a:gd name="connsiteX10" fmla="*/ 479599 w 594292"/>
                <a:gd name="connsiteY10" fmla="*/ 2902268 h 2923250"/>
                <a:gd name="connsiteX11" fmla="*/ 131936 w 594292"/>
                <a:gd name="connsiteY11" fmla="*/ 2907030 h 2923250"/>
                <a:gd name="connsiteX12" fmla="*/ 84311 w 594292"/>
                <a:gd name="connsiteY12" fmla="*/ 2892743 h 2923250"/>
                <a:gd name="connsiteX13" fmla="*/ 51926 w 594292"/>
                <a:gd name="connsiteY13" fmla="*/ 2796540 h 2923250"/>
                <a:gd name="connsiteX14" fmla="*/ 56689 w 594292"/>
                <a:gd name="connsiteY14" fmla="*/ 2687003 h 2923250"/>
                <a:gd name="connsiteX15" fmla="*/ 65261 w 594292"/>
                <a:gd name="connsiteY15" fmla="*/ 2234565 h 2923250"/>
                <a:gd name="connsiteX16" fmla="*/ 93836 w 594292"/>
                <a:gd name="connsiteY16" fmla="*/ 2121218 h 2923250"/>
                <a:gd name="connsiteX17" fmla="*/ 120506 w 594292"/>
                <a:gd name="connsiteY17" fmla="*/ 2047875 h 2923250"/>
                <a:gd name="connsiteX18" fmla="*/ 265286 w 594292"/>
                <a:gd name="connsiteY18" fmla="*/ 1884045 h 2923250"/>
                <a:gd name="connsiteX19" fmla="*/ 289099 w 594292"/>
                <a:gd name="connsiteY19" fmla="*/ 1823085 h 2923250"/>
                <a:gd name="connsiteX20" fmla="*/ 290051 w 594292"/>
                <a:gd name="connsiteY20" fmla="*/ 372428 h 2923250"/>
                <a:gd name="connsiteX21" fmla="*/ 290051 w 594292"/>
                <a:gd name="connsiteY21" fmla="*/ 34290 h 2923250"/>
                <a:gd name="connsiteX22" fmla="*/ 292909 w 594292"/>
                <a:gd name="connsiteY22" fmla="*/ 0 h 2923250"/>
                <a:gd name="connsiteX23" fmla="*/ 308149 w 594292"/>
                <a:gd name="connsiteY23" fmla="*/ 0 h 2923250"/>
                <a:gd name="connsiteX24" fmla="*/ 215756 w 594292"/>
                <a:gd name="connsiteY24" fmla="*/ 2315528 h 2923250"/>
                <a:gd name="connsiteX25" fmla="*/ 140509 w 594292"/>
                <a:gd name="connsiteY25" fmla="*/ 2424113 h 2923250"/>
                <a:gd name="connsiteX26" fmla="*/ 135747 w 594292"/>
                <a:gd name="connsiteY26" fmla="*/ 2666048 h 2923250"/>
                <a:gd name="connsiteX27" fmla="*/ 231949 w 594292"/>
                <a:gd name="connsiteY27" fmla="*/ 2754630 h 2923250"/>
                <a:gd name="connsiteX28" fmla="*/ 288147 w 594292"/>
                <a:gd name="connsiteY28" fmla="*/ 2706053 h 2923250"/>
                <a:gd name="connsiteX29" fmla="*/ 273859 w 594292"/>
                <a:gd name="connsiteY29" fmla="*/ 2437448 h 2923250"/>
                <a:gd name="connsiteX30" fmla="*/ 258619 w 594292"/>
                <a:gd name="connsiteY30" fmla="*/ 2395538 h 2923250"/>
                <a:gd name="connsiteX31" fmla="*/ 215756 w 594292"/>
                <a:gd name="connsiteY31" fmla="*/ 2315528 h 2923250"/>
                <a:gd name="connsiteX32" fmla="*/ 324342 w 594292"/>
                <a:gd name="connsiteY32" fmla="*/ 2751773 h 2923250"/>
                <a:gd name="connsiteX33" fmla="*/ 475789 w 594292"/>
                <a:gd name="connsiteY33" fmla="*/ 2661285 h 2923250"/>
                <a:gd name="connsiteX34" fmla="*/ 491029 w 594292"/>
                <a:gd name="connsiteY34" fmla="*/ 2518410 h 2923250"/>
                <a:gd name="connsiteX35" fmla="*/ 451976 w 594292"/>
                <a:gd name="connsiteY35" fmla="*/ 2383155 h 2923250"/>
                <a:gd name="connsiteX36" fmla="*/ 391969 w 594292"/>
                <a:gd name="connsiteY36" fmla="*/ 2314575 h 2923250"/>
                <a:gd name="connsiteX37" fmla="*/ 369109 w 594292"/>
                <a:gd name="connsiteY37" fmla="*/ 2367915 h 2923250"/>
                <a:gd name="connsiteX38" fmla="*/ 335772 w 594292"/>
                <a:gd name="connsiteY38" fmla="*/ 2441258 h 2923250"/>
                <a:gd name="connsiteX39" fmla="*/ 324342 w 594292"/>
                <a:gd name="connsiteY39" fmla="*/ 2638425 h 2923250"/>
                <a:gd name="connsiteX40" fmla="*/ 324342 w 594292"/>
                <a:gd name="connsiteY40" fmla="*/ 2751773 h 2923250"/>
                <a:gd name="connsiteX41" fmla="*/ 112886 w 594292"/>
                <a:gd name="connsiteY41" fmla="*/ 2720340 h 2923250"/>
                <a:gd name="connsiteX42" fmla="*/ 84311 w 594292"/>
                <a:gd name="connsiteY42" fmla="*/ 2516505 h 2923250"/>
                <a:gd name="connsiteX43" fmla="*/ 83359 w 594292"/>
                <a:gd name="connsiteY43" fmla="*/ 2301240 h 2923250"/>
                <a:gd name="connsiteX44" fmla="*/ 112886 w 594292"/>
                <a:gd name="connsiteY44" fmla="*/ 2720340 h 2923250"/>
                <a:gd name="connsiteX45" fmla="*/ 519604 w 594292"/>
                <a:gd name="connsiteY45" fmla="*/ 2296478 h 2923250"/>
                <a:gd name="connsiteX46" fmla="*/ 529129 w 594292"/>
                <a:gd name="connsiteY46" fmla="*/ 2511743 h 2923250"/>
                <a:gd name="connsiteX47" fmla="*/ 499601 w 594292"/>
                <a:gd name="connsiteY47" fmla="*/ 2709863 h 2923250"/>
                <a:gd name="connsiteX48" fmla="*/ 519604 w 594292"/>
                <a:gd name="connsiteY48" fmla="*/ 2296478 h 2923250"/>
                <a:gd name="connsiteX49" fmla="*/ 269097 w 594292"/>
                <a:gd name="connsiteY49" fmla="*/ 2815590 h 2923250"/>
                <a:gd name="connsiteX50" fmla="*/ 250999 w 594292"/>
                <a:gd name="connsiteY50" fmla="*/ 2873693 h 2923250"/>
                <a:gd name="connsiteX51" fmla="*/ 276717 w 594292"/>
                <a:gd name="connsiteY51" fmla="*/ 2875598 h 2923250"/>
                <a:gd name="connsiteX52" fmla="*/ 269097 w 594292"/>
                <a:gd name="connsiteY52" fmla="*/ 2815590 h 2923250"/>
                <a:gd name="connsiteX53" fmla="*/ 335772 w 594292"/>
                <a:gd name="connsiteY53" fmla="*/ 2817495 h 2923250"/>
                <a:gd name="connsiteX54" fmla="*/ 339581 w 594292"/>
                <a:gd name="connsiteY54" fmla="*/ 2890838 h 2923250"/>
                <a:gd name="connsiteX55" fmla="*/ 335772 w 594292"/>
                <a:gd name="connsiteY55" fmla="*/ 2817495 h 2923250"/>
                <a:gd name="connsiteX56" fmla="*/ 203374 w 594292"/>
                <a:gd name="connsiteY56" fmla="*/ 2810828 h 2923250"/>
                <a:gd name="connsiteX57" fmla="*/ 192897 w 594292"/>
                <a:gd name="connsiteY57" fmla="*/ 2881313 h 2923250"/>
                <a:gd name="connsiteX58" fmla="*/ 203374 w 594292"/>
                <a:gd name="connsiteY58" fmla="*/ 2810828 h 2923250"/>
                <a:gd name="connsiteX59" fmla="*/ 413876 w 594292"/>
                <a:gd name="connsiteY59" fmla="*/ 2880360 h 2923250"/>
                <a:gd name="connsiteX60" fmla="*/ 391969 w 594292"/>
                <a:gd name="connsiteY60" fmla="*/ 2807970 h 2923250"/>
                <a:gd name="connsiteX61" fmla="*/ 413876 w 594292"/>
                <a:gd name="connsiteY61" fmla="*/ 2880360 h 2923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94292" h="2923250">
                  <a:moveTo>
                    <a:pt x="308149" y="0"/>
                  </a:moveTo>
                  <a:cubicBezTo>
                    <a:pt x="308149" y="13335"/>
                    <a:pt x="308149" y="25718"/>
                    <a:pt x="308149" y="39053"/>
                  </a:cubicBezTo>
                  <a:cubicBezTo>
                    <a:pt x="308149" y="632460"/>
                    <a:pt x="308149" y="1225868"/>
                    <a:pt x="308149" y="1819275"/>
                  </a:cubicBezTo>
                  <a:cubicBezTo>
                    <a:pt x="308149" y="1847850"/>
                    <a:pt x="315769" y="1868805"/>
                    <a:pt x="334819" y="1888808"/>
                  </a:cubicBezTo>
                  <a:cubicBezTo>
                    <a:pt x="382444" y="1938338"/>
                    <a:pt x="427211" y="1990725"/>
                    <a:pt x="473884" y="2040255"/>
                  </a:cubicBezTo>
                  <a:cubicBezTo>
                    <a:pt x="497697" y="2065020"/>
                    <a:pt x="505317" y="2091690"/>
                    <a:pt x="505317" y="2125980"/>
                  </a:cubicBezTo>
                  <a:cubicBezTo>
                    <a:pt x="505317" y="2156460"/>
                    <a:pt x="510079" y="2189798"/>
                    <a:pt x="524367" y="2216468"/>
                  </a:cubicBezTo>
                  <a:cubicBezTo>
                    <a:pt x="612949" y="2384108"/>
                    <a:pt x="622474" y="2550795"/>
                    <a:pt x="523414" y="2718435"/>
                  </a:cubicBezTo>
                  <a:cubicBezTo>
                    <a:pt x="516747" y="2729865"/>
                    <a:pt x="522461" y="2747963"/>
                    <a:pt x="523414" y="2763203"/>
                  </a:cubicBezTo>
                  <a:cubicBezTo>
                    <a:pt x="523414" y="2767965"/>
                    <a:pt x="529129" y="2772728"/>
                    <a:pt x="531986" y="2777490"/>
                  </a:cubicBezTo>
                  <a:cubicBezTo>
                    <a:pt x="580564" y="2858453"/>
                    <a:pt x="571992" y="2880360"/>
                    <a:pt x="479599" y="2902268"/>
                  </a:cubicBezTo>
                  <a:cubicBezTo>
                    <a:pt x="364347" y="2929890"/>
                    <a:pt x="248141" y="2928938"/>
                    <a:pt x="131936" y="2907030"/>
                  </a:cubicBezTo>
                  <a:cubicBezTo>
                    <a:pt x="115744" y="2904173"/>
                    <a:pt x="99551" y="2898458"/>
                    <a:pt x="84311" y="2892743"/>
                  </a:cubicBezTo>
                  <a:cubicBezTo>
                    <a:pt x="23351" y="2868930"/>
                    <a:pt x="13826" y="2847975"/>
                    <a:pt x="51926" y="2796540"/>
                  </a:cubicBezTo>
                  <a:cubicBezTo>
                    <a:pt x="80501" y="2758440"/>
                    <a:pt x="80501" y="2729865"/>
                    <a:pt x="56689" y="2687003"/>
                  </a:cubicBezTo>
                  <a:cubicBezTo>
                    <a:pt x="-26179" y="2536508"/>
                    <a:pt x="-13796" y="2384108"/>
                    <a:pt x="65261" y="2234565"/>
                  </a:cubicBezTo>
                  <a:cubicBezTo>
                    <a:pt x="84311" y="2198370"/>
                    <a:pt x="93836" y="2162175"/>
                    <a:pt x="93836" y="2121218"/>
                  </a:cubicBezTo>
                  <a:cubicBezTo>
                    <a:pt x="93836" y="2096453"/>
                    <a:pt x="105266" y="2066925"/>
                    <a:pt x="120506" y="2047875"/>
                  </a:cubicBezTo>
                  <a:cubicBezTo>
                    <a:pt x="166226" y="1991678"/>
                    <a:pt x="218614" y="1940243"/>
                    <a:pt x="265286" y="1884045"/>
                  </a:cubicBezTo>
                  <a:cubicBezTo>
                    <a:pt x="278622" y="1867853"/>
                    <a:pt x="289099" y="1844040"/>
                    <a:pt x="289099" y="1823085"/>
                  </a:cubicBezTo>
                  <a:cubicBezTo>
                    <a:pt x="290051" y="1339215"/>
                    <a:pt x="290051" y="856298"/>
                    <a:pt x="290051" y="372428"/>
                  </a:cubicBezTo>
                  <a:cubicBezTo>
                    <a:pt x="290051" y="260033"/>
                    <a:pt x="290051" y="146685"/>
                    <a:pt x="290051" y="34290"/>
                  </a:cubicBezTo>
                  <a:cubicBezTo>
                    <a:pt x="290051" y="22860"/>
                    <a:pt x="291956" y="11430"/>
                    <a:pt x="292909" y="0"/>
                  </a:cubicBezTo>
                  <a:cubicBezTo>
                    <a:pt x="298624" y="0"/>
                    <a:pt x="303386" y="0"/>
                    <a:pt x="308149" y="0"/>
                  </a:cubicBezTo>
                  <a:close/>
                  <a:moveTo>
                    <a:pt x="215756" y="2315528"/>
                  </a:moveTo>
                  <a:cubicBezTo>
                    <a:pt x="190039" y="2350770"/>
                    <a:pt x="154797" y="2384108"/>
                    <a:pt x="140509" y="2424113"/>
                  </a:cubicBezTo>
                  <a:cubicBezTo>
                    <a:pt x="112886" y="2502218"/>
                    <a:pt x="114791" y="2584133"/>
                    <a:pt x="135747" y="2666048"/>
                  </a:cubicBezTo>
                  <a:cubicBezTo>
                    <a:pt x="154797" y="2739390"/>
                    <a:pt x="157654" y="2742248"/>
                    <a:pt x="231949" y="2754630"/>
                  </a:cubicBezTo>
                  <a:cubicBezTo>
                    <a:pt x="283384" y="2763203"/>
                    <a:pt x="290051" y="2757488"/>
                    <a:pt x="288147" y="2706053"/>
                  </a:cubicBezTo>
                  <a:cubicBezTo>
                    <a:pt x="284336" y="2616518"/>
                    <a:pt x="279574" y="2526983"/>
                    <a:pt x="273859" y="2437448"/>
                  </a:cubicBezTo>
                  <a:cubicBezTo>
                    <a:pt x="272906" y="2423160"/>
                    <a:pt x="265286" y="2408873"/>
                    <a:pt x="258619" y="2395538"/>
                  </a:cubicBezTo>
                  <a:cubicBezTo>
                    <a:pt x="245284" y="2368868"/>
                    <a:pt x="230997" y="2343150"/>
                    <a:pt x="215756" y="2315528"/>
                  </a:cubicBezTo>
                  <a:close/>
                  <a:moveTo>
                    <a:pt x="324342" y="2751773"/>
                  </a:moveTo>
                  <a:cubicBezTo>
                    <a:pt x="418639" y="2766060"/>
                    <a:pt x="456739" y="2745105"/>
                    <a:pt x="475789" y="2661285"/>
                  </a:cubicBezTo>
                  <a:cubicBezTo>
                    <a:pt x="486267" y="2614613"/>
                    <a:pt x="494839" y="2566035"/>
                    <a:pt x="491029" y="2518410"/>
                  </a:cubicBezTo>
                  <a:cubicBezTo>
                    <a:pt x="487219" y="2472690"/>
                    <a:pt x="471026" y="2426018"/>
                    <a:pt x="451976" y="2383155"/>
                  </a:cubicBezTo>
                  <a:cubicBezTo>
                    <a:pt x="439594" y="2356485"/>
                    <a:pt x="412924" y="2336483"/>
                    <a:pt x="391969" y="2314575"/>
                  </a:cubicBezTo>
                  <a:cubicBezTo>
                    <a:pt x="384349" y="2332673"/>
                    <a:pt x="376729" y="2349818"/>
                    <a:pt x="369109" y="2367915"/>
                  </a:cubicBezTo>
                  <a:cubicBezTo>
                    <a:pt x="357679" y="2392680"/>
                    <a:pt x="338629" y="2416493"/>
                    <a:pt x="335772" y="2441258"/>
                  </a:cubicBezTo>
                  <a:cubicBezTo>
                    <a:pt x="328151" y="2506980"/>
                    <a:pt x="327199" y="2572703"/>
                    <a:pt x="324342" y="2638425"/>
                  </a:cubicBezTo>
                  <a:cubicBezTo>
                    <a:pt x="322436" y="2676525"/>
                    <a:pt x="324342" y="2714625"/>
                    <a:pt x="324342" y="2751773"/>
                  </a:cubicBezTo>
                  <a:close/>
                  <a:moveTo>
                    <a:pt x="112886" y="2720340"/>
                  </a:moveTo>
                  <a:cubicBezTo>
                    <a:pt x="103361" y="2653665"/>
                    <a:pt x="89074" y="2585085"/>
                    <a:pt x="84311" y="2516505"/>
                  </a:cubicBezTo>
                  <a:cubicBezTo>
                    <a:pt x="79549" y="2446973"/>
                    <a:pt x="83359" y="2377440"/>
                    <a:pt x="83359" y="2301240"/>
                  </a:cubicBezTo>
                  <a:cubicBezTo>
                    <a:pt x="2396" y="2419350"/>
                    <a:pt x="22399" y="2644140"/>
                    <a:pt x="112886" y="2720340"/>
                  </a:cubicBezTo>
                  <a:close/>
                  <a:moveTo>
                    <a:pt x="519604" y="2296478"/>
                  </a:moveTo>
                  <a:cubicBezTo>
                    <a:pt x="523414" y="2369820"/>
                    <a:pt x="532939" y="2441258"/>
                    <a:pt x="529129" y="2511743"/>
                  </a:cubicBezTo>
                  <a:cubicBezTo>
                    <a:pt x="525319" y="2581275"/>
                    <a:pt x="509126" y="2649855"/>
                    <a:pt x="499601" y="2709863"/>
                  </a:cubicBezTo>
                  <a:cubicBezTo>
                    <a:pt x="587231" y="2614613"/>
                    <a:pt x="597709" y="2370773"/>
                    <a:pt x="519604" y="2296478"/>
                  </a:cubicBezTo>
                  <a:close/>
                  <a:moveTo>
                    <a:pt x="269097" y="2815590"/>
                  </a:moveTo>
                  <a:cubicBezTo>
                    <a:pt x="245284" y="2830830"/>
                    <a:pt x="238616" y="2849880"/>
                    <a:pt x="250999" y="2873693"/>
                  </a:cubicBezTo>
                  <a:cubicBezTo>
                    <a:pt x="258619" y="2896553"/>
                    <a:pt x="258619" y="2896553"/>
                    <a:pt x="276717" y="2875598"/>
                  </a:cubicBezTo>
                  <a:cubicBezTo>
                    <a:pt x="294814" y="2854643"/>
                    <a:pt x="291004" y="2833688"/>
                    <a:pt x="269097" y="2815590"/>
                  </a:cubicBezTo>
                  <a:close/>
                  <a:moveTo>
                    <a:pt x="335772" y="2817495"/>
                  </a:moveTo>
                  <a:cubicBezTo>
                    <a:pt x="311006" y="2844165"/>
                    <a:pt x="315769" y="2869883"/>
                    <a:pt x="339581" y="2890838"/>
                  </a:cubicBezTo>
                  <a:cubicBezTo>
                    <a:pt x="358631" y="2867025"/>
                    <a:pt x="362442" y="2838450"/>
                    <a:pt x="335772" y="2817495"/>
                  </a:cubicBezTo>
                  <a:close/>
                  <a:moveTo>
                    <a:pt x="203374" y="2810828"/>
                  </a:moveTo>
                  <a:cubicBezTo>
                    <a:pt x="184324" y="2830830"/>
                    <a:pt x="159559" y="2851785"/>
                    <a:pt x="192897" y="2881313"/>
                  </a:cubicBezTo>
                  <a:cubicBezTo>
                    <a:pt x="215756" y="2873693"/>
                    <a:pt x="227186" y="2844165"/>
                    <a:pt x="203374" y="2810828"/>
                  </a:cubicBezTo>
                  <a:close/>
                  <a:moveTo>
                    <a:pt x="413876" y="2880360"/>
                  </a:moveTo>
                  <a:cubicBezTo>
                    <a:pt x="430069" y="2848928"/>
                    <a:pt x="422449" y="2827020"/>
                    <a:pt x="391969" y="2807970"/>
                  </a:cubicBezTo>
                  <a:cubicBezTo>
                    <a:pt x="373872" y="2841308"/>
                    <a:pt x="379586" y="2863215"/>
                    <a:pt x="413876" y="2880360"/>
                  </a:cubicBezTo>
                  <a:close/>
                </a:path>
              </a:pathLst>
            </a:custGeom>
            <a:solidFill>
              <a:schemeClr val="accent4">
                <a:alpha val="70000"/>
              </a:schemeClr>
            </a:solidFill>
            <a:ln w="9525" cap="flat">
              <a:noFill/>
              <a:prstDash val="solid"/>
              <a:miter/>
            </a:ln>
          </p:spPr>
          <p:txBody>
            <a:bodyPr rtlCol="0" anchor="ctr"/>
            <a:lstStyle/>
            <a:p>
              <a:pPr algn="ctr"/>
              <a:endParaRPr lang="en-US"/>
            </a:p>
          </p:txBody>
        </p:sp>
        <p:sp>
          <p:nvSpPr>
            <p:cNvPr id="14" name="Freeform: Shape 13"/>
            <p:cNvSpPr/>
            <p:nvPr/>
          </p:nvSpPr>
          <p:spPr>
            <a:xfrm>
              <a:off x="11619081" y="-162144"/>
              <a:ext cx="198261" cy="970821"/>
            </a:xfrm>
            <a:custGeom>
              <a:avLst/>
              <a:gdLst>
                <a:gd name="connsiteX0" fmla="*/ 225380 w 424101"/>
                <a:gd name="connsiteY0" fmla="*/ 0 h 2076688"/>
                <a:gd name="connsiteX1" fmla="*/ 220617 w 424101"/>
                <a:gd name="connsiteY1" fmla="*/ 416243 h 2076688"/>
                <a:gd name="connsiteX2" fmla="*/ 222522 w 424101"/>
                <a:gd name="connsiteY2" fmla="*/ 1282065 h 2076688"/>
                <a:gd name="connsiteX3" fmla="*/ 246335 w 424101"/>
                <a:gd name="connsiteY3" fmla="*/ 1347788 h 2076688"/>
                <a:gd name="connsiteX4" fmla="*/ 309200 w 424101"/>
                <a:gd name="connsiteY4" fmla="*/ 1418273 h 2076688"/>
                <a:gd name="connsiteX5" fmla="*/ 360635 w 424101"/>
                <a:gd name="connsiteY5" fmla="*/ 1532573 h 2076688"/>
                <a:gd name="connsiteX6" fmla="*/ 382542 w 424101"/>
                <a:gd name="connsiteY6" fmla="*/ 1592580 h 2076688"/>
                <a:gd name="connsiteX7" fmla="*/ 380637 w 424101"/>
                <a:gd name="connsiteY7" fmla="*/ 1915478 h 2076688"/>
                <a:gd name="connsiteX8" fmla="*/ 384447 w 424101"/>
                <a:gd name="connsiteY8" fmla="*/ 1982153 h 2076688"/>
                <a:gd name="connsiteX9" fmla="*/ 357777 w 424101"/>
                <a:gd name="connsiteY9" fmla="*/ 2055495 h 2076688"/>
                <a:gd name="connsiteX10" fmla="*/ 61550 w 424101"/>
                <a:gd name="connsiteY10" fmla="*/ 2053590 h 2076688"/>
                <a:gd name="connsiteX11" fmla="*/ 37737 w 424101"/>
                <a:gd name="connsiteY11" fmla="*/ 1985010 h 2076688"/>
                <a:gd name="connsiteX12" fmla="*/ 39642 w 424101"/>
                <a:gd name="connsiteY12" fmla="*/ 1907858 h 2076688"/>
                <a:gd name="connsiteX13" fmla="*/ 48215 w 424101"/>
                <a:gd name="connsiteY13" fmla="*/ 1581150 h 2076688"/>
                <a:gd name="connsiteX14" fmla="*/ 64407 w 424101"/>
                <a:gd name="connsiteY14" fmla="*/ 1536383 h 2076688"/>
                <a:gd name="connsiteX15" fmla="*/ 113937 w 424101"/>
                <a:gd name="connsiteY15" fmla="*/ 1422083 h 2076688"/>
                <a:gd name="connsiteX16" fmla="*/ 207282 w 424101"/>
                <a:gd name="connsiteY16" fmla="*/ 1180148 h 2076688"/>
                <a:gd name="connsiteX17" fmla="*/ 207282 w 424101"/>
                <a:gd name="connsiteY17" fmla="*/ 28575 h 2076688"/>
                <a:gd name="connsiteX18" fmla="*/ 208235 w 424101"/>
                <a:gd name="connsiteY18" fmla="*/ 0 h 2076688"/>
                <a:gd name="connsiteX19" fmla="*/ 225380 w 424101"/>
                <a:gd name="connsiteY19" fmla="*/ 0 h 2076688"/>
                <a:gd name="connsiteX20" fmla="*/ 279672 w 424101"/>
                <a:gd name="connsiteY20" fmla="*/ 1647825 h 2076688"/>
                <a:gd name="connsiteX21" fmla="*/ 230142 w 424101"/>
                <a:gd name="connsiteY21" fmla="*/ 1952625 h 2076688"/>
                <a:gd name="connsiteX22" fmla="*/ 328250 w 424101"/>
                <a:gd name="connsiteY22" fmla="*/ 1921193 h 2076688"/>
                <a:gd name="connsiteX23" fmla="*/ 279672 w 424101"/>
                <a:gd name="connsiteY23" fmla="*/ 1647825 h 2076688"/>
                <a:gd name="connsiteX24" fmla="*/ 152990 w 424101"/>
                <a:gd name="connsiteY24" fmla="*/ 1647825 h 2076688"/>
                <a:gd name="connsiteX25" fmla="*/ 103460 w 424101"/>
                <a:gd name="connsiteY25" fmla="*/ 1719263 h 2076688"/>
                <a:gd name="connsiteX26" fmla="*/ 102507 w 424101"/>
                <a:gd name="connsiteY26" fmla="*/ 1907858 h 2076688"/>
                <a:gd name="connsiteX27" fmla="*/ 192042 w 424101"/>
                <a:gd name="connsiteY27" fmla="*/ 1953578 h 2076688"/>
                <a:gd name="connsiteX28" fmla="*/ 205377 w 424101"/>
                <a:gd name="connsiteY28" fmla="*/ 1932623 h 2076688"/>
                <a:gd name="connsiteX29" fmla="*/ 152990 w 424101"/>
                <a:gd name="connsiteY29" fmla="*/ 1647825 h 2076688"/>
                <a:gd name="connsiteX30" fmla="*/ 57740 w 424101"/>
                <a:gd name="connsiteY30" fmla="*/ 1646873 h 2076688"/>
                <a:gd name="connsiteX31" fmla="*/ 73932 w 424101"/>
                <a:gd name="connsiteY31" fmla="*/ 1920240 h 2076688"/>
                <a:gd name="connsiteX32" fmla="*/ 57740 w 424101"/>
                <a:gd name="connsiteY32" fmla="*/ 1646873 h 2076688"/>
                <a:gd name="connsiteX33" fmla="*/ 354920 w 424101"/>
                <a:gd name="connsiteY33" fmla="*/ 1921193 h 2076688"/>
                <a:gd name="connsiteX34" fmla="*/ 370160 w 424101"/>
                <a:gd name="connsiteY34" fmla="*/ 1636395 h 2076688"/>
                <a:gd name="connsiteX35" fmla="*/ 354920 w 424101"/>
                <a:gd name="connsiteY35" fmla="*/ 1921193 h 207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4101" h="2076688">
                  <a:moveTo>
                    <a:pt x="225380" y="0"/>
                  </a:moveTo>
                  <a:cubicBezTo>
                    <a:pt x="223475" y="139065"/>
                    <a:pt x="220617" y="277178"/>
                    <a:pt x="220617" y="416243"/>
                  </a:cubicBezTo>
                  <a:cubicBezTo>
                    <a:pt x="219665" y="704850"/>
                    <a:pt x="220617" y="993458"/>
                    <a:pt x="222522" y="1282065"/>
                  </a:cubicBezTo>
                  <a:cubicBezTo>
                    <a:pt x="222522" y="1303973"/>
                    <a:pt x="233952" y="1328738"/>
                    <a:pt x="246335" y="1347788"/>
                  </a:cubicBezTo>
                  <a:cubicBezTo>
                    <a:pt x="264432" y="1373505"/>
                    <a:pt x="287292" y="1395413"/>
                    <a:pt x="309200" y="1418273"/>
                  </a:cubicBezTo>
                  <a:cubicBezTo>
                    <a:pt x="340632" y="1450658"/>
                    <a:pt x="366350" y="1482090"/>
                    <a:pt x="360635" y="1532573"/>
                  </a:cubicBezTo>
                  <a:cubicBezTo>
                    <a:pt x="358730" y="1551623"/>
                    <a:pt x="373017" y="1573530"/>
                    <a:pt x="382542" y="1592580"/>
                  </a:cubicBezTo>
                  <a:cubicBezTo>
                    <a:pt x="435882" y="1701165"/>
                    <a:pt x="440645" y="1808798"/>
                    <a:pt x="380637" y="1915478"/>
                  </a:cubicBezTo>
                  <a:cubicBezTo>
                    <a:pt x="365397" y="1942148"/>
                    <a:pt x="370160" y="1959293"/>
                    <a:pt x="384447" y="1982153"/>
                  </a:cubicBezTo>
                  <a:cubicBezTo>
                    <a:pt x="412070" y="2025015"/>
                    <a:pt x="407307" y="2042160"/>
                    <a:pt x="357777" y="2055495"/>
                  </a:cubicBezTo>
                  <a:cubicBezTo>
                    <a:pt x="259670" y="2083118"/>
                    <a:pt x="159657" y="2085023"/>
                    <a:pt x="61550" y="2053590"/>
                  </a:cubicBezTo>
                  <a:cubicBezTo>
                    <a:pt x="15830" y="2039303"/>
                    <a:pt x="11067" y="2023110"/>
                    <a:pt x="37737" y="1985010"/>
                  </a:cubicBezTo>
                  <a:cubicBezTo>
                    <a:pt x="56787" y="1957388"/>
                    <a:pt x="55835" y="1937385"/>
                    <a:pt x="39642" y="1907858"/>
                  </a:cubicBezTo>
                  <a:cubicBezTo>
                    <a:pt x="-20365" y="1798320"/>
                    <a:pt x="-7983" y="1688783"/>
                    <a:pt x="48215" y="1581150"/>
                  </a:cubicBezTo>
                  <a:cubicBezTo>
                    <a:pt x="55835" y="1566863"/>
                    <a:pt x="66312" y="1549718"/>
                    <a:pt x="64407" y="1536383"/>
                  </a:cubicBezTo>
                  <a:cubicBezTo>
                    <a:pt x="57740" y="1486853"/>
                    <a:pt x="77742" y="1449705"/>
                    <a:pt x="113937" y="1422083"/>
                  </a:cubicBezTo>
                  <a:cubicBezTo>
                    <a:pt x="193947" y="1359218"/>
                    <a:pt x="209187" y="1278255"/>
                    <a:pt x="207282" y="1180148"/>
                  </a:cubicBezTo>
                  <a:cubicBezTo>
                    <a:pt x="204425" y="795338"/>
                    <a:pt x="207282" y="412433"/>
                    <a:pt x="207282" y="28575"/>
                  </a:cubicBezTo>
                  <a:cubicBezTo>
                    <a:pt x="207282" y="19050"/>
                    <a:pt x="208235" y="9525"/>
                    <a:pt x="208235" y="0"/>
                  </a:cubicBezTo>
                  <a:cubicBezTo>
                    <a:pt x="213950" y="0"/>
                    <a:pt x="219665" y="0"/>
                    <a:pt x="225380" y="0"/>
                  </a:cubicBezTo>
                  <a:close/>
                  <a:moveTo>
                    <a:pt x="279672" y="1647825"/>
                  </a:moveTo>
                  <a:cubicBezTo>
                    <a:pt x="217760" y="1743075"/>
                    <a:pt x="235857" y="1848803"/>
                    <a:pt x="230142" y="1952625"/>
                  </a:cubicBezTo>
                  <a:cubicBezTo>
                    <a:pt x="304437" y="1954530"/>
                    <a:pt x="314915" y="1950720"/>
                    <a:pt x="328250" y="1921193"/>
                  </a:cubicBezTo>
                  <a:cubicBezTo>
                    <a:pt x="370160" y="1824038"/>
                    <a:pt x="353015" y="1723073"/>
                    <a:pt x="279672" y="1647825"/>
                  </a:cubicBezTo>
                  <a:close/>
                  <a:moveTo>
                    <a:pt x="152990" y="1647825"/>
                  </a:moveTo>
                  <a:cubicBezTo>
                    <a:pt x="135845" y="1671638"/>
                    <a:pt x="112985" y="1692593"/>
                    <a:pt x="103460" y="1719263"/>
                  </a:cubicBezTo>
                  <a:cubicBezTo>
                    <a:pt x="80600" y="1781175"/>
                    <a:pt x="82505" y="1844993"/>
                    <a:pt x="102507" y="1907858"/>
                  </a:cubicBezTo>
                  <a:cubicBezTo>
                    <a:pt x="114890" y="1945005"/>
                    <a:pt x="155847" y="1967865"/>
                    <a:pt x="192042" y="1953578"/>
                  </a:cubicBezTo>
                  <a:cubicBezTo>
                    <a:pt x="198710" y="1950720"/>
                    <a:pt x="206330" y="1939290"/>
                    <a:pt x="205377" y="1932623"/>
                  </a:cubicBezTo>
                  <a:cubicBezTo>
                    <a:pt x="195852" y="1837373"/>
                    <a:pt x="220617" y="1735455"/>
                    <a:pt x="152990" y="1647825"/>
                  </a:cubicBezTo>
                  <a:close/>
                  <a:moveTo>
                    <a:pt x="57740" y="1646873"/>
                  </a:moveTo>
                  <a:cubicBezTo>
                    <a:pt x="4400" y="1713548"/>
                    <a:pt x="20592" y="1884045"/>
                    <a:pt x="73932" y="1920240"/>
                  </a:cubicBezTo>
                  <a:cubicBezTo>
                    <a:pt x="68217" y="1834515"/>
                    <a:pt x="62502" y="1740218"/>
                    <a:pt x="57740" y="1646873"/>
                  </a:cubicBezTo>
                  <a:close/>
                  <a:moveTo>
                    <a:pt x="354920" y="1921193"/>
                  </a:moveTo>
                  <a:cubicBezTo>
                    <a:pt x="417785" y="1832610"/>
                    <a:pt x="424452" y="1695450"/>
                    <a:pt x="370160" y="1636395"/>
                  </a:cubicBezTo>
                  <a:cubicBezTo>
                    <a:pt x="378732" y="1732598"/>
                    <a:pt x="391115" y="1828800"/>
                    <a:pt x="354920" y="1921193"/>
                  </a:cubicBezTo>
                  <a:close/>
                </a:path>
              </a:pathLst>
            </a:custGeom>
            <a:solidFill>
              <a:schemeClr val="accent4">
                <a:alpha val="70000"/>
              </a:schemeClr>
            </a:solidFill>
            <a:ln w="9525" cap="flat">
              <a:noFill/>
              <a:prstDash val="solid"/>
              <a:miter/>
            </a:ln>
          </p:spPr>
          <p:txBody>
            <a:bodyPr rtlCol="0" anchor="ctr"/>
            <a:lstStyle/>
            <a:p>
              <a:pPr algn="ctr"/>
              <a:endParaRPr lang="en-US"/>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3"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anose="020B0604020202020204" pitchFamily="34" charset="0"/>
              </a:defRPr>
            </a:lvl1pPr>
          </a:lstStyle>
          <a:p>
            <a:pPr lvl="0"/>
            <a:r>
              <a:rPr lang="en-US" altLang="ko-KR" dirty="0"/>
              <a:t>Our Team LAYOUT</a:t>
            </a:r>
            <a:endParaRPr lang="en-US" altLang="ko-KR" dirty="0"/>
          </a:p>
        </p:txBody>
      </p:sp>
      <p:grpSp>
        <p:nvGrpSpPr>
          <p:cNvPr id="4" name="Group 3"/>
          <p:cNvGrpSpPr/>
          <p:nvPr userDrawn="1"/>
        </p:nvGrpSpPr>
        <p:grpSpPr>
          <a:xfrm>
            <a:off x="295274" y="-162144"/>
            <a:ext cx="11522068" cy="1366577"/>
            <a:chOff x="295274" y="-162144"/>
            <a:chExt cx="11522068" cy="1366577"/>
          </a:xfrm>
        </p:grpSpPr>
        <p:sp>
          <p:nvSpPr>
            <p:cNvPr id="5" name="Freeform: Shape 4"/>
            <p:cNvSpPr/>
            <p:nvPr/>
          </p:nvSpPr>
          <p:spPr>
            <a:xfrm>
              <a:off x="295274" y="-162143"/>
              <a:ext cx="198261" cy="970821"/>
            </a:xfrm>
            <a:custGeom>
              <a:avLst/>
              <a:gdLst>
                <a:gd name="connsiteX0" fmla="*/ 225380 w 424101"/>
                <a:gd name="connsiteY0" fmla="*/ 0 h 2076688"/>
                <a:gd name="connsiteX1" fmla="*/ 220617 w 424101"/>
                <a:gd name="connsiteY1" fmla="*/ 416243 h 2076688"/>
                <a:gd name="connsiteX2" fmla="*/ 222522 w 424101"/>
                <a:gd name="connsiteY2" fmla="*/ 1282065 h 2076688"/>
                <a:gd name="connsiteX3" fmla="*/ 246335 w 424101"/>
                <a:gd name="connsiteY3" fmla="*/ 1347788 h 2076688"/>
                <a:gd name="connsiteX4" fmla="*/ 309200 w 424101"/>
                <a:gd name="connsiteY4" fmla="*/ 1418273 h 2076688"/>
                <a:gd name="connsiteX5" fmla="*/ 360635 w 424101"/>
                <a:gd name="connsiteY5" fmla="*/ 1532573 h 2076688"/>
                <a:gd name="connsiteX6" fmla="*/ 382542 w 424101"/>
                <a:gd name="connsiteY6" fmla="*/ 1592580 h 2076688"/>
                <a:gd name="connsiteX7" fmla="*/ 380637 w 424101"/>
                <a:gd name="connsiteY7" fmla="*/ 1915478 h 2076688"/>
                <a:gd name="connsiteX8" fmla="*/ 384447 w 424101"/>
                <a:gd name="connsiteY8" fmla="*/ 1982153 h 2076688"/>
                <a:gd name="connsiteX9" fmla="*/ 357777 w 424101"/>
                <a:gd name="connsiteY9" fmla="*/ 2055495 h 2076688"/>
                <a:gd name="connsiteX10" fmla="*/ 61550 w 424101"/>
                <a:gd name="connsiteY10" fmla="*/ 2053590 h 2076688"/>
                <a:gd name="connsiteX11" fmla="*/ 37737 w 424101"/>
                <a:gd name="connsiteY11" fmla="*/ 1985010 h 2076688"/>
                <a:gd name="connsiteX12" fmla="*/ 39642 w 424101"/>
                <a:gd name="connsiteY12" fmla="*/ 1907858 h 2076688"/>
                <a:gd name="connsiteX13" fmla="*/ 48215 w 424101"/>
                <a:gd name="connsiteY13" fmla="*/ 1581150 h 2076688"/>
                <a:gd name="connsiteX14" fmla="*/ 64407 w 424101"/>
                <a:gd name="connsiteY14" fmla="*/ 1536383 h 2076688"/>
                <a:gd name="connsiteX15" fmla="*/ 113937 w 424101"/>
                <a:gd name="connsiteY15" fmla="*/ 1422083 h 2076688"/>
                <a:gd name="connsiteX16" fmla="*/ 207282 w 424101"/>
                <a:gd name="connsiteY16" fmla="*/ 1180148 h 2076688"/>
                <a:gd name="connsiteX17" fmla="*/ 207282 w 424101"/>
                <a:gd name="connsiteY17" fmla="*/ 28575 h 2076688"/>
                <a:gd name="connsiteX18" fmla="*/ 208235 w 424101"/>
                <a:gd name="connsiteY18" fmla="*/ 0 h 2076688"/>
                <a:gd name="connsiteX19" fmla="*/ 225380 w 424101"/>
                <a:gd name="connsiteY19" fmla="*/ 0 h 2076688"/>
                <a:gd name="connsiteX20" fmla="*/ 279672 w 424101"/>
                <a:gd name="connsiteY20" fmla="*/ 1647825 h 2076688"/>
                <a:gd name="connsiteX21" fmla="*/ 230142 w 424101"/>
                <a:gd name="connsiteY21" fmla="*/ 1952625 h 2076688"/>
                <a:gd name="connsiteX22" fmla="*/ 328250 w 424101"/>
                <a:gd name="connsiteY22" fmla="*/ 1921193 h 2076688"/>
                <a:gd name="connsiteX23" fmla="*/ 279672 w 424101"/>
                <a:gd name="connsiteY23" fmla="*/ 1647825 h 2076688"/>
                <a:gd name="connsiteX24" fmla="*/ 152990 w 424101"/>
                <a:gd name="connsiteY24" fmla="*/ 1647825 h 2076688"/>
                <a:gd name="connsiteX25" fmla="*/ 103460 w 424101"/>
                <a:gd name="connsiteY25" fmla="*/ 1719263 h 2076688"/>
                <a:gd name="connsiteX26" fmla="*/ 102507 w 424101"/>
                <a:gd name="connsiteY26" fmla="*/ 1907858 h 2076688"/>
                <a:gd name="connsiteX27" fmla="*/ 192042 w 424101"/>
                <a:gd name="connsiteY27" fmla="*/ 1953578 h 2076688"/>
                <a:gd name="connsiteX28" fmla="*/ 205377 w 424101"/>
                <a:gd name="connsiteY28" fmla="*/ 1932623 h 2076688"/>
                <a:gd name="connsiteX29" fmla="*/ 152990 w 424101"/>
                <a:gd name="connsiteY29" fmla="*/ 1647825 h 2076688"/>
                <a:gd name="connsiteX30" fmla="*/ 57740 w 424101"/>
                <a:gd name="connsiteY30" fmla="*/ 1646873 h 2076688"/>
                <a:gd name="connsiteX31" fmla="*/ 73932 w 424101"/>
                <a:gd name="connsiteY31" fmla="*/ 1920240 h 2076688"/>
                <a:gd name="connsiteX32" fmla="*/ 57740 w 424101"/>
                <a:gd name="connsiteY32" fmla="*/ 1646873 h 2076688"/>
                <a:gd name="connsiteX33" fmla="*/ 354920 w 424101"/>
                <a:gd name="connsiteY33" fmla="*/ 1921193 h 2076688"/>
                <a:gd name="connsiteX34" fmla="*/ 370160 w 424101"/>
                <a:gd name="connsiteY34" fmla="*/ 1636395 h 2076688"/>
                <a:gd name="connsiteX35" fmla="*/ 354920 w 424101"/>
                <a:gd name="connsiteY35" fmla="*/ 1921193 h 207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4101" h="2076688">
                  <a:moveTo>
                    <a:pt x="225380" y="0"/>
                  </a:moveTo>
                  <a:cubicBezTo>
                    <a:pt x="223475" y="139065"/>
                    <a:pt x="220617" y="277178"/>
                    <a:pt x="220617" y="416243"/>
                  </a:cubicBezTo>
                  <a:cubicBezTo>
                    <a:pt x="219665" y="704850"/>
                    <a:pt x="220617" y="993458"/>
                    <a:pt x="222522" y="1282065"/>
                  </a:cubicBezTo>
                  <a:cubicBezTo>
                    <a:pt x="222522" y="1303973"/>
                    <a:pt x="233952" y="1328738"/>
                    <a:pt x="246335" y="1347788"/>
                  </a:cubicBezTo>
                  <a:cubicBezTo>
                    <a:pt x="264432" y="1373505"/>
                    <a:pt x="287292" y="1395413"/>
                    <a:pt x="309200" y="1418273"/>
                  </a:cubicBezTo>
                  <a:cubicBezTo>
                    <a:pt x="340632" y="1450658"/>
                    <a:pt x="366350" y="1482090"/>
                    <a:pt x="360635" y="1532573"/>
                  </a:cubicBezTo>
                  <a:cubicBezTo>
                    <a:pt x="358730" y="1551623"/>
                    <a:pt x="373017" y="1573530"/>
                    <a:pt x="382542" y="1592580"/>
                  </a:cubicBezTo>
                  <a:cubicBezTo>
                    <a:pt x="435882" y="1701165"/>
                    <a:pt x="440645" y="1808798"/>
                    <a:pt x="380637" y="1915478"/>
                  </a:cubicBezTo>
                  <a:cubicBezTo>
                    <a:pt x="365397" y="1942148"/>
                    <a:pt x="370160" y="1959293"/>
                    <a:pt x="384447" y="1982153"/>
                  </a:cubicBezTo>
                  <a:cubicBezTo>
                    <a:pt x="412070" y="2025015"/>
                    <a:pt x="407307" y="2042160"/>
                    <a:pt x="357777" y="2055495"/>
                  </a:cubicBezTo>
                  <a:cubicBezTo>
                    <a:pt x="259670" y="2083118"/>
                    <a:pt x="159657" y="2085023"/>
                    <a:pt x="61550" y="2053590"/>
                  </a:cubicBezTo>
                  <a:cubicBezTo>
                    <a:pt x="15830" y="2039303"/>
                    <a:pt x="11067" y="2023110"/>
                    <a:pt x="37737" y="1985010"/>
                  </a:cubicBezTo>
                  <a:cubicBezTo>
                    <a:pt x="56787" y="1957388"/>
                    <a:pt x="55835" y="1937385"/>
                    <a:pt x="39642" y="1907858"/>
                  </a:cubicBezTo>
                  <a:cubicBezTo>
                    <a:pt x="-20365" y="1798320"/>
                    <a:pt x="-7983" y="1688783"/>
                    <a:pt x="48215" y="1581150"/>
                  </a:cubicBezTo>
                  <a:cubicBezTo>
                    <a:pt x="55835" y="1566863"/>
                    <a:pt x="66312" y="1549718"/>
                    <a:pt x="64407" y="1536383"/>
                  </a:cubicBezTo>
                  <a:cubicBezTo>
                    <a:pt x="57740" y="1486853"/>
                    <a:pt x="77742" y="1449705"/>
                    <a:pt x="113937" y="1422083"/>
                  </a:cubicBezTo>
                  <a:cubicBezTo>
                    <a:pt x="193947" y="1359218"/>
                    <a:pt x="209187" y="1278255"/>
                    <a:pt x="207282" y="1180148"/>
                  </a:cubicBezTo>
                  <a:cubicBezTo>
                    <a:pt x="204425" y="795338"/>
                    <a:pt x="207282" y="412433"/>
                    <a:pt x="207282" y="28575"/>
                  </a:cubicBezTo>
                  <a:cubicBezTo>
                    <a:pt x="207282" y="19050"/>
                    <a:pt x="208235" y="9525"/>
                    <a:pt x="208235" y="0"/>
                  </a:cubicBezTo>
                  <a:cubicBezTo>
                    <a:pt x="213950" y="0"/>
                    <a:pt x="219665" y="0"/>
                    <a:pt x="225380" y="0"/>
                  </a:cubicBezTo>
                  <a:close/>
                  <a:moveTo>
                    <a:pt x="279672" y="1647825"/>
                  </a:moveTo>
                  <a:cubicBezTo>
                    <a:pt x="217760" y="1743075"/>
                    <a:pt x="235857" y="1848803"/>
                    <a:pt x="230142" y="1952625"/>
                  </a:cubicBezTo>
                  <a:cubicBezTo>
                    <a:pt x="304437" y="1954530"/>
                    <a:pt x="314915" y="1950720"/>
                    <a:pt x="328250" y="1921193"/>
                  </a:cubicBezTo>
                  <a:cubicBezTo>
                    <a:pt x="370160" y="1824038"/>
                    <a:pt x="353015" y="1723073"/>
                    <a:pt x="279672" y="1647825"/>
                  </a:cubicBezTo>
                  <a:close/>
                  <a:moveTo>
                    <a:pt x="152990" y="1647825"/>
                  </a:moveTo>
                  <a:cubicBezTo>
                    <a:pt x="135845" y="1671638"/>
                    <a:pt x="112985" y="1692593"/>
                    <a:pt x="103460" y="1719263"/>
                  </a:cubicBezTo>
                  <a:cubicBezTo>
                    <a:pt x="80600" y="1781175"/>
                    <a:pt x="82505" y="1844993"/>
                    <a:pt x="102507" y="1907858"/>
                  </a:cubicBezTo>
                  <a:cubicBezTo>
                    <a:pt x="114890" y="1945005"/>
                    <a:pt x="155847" y="1967865"/>
                    <a:pt x="192042" y="1953578"/>
                  </a:cubicBezTo>
                  <a:cubicBezTo>
                    <a:pt x="198710" y="1950720"/>
                    <a:pt x="206330" y="1939290"/>
                    <a:pt x="205377" y="1932623"/>
                  </a:cubicBezTo>
                  <a:cubicBezTo>
                    <a:pt x="195852" y="1837373"/>
                    <a:pt x="220617" y="1735455"/>
                    <a:pt x="152990" y="1647825"/>
                  </a:cubicBezTo>
                  <a:close/>
                  <a:moveTo>
                    <a:pt x="57740" y="1646873"/>
                  </a:moveTo>
                  <a:cubicBezTo>
                    <a:pt x="4400" y="1713548"/>
                    <a:pt x="20592" y="1884045"/>
                    <a:pt x="73932" y="1920240"/>
                  </a:cubicBezTo>
                  <a:cubicBezTo>
                    <a:pt x="68217" y="1834515"/>
                    <a:pt x="62502" y="1740218"/>
                    <a:pt x="57740" y="1646873"/>
                  </a:cubicBezTo>
                  <a:close/>
                  <a:moveTo>
                    <a:pt x="354920" y="1921193"/>
                  </a:moveTo>
                  <a:cubicBezTo>
                    <a:pt x="417785" y="1832610"/>
                    <a:pt x="424452" y="1695450"/>
                    <a:pt x="370160" y="1636395"/>
                  </a:cubicBezTo>
                  <a:cubicBezTo>
                    <a:pt x="378732" y="1732598"/>
                    <a:pt x="391115" y="1828800"/>
                    <a:pt x="354920" y="1921193"/>
                  </a:cubicBezTo>
                  <a:close/>
                </a:path>
              </a:pathLst>
            </a:custGeom>
            <a:solidFill>
              <a:schemeClr val="accent4">
                <a:alpha val="70000"/>
              </a:schemeClr>
            </a:solidFill>
            <a:ln w="9525" cap="flat">
              <a:noFill/>
              <a:prstDash val="solid"/>
              <a:miter/>
            </a:ln>
          </p:spPr>
          <p:txBody>
            <a:bodyPr rtlCol="0" anchor="ctr"/>
            <a:lstStyle/>
            <a:p>
              <a:endParaRPr lang="en-US"/>
            </a:p>
          </p:txBody>
        </p:sp>
        <p:sp>
          <p:nvSpPr>
            <p:cNvPr id="6" name="Freeform: Shape 5"/>
            <p:cNvSpPr/>
            <p:nvPr/>
          </p:nvSpPr>
          <p:spPr>
            <a:xfrm>
              <a:off x="963231" y="-162143"/>
              <a:ext cx="277823" cy="1366576"/>
            </a:xfrm>
            <a:custGeom>
              <a:avLst/>
              <a:gdLst>
                <a:gd name="connsiteX0" fmla="*/ 308149 w 594292"/>
                <a:gd name="connsiteY0" fmla="*/ 0 h 2923250"/>
                <a:gd name="connsiteX1" fmla="*/ 308149 w 594292"/>
                <a:gd name="connsiteY1" fmla="*/ 39053 h 2923250"/>
                <a:gd name="connsiteX2" fmla="*/ 308149 w 594292"/>
                <a:gd name="connsiteY2" fmla="*/ 1819275 h 2923250"/>
                <a:gd name="connsiteX3" fmla="*/ 334819 w 594292"/>
                <a:gd name="connsiteY3" fmla="*/ 1888808 h 2923250"/>
                <a:gd name="connsiteX4" fmla="*/ 473884 w 594292"/>
                <a:gd name="connsiteY4" fmla="*/ 2040255 h 2923250"/>
                <a:gd name="connsiteX5" fmla="*/ 505317 w 594292"/>
                <a:gd name="connsiteY5" fmla="*/ 2125980 h 2923250"/>
                <a:gd name="connsiteX6" fmla="*/ 524367 w 594292"/>
                <a:gd name="connsiteY6" fmla="*/ 2216468 h 2923250"/>
                <a:gd name="connsiteX7" fmla="*/ 523414 w 594292"/>
                <a:gd name="connsiteY7" fmla="*/ 2718435 h 2923250"/>
                <a:gd name="connsiteX8" fmla="*/ 523414 w 594292"/>
                <a:gd name="connsiteY8" fmla="*/ 2763203 h 2923250"/>
                <a:gd name="connsiteX9" fmla="*/ 531986 w 594292"/>
                <a:gd name="connsiteY9" fmla="*/ 2777490 h 2923250"/>
                <a:gd name="connsiteX10" fmla="*/ 479599 w 594292"/>
                <a:gd name="connsiteY10" fmla="*/ 2902268 h 2923250"/>
                <a:gd name="connsiteX11" fmla="*/ 131936 w 594292"/>
                <a:gd name="connsiteY11" fmla="*/ 2907030 h 2923250"/>
                <a:gd name="connsiteX12" fmla="*/ 84311 w 594292"/>
                <a:gd name="connsiteY12" fmla="*/ 2892743 h 2923250"/>
                <a:gd name="connsiteX13" fmla="*/ 51926 w 594292"/>
                <a:gd name="connsiteY13" fmla="*/ 2796540 h 2923250"/>
                <a:gd name="connsiteX14" fmla="*/ 56689 w 594292"/>
                <a:gd name="connsiteY14" fmla="*/ 2687003 h 2923250"/>
                <a:gd name="connsiteX15" fmla="*/ 65261 w 594292"/>
                <a:gd name="connsiteY15" fmla="*/ 2234565 h 2923250"/>
                <a:gd name="connsiteX16" fmla="*/ 93836 w 594292"/>
                <a:gd name="connsiteY16" fmla="*/ 2121218 h 2923250"/>
                <a:gd name="connsiteX17" fmla="*/ 120506 w 594292"/>
                <a:gd name="connsiteY17" fmla="*/ 2047875 h 2923250"/>
                <a:gd name="connsiteX18" fmla="*/ 265286 w 594292"/>
                <a:gd name="connsiteY18" fmla="*/ 1884045 h 2923250"/>
                <a:gd name="connsiteX19" fmla="*/ 289099 w 594292"/>
                <a:gd name="connsiteY19" fmla="*/ 1823085 h 2923250"/>
                <a:gd name="connsiteX20" fmla="*/ 290051 w 594292"/>
                <a:gd name="connsiteY20" fmla="*/ 372428 h 2923250"/>
                <a:gd name="connsiteX21" fmla="*/ 290051 w 594292"/>
                <a:gd name="connsiteY21" fmla="*/ 34290 h 2923250"/>
                <a:gd name="connsiteX22" fmla="*/ 292909 w 594292"/>
                <a:gd name="connsiteY22" fmla="*/ 0 h 2923250"/>
                <a:gd name="connsiteX23" fmla="*/ 308149 w 594292"/>
                <a:gd name="connsiteY23" fmla="*/ 0 h 2923250"/>
                <a:gd name="connsiteX24" fmla="*/ 215756 w 594292"/>
                <a:gd name="connsiteY24" fmla="*/ 2315528 h 2923250"/>
                <a:gd name="connsiteX25" fmla="*/ 140509 w 594292"/>
                <a:gd name="connsiteY25" fmla="*/ 2424113 h 2923250"/>
                <a:gd name="connsiteX26" fmla="*/ 135747 w 594292"/>
                <a:gd name="connsiteY26" fmla="*/ 2666048 h 2923250"/>
                <a:gd name="connsiteX27" fmla="*/ 231949 w 594292"/>
                <a:gd name="connsiteY27" fmla="*/ 2754630 h 2923250"/>
                <a:gd name="connsiteX28" fmla="*/ 288147 w 594292"/>
                <a:gd name="connsiteY28" fmla="*/ 2706053 h 2923250"/>
                <a:gd name="connsiteX29" fmla="*/ 273859 w 594292"/>
                <a:gd name="connsiteY29" fmla="*/ 2437448 h 2923250"/>
                <a:gd name="connsiteX30" fmla="*/ 258619 w 594292"/>
                <a:gd name="connsiteY30" fmla="*/ 2395538 h 2923250"/>
                <a:gd name="connsiteX31" fmla="*/ 215756 w 594292"/>
                <a:gd name="connsiteY31" fmla="*/ 2315528 h 2923250"/>
                <a:gd name="connsiteX32" fmla="*/ 324342 w 594292"/>
                <a:gd name="connsiteY32" fmla="*/ 2751773 h 2923250"/>
                <a:gd name="connsiteX33" fmla="*/ 475789 w 594292"/>
                <a:gd name="connsiteY33" fmla="*/ 2661285 h 2923250"/>
                <a:gd name="connsiteX34" fmla="*/ 491029 w 594292"/>
                <a:gd name="connsiteY34" fmla="*/ 2518410 h 2923250"/>
                <a:gd name="connsiteX35" fmla="*/ 451976 w 594292"/>
                <a:gd name="connsiteY35" fmla="*/ 2383155 h 2923250"/>
                <a:gd name="connsiteX36" fmla="*/ 391969 w 594292"/>
                <a:gd name="connsiteY36" fmla="*/ 2314575 h 2923250"/>
                <a:gd name="connsiteX37" fmla="*/ 369109 w 594292"/>
                <a:gd name="connsiteY37" fmla="*/ 2367915 h 2923250"/>
                <a:gd name="connsiteX38" fmla="*/ 335772 w 594292"/>
                <a:gd name="connsiteY38" fmla="*/ 2441258 h 2923250"/>
                <a:gd name="connsiteX39" fmla="*/ 324342 w 594292"/>
                <a:gd name="connsiteY39" fmla="*/ 2638425 h 2923250"/>
                <a:gd name="connsiteX40" fmla="*/ 324342 w 594292"/>
                <a:gd name="connsiteY40" fmla="*/ 2751773 h 2923250"/>
                <a:gd name="connsiteX41" fmla="*/ 112886 w 594292"/>
                <a:gd name="connsiteY41" fmla="*/ 2720340 h 2923250"/>
                <a:gd name="connsiteX42" fmla="*/ 84311 w 594292"/>
                <a:gd name="connsiteY42" fmla="*/ 2516505 h 2923250"/>
                <a:gd name="connsiteX43" fmla="*/ 83359 w 594292"/>
                <a:gd name="connsiteY43" fmla="*/ 2301240 h 2923250"/>
                <a:gd name="connsiteX44" fmla="*/ 112886 w 594292"/>
                <a:gd name="connsiteY44" fmla="*/ 2720340 h 2923250"/>
                <a:gd name="connsiteX45" fmla="*/ 519604 w 594292"/>
                <a:gd name="connsiteY45" fmla="*/ 2296478 h 2923250"/>
                <a:gd name="connsiteX46" fmla="*/ 529129 w 594292"/>
                <a:gd name="connsiteY46" fmla="*/ 2511743 h 2923250"/>
                <a:gd name="connsiteX47" fmla="*/ 499601 w 594292"/>
                <a:gd name="connsiteY47" fmla="*/ 2709863 h 2923250"/>
                <a:gd name="connsiteX48" fmla="*/ 519604 w 594292"/>
                <a:gd name="connsiteY48" fmla="*/ 2296478 h 2923250"/>
                <a:gd name="connsiteX49" fmla="*/ 269097 w 594292"/>
                <a:gd name="connsiteY49" fmla="*/ 2815590 h 2923250"/>
                <a:gd name="connsiteX50" fmla="*/ 250999 w 594292"/>
                <a:gd name="connsiteY50" fmla="*/ 2873693 h 2923250"/>
                <a:gd name="connsiteX51" fmla="*/ 276717 w 594292"/>
                <a:gd name="connsiteY51" fmla="*/ 2875598 h 2923250"/>
                <a:gd name="connsiteX52" fmla="*/ 269097 w 594292"/>
                <a:gd name="connsiteY52" fmla="*/ 2815590 h 2923250"/>
                <a:gd name="connsiteX53" fmla="*/ 335772 w 594292"/>
                <a:gd name="connsiteY53" fmla="*/ 2817495 h 2923250"/>
                <a:gd name="connsiteX54" fmla="*/ 339581 w 594292"/>
                <a:gd name="connsiteY54" fmla="*/ 2890838 h 2923250"/>
                <a:gd name="connsiteX55" fmla="*/ 335772 w 594292"/>
                <a:gd name="connsiteY55" fmla="*/ 2817495 h 2923250"/>
                <a:gd name="connsiteX56" fmla="*/ 203374 w 594292"/>
                <a:gd name="connsiteY56" fmla="*/ 2810828 h 2923250"/>
                <a:gd name="connsiteX57" fmla="*/ 192897 w 594292"/>
                <a:gd name="connsiteY57" fmla="*/ 2881313 h 2923250"/>
                <a:gd name="connsiteX58" fmla="*/ 203374 w 594292"/>
                <a:gd name="connsiteY58" fmla="*/ 2810828 h 2923250"/>
                <a:gd name="connsiteX59" fmla="*/ 413876 w 594292"/>
                <a:gd name="connsiteY59" fmla="*/ 2880360 h 2923250"/>
                <a:gd name="connsiteX60" fmla="*/ 391969 w 594292"/>
                <a:gd name="connsiteY60" fmla="*/ 2807970 h 2923250"/>
                <a:gd name="connsiteX61" fmla="*/ 413876 w 594292"/>
                <a:gd name="connsiteY61" fmla="*/ 2880360 h 2923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94292" h="2923250">
                  <a:moveTo>
                    <a:pt x="308149" y="0"/>
                  </a:moveTo>
                  <a:cubicBezTo>
                    <a:pt x="308149" y="13335"/>
                    <a:pt x="308149" y="25718"/>
                    <a:pt x="308149" y="39053"/>
                  </a:cubicBezTo>
                  <a:cubicBezTo>
                    <a:pt x="308149" y="632460"/>
                    <a:pt x="308149" y="1225868"/>
                    <a:pt x="308149" y="1819275"/>
                  </a:cubicBezTo>
                  <a:cubicBezTo>
                    <a:pt x="308149" y="1847850"/>
                    <a:pt x="315769" y="1868805"/>
                    <a:pt x="334819" y="1888808"/>
                  </a:cubicBezTo>
                  <a:cubicBezTo>
                    <a:pt x="382444" y="1938338"/>
                    <a:pt x="427211" y="1990725"/>
                    <a:pt x="473884" y="2040255"/>
                  </a:cubicBezTo>
                  <a:cubicBezTo>
                    <a:pt x="497697" y="2065020"/>
                    <a:pt x="505317" y="2091690"/>
                    <a:pt x="505317" y="2125980"/>
                  </a:cubicBezTo>
                  <a:cubicBezTo>
                    <a:pt x="505317" y="2156460"/>
                    <a:pt x="510079" y="2189798"/>
                    <a:pt x="524367" y="2216468"/>
                  </a:cubicBezTo>
                  <a:cubicBezTo>
                    <a:pt x="612949" y="2384108"/>
                    <a:pt x="622474" y="2550795"/>
                    <a:pt x="523414" y="2718435"/>
                  </a:cubicBezTo>
                  <a:cubicBezTo>
                    <a:pt x="516747" y="2729865"/>
                    <a:pt x="522461" y="2747963"/>
                    <a:pt x="523414" y="2763203"/>
                  </a:cubicBezTo>
                  <a:cubicBezTo>
                    <a:pt x="523414" y="2767965"/>
                    <a:pt x="529129" y="2772728"/>
                    <a:pt x="531986" y="2777490"/>
                  </a:cubicBezTo>
                  <a:cubicBezTo>
                    <a:pt x="580564" y="2858453"/>
                    <a:pt x="571992" y="2880360"/>
                    <a:pt x="479599" y="2902268"/>
                  </a:cubicBezTo>
                  <a:cubicBezTo>
                    <a:pt x="364347" y="2929890"/>
                    <a:pt x="248141" y="2928938"/>
                    <a:pt x="131936" y="2907030"/>
                  </a:cubicBezTo>
                  <a:cubicBezTo>
                    <a:pt x="115744" y="2904173"/>
                    <a:pt x="99551" y="2898458"/>
                    <a:pt x="84311" y="2892743"/>
                  </a:cubicBezTo>
                  <a:cubicBezTo>
                    <a:pt x="23351" y="2868930"/>
                    <a:pt x="13826" y="2847975"/>
                    <a:pt x="51926" y="2796540"/>
                  </a:cubicBezTo>
                  <a:cubicBezTo>
                    <a:pt x="80501" y="2758440"/>
                    <a:pt x="80501" y="2729865"/>
                    <a:pt x="56689" y="2687003"/>
                  </a:cubicBezTo>
                  <a:cubicBezTo>
                    <a:pt x="-26179" y="2536508"/>
                    <a:pt x="-13796" y="2384108"/>
                    <a:pt x="65261" y="2234565"/>
                  </a:cubicBezTo>
                  <a:cubicBezTo>
                    <a:pt x="84311" y="2198370"/>
                    <a:pt x="93836" y="2162175"/>
                    <a:pt x="93836" y="2121218"/>
                  </a:cubicBezTo>
                  <a:cubicBezTo>
                    <a:pt x="93836" y="2096453"/>
                    <a:pt x="105266" y="2066925"/>
                    <a:pt x="120506" y="2047875"/>
                  </a:cubicBezTo>
                  <a:cubicBezTo>
                    <a:pt x="166226" y="1991678"/>
                    <a:pt x="218614" y="1940243"/>
                    <a:pt x="265286" y="1884045"/>
                  </a:cubicBezTo>
                  <a:cubicBezTo>
                    <a:pt x="278622" y="1867853"/>
                    <a:pt x="289099" y="1844040"/>
                    <a:pt x="289099" y="1823085"/>
                  </a:cubicBezTo>
                  <a:cubicBezTo>
                    <a:pt x="290051" y="1339215"/>
                    <a:pt x="290051" y="856298"/>
                    <a:pt x="290051" y="372428"/>
                  </a:cubicBezTo>
                  <a:cubicBezTo>
                    <a:pt x="290051" y="260033"/>
                    <a:pt x="290051" y="146685"/>
                    <a:pt x="290051" y="34290"/>
                  </a:cubicBezTo>
                  <a:cubicBezTo>
                    <a:pt x="290051" y="22860"/>
                    <a:pt x="291956" y="11430"/>
                    <a:pt x="292909" y="0"/>
                  </a:cubicBezTo>
                  <a:cubicBezTo>
                    <a:pt x="298624" y="0"/>
                    <a:pt x="303386" y="0"/>
                    <a:pt x="308149" y="0"/>
                  </a:cubicBezTo>
                  <a:close/>
                  <a:moveTo>
                    <a:pt x="215756" y="2315528"/>
                  </a:moveTo>
                  <a:cubicBezTo>
                    <a:pt x="190039" y="2350770"/>
                    <a:pt x="154797" y="2384108"/>
                    <a:pt x="140509" y="2424113"/>
                  </a:cubicBezTo>
                  <a:cubicBezTo>
                    <a:pt x="112886" y="2502218"/>
                    <a:pt x="114791" y="2584133"/>
                    <a:pt x="135747" y="2666048"/>
                  </a:cubicBezTo>
                  <a:cubicBezTo>
                    <a:pt x="154797" y="2739390"/>
                    <a:pt x="157654" y="2742248"/>
                    <a:pt x="231949" y="2754630"/>
                  </a:cubicBezTo>
                  <a:cubicBezTo>
                    <a:pt x="283384" y="2763203"/>
                    <a:pt x="290051" y="2757488"/>
                    <a:pt x="288147" y="2706053"/>
                  </a:cubicBezTo>
                  <a:cubicBezTo>
                    <a:pt x="284336" y="2616518"/>
                    <a:pt x="279574" y="2526983"/>
                    <a:pt x="273859" y="2437448"/>
                  </a:cubicBezTo>
                  <a:cubicBezTo>
                    <a:pt x="272906" y="2423160"/>
                    <a:pt x="265286" y="2408873"/>
                    <a:pt x="258619" y="2395538"/>
                  </a:cubicBezTo>
                  <a:cubicBezTo>
                    <a:pt x="245284" y="2368868"/>
                    <a:pt x="230997" y="2343150"/>
                    <a:pt x="215756" y="2315528"/>
                  </a:cubicBezTo>
                  <a:close/>
                  <a:moveTo>
                    <a:pt x="324342" y="2751773"/>
                  </a:moveTo>
                  <a:cubicBezTo>
                    <a:pt x="418639" y="2766060"/>
                    <a:pt x="456739" y="2745105"/>
                    <a:pt x="475789" y="2661285"/>
                  </a:cubicBezTo>
                  <a:cubicBezTo>
                    <a:pt x="486267" y="2614613"/>
                    <a:pt x="494839" y="2566035"/>
                    <a:pt x="491029" y="2518410"/>
                  </a:cubicBezTo>
                  <a:cubicBezTo>
                    <a:pt x="487219" y="2472690"/>
                    <a:pt x="471026" y="2426018"/>
                    <a:pt x="451976" y="2383155"/>
                  </a:cubicBezTo>
                  <a:cubicBezTo>
                    <a:pt x="439594" y="2356485"/>
                    <a:pt x="412924" y="2336483"/>
                    <a:pt x="391969" y="2314575"/>
                  </a:cubicBezTo>
                  <a:cubicBezTo>
                    <a:pt x="384349" y="2332673"/>
                    <a:pt x="376729" y="2349818"/>
                    <a:pt x="369109" y="2367915"/>
                  </a:cubicBezTo>
                  <a:cubicBezTo>
                    <a:pt x="357679" y="2392680"/>
                    <a:pt x="338629" y="2416493"/>
                    <a:pt x="335772" y="2441258"/>
                  </a:cubicBezTo>
                  <a:cubicBezTo>
                    <a:pt x="328151" y="2506980"/>
                    <a:pt x="327199" y="2572703"/>
                    <a:pt x="324342" y="2638425"/>
                  </a:cubicBezTo>
                  <a:cubicBezTo>
                    <a:pt x="322436" y="2676525"/>
                    <a:pt x="324342" y="2714625"/>
                    <a:pt x="324342" y="2751773"/>
                  </a:cubicBezTo>
                  <a:close/>
                  <a:moveTo>
                    <a:pt x="112886" y="2720340"/>
                  </a:moveTo>
                  <a:cubicBezTo>
                    <a:pt x="103361" y="2653665"/>
                    <a:pt x="89074" y="2585085"/>
                    <a:pt x="84311" y="2516505"/>
                  </a:cubicBezTo>
                  <a:cubicBezTo>
                    <a:pt x="79549" y="2446973"/>
                    <a:pt x="83359" y="2377440"/>
                    <a:pt x="83359" y="2301240"/>
                  </a:cubicBezTo>
                  <a:cubicBezTo>
                    <a:pt x="2396" y="2419350"/>
                    <a:pt x="22399" y="2644140"/>
                    <a:pt x="112886" y="2720340"/>
                  </a:cubicBezTo>
                  <a:close/>
                  <a:moveTo>
                    <a:pt x="519604" y="2296478"/>
                  </a:moveTo>
                  <a:cubicBezTo>
                    <a:pt x="523414" y="2369820"/>
                    <a:pt x="532939" y="2441258"/>
                    <a:pt x="529129" y="2511743"/>
                  </a:cubicBezTo>
                  <a:cubicBezTo>
                    <a:pt x="525319" y="2581275"/>
                    <a:pt x="509126" y="2649855"/>
                    <a:pt x="499601" y="2709863"/>
                  </a:cubicBezTo>
                  <a:cubicBezTo>
                    <a:pt x="587231" y="2614613"/>
                    <a:pt x="597709" y="2370773"/>
                    <a:pt x="519604" y="2296478"/>
                  </a:cubicBezTo>
                  <a:close/>
                  <a:moveTo>
                    <a:pt x="269097" y="2815590"/>
                  </a:moveTo>
                  <a:cubicBezTo>
                    <a:pt x="245284" y="2830830"/>
                    <a:pt x="238616" y="2849880"/>
                    <a:pt x="250999" y="2873693"/>
                  </a:cubicBezTo>
                  <a:cubicBezTo>
                    <a:pt x="258619" y="2896553"/>
                    <a:pt x="258619" y="2896553"/>
                    <a:pt x="276717" y="2875598"/>
                  </a:cubicBezTo>
                  <a:cubicBezTo>
                    <a:pt x="294814" y="2854643"/>
                    <a:pt x="291004" y="2833688"/>
                    <a:pt x="269097" y="2815590"/>
                  </a:cubicBezTo>
                  <a:close/>
                  <a:moveTo>
                    <a:pt x="335772" y="2817495"/>
                  </a:moveTo>
                  <a:cubicBezTo>
                    <a:pt x="311006" y="2844165"/>
                    <a:pt x="315769" y="2869883"/>
                    <a:pt x="339581" y="2890838"/>
                  </a:cubicBezTo>
                  <a:cubicBezTo>
                    <a:pt x="358631" y="2867025"/>
                    <a:pt x="362442" y="2838450"/>
                    <a:pt x="335772" y="2817495"/>
                  </a:cubicBezTo>
                  <a:close/>
                  <a:moveTo>
                    <a:pt x="203374" y="2810828"/>
                  </a:moveTo>
                  <a:cubicBezTo>
                    <a:pt x="184324" y="2830830"/>
                    <a:pt x="159559" y="2851785"/>
                    <a:pt x="192897" y="2881313"/>
                  </a:cubicBezTo>
                  <a:cubicBezTo>
                    <a:pt x="215756" y="2873693"/>
                    <a:pt x="227186" y="2844165"/>
                    <a:pt x="203374" y="2810828"/>
                  </a:cubicBezTo>
                  <a:close/>
                  <a:moveTo>
                    <a:pt x="413876" y="2880360"/>
                  </a:moveTo>
                  <a:cubicBezTo>
                    <a:pt x="430069" y="2848928"/>
                    <a:pt x="422449" y="2827020"/>
                    <a:pt x="391969" y="2807970"/>
                  </a:cubicBezTo>
                  <a:cubicBezTo>
                    <a:pt x="373872" y="2841308"/>
                    <a:pt x="379586" y="2863215"/>
                    <a:pt x="413876" y="2880360"/>
                  </a:cubicBezTo>
                  <a:close/>
                </a:path>
              </a:pathLst>
            </a:custGeom>
            <a:solidFill>
              <a:schemeClr val="accent4">
                <a:alpha val="70000"/>
              </a:schemeClr>
            </a:solidFill>
            <a:ln w="9525" cap="flat">
              <a:noFill/>
              <a:prstDash val="solid"/>
              <a:miter/>
            </a:ln>
          </p:spPr>
          <p:txBody>
            <a:bodyPr rtlCol="0" anchor="ctr"/>
            <a:lstStyle/>
            <a:p>
              <a:endParaRPr lang="en-US"/>
            </a:p>
          </p:txBody>
        </p:sp>
        <p:sp>
          <p:nvSpPr>
            <p:cNvPr id="7" name="Freeform: Shape 6"/>
            <p:cNvSpPr/>
            <p:nvPr/>
          </p:nvSpPr>
          <p:spPr>
            <a:xfrm>
              <a:off x="1710750" y="-162143"/>
              <a:ext cx="198261" cy="970821"/>
            </a:xfrm>
            <a:custGeom>
              <a:avLst/>
              <a:gdLst>
                <a:gd name="connsiteX0" fmla="*/ 225380 w 424101"/>
                <a:gd name="connsiteY0" fmla="*/ 0 h 2076688"/>
                <a:gd name="connsiteX1" fmla="*/ 220617 w 424101"/>
                <a:gd name="connsiteY1" fmla="*/ 416243 h 2076688"/>
                <a:gd name="connsiteX2" fmla="*/ 222522 w 424101"/>
                <a:gd name="connsiteY2" fmla="*/ 1282065 h 2076688"/>
                <a:gd name="connsiteX3" fmla="*/ 246335 w 424101"/>
                <a:gd name="connsiteY3" fmla="*/ 1347788 h 2076688"/>
                <a:gd name="connsiteX4" fmla="*/ 309200 w 424101"/>
                <a:gd name="connsiteY4" fmla="*/ 1418273 h 2076688"/>
                <a:gd name="connsiteX5" fmla="*/ 360635 w 424101"/>
                <a:gd name="connsiteY5" fmla="*/ 1532573 h 2076688"/>
                <a:gd name="connsiteX6" fmla="*/ 382542 w 424101"/>
                <a:gd name="connsiteY6" fmla="*/ 1592580 h 2076688"/>
                <a:gd name="connsiteX7" fmla="*/ 380637 w 424101"/>
                <a:gd name="connsiteY7" fmla="*/ 1915478 h 2076688"/>
                <a:gd name="connsiteX8" fmla="*/ 384447 w 424101"/>
                <a:gd name="connsiteY8" fmla="*/ 1982153 h 2076688"/>
                <a:gd name="connsiteX9" fmla="*/ 357777 w 424101"/>
                <a:gd name="connsiteY9" fmla="*/ 2055495 h 2076688"/>
                <a:gd name="connsiteX10" fmla="*/ 61550 w 424101"/>
                <a:gd name="connsiteY10" fmla="*/ 2053590 h 2076688"/>
                <a:gd name="connsiteX11" fmla="*/ 37737 w 424101"/>
                <a:gd name="connsiteY11" fmla="*/ 1985010 h 2076688"/>
                <a:gd name="connsiteX12" fmla="*/ 39642 w 424101"/>
                <a:gd name="connsiteY12" fmla="*/ 1907858 h 2076688"/>
                <a:gd name="connsiteX13" fmla="*/ 48215 w 424101"/>
                <a:gd name="connsiteY13" fmla="*/ 1581150 h 2076688"/>
                <a:gd name="connsiteX14" fmla="*/ 64407 w 424101"/>
                <a:gd name="connsiteY14" fmla="*/ 1536383 h 2076688"/>
                <a:gd name="connsiteX15" fmla="*/ 113937 w 424101"/>
                <a:gd name="connsiteY15" fmla="*/ 1422083 h 2076688"/>
                <a:gd name="connsiteX16" fmla="*/ 207282 w 424101"/>
                <a:gd name="connsiteY16" fmla="*/ 1180148 h 2076688"/>
                <a:gd name="connsiteX17" fmla="*/ 207282 w 424101"/>
                <a:gd name="connsiteY17" fmla="*/ 28575 h 2076688"/>
                <a:gd name="connsiteX18" fmla="*/ 208235 w 424101"/>
                <a:gd name="connsiteY18" fmla="*/ 0 h 2076688"/>
                <a:gd name="connsiteX19" fmla="*/ 225380 w 424101"/>
                <a:gd name="connsiteY19" fmla="*/ 0 h 2076688"/>
                <a:gd name="connsiteX20" fmla="*/ 279672 w 424101"/>
                <a:gd name="connsiteY20" fmla="*/ 1647825 h 2076688"/>
                <a:gd name="connsiteX21" fmla="*/ 230142 w 424101"/>
                <a:gd name="connsiteY21" fmla="*/ 1952625 h 2076688"/>
                <a:gd name="connsiteX22" fmla="*/ 328250 w 424101"/>
                <a:gd name="connsiteY22" fmla="*/ 1921193 h 2076688"/>
                <a:gd name="connsiteX23" fmla="*/ 279672 w 424101"/>
                <a:gd name="connsiteY23" fmla="*/ 1647825 h 2076688"/>
                <a:gd name="connsiteX24" fmla="*/ 152990 w 424101"/>
                <a:gd name="connsiteY24" fmla="*/ 1647825 h 2076688"/>
                <a:gd name="connsiteX25" fmla="*/ 103460 w 424101"/>
                <a:gd name="connsiteY25" fmla="*/ 1719263 h 2076688"/>
                <a:gd name="connsiteX26" fmla="*/ 102507 w 424101"/>
                <a:gd name="connsiteY26" fmla="*/ 1907858 h 2076688"/>
                <a:gd name="connsiteX27" fmla="*/ 192042 w 424101"/>
                <a:gd name="connsiteY27" fmla="*/ 1953578 h 2076688"/>
                <a:gd name="connsiteX28" fmla="*/ 205377 w 424101"/>
                <a:gd name="connsiteY28" fmla="*/ 1932623 h 2076688"/>
                <a:gd name="connsiteX29" fmla="*/ 152990 w 424101"/>
                <a:gd name="connsiteY29" fmla="*/ 1647825 h 2076688"/>
                <a:gd name="connsiteX30" fmla="*/ 57740 w 424101"/>
                <a:gd name="connsiteY30" fmla="*/ 1646873 h 2076688"/>
                <a:gd name="connsiteX31" fmla="*/ 73932 w 424101"/>
                <a:gd name="connsiteY31" fmla="*/ 1920240 h 2076688"/>
                <a:gd name="connsiteX32" fmla="*/ 57740 w 424101"/>
                <a:gd name="connsiteY32" fmla="*/ 1646873 h 2076688"/>
                <a:gd name="connsiteX33" fmla="*/ 354920 w 424101"/>
                <a:gd name="connsiteY33" fmla="*/ 1921193 h 2076688"/>
                <a:gd name="connsiteX34" fmla="*/ 370160 w 424101"/>
                <a:gd name="connsiteY34" fmla="*/ 1636395 h 2076688"/>
                <a:gd name="connsiteX35" fmla="*/ 354920 w 424101"/>
                <a:gd name="connsiteY35" fmla="*/ 1921193 h 207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4101" h="2076688">
                  <a:moveTo>
                    <a:pt x="225380" y="0"/>
                  </a:moveTo>
                  <a:cubicBezTo>
                    <a:pt x="223475" y="139065"/>
                    <a:pt x="220617" y="277178"/>
                    <a:pt x="220617" y="416243"/>
                  </a:cubicBezTo>
                  <a:cubicBezTo>
                    <a:pt x="219665" y="704850"/>
                    <a:pt x="220617" y="993458"/>
                    <a:pt x="222522" y="1282065"/>
                  </a:cubicBezTo>
                  <a:cubicBezTo>
                    <a:pt x="222522" y="1303973"/>
                    <a:pt x="233952" y="1328738"/>
                    <a:pt x="246335" y="1347788"/>
                  </a:cubicBezTo>
                  <a:cubicBezTo>
                    <a:pt x="264432" y="1373505"/>
                    <a:pt x="287292" y="1395413"/>
                    <a:pt x="309200" y="1418273"/>
                  </a:cubicBezTo>
                  <a:cubicBezTo>
                    <a:pt x="340632" y="1450658"/>
                    <a:pt x="366350" y="1482090"/>
                    <a:pt x="360635" y="1532573"/>
                  </a:cubicBezTo>
                  <a:cubicBezTo>
                    <a:pt x="358730" y="1551623"/>
                    <a:pt x="373017" y="1573530"/>
                    <a:pt x="382542" y="1592580"/>
                  </a:cubicBezTo>
                  <a:cubicBezTo>
                    <a:pt x="435882" y="1701165"/>
                    <a:pt x="440645" y="1808798"/>
                    <a:pt x="380637" y="1915478"/>
                  </a:cubicBezTo>
                  <a:cubicBezTo>
                    <a:pt x="365397" y="1942148"/>
                    <a:pt x="370160" y="1959293"/>
                    <a:pt x="384447" y="1982153"/>
                  </a:cubicBezTo>
                  <a:cubicBezTo>
                    <a:pt x="412070" y="2025015"/>
                    <a:pt x="407307" y="2042160"/>
                    <a:pt x="357777" y="2055495"/>
                  </a:cubicBezTo>
                  <a:cubicBezTo>
                    <a:pt x="259670" y="2083118"/>
                    <a:pt x="159657" y="2085023"/>
                    <a:pt x="61550" y="2053590"/>
                  </a:cubicBezTo>
                  <a:cubicBezTo>
                    <a:pt x="15830" y="2039303"/>
                    <a:pt x="11067" y="2023110"/>
                    <a:pt x="37737" y="1985010"/>
                  </a:cubicBezTo>
                  <a:cubicBezTo>
                    <a:pt x="56787" y="1957388"/>
                    <a:pt x="55835" y="1937385"/>
                    <a:pt x="39642" y="1907858"/>
                  </a:cubicBezTo>
                  <a:cubicBezTo>
                    <a:pt x="-20365" y="1798320"/>
                    <a:pt x="-7983" y="1688783"/>
                    <a:pt x="48215" y="1581150"/>
                  </a:cubicBezTo>
                  <a:cubicBezTo>
                    <a:pt x="55835" y="1566863"/>
                    <a:pt x="66312" y="1549718"/>
                    <a:pt x="64407" y="1536383"/>
                  </a:cubicBezTo>
                  <a:cubicBezTo>
                    <a:pt x="57740" y="1486853"/>
                    <a:pt x="77742" y="1449705"/>
                    <a:pt x="113937" y="1422083"/>
                  </a:cubicBezTo>
                  <a:cubicBezTo>
                    <a:pt x="193947" y="1359218"/>
                    <a:pt x="209187" y="1278255"/>
                    <a:pt x="207282" y="1180148"/>
                  </a:cubicBezTo>
                  <a:cubicBezTo>
                    <a:pt x="204425" y="795338"/>
                    <a:pt x="207282" y="412433"/>
                    <a:pt x="207282" y="28575"/>
                  </a:cubicBezTo>
                  <a:cubicBezTo>
                    <a:pt x="207282" y="19050"/>
                    <a:pt x="208235" y="9525"/>
                    <a:pt x="208235" y="0"/>
                  </a:cubicBezTo>
                  <a:cubicBezTo>
                    <a:pt x="213950" y="0"/>
                    <a:pt x="219665" y="0"/>
                    <a:pt x="225380" y="0"/>
                  </a:cubicBezTo>
                  <a:close/>
                  <a:moveTo>
                    <a:pt x="279672" y="1647825"/>
                  </a:moveTo>
                  <a:cubicBezTo>
                    <a:pt x="217760" y="1743075"/>
                    <a:pt x="235857" y="1848803"/>
                    <a:pt x="230142" y="1952625"/>
                  </a:cubicBezTo>
                  <a:cubicBezTo>
                    <a:pt x="304437" y="1954530"/>
                    <a:pt x="314915" y="1950720"/>
                    <a:pt x="328250" y="1921193"/>
                  </a:cubicBezTo>
                  <a:cubicBezTo>
                    <a:pt x="370160" y="1824038"/>
                    <a:pt x="353015" y="1723073"/>
                    <a:pt x="279672" y="1647825"/>
                  </a:cubicBezTo>
                  <a:close/>
                  <a:moveTo>
                    <a:pt x="152990" y="1647825"/>
                  </a:moveTo>
                  <a:cubicBezTo>
                    <a:pt x="135845" y="1671638"/>
                    <a:pt x="112985" y="1692593"/>
                    <a:pt x="103460" y="1719263"/>
                  </a:cubicBezTo>
                  <a:cubicBezTo>
                    <a:pt x="80600" y="1781175"/>
                    <a:pt x="82505" y="1844993"/>
                    <a:pt x="102507" y="1907858"/>
                  </a:cubicBezTo>
                  <a:cubicBezTo>
                    <a:pt x="114890" y="1945005"/>
                    <a:pt x="155847" y="1967865"/>
                    <a:pt x="192042" y="1953578"/>
                  </a:cubicBezTo>
                  <a:cubicBezTo>
                    <a:pt x="198710" y="1950720"/>
                    <a:pt x="206330" y="1939290"/>
                    <a:pt x="205377" y="1932623"/>
                  </a:cubicBezTo>
                  <a:cubicBezTo>
                    <a:pt x="195852" y="1837373"/>
                    <a:pt x="220617" y="1735455"/>
                    <a:pt x="152990" y="1647825"/>
                  </a:cubicBezTo>
                  <a:close/>
                  <a:moveTo>
                    <a:pt x="57740" y="1646873"/>
                  </a:moveTo>
                  <a:cubicBezTo>
                    <a:pt x="4400" y="1713548"/>
                    <a:pt x="20592" y="1884045"/>
                    <a:pt x="73932" y="1920240"/>
                  </a:cubicBezTo>
                  <a:cubicBezTo>
                    <a:pt x="68217" y="1834515"/>
                    <a:pt x="62502" y="1740218"/>
                    <a:pt x="57740" y="1646873"/>
                  </a:cubicBezTo>
                  <a:close/>
                  <a:moveTo>
                    <a:pt x="354920" y="1921193"/>
                  </a:moveTo>
                  <a:cubicBezTo>
                    <a:pt x="417785" y="1832610"/>
                    <a:pt x="424452" y="1695450"/>
                    <a:pt x="370160" y="1636395"/>
                  </a:cubicBezTo>
                  <a:cubicBezTo>
                    <a:pt x="378732" y="1732598"/>
                    <a:pt x="391115" y="1828800"/>
                    <a:pt x="354920" y="1921193"/>
                  </a:cubicBezTo>
                  <a:close/>
                </a:path>
              </a:pathLst>
            </a:custGeom>
            <a:solidFill>
              <a:schemeClr val="accent4">
                <a:alpha val="70000"/>
              </a:schemeClr>
            </a:solidFill>
            <a:ln w="9525" cap="flat">
              <a:noFill/>
              <a:prstDash val="solid"/>
              <a:miter/>
            </a:ln>
          </p:spPr>
          <p:txBody>
            <a:bodyPr rtlCol="0" anchor="ctr"/>
            <a:lstStyle/>
            <a:p>
              <a:pPr algn="ctr"/>
              <a:endParaRPr lang="en-US"/>
            </a:p>
          </p:txBody>
        </p:sp>
        <p:sp>
          <p:nvSpPr>
            <p:cNvPr id="8" name="Freeform: Shape 7"/>
            <p:cNvSpPr/>
            <p:nvPr/>
          </p:nvSpPr>
          <p:spPr>
            <a:xfrm>
              <a:off x="2378707" y="-162143"/>
              <a:ext cx="277823" cy="1366576"/>
            </a:xfrm>
            <a:custGeom>
              <a:avLst/>
              <a:gdLst>
                <a:gd name="connsiteX0" fmla="*/ 308149 w 594292"/>
                <a:gd name="connsiteY0" fmla="*/ 0 h 2923250"/>
                <a:gd name="connsiteX1" fmla="*/ 308149 w 594292"/>
                <a:gd name="connsiteY1" fmla="*/ 39053 h 2923250"/>
                <a:gd name="connsiteX2" fmla="*/ 308149 w 594292"/>
                <a:gd name="connsiteY2" fmla="*/ 1819275 h 2923250"/>
                <a:gd name="connsiteX3" fmla="*/ 334819 w 594292"/>
                <a:gd name="connsiteY3" fmla="*/ 1888808 h 2923250"/>
                <a:gd name="connsiteX4" fmla="*/ 473884 w 594292"/>
                <a:gd name="connsiteY4" fmla="*/ 2040255 h 2923250"/>
                <a:gd name="connsiteX5" fmla="*/ 505317 w 594292"/>
                <a:gd name="connsiteY5" fmla="*/ 2125980 h 2923250"/>
                <a:gd name="connsiteX6" fmla="*/ 524367 w 594292"/>
                <a:gd name="connsiteY6" fmla="*/ 2216468 h 2923250"/>
                <a:gd name="connsiteX7" fmla="*/ 523414 w 594292"/>
                <a:gd name="connsiteY7" fmla="*/ 2718435 h 2923250"/>
                <a:gd name="connsiteX8" fmla="*/ 523414 w 594292"/>
                <a:gd name="connsiteY8" fmla="*/ 2763203 h 2923250"/>
                <a:gd name="connsiteX9" fmla="*/ 531986 w 594292"/>
                <a:gd name="connsiteY9" fmla="*/ 2777490 h 2923250"/>
                <a:gd name="connsiteX10" fmla="*/ 479599 w 594292"/>
                <a:gd name="connsiteY10" fmla="*/ 2902268 h 2923250"/>
                <a:gd name="connsiteX11" fmla="*/ 131936 w 594292"/>
                <a:gd name="connsiteY11" fmla="*/ 2907030 h 2923250"/>
                <a:gd name="connsiteX12" fmla="*/ 84311 w 594292"/>
                <a:gd name="connsiteY12" fmla="*/ 2892743 h 2923250"/>
                <a:gd name="connsiteX13" fmla="*/ 51926 w 594292"/>
                <a:gd name="connsiteY13" fmla="*/ 2796540 h 2923250"/>
                <a:gd name="connsiteX14" fmla="*/ 56689 w 594292"/>
                <a:gd name="connsiteY14" fmla="*/ 2687003 h 2923250"/>
                <a:gd name="connsiteX15" fmla="*/ 65261 w 594292"/>
                <a:gd name="connsiteY15" fmla="*/ 2234565 h 2923250"/>
                <a:gd name="connsiteX16" fmla="*/ 93836 w 594292"/>
                <a:gd name="connsiteY16" fmla="*/ 2121218 h 2923250"/>
                <a:gd name="connsiteX17" fmla="*/ 120506 w 594292"/>
                <a:gd name="connsiteY17" fmla="*/ 2047875 h 2923250"/>
                <a:gd name="connsiteX18" fmla="*/ 265286 w 594292"/>
                <a:gd name="connsiteY18" fmla="*/ 1884045 h 2923250"/>
                <a:gd name="connsiteX19" fmla="*/ 289099 w 594292"/>
                <a:gd name="connsiteY19" fmla="*/ 1823085 h 2923250"/>
                <a:gd name="connsiteX20" fmla="*/ 290051 w 594292"/>
                <a:gd name="connsiteY20" fmla="*/ 372428 h 2923250"/>
                <a:gd name="connsiteX21" fmla="*/ 290051 w 594292"/>
                <a:gd name="connsiteY21" fmla="*/ 34290 h 2923250"/>
                <a:gd name="connsiteX22" fmla="*/ 292909 w 594292"/>
                <a:gd name="connsiteY22" fmla="*/ 0 h 2923250"/>
                <a:gd name="connsiteX23" fmla="*/ 308149 w 594292"/>
                <a:gd name="connsiteY23" fmla="*/ 0 h 2923250"/>
                <a:gd name="connsiteX24" fmla="*/ 215756 w 594292"/>
                <a:gd name="connsiteY24" fmla="*/ 2315528 h 2923250"/>
                <a:gd name="connsiteX25" fmla="*/ 140509 w 594292"/>
                <a:gd name="connsiteY25" fmla="*/ 2424113 h 2923250"/>
                <a:gd name="connsiteX26" fmla="*/ 135747 w 594292"/>
                <a:gd name="connsiteY26" fmla="*/ 2666048 h 2923250"/>
                <a:gd name="connsiteX27" fmla="*/ 231949 w 594292"/>
                <a:gd name="connsiteY27" fmla="*/ 2754630 h 2923250"/>
                <a:gd name="connsiteX28" fmla="*/ 288147 w 594292"/>
                <a:gd name="connsiteY28" fmla="*/ 2706053 h 2923250"/>
                <a:gd name="connsiteX29" fmla="*/ 273859 w 594292"/>
                <a:gd name="connsiteY29" fmla="*/ 2437448 h 2923250"/>
                <a:gd name="connsiteX30" fmla="*/ 258619 w 594292"/>
                <a:gd name="connsiteY30" fmla="*/ 2395538 h 2923250"/>
                <a:gd name="connsiteX31" fmla="*/ 215756 w 594292"/>
                <a:gd name="connsiteY31" fmla="*/ 2315528 h 2923250"/>
                <a:gd name="connsiteX32" fmla="*/ 324342 w 594292"/>
                <a:gd name="connsiteY32" fmla="*/ 2751773 h 2923250"/>
                <a:gd name="connsiteX33" fmla="*/ 475789 w 594292"/>
                <a:gd name="connsiteY33" fmla="*/ 2661285 h 2923250"/>
                <a:gd name="connsiteX34" fmla="*/ 491029 w 594292"/>
                <a:gd name="connsiteY34" fmla="*/ 2518410 h 2923250"/>
                <a:gd name="connsiteX35" fmla="*/ 451976 w 594292"/>
                <a:gd name="connsiteY35" fmla="*/ 2383155 h 2923250"/>
                <a:gd name="connsiteX36" fmla="*/ 391969 w 594292"/>
                <a:gd name="connsiteY36" fmla="*/ 2314575 h 2923250"/>
                <a:gd name="connsiteX37" fmla="*/ 369109 w 594292"/>
                <a:gd name="connsiteY37" fmla="*/ 2367915 h 2923250"/>
                <a:gd name="connsiteX38" fmla="*/ 335772 w 594292"/>
                <a:gd name="connsiteY38" fmla="*/ 2441258 h 2923250"/>
                <a:gd name="connsiteX39" fmla="*/ 324342 w 594292"/>
                <a:gd name="connsiteY39" fmla="*/ 2638425 h 2923250"/>
                <a:gd name="connsiteX40" fmla="*/ 324342 w 594292"/>
                <a:gd name="connsiteY40" fmla="*/ 2751773 h 2923250"/>
                <a:gd name="connsiteX41" fmla="*/ 112886 w 594292"/>
                <a:gd name="connsiteY41" fmla="*/ 2720340 h 2923250"/>
                <a:gd name="connsiteX42" fmla="*/ 84311 w 594292"/>
                <a:gd name="connsiteY42" fmla="*/ 2516505 h 2923250"/>
                <a:gd name="connsiteX43" fmla="*/ 83359 w 594292"/>
                <a:gd name="connsiteY43" fmla="*/ 2301240 h 2923250"/>
                <a:gd name="connsiteX44" fmla="*/ 112886 w 594292"/>
                <a:gd name="connsiteY44" fmla="*/ 2720340 h 2923250"/>
                <a:gd name="connsiteX45" fmla="*/ 519604 w 594292"/>
                <a:gd name="connsiteY45" fmla="*/ 2296478 h 2923250"/>
                <a:gd name="connsiteX46" fmla="*/ 529129 w 594292"/>
                <a:gd name="connsiteY46" fmla="*/ 2511743 h 2923250"/>
                <a:gd name="connsiteX47" fmla="*/ 499601 w 594292"/>
                <a:gd name="connsiteY47" fmla="*/ 2709863 h 2923250"/>
                <a:gd name="connsiteX48" fmla="*/ 519604 w 594292"/>
                <a:gd name="connsiteY48" fmla="*/ 2296478 h 2923250"/>
                <a:gd name="connsiteX49" fmla="*/ 269097 w 594292"/>
                <a:gd name="connsiteY49" fmla="*/ 2815590 h 2923250"/>
                <a:gd name="connsiteX50" fmla="*/ 250999 w 594292"/>
                <a:gd name="connsiteY50" fmla="*/ 2873693 h 2923250"/>
                <a:gd name="connsiteX51" fmla="*/ 276717 w 594292"/>
                <a:gd name="connsiteY51" fmla="*/ 2875598 h 2923250"/>
                <a:gd name="connsiteX52" fmla="*/ 269097 w 594292"/>
                <a:gd name="connsiteY52" fmla="*/ 2815590 h 2923250"/>
                <a:gd name="connsiteX53" fmla="*/ 335772 w 594292"/>
                <a:gd name="connsiteY53" fmla="*/ 2817495 h 2923250"/>
                <a:gd name="connsiteX54" fmla="*/ 339581 w 594292"/>
                <a:gd name="connsiteY54" fmla="*/ 2890838 h 2923250"/>
                <a:gd name="connsiteX55" fmla="*/ 335772 w 594292"/>
                <a:gd name="connsiteY55" fmla="*/ 2817495 h 2923250"/>
                <a:gd name="connsiteX56" fmla="*/ 203374 w 594292"/>
                <a:gd name="connsiteY56" fmla="*/ 2810828 h 2923250"/>
                <a:gd name="connsiteX57" fmla="*/ 192897 w 594292"/>
                <a:gd name="connsiteY57" fmla="*/ 2881313 h 2923250"/>
                <a:gd name="connsiteX58" fmla="*/ 203374 w 594292"/>
                <a:gd name="connsiteY58" fmla="*/ 2810828 h 2923250"/>
                <a:gd name="connsiteX59" fmla="*/ 413876 w 594292"/>
                <a:gd name="connsiteY59" fmla="*/ 2880360 h 2923250"/>
                <a:gd name="connsiteX60" fmla="*/ 391969 w 594292"/>
                <a:gd name="connsiteY60" fmla="*/ 2807970 h 2923250"/>
                <a:gd name="connsiteX61" fmla="*/ 413876 w 594292"/>
                <a:gd name="connsiteY61" fmla="*/ 2880360 h 2923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94292" h="2923250">
                  <a:moveTo>
                    <a:pt x="308149" y="0"/>
                  </a:moveTo>
                  <a:cubicBezTo>
                    <a:pt x="308149" y="13335"/>
                    <a:pt x="308149" y="25718"/>
                    <a:pt x="308149" y="39053"/>
                  </a:cubicBezTo>
                  <a:cubicBezTo>
                    <a:pt x="308149" y="632460"/>
                    <a:pt x="308149" y="1225868"/>
                    <a:pt x="308149" y="1819275"/>
                  </a:cubicBezTo>
                  <a:cubicBezTo>
                    <a:pt x="308149" y="1847850"/>
                    <a:pt x="315769" y="1868805"/>
                    <a:pt x="334819" y="1888808"/>
                  </a:cubicBezTo>
                  <a:cubicBezTo>
                    <a:pt x="382444" y="1938338"/>
                    <a:pt x="427211" y="1990725"/>
                    <a:pt x="473884" y="2040255"/>
                  </a:cubicBezTo>
                  <a:cubicBezTo>
                    <a:pt x="497697" y="2065020"/>
                    <a:pt x="505317" y="2091690"/>
                    <a:pt x="505317" y="2125980"/>
                  </a:cubicBezTo>
                  <a:cubicBezTo>
                    <a:pt x="505317" y="2156460"/>
                    <a:pt x="510079" y="2189798"/>
                    <a:pt x="524367" y="2216468"/>
                  </a:cubicBezTo>
                  <a:cubicBezTo>
                    <a:pt x="612949" y="2384108"/>
                    <a:pt x="622474" y="2550795"/>
                    <a:pt x="523414" y="2718435"/>
                  </a:cubicBezTo>
                  <a:cubicBezTo>
                    <a:pt x="516747" y="2729865"/>
                    <a:pt x="522461" y="2747963"/>
                    <a:pt x="523414" y="2763203"/>
                  </a:cubicBezTo>
                  <a:cubicBezTo>
                    <a:pt x="523414" y="2767965"/>
                    <a:pt x="529129" y="2772728"/>
                    <a:pt x="531986" y="2777490"/>
                  </a:cubicBezTo>
                  <a:cubicBezTo>
                    <a:pt x="580564" y="2858453"/>
                    <a:pt x="571992" y="2880360"/>
                    <a:pt x="479599" y="2902268"/>
                  </a:cubicBezTo>
                  <a:cubicBezTo>
                    <a:pt x="364347" y="2929890"/>
                    <a:pt x="248141" y="2928938"/>
                    <a:pt x="131936" y="2907030"/>
                  </a:cubicBezTo>
                  <a:cubicBezTo>
                    <a:pt x="115744" y="2904173"/>
                    <a:pt x="99551" y="2898458"/>
                    <a:pt x="84311" y="2892743"/>
                  </a:cubicBezTo>
                  <a:cubicBezTo>
                    <a:pt x="23351" y="2868930"/>
                    <a:pt x="13826" y="2847975"/>
                    <a:pt x="51926" y="2796540"/>
                  </a:cubicBezTo>
                  <a:cubicBezTo>
                    <a:pt x="80501" y="2758440"/>
                    <a:pt x="80501" y="2729865"/>
                    <a:pt x="56689" y="2687003"/>
                  </a:cubicBezTo>
                  <a:cubicBezTo>
                    <a:pt x="-26179" y="2536508"/>
                    <a:pt x="-13796" y="2384108"/>
                    <a:pt x="65261" y="2234565"/>
                  </a:cubicBezTo>
                  <a:cubicBezTo>
                    <a:pt x="84311" y="2198370"/>
                    <a:pt x="93836" y="2162175"/>
                    <a:pt x="93836" y="2121218"/>
                  </a:cubicBezTo>
                  <a:cubicBezTo>
                    <a:pt x="93836" y="2096453"/>
                    <a:pt x="105266" y="2066925"/>
                    <a:pt x="120506" y="2047875"/>
                  </a:cubicBezTo>
                  <a:cubicBezTo>
                    <a:pt x="166226" y="1991678"/>
                    <a:pt x="218614" y="1940243"/>
                    <a:pt x="265286" y="1884045"/>
                  </a:cubicBezTo>
                  <a:cubicBezTo>
                    <a:pt x="278622" y="1867853"/>
                    <a:pt x="289099" y="1844040"/>
                    <a:pt x="289099" y="1823085"/>
                  </a:cubicBezTo>
                  <a:cubicBezTo>
                    <a:pt x="290051" y="1339215"/>
                    <a:pt x="290051" y="856298"/>
                    <a:pt x="290051" y="372428"/>
                  </a:cubicBezTo>
                  <a:cubicBezTo>
                    <a:pt x="290051" y="260033"/>
                    <a:pt x="290051" y="146685"/>
                    <a:pt x="290051" y="34290"/>
                  </a:cubicBezTo>
                  <a:cubicBezTo>
                    <a:pt x="290051" y="22860"/>
                    <a:pt x="291956" y="11430"/>
                    <a:pt x="292909" y="0"/>
                  </a:cubicBezTo>
                  <a:cubicBezTo>
                    <a:pt x="298624" y="0"/>
                    <a:pt x="303386" y="0"/>
                    <a:pt x="308149" y="0"/>
                  </a:cubicBezTo>
                  <a:close/>
                  <a:moveTo>
                    <a:pt x="215756" y="2315528"/>
                  </a:moveTo>
                  <a:cubicBezTo>
                    <a:pt x="190039" y="2350770"/>
                    <a:pt x="154797" y="2384108"/>
                    <a:pt x="140509" y="2424113"/>
                  </a:cubicBezTo>
                  <a:cubicBezTo>
                    <a:pt x="112886" y="2502218"/>
                    <a:pt x="114791" y="2584133"/>
                    <a:pt x="135747" y="2666048"/>
                  </a:cubicBezTo>
                  <a:cubicBezTo>
                    <a:pt x="154797" y="2739390"/>
                    <a:pt x="157654" y="2742248"/>
                    <a:pt x="231949" y="2754630"/>
                  </a:cubicBezTo>
                  <a:cubicBezTo>
                    <a:pt x="283384" y="2763203"/>
                    <a:pt x="290051" y="2757488"/>
                    <a:pt x="288147" y="2706053"/>
                  </a:cubicBezTo>
                  <a:cubicBezTo>
                    <a:pt x="284336" y="2616518"/>
                    <a:pt x="279574" y="2526983"/>
                    <a:pt x="273859" y="2437448"/>
                  </a:cubicBezTo>
                  <a:cubicBezTo>
                    <a:pt x="272906" y="2423160"/>
                    <a:pt x="265286" y="2408873"/>
                    <a:pt x="258619" y="2395538"/>
                  </a:cubicBezTo>
                  <a:cubicBezTo>
                    <a:pt x="245284" y="2368868"/>
                    <a:pt x="230997" y="2343150"/>
                    <a:pt x="215756" y="2315528"/>
                  </a:cubicBezTo>
                  <a:close/>
                  <a:moveTo>
                    <a:pt x="324342" y="2751773"/>
                  </a:moveTo>
                  <a:cubicBezTo>
                    <a:pt x="418639" y="2766060"/>
                    <a:pt x="456739" y="2745105"/>
                    <a:pt x="475789" y="2661285"/>
                  </a:cubicBezTo>
                  <a:cubicBezTo>
                    <a:pt x="486267" y="2614613"/>
                    <a:pt x="494839" y="2566035"/>
                    <a:pt x="491029" y="2518410"/>
                  </a:cubicBezTo>
                  <a:cubicBezTo>
                    <a:pt x="487219" y="2472690"/>
                    <a:pt x="471026" y="2426018"/>
                    <a:pt x="451976" y="2383155"/>
                  </a:cubicBezTo>
                  <a:cubicBezTo>
                    <a:pt x="439594" y="2356485"/>
                    <a:pt x="412924" y="2336483"/>
                    <a:pt x="391969" y="2314575"/>
                  </a:cubicBezTo>
                  <a:cubicBezTo>
                    <a:pt x="384349" y="2332673"/>
                    <a:pt x="376729" y="2349818"/>
                    <a:pt x="369109" y="2367915"/>
                  </a:cubicBezTo>
                  <a:cubicBezTo>
                    <a:pt x="357679" y="2392680"/>
                    <a:pt x="338629" y="2416493"/>
                    <a:pt x="335772" y="2441258"/>
                  </a:cubicBezTo>
                  <a:cubicBezTo>
                    <a:pt x="328151" y="2506980"/>
                    <a:pt x="327199" y="2572703"/>
                    <a:pt x="324342" y="2638425"/>
                  </a:cubicBezTo>
                  <a:cubicBezTo>
                    <a:pt x="322436" y="2676525"/>
                    <a:pt x="324342" y="2714625"/>
                    <a:pt x="324342" y="2751773"/>
                  </a:cubicBezTo>
                  <a:close/>
                  <a:moveTo>
                    <a:pt x="112886" y="2720340"/>
                  </a:moveTo>
                  <a:cubicBezTo>
                    <a:pt x="103361" y="2653665"/>
                    <a:pt x="89074" y="2585085"/>
                    <a:pt x="84311" y="2516505"/>
                  </a:cubicBezTo>
                  <a:cubicBezTo>
                    <a:pt x="79549" y="2446973"/>
                    <a:pt x="83359" y="2377440"/>
                    <a:pt x="83359" y="2301240"/>
                  </a:cubicBezTo>
                  <a:cubicBezTo>
                    <a:pt x="2396" y="2419350"/>
                    <a:pt x="22399" y="2644140"/>
                    <a:pt x="112886" y="2720340"/>
                  </a:cubicBezTo>
                  <a:close/>
                  <a:moveTo>
                    <a:pt x="519604" y="2296478"/>
                  </a:moveTo>
                  <a:cubicBezTo>
                    <a:pt x="523414" y="2369820"/>
                    <a:pt x="532939" y="2441258"/>
                    <a:pt x="529129" y="2511743"/>
                  </a:cubicBezTo>
                  <a:cubicBezTo>
                    <a:pt x="525319" y="2581275"/>
                    <a:pt x="509126" y="2649855"/>
                    <a:pt x="499601" y="2709863"/>
                  </a:cubicBezTo>
                  <a:cubicBezTo>
                    <a:pt x="587231" y="2614613"/>
                    <a:pt x="597709" y="2370773"/>
                    <a:pt x="519604" y="2296478"/>
                  </a:cubicBezTo>
                  <a:close/>
                  <a:moveTo>
                    <a:pt x="269097" y="2815590"/>
                  </a:moveTo>
                  <a:cubicBezTo>
                    <a:pt x="245284" y="2830830"/>
                    <a:pt x="238616" y="2849880"/>
                    <a:pt x="250999" y="2873693"/>
                  </a:cubicBezTo>
                  <a:cubicBezTo>
                    <a:pt x="258619" y="2896553"/>
                    <a:pt x="258619" y="2896553"/>
                    <a:pt x="276717" y="2875598"/>
                  </a:cubicBezTo>
                  <a:cubicBezTo>
                    <a:pt x="294814" y="2854643"/>
                    <a:pt x="291004" y="2833688"/>
                    <a:pt x="269097" y="2815590"/>
                  </a:cubicBezTo>
                  <a:close/>
                  <a:moveTo>
                    <a:pt x="335772" y="2817495"/>
                  </a:moveTo>
                  <a:cubicBezTo>
                    <a:pt x="311006" y="2844165"/>
                    <a:pt x="315769" y="2869883"/>
                    <a:pt x="339581" y="2890838"/>
                  </a:cubicBezTo>
                  <a:cubicBezTo>
                    <a:pt x="358631" y="2867025"/>
                    <a:pt x="362442" y="2838450"/>
                    <a:pt x="335772" y="2817495"/>
                  </a:cubicBezTo>
                  <a:close/>
                  <a:moveTo>
                    <a:pt x="203374" y="2810828"/>
                  </a:moveTo>
                  <a:cubicBezTo>
                    <a:pt x="184324" y="2830830"/>
                    <a:pt x="159559" y="2851785"/>
                    <a:pt x="192897" y="2881313"/>
                  </a:cubicBezTo>
                  <a:cubicBezTo>
                    <a:pt x="215756" y="2873693"/>
                    <a:pt x="227186" y="2844165"/>
                    <a:pt x="203374" y="2810828"/>
                  </a:cubicBezTo>
                  <a:close/>
                  <a:moveTo>
                    <a:pt x="413876" y="2880360"/>
                  </a:moveTo>
                  <a:cubicBezTo>
                    <a:pt x="430069" y="2848928"/>
                    <a:pt x="422449" y="2827020"/>
                    <a:pt x="391969" y="2807970"/>
                  </a:cubicBezTo>
                  <a:cubicBezTo>
                    <a:pt x="373872" y="2841308"/>
                    <a:pt x="379586" y="2863215"/>
                    <a:pt x="413876" y="2880360"/>
                  </a:cubicBezTo>
                  <a:close/>
                </a:path>
              </a:pathLst>
            </a:custGeom>
            <a:solidFill>
              <a:schemeClr val="accent4">
                <a:alpha val="70000"/>
              </a:schemeClr>
            </a:solidFill>
            <a:ln w="9525" cap="flat">
              <a:noFill/>
              <a:prstDash val="solid"/>
              <a:miter/>
            </a:ln>
          </p:spPr>
          <p:txBody>
            <a:bodyPr rtlCol="0" anchor="ctr"/>
            <a:lstStyle/>
            <a:p>
              <a:pPr algn="ctr"/>
              <a:endParaRPr lang="en-US"/>
            </a:p>
          </p:txBody>
        </p:sp>
        <p:sp>
          <p:nvSpPr>
            <p:cNvPr id="9" name="Freeform: Shape 8"/>
            <p:cNvSpPr/>
            <p:nvPr/>
          </p:nvSpPr>
          <p:spPr>
            <a:xfrm>
              <a:off x="3126226" y="-162143"/>
              <a:ext cx="198261" cy="970821"/>
            </a:xfrm>
            <a:custGeom>
              <a:avLst/>
              <a:gdLst>
                <a:gd name="connsiteX0" fmla="*/ 225380 w 424101"/>
                <a:gd name="connsiteY0" fmla="*/ 0 h 2076688"/>
                <a:gd name="connsiteX1" fmla="*/ 220617 w 424101"/>
                <a:gd name="connsiteY1" fmla="*/ 416243 h 2076688"/>
                <a:gd name="connsiteX2" fmla="*/ 222522 w 424101"/>
                <a:gd name="connsiteY2" fmla="*/ 1282065 h 2076688"/>
                <a:gd name="connsiteX3" fmla="*/ 246335 w 424101"/>
                <a:gd name="connsiteY3" fmla="*/ 1347788 h 2076688"/>
                <a:gd name="connsiteX4" fmla="*/ 309200 w 424101"/>
                <a:gd name="connsiteY4" fmla="*/ 1418273 h 2076688"/>
                <a:gd name="connsiteX5" fmla="*/ 360635 w 424101"/>
                <a:gd name="connsiteY5" fmla="*/ 1532573 h 2076688"/>
                <a:gd name="connsiteX6" fmla="*/ 382542 w 424101"/>
                <a:gd name="connsiteY6" fmla="*/ 1592580 h 2076688"/>
                <a:gd name="connsiteX7" fmla="*/ 380637 w 424101"/>
                <a:gd name="connsiteY7" fmla="*/ 1915478 h 2076688"/>
                <a:gd name="connsiteX8" fmla="*/ 384447 w 424101"/>
                <a:gd name="connsiteY8" fmla="*/ 1982153 h 2076688"/>
                <a:gd name="connsiteX9" fmla="*/ 357777 w 424101"/>
                <a:gd name="connsiteY9" fmla="*/ 2055495 h 2076688"/>
                <a:gd name="connsiteX10" fmla="*/ 61550 w 424101"/>
                <a:gd name="connsiteY10" fmla="*/ 2053590 h 2076688"/>
                <a:gd name="connsiteX11" fmla="*/ 37737 w 424101"/>
                <a:gd name="connsiteY11" fmla="*/ 1985010 h 2076688"/>
                <a:gd name="connsiteX12" fmla="*/ 39642 w 424101"/>
                <a:gd name="connsiteY12" fmla="*/ 1907858 h 2076688"/>
                <a:gd name="connsiteX13" fmla="*/ 48215 w 424101"/>
                <a:gd name="connsiteY13" fmla="*/ 1581150 h 2076688"/>
                <a:gd name="connsiteX14" fmla="*/ 64407 w 424101"/>
                <a:gd name="connsiteY14" fmla="*/ 1536383 h 2076688"/>
                <a:gd name="connsiteX15" fmla="*/ 113937 w 424101"/>
                <a:gd name="connsiteY15" fmla="*/ 1422083 h 2076688"/>
                <a:gd name="connsiteX16" fmla="*/ 207282 w 424101"/>
                <a:gd name="connsiteY16" fmla="*/ 1180148 h 2076688"/>
                <a:gd name="connsiteX17" fmla="*/ 207282 w 424101"/>
                <a:gd name="connsiteY17" fmla="*/ 28575 h 2076688"/>
                <a:gd name="connsiteX18" fmla="*/ 208235 w 424101"/>
                <a:gd name="connsiteY18" fmla="*/ 0 h 2076688"/>
                <a:gd name="connsiteX19" fmla="*/ 225380 w 424101"/>
                <a:gd name="connsiteY19" fmla="*/ 0 h 2076688"/>
                <a:gd name="connsiteX20" fmla="*/ 279672 w 424101"/>
                <a:gd name="connsiteY20" fmla="*/ 1647825 h 2076688"/>
                <a:gd name="connsiteX21" fmla="*/ 230142 w 424101"/>
                <a:gd name="connsiteY21" fmla="*/ 1952625 h 2076688"/>
                <a:gd name="connsiteX22" fmla="*/ 328250 w 424101"/>
                <a:gd name="connsiteY22" fmla="*/ 1921193 h 2076688"/>
                <a:gd name="connsiteX23" fmla="*/ 279672 w 424101"/>
                <a:gd name="connsiteY23" fmla="*/ 1647825 h 2076688"/>
                <a:gd name="connsiteX24" fmla="*/ 152990 w 424101"/>
                <a:gd name="connsiteY24" fmla="*/ 1647825 h 2076688"/>
                <a:gd name="connsiteX25" fmla="*/ 103460 w 424101"/>
                <a:gd name="connsiteY25" fmla="*/ 1719263 h 2076688"/>
                <a:gd name="connsiteX26" fmla="*/ 102507 w 424101"/>
                <a:gd name="connsiteY26" fmla="*/ 1907858 h 2076688"/>
                <a:gd name="connsiteX27" fmla="*/ 192042 w 424101"/>
                <a:gd name="connsiteY27" fmla="*/ 1953578 h 2076688"/>
                <a:gd name="connsiteX28" fmla="*/ 205377 w 424101"/>
                <a:gd name="connsiteY28" fmla="*/ 1932623 h 2076688"/>
                <a:gd name="connsiteX29" fmla="*/ 152990 w 424101"/>
                <a:gd name="connsiteY29" fmla="*/ 1647825 h 2076688"/>
                <a:gd name="connsiteX30" fmla="*/ 57740 w 424101"/>
                <a:gd name="connsiteY30" fmla="*/ 1646873 h 2076688"/>
                <a:gd name="connsiteX31" fmla="*/ 73932 w 424101"/>
                <a:gd name="connsiteY31" fmla="*/ 1920240 h 2076688"/>
                <a:gd name="connsiteX32" fmla="*/ 57740 w 424101"/>
                <a:gd name="connsiteY32" fmla="*/ 1646873 h 2076688"/>
                <a:gd name="connsiteX33" fmla="*/ 354920 w 424101"/>
                <a:gd name="connsiteY33" fmla="*/ 1921193 h 2076688"/>
                <a:gd name="connsiteX34" fmla="*/ 370160 w 424101"/>
                <a:gd name="connsiteY34" fmla="*/ 1636395 h 2076688"/>
                <a:gd name="connsiteX35" fmla="*/ 354920 w 424101"/>
                <a:gd name="connsiteY35" fmla="*/ 1921193 h 207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4101" h="2076688">
                  <a:moveTo>
                    <a:pt x="225380" y="0"/>
                  </a:moveTo>
                  <a:cubicBezTo>
                    <a:pt x="223475" y="139065"/>
                    <a:pt x="220617" y="277178"/>
                    <a:pt x="220617" y="416243"/>
                  </a:cubicBezTo>
                  <a:cubicBezTo>
                    <a:pt x="219665" y="704850"/>
                    <a:pt x="220617" y="993458"/>
                    <a:pt x="222522" y="1282065"/>
                  </a:cubicBezTo>
                  <a:cubicBezTo>
                    <a:pt x="222522" y="1303973"/>
                    <a:pt x="233952" y="1328738"/>
                    <a:pt x="246335" y="1347788"/>
                  </a:cubicBezTo>
                  <a:cubicBezTo>
                    <a:pt x="264432" y="1373505"/>
                    <a:pt x="287292" y="1395413"/>
                    <a:pt x="309200" y="1418273"/>
                  </a:cubicBezTo>
                  <a:cubicBezTo>
                    <a:pt x="340632" y="1450658"/>
                    <a:pt x="366350" y="1482090"/>
                    <a:pt x="360635" y="1532573"/>
                  </a:cubicBezTo>
                  <a:cubicBezTo>
                    <a:pt x="358730" y="1551623"/>
                    <a:pt x="373017" y="1573530"/>
                    <a:pt x="382542" y="1592580"/>
                  </a:cubicBezTo>
                  <a:cubicBezTo>
                    <a:pt x="435882" y="1701165"/>
                    <a:pt x="440645" y="1808798"/>
                    <a:pt x="380637" y="1915478"/>
                  </a:cubicBezTo>
                  <a:cubicBezTo>
                    <a:pt x="365397" y="1942148"/>
                    <a:pt x="370160" y="1959293"/>
                    <a:pt x="384447" y="1982153"/>
                  </a:cubicBezTo>
                  <a:cubicBezTo>
                    <a:pt x="412070" y="2025015"/>
                    <a:pt x="407307" y="2042160"/>
                    <a:pt x="357777" y="2055495"/>
                  </a:cubicBezTo>
                  <a:cubicBezTo>
                    <a:pt x="259670" y="2083118"/>
                    <a:pt x="159657" y="2085023"/>
                    <a:pt x="61550" y="2053590"/>
                  </a:cubicBezTo>
                  <a:cubicBezTo>
                    <a:pt x="15830" y="2039303"/>
                    <a:pt x="11067" y="2023110"/>
                    <a:pt x="37737" y="1985010"/>
                  </a:cubicBezTo>
                  <a:cubicBezTo>
                    <a:pt x="56787" y="1957388"/>
                    <a:pt x="55835" y="1937385"/>
                    <a:pt x="39642" y="1907858"/>
                  </a:cubicBezTo>
                  <a:cubicBezTo>
                    <a:pt x="-20365" y="1798320"/>
                    <a:pt x="-7983" y="1688783"/>
                    <a:pt x="48215" y="1581150"/>
                  </a:cubicBezTo>
                  <a:cubicBezTo>
                    <a:pt x="55835" y="1566863"/>
                    <a:pt x="66312" y="1549718"/>
                    <a:pt x="64407" y="1536383"/>
                  </a:cubicBezTo>
                  <a:cubicBezTo>
                    <a:pt x="57740" y="1486853"/>
                    <a:pt x="77742" y="1449705"/>
                    <a:pt x="113937" y="1422083"/>
                  </a:cubicBezTo>
                  <a:cubicBezTo>
                    <a:pt x="193947" y="1359218"/>
                    <a:pt x="209187" y="1278255"/>
                    <a:pt x="207282" y="1180148"/>
                  </a:cubicBezTo>
                  <a:cubicBezTo>
                    <a:pt x="204425" y="795338"/>
                    <a:pt x="207282" y="412433"/>
                    <a:pt x="207282" y="28575"/>
                  </a:cubicBezTo>
                  <a:cubicBezTo>
                    <a:pt x="207282" y="19050"/>
                    <a:pt x="208235" y="9525"/>
                    <a:pt x="208235" y="0"/>
                  </a:cubicBezTo>
                  <a:cubicBezTo>
                    <a:pt x="213950" y="0"/>
                    <a:pt x="219665" y="0"/>
                    <a:pt x="225380" y="0"/>
                  </a:cubicBezTo>
                  <a:close/>
                  <a:moveTo>
                    <a:pt x="279672" y="1647825"/>
                  </a:moveTo>
                  <a:cubicBezTo>
                    <a:pt x="217760" y="1743075"/>
                    <a:pt x="235857" y="1848803"/>
                    <a:pt x="230142" y="1952625"/>
                  </a:cubicBezTo>
                  <a:cubicBezTo>
                    <a:pt x="304437" y="1954530"/>
                    <a:pt x="314915" y="1950720"/>
                    <a:pt x="328250" y="1921193"/>
                  </a:cubicBezTo>
                  <a:cubicBezTo>
                    <a:pt x="370160" y="1824038"/>
                    <a:pt x="353015" y="1723073"/>
                    <a:pt x="279672" y="1647825"/>
                  </a:cubicBezTo>
                  <a:close/>
                  <a:moveTo>
                    <a:pt x="152990" y="1647825"/>
                  </a:moveTo>
                  <a:cubicBezTo>
                    <a:pt x="135845" y="1671638"/>
                    <a:pt x="112985" y="1692593"/>
                    <a:pt x="103460" y="1719263"/>
                  </a:cubicBezTo>
                  <a:cubicBezTo>
                    <a:pt x="80600" y="1781175"/>
                    <a:pt x="82505" y="1844993"/>
                    <a:pt x="102507" y="1907858"/>
                  </a:cubicBezTo>
                  <a:cubicBezTo>
                    <a:pt x="114890" y="1945005"/>
                    <a:pt x="155847" y="1967865"/>
                    <a:pt x="192042" y="1953578"/>
                  </a:cubicBezTo>
                  <a:cubicBezTo>
                    <a:pt x="198710" y="1950720"/>
                    <a:pt x="206330" y="1939290"/>
                    <a:pt x="205377" y="1932623"/>
                  </a:cubicBezTo>
                  <a:cubicBezTo>
                    <a:pt x="195852" y="1837373"/>
                    <a:pt x="220617" y="1735455"/>
                    <a:pt x="152990" y="1647825"/>
                  </a:cubicBezTo>
                  <a:close/>
                  <a:moveTo>
                    <a:pt x="57740" y="1646873"/>
                  </a:moveTo>
                  <a:cubicBezTo>
                    <a:pt x="4400" y="1713548"/>
                    <a:pt x="20592" y="1884045"/>
                    <a:pt x="73932" y="1920240"/>
                  </a:cubicBezTo>
                  <a:cubicBezTo>
                    <a:pt x="68217" y="1834515"/>
                    <a:pt x="62502" y="1740218"/>
                    <a:pt x="57740" y="1646873"/>
                  </a:cubicBezTo>
                  <a:close/>
                  <a:moveTo>
                    <a:pt x="354920" y="1921193"/>
                  </a:moveTo>
                  <a:cubicBezTo>
                    <a:pt x="417785" y="1832610"/>
                    <a:pt x="424452" y="1695450"/>
                    <a:pt x="370160" y="1636395"/>
                  </a:cubicBezTo>
                  <a:cubicBezTo>
                    <a:pt x="378732" y="1732598"/>
                    <a:pt x="391115" y="1828800"/>
                    <a:pt x="354920" y="1921193"/>
                  </a:cubicBezTo>
                  <a:close/>
                </a:path>
              </a:pathLst>
            </a:custGeom>
            <a:solidFill>
              <a:schemeClr val="accent4">
                <a:alpha val="70000"/>
              </a:schemeClr>
            </a:solidFill>
            <a:ln w="9525" cap="flat">
              <a:noFill/>
              <a:prstDash val="solid"/>
              <a:miter/>
            </a:ln>
          </p:spPr>
          <p:txBody>
            <a:bodyPr rtlCol="0" anchor="ctr"/>
            <a:lstStyle/>
            <a:p>
              <a:pPr algn="ctr"/>
              <a:endParaRPr lang="en-US"/>
            </a:p>
          </p:txBody>
        </p:sp>
        <p:sp>
          <p:nvSpPr>
            <p:cNvPr id="10" name="Freeform: Shape 9"/>
            <p:cNvSpPr/>
            <p:nvPr/>
          </p:nvSpPr>
          <p:spPr>
            <a:xfrm>
              <a:off x="8788130" y="-162143"/>
              <a:ext cx="198261" cy="970821"/>
            </a:xfrm>
            <a:custGeom>
              <a:avLst/>
              <a:gdLst>
                <a:gd name="connsiteX0" fmla="*/ 225380 w 424101"/>
                <a:gd name="connsiteY0" fmla="*/ 0 h 2076688"/>
                <a:gd name="connsiteX1" fmla="*/ 220617 w 424101"/>
                <a:gd name="connsiteY1" fmla="*/ 416243 h 2076688"/>
                <a:gd name="connsiteX2" fmla="*/ 222522 w 424101"/>
                <a:gd name="connsiteY2" fmla="*/ 1282065 h 2076688"/>
                <a:gd name="connsiteX3" fmla="*/ 246335 w 424101"/>
                <a:gd name="connsiteY3" fmla="*/ 1347788 h 2076688"/>
                <a:gd name="connsiteX4" fmla="*/ 309200 w 424101"/>
                <a:gd name="connsiteY4" fmla="*/ 1418273 h 2076688"/>
                <a:gd name="connsiteX5" fmla="*/ 360635 w 424101"/>
                <a:gd name="connsiteY5" fmla="*/ 1532573 h 2076688"/>
                <a:gd name="connsiteX6" fmla="*/ 382542 w 424101"/>
                <a:gd name="connsiteY6" fmla="*/ 1592580 h 2076688"/>
                <a:gd name="connsiteX7" fmla="*/ 380637 w 424101"/>
                <a:gd name="connsiteY7" fmla="*/ 1915478 h 2076688"/>
                <a:gd name="connsiteX8" fmla="*/ 384447 w 424101"/>
                <a:gd name="connsiteY8" fmla="*/ 1982153 h 2076688"/>
                <a:gd name="connsiteX9" fmla="*/ 357777 w 424101"/>
                <a:gd name="connsiteY9" fmla="*/ 2055495 h 2076688"/>
                <a:gd name="connsiteX10" fmla="*/ 61550 w 424101"/>
                <a:gd name="connsiteY10" fmla="*/ 2053590 h 2076688"/>
                <a:gd name="connsiteX11" fmla="*/ 37737 w 424101"/>
                <a:gd name="connsiteY11" fmla="*/ 1985010 h 2076688"/>
                <a:gd name="connsiteX12" fmla="*/ 39642 w 424101"/>
                <a:gd name="connsiteY12" fmla="*/ 1907858 h 2076688"/>
                <a:gd name="connsiteX13" fmla="*/ 48215 w 424101"/>
                <a:gd name="connsiteY13" fmla="*/ 1581150 h 2076688"/>
                <a:gd name="connsiteX14" fmla="*/ 64407 w 424101"/>
                <a:gd name="connsiteY14" fmla="*/ 1536383 h 2076688"/>
                <a:gd name="connsiteX15" fmla="*/ 113937 w 424101"/>
                <a:gd name="connsiteY15" fmla="*/ 1422083 h 2076688"/>
                <a:gd name="connsiteX16" fmla="*/ 207282 w 424101"/>
                <a:gd name="connsiteY16" fmla="*/ 1180148 h 2076688"/>
                <a:gd name="connsiteX17" fmla="*/ 207282 w 424101"/>
                <a:gd name="connsiteY17" fmla="*/ 28575 h 2076688"/>
                <a:gd name="connsiteX18" fmla="*/ 208235 w 424101"/>
                <a:gd name="connsiteY18" fmla="*/ 0 h 2076688"/>
                <a:gd name="connsiteX19" fmla="*/ 225380 w 424101"/>
                <a:gd name="connsiteY19" fmla="*/ 0 h 2076688"/>
                <a:gd name="connsiteX20" fmla="*/ 279672 w 424101"/>
                <a:gd name="connsiteY20" fmla="*/ 1647825 h 2076688"/>
                <a:gd name="connsiteX21" fmla="*/ 230142 w 424101"/>
                <a:gd name="connsiteY21" fmla="*/ 1952625 h 2076688"/>
                <a:gd name="connsiteX22" fmla="*/ 328250 w 424101"/>
                <a:gd name="connsiteY22" fmla="*/ 1921193 h 2076688"/>
                <a:gd name="connsiteX23" fmla="*/ 279672 w 424101"/>
                <a:gd name="connsiteY23" fmla="*/ 1647825 h 2076688"/>
                <a:gd name="connsiteX24" fmla="*/ 152990 w 424101"/>
                <a:gd name="connsiteY24" fmla="*/ 1647825 h 2076688"/>
                <a:gd name="connsiteX25" fmla="*/ 103460 w 424101"/>
                <a:gd name="connsiteY25" fmla="*/ 1719263 h 2076688"/>
                <a:gd name="connsiteX26" fmla="*/ 102507 w 424101"/>
                <a:gd name="connsiteY26" fmla="*/ 1907858 h 2076688"/>
                <a:gd name="connsiteX27" fmla="*/ 192042 w 424101"/>
                <a:gd name="connsiteY27" fmla="*/ 1953578 h 2076688"/>
                <a:gd name="connsiteX28" fmla="*/ 205377 w 424101"/>
                <a:gd name="connsiteY28" fmla="*/ 1932623 h 2076688"/>
                <a:gd name="connsiteX29" fmla="*/ 152990 w 424101"/>
                <a:gd name="connsiteY29" fmla="*/ 1647825 h 2076688"/>
                <a:gd name="connsiteX30" fmla="*/ 57740 w 424101"/>
                <a:gd name="connsiteY30" fmla="*/ 1646873 h 2076688"/>
                <a:gd name="connsiteX31" fmla="*/ 73932 w 424101"/>
                <a:gd name="connsiteY31" fmla="*/ 1920240 h 2076688"/>
                <a:gd name="connsiteX32" fmla="*/ 57740 w 424101"/>
                <a:gd name="connsiteY32" fmla="*/ 1646873 h 2076688"/>
                <a:gd name="connsiteX33" fmla="*/ 354920 w 424101"/>
                <a:gd name="connsiteY33" fmla="*/ 1921193 h 2076688"/>
                <a:gd name="connsiteX34" fmla="*/ 370160 w 424101"/>
                <a:gd name="connsiteY34" fmla="*/ 1636395 h 2076688"/>
                <a:gd name="connsiteX35" fmla="*/ 354920 w 424101"/>
                <a:gd name="connsiteY35" fmla="*/ 1921193 h 207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4101" h="2076688">
                  <a:moveTo>
                    <a:pt x="225380" y="0"/>
                  </a:moveTo>
                  <a:cubicBezTo>
                    <a:pt x="223475" y="139065"/>
                    <a:pt x="220617" y="277178"/>
                    <a:pt x="220617" y="416243"/>
                  </a:cubicBezTo>
                  <a:cubicBezTo>
                    <a:pt x="219665" y="704850"/>
                    <a:pt x="220617" y="993458"/>
                    <a:pt x="222522" y="1282065"/>
                  </a:cubicBezTo>
                  <a:cubicBezTo>
                    <a:pt x="222522" y="1303973"/>
                    <a:pt x="233952" y="1328738"/>
                    <a:pt x="246335" y="1347788"/>
                  </a:cubicBezTo>
                  <a:cubicBezTo>
                    <a:pt x="264432" y="1373505"/>
                    <a:pt x="287292" y="1395413"/>
                    <a:pt x="309200" y="1418273"/>
                  </a:cubicBezTo>
                  <a:cubicBezTo>
                    <a:pt x="340632" y="1450658"/>
                    <a:pt x="366350" y="1482090"/>
                    <a:pt x="360635" y="1532573"/>
                  </a:cubicBezTo>
                  <a:cubicBezTo>
                    <a:pt x="358730" y="1551623"/>
                    <a:pt x="373017" y="1573530"/>
                    <a:pt x="382542" y="1592580"/>
                  </a:cubicBezTo>
                  <a:cubicBezTo>
                    <a:pt x="435882" y="1701165"/>
                    <a:pt x="440645" y="1808798"/>
                    <a:pt x="380637" y="1915478"/>
                  </a:cubicBezTo>
                  <a:cubicBezTo>
                    <a:pt x="365397" y="1942148"/>
                    <a:pt x="370160" y="1959293"/>
                    <a:pt x="384447" y="1982153"/>
                  </a:cubicBezTo>
                  <a:cubicBezTo>
                    <a:pt x="412070" y="2025015"/>
                    <a:pt x="407307" y="2042160"/>
                    <a:pt x="357777" y="2055495"/>
                  </a:cubicBezTo>
                  <a:cubicBezTo>
                    <a:pt x="259670" y="2083118"/>
                    <a:pt x="159657" y="2085023"/>
                    <a:pt x="61550" y="2053590"/>
                  </a:cubicBezTo>
                  <a:cubicBezTo>
                    <a:pt x="15830" y="2039303"/>
                    <a:pt x="11067" y="2023110"/>
                    <a:pt x="37737" y="1985010"/>
                  </a:cubicBezTo>
                  <a:cubicBezTo>
                    <a:pt x="56787" y="1957388"/>
                    <a:pt x="55835" y="1937385"/>
                    <a:pt x="39642" y="1907858"/>
                  </a:cubicBezTo>
                  <a:cubicBezTo>
                    <a:pt x="-20365" y="1798320"/>
                    <a:pt x="-7983" y="1688783"/>
                    <a:pt x="48215" y="1581150"/>
                  </a:cubicBezTo>
                  <a:cubicBezTo>
                    <a:pt x="55835" y="1566863"/>
                    <a:pt x="66312" y="1549718"/>
                    <a:pt x="64407" y="1536383"/>
                  </a:cubicBezTo>
                  <a:cubicBezTo>
                    <a:pt x="57740" y="1486853"/>
                    <a:pt x="77742" y="1449705"/>
                    <a:pt x="113937" y="1422083"/>
                  </a:cubicBezTo>
                  <a:cubicBezTo>
                    <a:pt x="193947" y="1359218"/>
                    <a:pt x="209187" y="1278255"/>
                    <a:pt x="207282" y="1180148"/>
                  </a:cubicBezTo>
                  <a:cubicBezTo>
                    <a:pt x="204425" y="795338"/>
                    <a:pt x="207282" y="412433"/>
                    <a:pt x="207282" y="28575"/>
                  </a:cubicBezTo>
                  <a:cubicBezTo>
                    <a:pt x="207282" y="19050"/>
                    <a:pt x="208235" y="9525"/>
                    <a:pt x="208235" y="0"/>
                  </a:cubicBezTo>
                  <a:cubicBezTo>
                    <a:pt x="213950" y="0"/>
                    <a:pt x="219665" y="0"/>
                    <a:pt x="225380" y="0"/>
                  </a:cubicBezTo>
                  <a:close/>
                  <a:moveTo>
                    <a:pt x="279672" y="1647825"/>
                  </a:moveTo>
                  <a:cubicBezTo>
                    <a:pt x="217760" y="1743075"/>
                    <a:pt x="235857" y="1848803"/>
                    <a:pt x="230142" y="1952625"/>
                  </a:cubicBezTo>
                  <a:cubicBezTo>
                    <a:pt x="304437" y="1954530"/>
                    <a:pt x="314915" y="1950720"/>
                    <a:pt x="328250" y="1921193"/>
                  </a:cubicBezTo>
                  <a:cubicBezTo>
                    <a:pt x="370160" y="1824038"/>
                    <a:pt x="353015" y="1723073"/>
                    <a:pt x="279672" y="1647825"/>
                  </a:cubicBezTo>
                  <a:close/>
                  <a:moveTo>
                    <a:pt x="152990" y="1647825"/>
                  </a:moveTo>
                  <a:cubicBezTo>
                    <a:pt x="135845" y="1671638"/>
                    <a:pt x="112985" y="1692593"/>
                    <a:pt x="103460" y="1719263"/>
                  </a:cubicBezTo>
                  <a:cubicBezTo>
                    <a:pt x="80600" y="1781175"/>
                    <a:pt x="82505" y="1844993"/>
                    <a:pt x="102507" y="1907858"/>
                  </a:cubicBezTo>
                  <a:cubicBezTo>
                    <a:pt x="114890" y="1945005"/>
                    <a:pt x="155847" y="1967865"/>
                    <a:pt x="192042" y="1953578"/>
                  </a:cubicBezTo>
                  <a:cubicBezTo>
                    <a:pt x="198710" y="1950720"/>
                    <a:pt x="206330" y="1939290"/>
                    <a:pt x="205377" y="1932623"/>
                  </a:cubicBezTo>
                  <a:cubicBezTo>
                    <a:pt x="195852" y="1837373"/>
                    <a:pt x="220617" y="1735455"/>
                    <a:pt x="152990" y="1647825"/>
                  </a:cubicBezTo>
                  <a:close/>
                  <a:moveTo>
                    <a:pt x="57740" y="1646873"/>
                  </a:moveTo>
                  <a:cubicBezTo>
                    <a:pt x="4400" y="1713548"/>
                    <a:pt x="20592" y="1884045"/>
                    <a:pt x="73932" y="1920240"/>
                  </a:cubicBezTo>
                  <a:cubicBezTo>
                    <a:pt x="68217" y="1834515"/>
                    <a:pt x="62502" y="1740218"/>
                    <a:pt x="57740" y="1646873"/>
                  </a:cubicBezTo>
                  <a:close/>
                  <a:moveTo>
                    <a:pt x="354920" y="1921193"/>
                  </a:moveTo>
                  <a:cubicBezTo>
                    <a:pt x="417785" y="1832610"/>
                    <a:pt x="424452" y="1695450"/>
                    <a:pt x="370160" y="1636395"/>
                  </a:cubicBezTo>
                  <a:cubicBezTo>
                    <a:pt x="378732" y="1732598"/>
                    <a:pt x="391115" y="1828800"/>
                    <a:pt x="354920" y="1921193"/>
                  </a:cubicBezTo>
                  <a:close/>
                </a:path>
              </a:pathLst>
            </a:custGeom>
            <a:solidFill>
              <a:schemeClr val="accent4">
                <a:alpha val="70000"/>
              </a:schemeClr>
            </a:solidFill>
            <a:ln w="9525" cap="flat">
              <a:noFill/>
              <a:prstDash val="solid"/>
              <a:miter/>
            </a:ln>
          </p:spPr>
          <p:txBody>
            <a:bodyPr rtlCol="0" anchor="ctr"/>
            <a:lstStyle/>
            <a:p>
              <a:pPr algn="ctr"/>
              <a:endParaRPr lang="en-US"/>
            </a:p>
          </p:txBody>
        </p:sp>
        <p:sp>
          <p:nvSpPr>
            <p:cNvPr id="11" name="Freeform: Shape 10"/>
            <p:cNvSpPr/>
            <p:nvPr/>
          </p:nvSpPr>
          <p:spPr>
            <a:xfrm>
              <a:off x="9456087" y="-162143"/>
              <a:ext cx="277823" cy="1366576"/>
            </a:xfrm>
            <a:custGeom>
              <a:avLst/>
              <a:gdLst>
                <a:gd name="connsiteX0" fmla="*/ 308149 w 594292"/>
                <a:gd name="connsiteY0" fmla="*/ 0 h 2923250"/>
                <a:gd name="connsiteX1" fmla="*/ 308149 w 594292"/>
                <a:gd name="connsiteY1" fmla="*/ 39053 h 2923250"/>
                <a:gd name="connsiteX2" fmla="*/ 308149 w 594292"/>
                <a:gd name="connsiteY2" fmla="*/ 1819275 h 2923250"/>
                <a:gd name="connsiteX3" fmla="*/ 334819 w 594292"/>
                <a:gd name="connsiteY3" fmla="*/ 1888808 h 2923250"/>
                <a:gd name="connsiteX4" fmla="*/ 473884 w 594292"/>
                <a:gd name="connsiteY4" fmla="*/ 2040255 h 2923250"/>
                <a:gd name="connsiteX5" fmla="*/ 505317 w 594292"/>
                <a:gd name="connsiteY5" fmla="*/ 2125980 h 2923250"/>
                <a:gd name="connsiteX6" fmla="*/ 524367 w 594292"/>
                <a:gd name="connsiteY6" fmla="*/ 2216468 h 2923250"/>
                <a:gd name="connsiteX7" fmla="*/ 523414 w 594292"/>
                <a:gd name="connsiteY7" fmla="*/ 2718435 h 2923250"/>
                <a:gd name="connsiteX8" fmla="*/ 523414 w 594292"/>
                <a:gd name="connsiteY8" fmla="*/ 2763203 h 2923250"/>
                <a:gd name="connsiteX9" fmla="*/ 531986 w 594292"/>
                <a:gd name="connsiteY9" fmla="*/ 2777490 h 2923250"/>
                <a:gd name="connsiteX10" fmla="*/ 479599 w 594292"/>
                <a:gd name="connsiteY10" fmla="*/ 2902268 h 2923250"/>
                <a:gd name="connsiteX11" fmla="*/ 131936 w 594292"/>
                <a:gd name="connsiteY11" fmla="*/ 2907030 h 2923250"/>
                <a:gd name="connsiteX12" fmla="*/ 84311 w 594292"/>
                <a:gd name="connsiteY12" fmla="*/ 2892743 h 2923250"/>
                <a:gd name="connsiteX13" fmla="*/ 51926 w 594292"/>
                <a:gd name="connsiteY13" fmla="*/ 2796540 h 2923250"/>
                <a:gd name="connsiteX14" fmla="*/ 56689 w 594292"/>
                <a:gd name="connsiteY14" fmla="*/ 2687003 h 2923250"/>
                <a:gd name="connsiteX15" fmla="*/ 65261 w 594292"/>
                <a:gd name="connsiteY15" fmla="*/ 2234565 h 2923250"/>
                <a:gd name="connsiteX16" fmla="*/ 93836 w 594292"/>
                <a:gd name="connsiteY16" fmla="*/ 2121218 h 2923250"/>
                <a:gd name="connsiteX17" fmla="*/ 120506 w 594292"/>
                <a:gd name="connsiteY17" fmla="*/ 2047875 h 2923250"/>
                <a:gd name="connsiteX18" fmla="*/ 265286 w 594292"/>
                <a:gd name="connsiteY18" fmla="*/ 1884045 h 2923250"/>
                <a:gd name="connsiteX19" fmla="*/ 289099 w 594292"/>
                <a:gd name="connsiteY19" fmla="*/ 1823085 h 2923250"/>
                <a:gd name="connsiteX20" fmla="*/ 290051 w 594292"/>
                <a:gd name="connsiteY20" fmla="*/ 372428 h 2923250"/>
                <a:gd name="connsiteX21" fmla="*/ 290051 w 594292"/>
                <a:gd name="connsiteY21" fmla="*/ 34290 h 2923250"/>
                <a:gd name="connsiteX22" fmla="*/ 292909 w 594292"/>
                <a:gd name="connsiteY22" fmla="*/ 0 h 2923250"/>
                <a:gd name="connsiteX23" fmla="*/ 308149 w 594292"/>
                <a:gd name="connsiteY23" fmla="*/ 0 h 2923250"/>
                <a:gd name="connsiteX24" fmla="*/ 215756 w 594292"/>
                <a:gd name="connsiteY24" fmla="*/ 2315528 h 2923250"/>
                <a:gd name="connsiteX25" fmla="*/ 140509 w 594292"/>
                <a:gd name="connsiteY25" fmla="*/ 2424113 h 2923250"/>
                <a:gd name="connsiteX26" fmla="*/ 135747 w 594292"/>
                <a:gd name="connsiteY26" fmla="*/ 2666048 h 2923250"/>
                <a:gd name="connsiteX27" fmla="*/ 231949 w 594292"/>
                <a:gd name="connsiteY27" fmla="*/ 2754630 h 2923250"/>
                <a:gd name="connsiteX28" fmla="*/ 288147 w 594292"/>
                <a:gd name="connsiteY28" fmla="*/ 2706053 h 2923250"/>
                <a:gd name="connsiteX29" fmla="*/ 273859 w 594292"/>
                <a:gd name="connsiteY29" fmla="*/ 2437448 h 2923250"/>
                <a:gd name="connsiteX30" fmla="*/ 258619 w 594292"/>
                <a:gd name="connsiteY30" fmla="*/ 2395538 h 2923250"/>
                <a:gd name="connsiteX31" fmla="*/ 215756 w 594292"/>
                <a:gd name="connsiteY31" fmla="*/ 2315528 h 2923250"/>
                <a:gd name="connsiteX32" fmla="*/ 324342 w 594292"/>
                <a:gd name="connsiteY32" fmla="*/ 2751773 h 2923250"/>
                <a:gd name="connsiteX33" fmla="*/ 475789 w 594292"/>
                <a:gd name="connsiteY33" fmla="*/ 2661285 h 2923250"/>
                <a:gd name="connsiteX34" fmla="*/ 491029 w 594292"/>
                <a:gd name="connsiteY34" fmla="*/ 2518410 h 2923250"/>
                <a:gd name="connsiteX35" fmla="*/ 451976 w 594292"/>
                <a:gd name="connsiteY35" fmla="*/ 2383155 h 2923250"/>
                <a:gd name="connsiteX36" fmla="*/ 391969 w 594292"/>
                <a:gd name="connsiteY36" fmla="*/ 2314575 h 2923250"/>
                <a:gd name="connsiteX37" fmla="*/ 369109 w 594292"/>
                <a:gd name="connsiteY37" fmla="*/ 2367915 h 2923250"/>
                <a:gd name="connsiteX38" fmla="*/ 335772 w 594292"/>
                <a:gd name="connsiteY38" fmla="*/ 2441258 h 2923250"/>
                <a:gd name="connsiteX39" fmla="*/ 324342 w 594292"/>
                <a:gd name="connsiteY39" fmla="*/ 2638425 h 2923250"/>
                <a:gd name="connsiteX40" fmla="*/ 324342 w 594292"/>
                <a:gd name="connsiteY40" fmla="*/ 2751773 h 2923250"/>
                <a:gd name="connsiteX41" fmla="*/ 112886 w 594292"/>
                <a:gd name="connsiteY41" fmla="*/ 2720340 h 2923250"/>
                <a:gd name="connsiteX42" fmla="*/ 84311 w 594292"/>
                <a:gd name="connsiteY42" fmla="*/ 2516505 h 2923250"/>
                <a:gd name="connsiteX43" fmla="*/ 83359 w 594292"/>
                <a:gd name="connsiteY43" fmla="*/ 2301240 h 2923250"/>
                <a:gd name="connsiteX44" fmla="*/ 112886 w 594292"/>
                <a:gd name="connsiteY44" fmla="*/ 2720340 h 2923250"/>
                <a:gd name="connsiteX45" fmla="*/ 519604 w 594292"/>
                <a:gd name="connsiteY45" fmla="*/ 2296478 h 2923250"/>
                <a:gd name="connsiteX46" fmla="*/ 529129 w 594292"/>
                <a:gd name="connsiteY46" fmla="*/ 2511743 h 2923250"/>
                <a:gd name="connsiteX47" fmla="*/ 499601 w 594292"/>
                <a:gd name="connsiteY47" fmla="*/ 2709863 h 2923250"/>
                <a:gd name="connsiteX48" fmla="*/ 519604 w 594292"/>
                <a:gd name="connsiteY48" fmla="*/ 2296478 h 2923250"/>
                <a:gd name="connsiteX49" fmla="*/ 269097 w 594292"/>
                <a:gd name="connsiteY49" fmla="*/ 2815590 h 2923250"/>
                <a:gd name="connsiteX50" fmla="*/ 250999 w 594292"/>
                <a:gd name="connsiteY50" fmla="*/ 2873693 h 2923250"/>
                <a:gd name="connsiteX51" fmla="*/ 276717 w 594292"/>
                <a:gd name="connsiteY51" fmla="*/ 2875598 h 2923250"/>
                <a:gd name="connsiteX52" fmla="*/ 269097 w 594292"/>
                <a:gd name="connsiteY52" fmla="*/ 2815590 h 2923250"/>
                <a:gd name="connsiteX53" fmla="*/ 335772 w 594292"/>
                <a:gd name="connsiteY53" fmla="*/ 2817495 h 2923250"/>
                <a:gd name="connsiteX54" fmla="*/ 339581 w 594292"/>
                <a:gd name="connsiteY54" fmla="*/ 2890838 h 2923250"/>
                <a:gd name="connsiteX55" fmla="*/ 335772 w 594292"/>
                <a:gd name="connsiteY55" fmla="*/ 2817495 h 2923250"/>
                <a:gd name="connsiteX56" fmla="*/ 203374 w 594292"/>
                <a:gd name="connsiteY56" fmla="*/ 2810828 h 2923250"/>
                <a:gd name="connsiteX57" fmla="*/ 192897 w 594292"/>
                <a:gd name="connsiteY57" fmla="*/ 2881313 h 2923250"/>
                <a:gd name="connsiteX58" fmla="*/ 203374 w 594292"/>
                <a:gd name="connsiteY58" fmla="*/ 2810828 h 2923250"/>
                <a:gd name="connsiteX59" fmla="*/ 413876 w 594292"/>
                <a:gd name="connsiteY59" fmla="*/ 2880360 h 2923250"/>
                <a:gd name="connsiteX60" fmla="*/ 391969 w 594292"/>
                <a:gd name="connsiteY60" fmla="*/ 2807970 h 2923250"/>
                <a:gd name="connsiteX61" fmla="*/ 413876 w 594292"/>
                <a:gd name="connsiteY61" fmla="*/ 2880360 h 2923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94292" h="2923250">
                  <a:moveTo>
                    <a:pt x="308149" y="0"/>
                  </a:moveTo>
                  <a:cubicBezTo>
                    <a:pt x="308149" y="13335"/>
                    <a:pt x="308149" y="25718"/>
                    <a:pt x="308149" y="39053"/>
                  </a:cubicBezTo>
                  <a:cubicBezTo>
                    <a:pt x="308149" y="632460"/>
                    <a:pt x="308149" y="1225868"/>
                    <a:pt x="308149" y="1819275"/>
                  </a:cubicBezTo>
                  <a:cubicBezTo>
                    <a:pt x="308149" y="1847850"/>
                    <a:pt x="315769" y="1868805"/>
                    <a:pt x="334819" y="1888808"/>
                  </a:cubicBezTo>
                  <a:cubicBezTo>
                    <a:pt x="382444" y="1938338"/>
                    <a:pt x="427211" y="1990725"/>
                    <a:pt x="473884" y="2040255"/>
                  </a:cubicBezTo>
                  <a:cubicBezTo>
                    <a:pt x="497697" y="2065020"/>
                    <a:pt x="505317" y="2091690"/>
                    <a:pt x="505317" y="2125980"/>
                  </a:cubicBezTo>
                  <a:cubicBezTo>
                    <a:pt x="505317" y="2156460"/>
                    <a:pt x="510079" y="2189798"/>
                    <a:pt x="524367" y="2216468"/>
                  </a:cubicBezTo>
                  <a:cubicBezTo>
                    <a:pt x="612949" y="2384108"/>
                    <a:pt x="622474" y="2550795"/>
                    <a:pt x="523414" y="2718435"/>
                  </a:cubicBezTo>
                  <a:cubicBezTo>
                    <a:pt x="516747" y="2729865"/>
                    <a:pt x="522461" y="2747963"/>
                    <a:pt x="523414" y="2763203"/>
                  </a:cubicBezTo>
                  <a:cubicBezTo>
                    <a:pt x="523414" y="2767965"/>
                    <a:pt x="529129" y="2772728"/>
                    <a:pt x="531986" y="2777490"/>
                  </a:cubicBezTo>
                  <a:cubicBezTo>
                    <a:pt x="580564" y="2858453"/>
                    <a:pt x="571992" y="2880360"/>
                    <a:pt x="479599" y="2902268"/>
                  </a:cubicBezTo>
                  <a:cubicBezTo>
                    <a:pt x="364347" y="2929890"/>
                    <a:pt x="248141" y="2928938"/>
                    <a:pt x="131936" y="2907030"/>
                  </a:cubicBezTo>
                  <a:cubicBezTo>
                    <a:pt x="115744" y="2904173"/>
                    <a:pt x="99551" y="2898458"/>
                    <a:pt x="84311" y="2892743"/>
                  </a:cubicBezTo>
                  <a:cubicBezTo>
                    <a:pt x="23351" y="2868930"/>
                    <a:pt x="13826" y="2847975"/>
                    <a:pt x="51926" y="2796540"/>
                  </a:cubicBezTo>
                  <a:cubicBezTo>
                    <a:pt x="80501" y="2758440"/>
                    <a:pt x="80501" y="2729865"/>
                    <a:pt x="56689" y="2687003"/>
                  </a:cubicBezTo>
                  <a:cubicBezTo>
                    <a:pt x="-26179" y="2536508"/>
                    <a:pt x="-13796" y="2384108"/>
                    <a:pt x="65261" y="2234565"/>
                  </a:cubicBezTo>
                  <a:cubicBezTo>
                    <a:pt x="84311" y="2198370"/>
                    <a:pt x="93836" y="2162175"/>
                    <a:pt x="93836" y="2121218"/>
                  </a:cubicBezTo>
                  <a:cubicBezTo>
                    <a:pt x="93836" y="2096453"/>
                    <a:pt x="105266" y="2066925"/>
                    <a:pt x="120506" y="2047875"/>
                  </a:cubicBezTo>
                  <a:cubicBezTo>
                    <a:pt x="166226" y="1991678"/>
                    <a:pt x="218614" y="1940243"/>
                    <a:pt x="265286" y="1884045"/>
                  </a:cubicBezTo>
                  <a:cubicBezTo>
                    <a:pt x="278622" y="1867853"/>
                    <a:pt x="289099" y="1844040"/>
                    <a:pt x="289099" y="1823085"/>
                  </a:cubicBezTo>
                  <a:cubicBezTo>
                    <a:pt x="290051" y="1339215"/>
                    <a:pt x="290051" y="856298"/>
                    <a:pt x="290051" y="372428"/>
                  </a:cubicBezTo>
                  <a:cubicBezTo>
                    <a:pt x="290051" y="260033"/>
                    <a:pt x="290051" y="146685"/>
                    <a:pt x="290051" y="34290"/>
                  </a:cubicBezTo>
                  <a:cubicBezTo>
                    <a:pt x="290051" y="22860"/>
                    <a:pt x="291956" y="11430"/>
                    <a:pt x="292909" y="0"/>
                  </a:cubicBezTo>
                  <a:cubicBezTo>
                    <a:pt x="298624" y="0"/>
                    <a:pt x="303386" y="0"/>
                    <a:pt x="308149" y="0"/>
                  </a:cubicBezTo>
                  <a:close/>
                  <a:moveTo>
                    <a:pt x="215756" y="2315528"/>
                  </a:moveTo>
                  <a:cubicBezTo>
                    <a:pt x="190039" y="2350770"/>
                    <a:pt x="154797" y="2384108"/>
                    <a:pt x="140509" y="2424113"/>
                  </a:cubicBezTo>
                  <a:cubicBezTo>
                    <a:pt x="112886" y="2502218"/>
                    <a:pt x="114791" y="2584133"/>
                    <a:pt x="135747" y="2666048"/>
                  </a:cubicBezTo>
                  <a:cubicBezTo>
                    <a:pt x="154797" y="2739390"/>
                    <a:pt x="157654" y="2742248"/>
                    <a:pt x="231949" y="2754630"/>
                  </a:cubicBezTo>
                  <a:cubicBezTo>
                    <a:pt x="283384" y="2763203"/>
                    <a:pt x="290051" y="2757488"/>
                    <a:pt x="288147" y="2706053"/>
                  </a:cubicBezTo>
                  <a:cubicBezTo>
                    <a:pt x="284336" y="2616518"/>
                    <a:pt x="279574" y="2526983"/>
                    <a:pt x="273859" y="2437448"/>
                  </a:cubicBezTo>
                  <a:cubicBezTo>
                    <a:pt x="272906" y="2423160"/>
                    <a:pt x="265286" y="2408873"/>
                    <a:pt x="258619" y="2395538"/>
                  </a:cubicBezTo>
                  <a:cubicBezTo>
                    <a:pt x="245284" y="2368868"/>
                    <a:pt x="230997" y="2343150"/>
                    <a:pt x="215756" y="2315528"/>
                  </a:cubicBezTo>
                  <a:close/>
                  <a:moveTo>
                    <a:pt x="324342" y="2751773"/>
                  </a:moveTo>
                  <a:cubicBezTo>
                    <a:pt x="418639" y="2766060"/>
                    <a:pt x="456739" y="2745105"/>
                    <a:pt x="475789" y="2661285"/>
                  </a:cubicBezTo>
                  <a:cubicBezTo>
                    <a:pt x="486267" y="2614613"/>
                    <a:pt x="494839" y="2566035"/>
                    <a:pt x="491029" y="2518410"/>
                  </a:cubicBezTo>
                  <a:cubicBezTo>
                    <a:pt x="487219" y="2472690"/>
                    <a:pt x="471026" y="2426018"/>
                    <a:pt x="451976" y="2383155"/>
                  </a:cubicBezTo>
                  <a:cubicBezTo>
                    <a:pt x="439594" y="2356485"/>
                    <a:pt x="412924" y="2336483"/>
                    <a:pt x="391969" y="2314575"/>
                  </a:cubicBezTo>
                  <a:cubicBezTo>
                    <a:pt x="384349" y="2332673"/>
                    <a:pt x="376729" y="2349818"/>
                    <a:pt x="369109" y="2367915"/>
                  </a:cubicBezTo>
                  <a:cubicBezTo>
                    <a:pt x="357679" y="2392680"/>
                    <a:pt x="338629" y="2416493"/>
                    <a:pt x="335772" y="2441258"/>
                  </a:cubicBezTo>
                  <a:cubicBezTo>
                    <a:pt x="328151" y="2506980"/>
                    <a:pt x="327199" y="2572703"/>
                    <a:pt x="324342" y="2638425"/>
                  </a:cubicBezTo>
                  <a:cubicBezTo>
                    <a:pt x="322436" y="2676525"/>
                    <a:pt x="324342" y="2714625"/>
                    <a:pt x="324342" y="2751773"/>
                  </a:cubicBezTo>
                  <a:close/>
                  <a:moveTo>
                    <a:pt x="112886" y="2720340"/>
                  </a:moveTo>
                  <a:cubicBezTo>
                    <a:pt x="103361" y="2653665"/>
                    <a:pt x="89074" y="2585085"/>
                    <a:pt x="84311" y="2516505"/>
                  </a:cubicBezTo>
                  <a:cubicBezTo>
                    <a:pt x="79549" y="2446973"/>
                    <a:pt x="83359" y="2377440"/>
                    <a:pt x="83359" y="2301240"/>
                  </a:cubicBezTo>
                  <a:cubicBezTo>
                    <a:pt x="2396" y="2419350"/>
                    <a:pt x="22399" y="2644140"/>
                    <a:pt x="112886" y="2720340"/>
                  </a:cubicBezTo>
                  <a:close/>
                  <a:moveTo>
                    <a:pt x="519604" y="2296478"/>
                  </a:moveTo>
                  <a:cubicBezTo>
                    <a:pt x="523414" y="2369820"/>
                    <a:pt x="532939" y="2441258"/>
                    <a:pt x="529129" y="2511743"/>
                  </a:cubicBezTo>
                  <a:cubicBezTo>
                    <a:pt x="525319" y="2581275"/>
                    <a:pt x="509126" y="2649855"/>
                    <a:pt x="499601" y="2709863"/>
                  </a:cubicBezTo>
                  <a:cubicBezTo>
                    <a:pt x="587231" y="2614613"/>
                    <a:pt x="597709" y="2370773"/>
                    <a:pt x="519604" y="2296478"/>
                  </a:cubicBezTo>
                  <a:close/>
                  <a:moveTo>
                    <a:pt x="269097" y="2815590"/>
                  </a:moveTo>
                  <a:cubicBezTo>
                    <a:pt x="245284" y="2830830"/>
                    <a:pt x="238616" y="2849880"/>
                    <a:pt x="250999" y="2873693"/>
                  </a:cubicBezTo>
                  <a:cubicBezTo>
                    <a:pt x="258619" y="2896553"/>
                    <a:pt x="258619" y="2896553"/>
                    <a:pt x="276717" y="2875598"/>
                  </a:cubicBezTo>
                  <a:cubicBezTo>
                    <a:pt x="294814" y="2854643"/>
                    <a:pt x="291004" y="2833688"/>
                    <a:pt x="269097" y="2815590"/>
                  </a:cubicBezTo>
                  <a:close/>
                  <a:moveTo>
                    <a:pt x="335772" y="2817495"/>
                  </a:moveTo>
                  <a:cubicBezTo>
                    <a:pt x="311006" y="2844165"/>
                    <a:pt x="315769" y="2869883"/>
                    <a:pt x="339581" y="2890838"/>
                  </a:cubicBezTo>
                  <a:cubicBezTo>
                    <a:pt x="358631" y="2867025"/>
                    <a:pt x="362442" y="2838450"/>
                    <a:pt x="335772" y="2817495"/>
                  </a:cubicBezTo>
                  <a:close/>
                  <a:moveTo>
                    <a:pt x="203374" y="2810828"/>
                  </a:moveTo>
                  <a:cubicBezTo>
                    <a:pt x="184324" y="2830830"/>
                    <a:pt x="159559" y="2851785"/>
                    <a:pt x="192897" y="2881313"/>
                  </a:cubicBezTo>
                  <a:cubicBezTo>
                    <a:pt x="215756" y="2873693"/>
                    <a:pt x="227186" y="2844165"/>
                    <a:pt x="203374" y="2810828"/>
                  </a:cubicBezTo>
                  <a:close/>
                  <a:moveTo>
                    <a:pt x="413876" y="2880360"/>
                  </a:moveTo>
                  <a:cubicBezTo>
                    <a:pt x="430069" y="2848928"/>
                    <a:pt x="422449" y="2827020"/>
                    <a:pt x="391969" y="2807970"/>
                  </a:cubicBezTo>
                  <a:cubicBezTo>
                    <a:pt x="373872" y="2841308"/>
                    <a:pt x="379586" y="2863215"/>
                    <a:pt x="413876" y="2880360"/>
                  </a:cubicBezTo>
                  <a:close/>
                </a:path>
              </a:pathLst>
            </a:custGeom>
            <a:solidFill>
              <a:schemeClr val="accent4">
                <a:alpha val="70000"/>
              </a:schemeClr>
            </a:solidFill>
            <a:ln w="9525" cap="flat">
              <a:noFill/>
              <a:prstDash val="solid"/>
              <a:miter/>
            </a:ln>
          </p:spPr>
          <p:txBody>
            <a:bodyPr rtlCol="0" anchor="ctr"/>
            <a:lstStyle/>
            <a:p>
              <a:pPr algn="ctr"/>
              <a:endParaRPr lang="en-US"/>
            </a:p>
          </p:txBody>
        </p:sp>
        <p:sp>
          <p:nvSpPr>
            <p:cNvPr id="12" name="Freeform: Shape 11"/>
            <p:cNvSpPr/>
            <p:nvPr/>
          </p:nvSpPr>
          <p:spPr>
            <a:xfrm>
              <a:off x="10203606" y="-162143"/>
              <a:ext cx="198261" cy="970821"/>
            </a:xfrm>
            <a:custGeom>
              <a:avLst/>
              <a:gdLst>
                <a:gd name="connsiteX0" fmla="*/ 225380 w 424101"/>
                <a:gd name="connsiteY0" fmla="*/ 0 h 2076688"/>
                <a:gd name="connsiteX1" fmla="*/ 220617 w 424101"/>
                <a:gd name="connsiteY1" fmla="*/ 416243 h 2076688"/>
                <a:gd name="connsiteX2" fmla="*/ 222522 w 424101"/>
                <a:gd name="connsiteY2" fmla="*/ 1282065 h 2076688"/>
                <a:gd name="connsiteX3" fmla="*/ 246335 w 424101"/>
                <a:gd name="connsiteY3" fmla="*/ 1347788 h 2076688"/>
                <a:gd name="connsiteX4" fmla="*/ 309200 w 424101"/>
                <a:gd name="connsiteY4" fmla="*/ 1418273 h 2076688"/>
                <a:gd name="connsiteX5" fmla="*/ 360635 w 424101"/>
                <a:gd name="connsiteY5" fmla="*/ 1532573 h 2076688"/>
                <a:gd name="connsiteX6" fmla="*/ 382542 w 424101"/>
                <a:gd name="connsiteY6" fmla="*/ 1592580 h 2076688"/>
                <a:gd name="connsiteX7" fmla="*/ 380637 w 424101"/>
                <a:gd name="connsiteY7" fmla="*/ 1915478 h 2076688"/>
                <a:gd name="connsiteX8" fmla="*/ 384447 w 424101"/>
                <a:gd name="connsiteY8" fmla="*/ 1982153 h 2076688"/>
                <a:gd name="connsiteX9" fmla="*/ 357777 w 424101"/>
                <a:gd name="connsiteY9" fmla="*/ 2055495 h 2076688"/>
                <a:gd name="connsiteX10" fmla="*/ 61550 w 424101"/>
                <a:gd name="connsiteY10" fmla="*/ 2053590 h 2076688"/>
                <a:gd name="connsiteX11" fmla="*/ 37737 w 424101"/>
                <a:gd name="connsiteY11" fmla="*/ 1985010 h 2076688"/>
                <a:gd name="connsiteX12" fmla="*/ 39642 w 424101"/>
                <a:gd name="connsiteY12" fmla="*/ 1907858 h 2076688"/>
                <a:gd name="connsiteX13" fmla="*/ 48215 w 424101"/>
                <a:gd name="connsiteY13" fmla="*/ 1581150 h 2076688"/>
                <a:gd name="connsiteX14" fmla="*/ 64407 w 424101"/>
                <a:gd name="connsiteY14" fmla="*/ 1536383 h 2076688"/>
                <a:gd name="connsiteX15" fmla="*/ 113937 w 424101"/>
                <a:gd name="connsiteY15" fmla="*/ 1422083 h 2076688"/>
                <a:gd name="connsiteX16" fmla="*/ 207282 w 424101"/>
                <a:gd name="connsiteY16" fmla="*/ 1180148 h 2076688"/>
                <a:gd name="connsiteX17" fmla="*/ 207282 w 424101"/>
                <a:gd name="connsiteY17" fmla="*/ 28575 h 2076688"/>
                <a:gd name="connsiteX18" fmla="*/ 208235 w 424101"/>
                <a:gd name="connsiteY18" fmla="*/ 0 h 2076688"/>
                <a:gd name="connsiteX19" fmla="*/ 225380 w 424101"/>
                <a:gd name="connsiteY19" fmla="*/ 0 h 2076688"/>
                <a:gd name="connsiteX20" fmla="*/ 279672 w 424101"/>
                <a:gd name="connsiteY20" fmla="*/ 1647825 h 2076688"/>
                <a:gd name="connsiteX21" fmla="*/ 230142 w 424101"/>
                <a:gd name="connsiteY21" fmla="*/ 1952625 h 2076688"/>
                <a:gd name="connsiteX22" fmla="*/ 328250 w 424101"/>
                <a:gd name="connsiteY22" fmla="*/ 1921193 h 2076688"/>
                <a:gd name="connsiteX23" fmla="*/ 279672 w 424101"/>
                <a:gd name="connsiteY23" fmla="*/ 1647825 h 2076688"/>
                <a:gd name="connsiteX24" fmla="*/ 152990 w 424101"/>
                <a:gd name="connsiteY24" fmla="*/ 1647825 h 2076688"/>
                <a:gd name="connsiteX25" fmla="*/ 103460 w 424101"/>
                <a:gd name="connsiteY25" fmla="*/ 1719263 h 2076688"/>
                <a:gd name="connsiteX26" fmla="*/ 102507 w 424101"/>
                <a:gd name="connsiteY26" fmla="*/ 1907858 h 2076688"/>
                <a:gd name="connsiteX27" fmla="*/ 192042 w 424101"/>
                <a:gd name="connsiteY27" fmla="*/ 1953578 h 2076688"/>
                <a:gd name="connsiteX28" fmla="*/ 205377 w 424101"/>
                <a:gd name="connsiteY28" fmla="*/ 1932623 h 2076688"/>
                <a:gd name="connsiteX29" fmla="*/ 152990 w 424101"/>
                <a:gd name="connsiteY29" fmla="*/ 1647825 h 2076688"/>
                <a:gd name="connsiteX30" fmla="*/ 57740 w 424101"/>
                <a:gd name="connsiteY30" fmla="*/ 1646873 h 2076688"/>
                <a:gd name="connsiteX31" fmla="*/ 73932 w 424101"/>
                <a:gd name="connsiteY31" fmla="*/ 1920240 h 2076688"/>
                <a:gd name="connsiteX32" fmla="*/ 57740 w 424101"/>
                <a:gd name="connsiteY32" fmla="*/ 1646873 h 2076688"/>
                <a:gd name="connsiteX33" fmla="*/ 354920 w 424101"/>
                <a:gd name="connsiteY33" fmla="*/ 1921193 h 2076688"/>
                <a:gd name="connsiteX34" fmla="*/ 370160 w 424101"/>
                <a:gd name="connsiteY34" fmla="*/ 1636395 h 2076688"/>
                <a:gd name="connsiteX35" fmla="*/ 354920 w 424101"/>
                <a:gd name="connsiteY35" fmla="*/ 1921193 h 207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4101" h="2076688">
                  <a:moveTo>
                    <a:pt x="225380" y="0"/>
                  </a:moveTo>
                  <a:cubicBezTo>
                    <a:pt x="223475" y="139065"/>
                    <a:pt x="220617" y="277178"/>
                    <a:pt x="220617" y="416243"/>
                  </a:cubicBezTo>
                  <a:cubicBezTo>
                    <a:pt x="219665" y="704850"/>
                    <a:pt x="220617" y="993458"/>
                    <a:pt x="222522" y="1282065"/>
                  </a:cubicBezTo>
                  <a:cubicBezTo>
                    <a:pt x="222522" y="1303973"/>
                    <a:pt x="233952" y="1328738"/>
                    <a:pt x="246335" y="1347788"/>
                  </a:cubicBezTo>
                  <a:cubicBezTo>
                    <a:pt x="264432" y="1373505"/>
                    <a:pt x="287292" y="1395413"/>
                    <a:pt x="309200" y="1418273"/>
                  </a:cubicBezTo>
                  <a:cubicBezTo>
                    <a:pt x="340632" y="1450658"/>
                    <a:pt x="366350" y="1482090"/>
                    <a:pt x="360635" y="1532573"/>
                  </a:cubicBezTo>
                  <a:cubicBezTo>
                    <a:pt x="358730" y="1551623"/>
                    <a:pt x="373017" y="1573530"/>
                    <a:pt x="382542" y="1592580"/>
                  </a:cubicBezTo>
                  <a:cubicBezTo>
                    <a:pt x="435882" y="1701165"/>
                    <a:pt x="440645" y="1808798"/>
                    <a:pt x="380637" y="1915478"/>
                  </a:cubicBezTo>
                  <a:cubicBezTo>
                    <a:pt x="365397" y="1942148"/>
                    <a:pt x="370160" y="1959293"/>
                    <a:pt x="384447" y="1982153"/>
                  </a:cubicBezTo>
                  <a:cubicBezTo>
                    <a:pt x="412070" y="2025015"/>
                    <a:pt x="407307" y="2042160"/>
                    <a:pt x="357777" y="2055495"/>
                  </a:cubicBezTo>
                  <a:cubicBezTo>
                    <a:pt x="259670" y="2083118"/>
                    <a:pt x="159657" y="2085023"/>
                    <a:pt x="61550" y="2053590"/>
                  </a:cubicBezTo>
                  <a:cubicBezTo>
                    <a:pt x="15830" y="2039303"/>
                    <a:pt x="11067" y="2023110"/>
                    <a:pt x="37737" y="1985010"/>
                  </a:cubicBezTo>
                  <a:cubicBezTo>
                    <a:pt x="56787" y="1957388"/>
                    <a:pt x="55835" y="1937385"/>
                    <a:pt x="39642" y="1907858"/>
                  </a:cubicBezTo>
                  <a:cubicBezTo>
                    <a:pt x="-20365" y="1798320"/>
                    <a:pt x="-7983" y="1688783"/>
                    <a:pt x="48215" y="1581150"/>
                  </a:cubicBezTo>
                  <a:cubicBezTo>
                    <a:pt x="55835" y="1566863"/>
                    <a:pt x="66312" y="1549718"/>
                    <a:pt x="64407" y="1536383"/>
                  </a:cubicBezTo>
                  <a:cubicBezTo>
                    <a:pt x="57740" y="1486853"/>
                    <a:pt x="77742" y="1449705"/>
                    <a:pt x="113937" y="1422083"/>
                  </a:cubicBezTo>
                  <a:cubicBezTo>
                    <a:pt x="193947" y="1359218"/>
                    <a:pt x="209187" y="1278255"/>
                    <a:pt x="207282" y="1180148"/>
                  </a:cubicBezTo>
                  <a:cubicBezTo>
                    <a:pt x="204425" y="795338"/>
                    <a:pt x="207282" y="412433"/>
                    <a:pt x="207282" y="28575"/>
                  </a:cubicBezTo>
                  <a:cubicBezTo>
                    <a:pt x="207282" y="19050"/>
                    <a:pt x="208235" y="9525"/>
                    <a:pt x="208235" y="0"/>
                  </a:cubicBezTo>
                  <a:cubicBezTo>
                    <a:pt x="213950" y="0"/>
                    <a:pt x="219665" y="0"/>
                    <a:pt x="225380" y="0"/>
                  </a:cubicBezTo>
                  <a:close/>
                  <a:moveTo>
                    <a:pt x="279672" y="1647825"/>
                  </a:moveTo>
                  <a:cubicBezTo>
                    <a:pt x="217760" y="1743075"/>
                    <a:pt x="235857" y="1848803"/>
                    <a:pt x="230142" y="1952625"/>
                  </a:cubicBezTo>
                  <a:cubicBezTo>
                    <a:pt x="304437" y="1954530"/>
                    <a:pt x="314915" y="1950720"/>
                    <a:pt x="328250" y="1921193"/>
                  </a:cubicBezTo>
                  <a:cubicBezTo>
                    <a:pt x="370160" y="1824038"/>
                    <a:pt x="353015" y="1723073"/>
                    <a:pt x="279672" y="1647825"/>
                  </a:cubicBezTo>
                  <a:close/>
                  <a:moveTo>
                    <a:pt x="152990" y="1647825"/>
                  </a:moveTo>
                  <a:cubicBezTo>
                    <a:pt x="135845" y="1671638"/>
                    <a:pt x="112985" y="1692593"/>
                    <a:pt x="103460" y="1719263"/>
                  </a:cubicBezTo>
                  <a:cubicBezTo>
                    <a:pt x="80600" y="1781175"/>
                    <a:pt x="82505" y="1844993"/>
                    <a:pt x="102507" y="1907858"/>
                  </a:cubicBezTo>
                  <a:cubicBezTo>
                    <a:pt x="114890" y="1945005"/>
                    <a:pt x="155847" y="1967865"/>
                    <a:pt x="192042" y="1953578"/>
                  </a:cubicBezTo>
                  <a:cubicBezTo>
                    <a:pt x="198710" y="1950720"/>
                    <a:pt x="206330" y="1939290"/>
                    <a:pt x="205377" y="1932623"/>
                  </a:cubicBezTo>
                  <a:cubicBezTo>
                    <a:pt x="195852" y="1837373"/>
                    <a:pt x="220617" y="1735455"/>
                    <a:pt x="152990" y="1647825"/>
                  </a:cubicBezTo>
                  <a:close/>
                  <a:moveTo>
                    <a:pt x="57740" y="1646873"/>
                  </a:moveTo>
                  <a:cubicBezTo>
                    <a:pt x="4400" y="1713548"/>
                    <a:pt x="20592" y="1884045"/>
                    <a:pt x="73932" y="1920240"/>
                  </a:cubicBezTo>
                  <a:cubicBezTo>
                    <a:pt x="68217" y="1834515"/>
                    <a:pt x="62502" y="1740218"/>
                    <a:pt x="57740" y="1646873"/>
                  </a:cubicBezTo>
                  <a:close/>
                  <a:moveTo>
                    <a:pt x="354920" y="1921193"/>
                  </a:moveTo>
                  <a:cubicBezTo>
                    <a:pt x="417785" y="1832610"/>
                    <a:pt x="424452" y="1695450"/>
                    <a:pt x="370160" y="1636395"/>
                  </a:cubicBezTo>
                  <a:cubicBezTo>
                    <a:pt x="378732" y="1732598"/>
                    <a:pt x="391115" y="1828800"/>
                    <a:pt x="354920" y="1921193"/>
                  </a:cubicBezTo>
                  <a:close/>
                </a:path>
              </a:pathLst>
            </a:custGeom>
            <a:solidFill>
              <a:schemeClr val="accent4">
                <a:alpha val="70000"/>
              </a:schemeClr>
            </a:solidFill>
            <a:ln w="9525" cap="flat">
              <a:noFill/>
              <a:prstDash val="solid"/>
              <a:miter/>
            </a:ln>
          </p:spPr>
          <p:txBody>
            <a:bodyPr rtlCol="0" anchor="ctr"/>
            <a:lstStyle/>
            <a:p>
              <a:pPr algn="ctr"/>
              <a:endParaRPr lang="en-US"/>
            </a:p>
          </p:txBody>
        </p:sp>
        <p:sp>
          <p:nvSpPr>
            <p:cNvPr id="13" name="Freeform: Shape 12"/>
            <p:cNvSpPr/>
            <p:nvPr/>
          </p:nvSpPr>
          <p:spPr>
            <a:xfrm>
              <a:off x="10871563" y="-162143"/>
              <a:ext cx="277823" cy="1366576"/>
            </a:xfrm>
            <a:custGeom>
              <a:avLst/>
              <a:gdLst>
                <a:gd name="connsiteX0" fmla="*/ 308149 w 594292"/>
                <a:gd name="connsiteY0" fmla="*/ 0 h 2923250"/>
                <a:gd name="connsiteX1" fmla="*/ 308149 w 594292"/>
                <a:gd name="connsiteY1" fmla="*/ 39053 h 2923250"/>
                <a:gd name="connsiteX2" fmla="*/ 308149 w 594292"/>
                <a:gd name="connsiteY2" fmla="*/ 1819275 h 2923250"/>
                <a:gd name="connsiteX3" fmla="*/ 334819 w 594292"/>
                <a:gd name="connsiteY3" fmla="*/ 1888808 h 2923250"/>
                <a:gd name="connsiteX4" fmla="*/ 473884 w 594292"/>
                <a:gd name="connsiteY4" fmla="*/ 2040255 h 2923250"/>
                <a:gd name="connsiteX5" fmla="*/ 505317 w 594292"/>
                <a:gd name="connsiteY5" fmla="*/ 2125980 h 2923250"/>
                <a:gd name="connsiteX6" fmla="*/ 524367 w 594292"/>
                <a:gd name="connsiteY6" fmla="*/ 2216468 h 2923250"/>
                <a:gd name="connsiteX7" fmla="*/ 523414 w 594292"/>
                <a:gd name="connsiteY7" fmla="*/ 2718435 h 2923250"/>
                <a:gd name="connsiteX8" fmla="*/ 523414 w 594292"/>
                <a:gd name="connsiteY8" fmla="*/ 2763203 h 2923250"/>
                <a:gd name="connsiteX9" fmla="*/ 531986 w 594292"/>
                <a:gd name="connsiteY9" fmla="*/ 2777490 h 2923250"/>
                <a:gd name="connsiteX10" fmla="*/ 479599 w 594292"/>
                <a:gd name="connsiteY10" fmla="*/ 2902268 h 2923250"/>
                <a:gd name="connsiteX11" fmla="*/ 131936 w 594292"/>
                <a:gd name="connsiteY11" fmla="*/ 2907030 h 2923250"/>
                <a:gd name="connsiteX12" fmla="*/ 84311 w 594292"/>
                <a:gd name="connsiteY12" fmla="*/ 2892743 h 2923250"/>
                <a:gd name="connsiteX13" fmla="*/ 51926 w 594292"/>
                <a:gd name="connsiteY13" fmla="*/ 2796540 h 2923250"/>
                <a:gd name="connsiteX14" fmla="*/ 56689 w 594292"/>
                <a:gd name="connsiteY14" fmla="*/ 2687003 h 2923250"/>
                <a:gd name="connsiteX15" fmla="*/ 65261 w 594292"/>
                <a:gd name="connsiteY15" fmla="*/ 2234565 h 2923250"/>
                <a:gd name="connsiteX16" fmla="*/ 93836 w 594292"/>
                <a:gd name="connsiteY16" fmla="*/ 2121218 h 2923250"/>
                <a:gd name="connsiteX17" fmla="*/ 120506 w 594292"/>
                <a:gd name="connsiteY17" fmla="*/ 2047875 h 2923250"/>
                <a:gd name="connsiteX18" fmla="*/ 265286 w 594292"/>
                <a:gd name="connsiteY18" fmla="*/ 1884045 h 2923250"/>
                <a:gd name="connsiteX19" fmla="*/ 289099 w 594292"/>
                <a:gd name="connsiteY19" fmla="*/ 1823085 h 2923250"/>
                <a:gd name="connsiteX20" fmla="*/ 290051 w 594292"/>
                <a:gd name="connsiteY20" fmla="*/ 372428 h 2923250"/>
                <a:gd name="connsiteX21" fmla="*/ 290051 w 594292"/>
                <a:gd name="connsiteY21" fmla="*/ 34290 h 2923250"/>
                <a:gd name="connsiteX22" fmla="*/ 292909 w 594292"/>
                <a:gd name="connsiteY22" fmla="*/ 0 h 2923250"/>
                <a:gd name="connsiteX23" fmla="*/ 308149 w 594292"/>
                <a:gd name="connsiteY23" fmla="*/ 0 h 2923250"/>
                <a:gd name="connsiteX24" fmla="*/ 215756 w 594292"/>
                <a:gd name="connsiteY24" fmla="*/ 2315528 h 2923250"/>
                <a:gd name="connsiteX25" fmla="*/ 140509 w 594292"/>
                <a:gd name="connsiteY25" fmla="*/ 2424113 h 2923250"/>
                <a:gd name="connsiteX26" fmla="*/ 135747 w 594292"/>
                <a:gd name="connsiteY26" fmla="*/ 2666048 h 2923250"/>
                <a:gd name="connsiteX27" fmla="*/ 231949 w 594292"/>
                <a:gd name="connsiteY27" fmla="*/ 2754630 h 2923250"/>
                <a:gd name="connsiteX28" fmla="*/ 288147 w 594292"/>
                <a:gd name="connsiteY28" fmla="*/ 2706053 h 2923250"/>
                <a:gd name="connsiteX29" fmla="*/ 273859 w 594292"/>
                <a:gd name="connsiteY29" fmla="*/ 2437448 h 2923250"/>
                <a:gd name="connsiteX30" fmla="*/ 258619 w 594292"/>
                <a:gd name="connsiteY30" fmla="*/ 2395538 h 2923250"/>
                <a:gd name="connsiteX31" fmla="*/ 215756 w 594292"/>
                <a:gd name="connsiteY31" fmla="*/ 2315528 h 2923250"/>
                <a:gd name="connsiteX32" fmla="*/ 324342 w 594292"/>
                <a:gd name="connsiteY32" fmla="*/ 2751773 h 2923250"/>
                <a:gd name="connsiteX33" fmla="*/ 475789 w 594292"/>
                <a:gd name="connsiteY33" fmla="*/ 2661285 h 2923250"/>
                <a:gd name="connsiteX34" fmla="*/ 491029 w 594292"/>
                <a:gd name="connsiteY34" fmla="*/ 2518410 h 2923250"/>
                <a:gd name="connsiteX35" fmla="*/ 451976 w 594292"/>
                <a:gd name="connsiteY35" fmla="*/ 2383155 h 2923250"/>
                <a:gd name="connsiteX36" fmla="*/ 391969 w 594292"/>
                <a:gd name="connsiteY36" fmla="*/ 2314575 h 2923250"/>
                <a:gd name="connsiteX37" fmla="*/ 369109 w 594292"/>
                <a:gd name="connsiteY37" fmla="*/ 2367915 h 2923250"/>
                <a:gd name="connsiteX38" fmla="*/ 335772 w 594292"/>
                <a:gd name="connsiteY38" fmla="*/ 2441258 h 2923250"/>
                <a:gd name="connsiteX39" fmla="*/ 324342 w 594292"/>
                <a:gd name="connsiteY39" fmla="*/ 2638425 h 2923250"/>
                <a:gd name="connsiteX40" fmla="*/ 324342 w 594292"/>
                <a:gd name="connsiteY40" fmla="*/ 2751773 h 2923250"/>
                <a:gd name="connsiteX41" fmla="*/ 112886 w 594292"/>
                <a:gd name="connsiteY41" fmla="*/ 2720340 h 2923250"/>
                <a:gd name="connsiteX42" fmla="*/ 84311 w 594292"/>
                <a:gd name="connsiteY42" fmla="*/ 2516505 h 2923250"/>
                <a:gd name="connsiteX43" fmla="*/ 83359 w 594292"/>
                <a:gd name="connsiteY43" fmla="*/ 2301240 h 2923250"/>
                <a:gd name="connsiteX44" fmla="*/ 112886 w 594292"/>
                <a:gd name="connsiteY44" fmla="*/ 2720340 h 2923250"/>
                <a:gd name="connsiteX45" fmla="*/ 519604 w 594292"/>
                <a:gd name="connsiteY45" fmla="*/ 2296478 h 2923250"/>
                <a:gd name="connsiteX46" fmla="*/ 529129 w 594292"/>
                <a:gd name="connsiteY46" fmla="*/ 2511743 h 2923250"/>
                <a:gd name="connsiteX47" fmla="*/ 499601 w 594292"/>
                <a:gd name="connsiteY47" fmla="*/ 2709863 h 2923250"/>
                <a:gd name="connsiteX48" fmla="*/ 519604 w 594292"/>
                <a:gd name="connsiteY48" fmla="*/ 2296478 h 2923250"/>
                <a:gd name="connsiteX49" fmla="*/ 269097 w 594292"/>
                <a:gd name="connsiteY49" fmla="*/ 2815590 h 2923250"/>
                <a:gd name="connsiteX50" fmla="*/ 250999 w 594292"/>
                <a:gd name="connsiteY50" fmla="*/ 2873693 h 2923250"/>
                <a:gd name="connsiteX51" fmla="*/ 276717 w 594292"/>
                <a:gd name="connsiteY51" fmla="*/ 2875598 h 2923250"/>
                <a:gd name="connsiteX52" fmla="*/ 269097 w 594292"/>
                <a:gd name="connsiteY52" fmla="*/ 2815590 h 2923250"/>
                <a:gd name="connsiteX53" fmla="*/ 335772 w 594292"/>
                <a:gd name="connsiteY53" fmla="*/ 2817495 h 2923250"/>
                <a:gd name="connsiteX54" fmla="*/ 339581 w 594292"/>
                <a:gd name="connsiteY54" fmla="*/ 2890838 h 2923250"/>
                <a:gd name="connsiteX55" fmla="*/ 335772 w 594292"/>
                <a:gd name="connsiteY55" fmla="*/ 2817495 h 2923250"/>
                <a:gd name="connsiteX56" fmla="*/ 203374 w 594292"/>
                <a:gd name="connsiteY56" fmla="*/ 2810828 h 2923250"/>
                <a:gd name="connsiteX57" fmla="*/ 192897 w 594292"/>
                <a:gd name="connsiteY57" fmla="*/ 2881313 h 2923250"/>
                <a:gd name="connsiteX58" fmla="*/ 203374 w 594292"/>
                <a:gd name="connsiteY58" fmla="*/ 2810828 h 2923250"/>
                <a:gd name="connsiteX59" fmla="*/ 413876 w 594292"/>
                <a:gd name="connsiteY59" fmla="*/ 2880360 h 2923250"/>
                <a:gd name="connsiteX60" fmla="*/ 391969 w 594292"/>
                <a:gd name="connsiteY60" fmla="*/ 2807970 h 2923250"/>
                <a:gd name="connsiteX61" fmla="*/ 413876 w 594292"/>
                <a:gd name="connsiteY61" fmla="*/ 2880360 h 2923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94292" h="2923250">
                  <a:moveTo>
                    <a:pt x="308149" y="0"/>
                  </a:moveTo>
                  <a:cubicBezTo>
                    <a:pt x="308149" y="13335"/>
                    <a:pt x="308149" y="25718"/>
                    <a:pt x="308149" y="39053"/>
                  </a:cubicBezTo>
                  <a:cubicBezTo>
                    <a:pt x="308149" y="632460"/>
                    <a:pt x="308149" y="1225868"/>
                    <a:pt x="308149" y="1819275"/>
                  </a:cubicBezTo>
                  <a:cubicBezTo>
                    <a:pt x="308149" y="1847850"/>
                    <a:pt x="315769" y="1868805"/>
                    <a:pt x="334819" y="1888808"/>
                  </a:cubicBezTo>
                  <a:cubicBezTo>
                    <a:pt x="382444" y="1938338"/>
                    <a:pt x="427211" y="1990725"/>
                    <a:pt x="473884" y="2040255"/>
                  </a:cubicBezTo>
                  <a:cubicBezTo>
                    <a:pt x="497697" y="2065020"/>
                    <a:pt x="505317" y="2091690"/>
                    <a:pt x="505317" y="2125980"/>
                  </a:cubicBezTo>
                  <a:cubicBezTo>
                    <a:pt x="505317" y="2156460"/>
                    <a:pt x="510079" y="2189798"/>
                    <a:pt x="524367" y="2216468"/>
                  </a:cubicBezTo>
                  <a:cubicBezTo>
                    <a:pt x="612949" y="2384108"/>
                    <a:pt x="622474" y="2550795"/>
                    <a:pt x="523414" y="2718435"/>
                  </a:cubicBezTo>
                  <a:cubicBezTo>
                    <a:pt x="516747" y="2729865"/>
                    <a:pt x="522461" y="2747963"/>
                    <a:pt x="523414" y="2763203"/>
                  </a:cubicBezTo>
                  <a:cubicBezTo>
                    <a:pt x="523414" y="2767965"/>
                    <a:pt x="529129" y="2772728"/>
                    <a:pt x="531986" y="2777490"/>
                  </a:cubicBezTo>
                  <a:cubicBezTo>
                    <a:pt x="580564" y="2858453"/>
                    <a:pt x="571992" y="2880360"/>
                    <a:pt x="479599" y="2902268"/>
                  </a:cubicBezTo>
                  <a:cubicBezTo>
                    <a:pt x="364347" y="2929890"/>
                    <a:pt x="248141" y="2928938"/>
                    <a:pt x="131936" y="2907030"/>
                  </a:cubicBezTo>
                  <a:cubicBezTo>
                    <a:pt x="115744" y="2904173"/>
                    <a:pt x="99551" y="2898458"/>
                    <a:pt x="84311" y="2892743"/>
                  </a:cubicBezTo>
                  <a:cubicBezTo>
                    <a:pt x="23351" y="2868930"/>
                    <a:pt x="13826" y="2847975"/>
                    <a:pt x="51926" y="2796540"/>
                  </a:cubicBezTo>
                  <a:cubicBezTo>
                    <a:pt x="80501" y="2758440"/>
                    <a:pt x="80501" y="2729865"/>
                    <a:pt x="56689" y="2687003"/>
                  </a:cubicBezTo>
                  <a:cubicBezTo>
                    <a:pt x="-26179" y="2536508"/>
                    <a:pt x="-13796" y="2384108"/>
                    <a:pt x="65261" y="2234565"/>
                  </a:cubicBezTo>
                  <a:cubicBezTo>
                    <a:pt x="84311" y="2198370"/>
                    <a:pt x="93836" y="2162175"/>
                    <a:pt x="93836" y="2121218"/>
                  </a:cubicBezTo>
                  <a:cubicBezTo>
                    <a:pt x="93836" y="2096453"/>
                    <a:pt x="105266" y="2066925"/>
                    <a:pt x="120506" y="2047875"/>
                  </a:cubicBezTo>
                  <a:cubicBezTo>
                    <a:pt x="166226" y="1991678"/>
                    <a:pt x="218614" y="1940243"/>
                    <a:pt x="265286" y="1884045"/>
                  </a:cubicBezTo>
                  <a:cubicBezTo>
                    <a:pt x="278622" y="1867853"/>
                    <a:pt x="289099" y="1844040"/>
                    <a:pt x="289099" y="1823085"/>
                  </a:cubicBezTo>
                  <a:cubicBezTo>
                    <a:pt x="290051" y="1339215"/>
                    <a:pt x="290051" y="856298"/>
                    <a:pt x="290051" y="372428"/>
                  </a:cubicBezTo>
                  <a:cubicBezTo>
                    <a:pt x="290051" y="260033"/>
                    <a:pt x="290051" y="146685"/>
                    <a:pt x="290051" y="34290"/>
                  </a:cubicBezTo>
                  <a:cubicBezTo>
                    <a:pt x="290051" y="22860"/>
                    <a:pt x="291956" y="11430"/>
                    <a:pt x="292909" y="0"/>
                  </a:cubicBezTo>
                  <a:cubicBezTo>
                    <a:pt x="298624" y="0"/>
                    <a:pt x="303386" y="0"/>
                    <a:pt x="308149" y="0"/>
                  </a:cubicBezTo>
                  <a:close/>
                  <a:moveTo>
                    <a:pt x="215756" y="2315528"/>
                  </a:moveTo>
                  <a:cubicBezTo>
                    <a:pt x="190039" y="2350770"/>
                    <a:pt x="154797" y="2384108"/>
                    <a:pt x="140509" y="2424113"/>
                  </a:cubicBezTo>
                  <a:cubicBezTo>
                    <a:pt x="112886" y="2502218"/>
                    <a:pt x="114791" y="2584133"/>
                    <a:pt x="135747" y="2666048"/>
                  </a:cubicBezTo>
                  <a:cubicBezTo>
                    <a:pt x="154797" y="2739390"/>
                    <a:pt x="157654" y="2742248"/>
                    <a:pt x="231949" y="2754630"/>
                  </a:cubicBezTo>
                  <a:cubicBezTo>
                    <a:pt x="283384" y="2763203"/>
                    <a:pt x="290051" y="2757488"/>
                    <a:pt x="288147" y="2706053"/>
                  </a:cubicBezTo>
                  <a:cubicBezTo>
                    <a:pt x="284336" y="2616518"/>
                    <a:pt x="279574" y="2526983"/>
                    <a:pt x="273859" y="2437448"/>
                  </a:cubicBezTo>
                  <a:cubicBezTo>
                    <a:pt x="272906" y="2423160"/>
                    <a:pt x="265286" y="2408873"/>
                    <a:pt x="258619" y="2395538"/>
                  </a:cubicBezTo>
                  <a:cubicBezTo>
                    <a:pt x="245284" y="2368868"/>
                    <a:pt x="230997" y="2343150"/>
                    <a:pt x="215756" y="2315528"/>
                  </a:cubicBezTo>
                  <a:close/>
                  <a:moveTo>
                    <a:pt x="324342" y="2751773"/>
                  </a:moveTo>
                  <a:cubicBezTo>
                    <a:pt x="418639" y="2766060"/>
                    <a:pt x="456739" y="2745105"/>
                    <a:pt x="475789" y="2661285"/>
                  </a:cubicBezTo>
                  <a:cubicBezTo>
                    <a:pt x="486267" y="2614613"/>
                    <a:pt x="494839" y="2566035"/>
                    <a:pt x="491029" y="2518410"/>
                  </a:cubicBezTo>
                  <a:cubicBezTo>
                    <a:pt x="487219" y="2472690"/>
                    <a:pt x="471026" y="2426018"/>
                    <a:pt x="451976" y="2383155"/>
                  </a:cubicBezTo>
                  <a:cubicBezTo>
                    <a:pt x="439594" y="2356485"/>
                    <a:pt x="412924" y="2336483"/>
                    <a:pt x="391969" y="2314575"/>
                  </a:cubicBezTo>
                  <a:cubicBezTo>
                    <a:pt x="384349" y="2332673"/>
                    <a:pt x="376729" y="2349818"/>
                    <a:pt x="369109" y="2367915"/>
                  </a:cubicBezTo>
                  <a:cubicBezTo>
                    <a:pt x="357679" y="2392680"/>
                    <a:pt x="338629" y="2416493"/>
                    <a:pt x="335772" y="2441258"/>
                  </a:cubicBezTo>
                  <a:cubicBezTo>
                    <a:pt x="328151" y="2506980"/>
                    <a:pt x="327199" y="2572703"/>
                    <a:pt x="324342" y="2638425"/>
                  </a:cubicBezTo>
                  <a:cubicBezTo>
                    <a:pt x="322436" y="2676525"/>
                    <a:pt x="324342" y="2714625"/>
                    <a:pt x="324342" y="2751773"/>
                  </a:cubicBezTo>
                  <a:close/>
                  <a:moveTo>
                    <a:pt x="112886" y="2720340"/>
                  </a:moveTo>
                  <a:cubicBezTo>
                    <a:pt x="103361" y="2653665"/>
                    <a:pt x="89074" y="2585085"/>
                    <a:pt x="84311" y="2516505"/>
                  </a:cubicBezTo>
                  <a:cubicBezTo>
                    <a:pt x="79549" y="2446973"/>
                    <a:pt x="83359" y="2377440"/>
                    <a:pt x="83359" y="2301240"/>
                  </a:cubicBezTo>
                  <a:cubicBezTo>
                    <a:pt x="2396" y="2419350"/>
                    <a:pt x="22399" y="2644140"/>
                    <a:pt x="112886" y="2720340"/>
                  </a:cubicBezTo>
                  <a:close/>
                  <a:moveTo>
                    <a:pt x="519604" y="2296478"/>
                  </a:moveTo>
                  <a:cubicBezTo>
                    <a:pt x="523414" y="2369820"/>
                    <a:pt x="532939" y="2441258"/>
                    <a:pt x="529129" y="2511743"/>
                  </a:cubicBezTo>
                  <a:cubicBezTo>
                    <a:pt x="525319" y="2581275"/>
                    <a:pt x="509126" y="2649855"/>
                    <a:pt x="499601" y="2709863"/>
                  </a:cubicBezTo>
                  <a:cubicBezTo>
                    <a:pt x="587231" y="2614613"/>
                    <a:pt x="597709" y="2370773"/>
                    <a:pt x="519604" y="2296478"/>
                  </a:cubicBezTo>
                  <a:close/>
                  <a:moveTo>
                    <a:pt x="269097" y="2815590"/>
                  </a:moveTo>
                  <a:cubicBezTo>
                    <a:pt x="245284" y="2830830"/>
                    <a:pt x="238616" y="2849880"/>
                    <a:pt x="250999" y="2873693"/>
                  </a:cubicBezTo>
                  <a:cubicBezTo>
                    <a:pt x="258619" y="2896553"/>
                    <a:pt x="258619" y="2896553"/>
                    <a:pt x="276717" y="2875598"/>
                  </a:cubicBezTo>
                  <a:cubicBezTo>
                    <a:pt x="294814" y="2854643"/>
                    <a:pt x="291004" y="2833688"/>
                    <a:pt x="269097" y="2815590"/>
                  </a:cubicBezTo>
                  <a:close/>
                  <a:moveTo>
                    <a:pt x="335772" y="2817495"/>
                  </a:moveTo>
                  <a:cubicBezTo>
                    <a:pt x="311006" y="2844165"/>
                    <a:pt x="315769" y="2869883"/>
                    <a:pt x="339581" y="2890838"/>
                  </a:cubicBezTo>
                  <a:cubicBezTo>
                    <a:pt x="358631" y="2867025"/>
                    <a:pt x="362442" y="2838450"/>
                    <a:pt x="335772" y="2817495"/>
                  </a:cubicBezTo>
                  <a:close/>
                  <a:moveTo>
                    <a:pt x="203374" y="2810828"/>
                  </a:moveTo>
                  <a:cubicBezTo>
                    <a:pt x="184324" y="2830830"/>
                    <a:pt x="159559" y="2851785"/>
                    <a:pt x="192897" y="2881313"/>
                  </a:cubicBezTo>
                  <a:cubicBezTo>
                    <a:pt x="215756" y="2873693"/>
                    <a:pt x="227186" y="2844165"/>
                    <a:pt x="203374" y="2810828"/>
                  </a:cubicBezTo>
                  <a:close/>
                  <a:moveTo>
                    <a:pt x="413876" y="2880360"/>
                  </a:moveTo>
                  <a:cubicBezTo>
                    <a:pt x="430069" y="2848928"/>
                    <a:pt x="422449" y="2827020"/>
                    <a:pt x="391969" y="2807970"/>
                  </a:cubicBezTo>
                  <a:cubicBezTo>
                    <a:pt x="373872" y="2841308"/>
                    <a:pt x="379586" y="2863215"/>
                    <a:pt x="413876" y="2880360"/>
                  </a:cubicBezTo>
                  <a:close/>
                </a:path>
              </a:pathLst>
            </a:custGeom>
            <a:solidFill>
              <a:schemeClr val="accent4">
                <a:alpha val="70000"/>
              </a:schemeClr>
            </a:solidFill>
            <a:ln w="9525" cap="flat">
              <a:noFill/>
              <a:prstDash val="solid"/>
              <a:miter/>
            </a:ln>
          </p:spPr>
          <p:txBody>
            <a:bodyPr rtlCol="0" anchor="ctr"/>
            <a:lstStyle/>
            <a:p>
              <a:pPr algn="ctr"/>
              <a:endParaRPr lang="en-US"/>
            </a:p>
          </p:txBody>
        </p:sp>
        <p:sp>
          <p:nvSpPr>
            <p:cNvPr id="14" name="Freeform: Shape 13"/>
            <p:cNvSpPr/>
            <p:nvPr/>
          </p:nvSpPr>
          <p:spPr>
            <a:xfrm>
              <a:off x="11619081" y="-162144"/>
              <a:ext cx="198261" cy="970821"/>
            </a:xfrm>
            <a:custGeom>
              <a:avLst/>
              <a:gdLst>
                <a:gd name="connsiteX0" fmla="*/ 225380 w 424101"/>
                <a:gd name="connsiteY0" fmla="*/ 0 h 2076688"/>
                <a:gd name="connsiteX1" fmla="*/ 220617 w 424101"/>
                <a:gd name="connsiteY1" fmla="*/ 416243 h 2076688"/>
                <a:gd name="connsiteX2" fmla="*/ 222522 w 424101"/>
                <a:gd name="connsiteY2" fmla="*/ 1282065 h 2076688"/>
                <a:gd name="connsiteX3" fmla="*/ 246335 w 424101"/>
                <a:gd name="connsiteY3" fmla="*/ 1347788 h 2076688"/>
                <a:gd name="connsiteX4" fmla="*/ 309200 w 424101"/>
                <a:gd name="connsiteY4" fmla="*/ 1418273 h 2076688"/>
                <a:gd name="connsiteX5" fmla="*/ 360635 w 424101"/>
                <a:gd name="connsiteY5" fmla="*/ 1532573 h 2076688"/>
                <a:gd name="connsiteX6" fmla="*/ 382542 w 424101"/>
                <a:gd name="connsiteY6" fmla="*/ 1592580 h 2076688"/>
                <a:gd name="connsiteX7" fmla="*/ 380637 w 424101"/>
                <a:gd name="connsiteY7" fmla="*/ 1915478 h 2076688"/>
                <a:gd name="connsiteX8" fmla="*/ 384447 w 424101"/>
                <a:gd name="connsiteY8" fmla="*/ 1982153 h 2076688"/>
                <a:gd name="connsiteX9" fmla="*/ 357777 w 424101"/>
                <a:gd name="connsiteY9" fmla="*/ 2055495 h 2076688"/>
                <a:gd name="connsiteX10" fmla="*/ 61550 w 424101"/>
                <a:gd name="connsiteY10" fmla="*/ 2053590 h 2076688"/>
                <a:gd name="connsiteX11" fmla="*/ 37737 w 424101"/>
                <a:gd name="connsiteY11" fmla="*/ 1985010 h 2076688"/>
                <a:gd name="connsiteX12" fmla="*/ 39642 w 424101"/>
                <a:gd name="connsiteY12" fmla="*/ 1907858 h 2076688"/>
                <a:gd name="connsiteX13" fmla="*/ 48215 w 424101"/>
                <a:gd name="connsiteY13" fmla="*/ 1581150 h 2076688"/>
                <a:gd name="connsiteX14" fmla="*/ 64407 w 424101"/>
                <a:gd name="connsiteY14" fmla="*/ 1536383 h 2076688"/>
                <a:gd name="connsiteX15" fmla="*/ 113937 w 424101"/>
                <a:gd name="connsiteY15" fmla="*/ 1422083 h 2076688"/>
                <a:gd name="connsiteX16" fmla="*/ 207282 w 424101"/>
                <a:gd name="connsiteY16" fmla="*/ 1180148 h 2076688"/>
                <a:gd name="connsiteX17" fmla="*/ 207282 w 424101"/>
                <a:gd name="connsiteY17" fmla="*/ 28575 h 2076688"/>
                <a:gd name="connsiteX18" fmla="*/ 208235 w 424101"/>
                <a:gd name="connsiteY18" fmla="*/ 0 h 2076688"/>
                <a:gd name="connsiteX19" fmla="*/ 225380 w 424101"/>
                <a:gd name="connsiteY19" fmla="*/ 0 h 2076688"/>
                <a:gd name="connsiteX20" fmla="*/ 279672 w 424101"/>
                <a:gd name="connsiteY20" fmla="*/ 1647825 h 2076688"/>
                <a:gd name="connsiteX21" fmla="*/ 230142 w 424101"/>
                <a:gd name="connsiteY21" fmla="*/ 1952625 h 2076688"/>
                <a:gd name="connsiteX22" fmla="*/ 328250 w 424101"/>
                <a:gd name="connsiteY22" fmla="*/ 1921193 h 2076688"/>
                <a:gd name="connsiteX23" fmla="*/ 279672 w 424101"/>
                <a:gd name="connsiteY23" fmla="*/ 1647825 h 2076688"/>
                <a:gd name="connsiteX24" fmla="*/ 152990 w 424101"/>
                <a:gd name="connsiteY24" fmla="*/ 1647825 h 2076688"/>
                <a:gd name="connsiteX25" fmla="*/ 103460 w 424101"/>
                <a:gd name="connsiteY25" fmla="*/ 1719263 h 2076688"/>
                <a:gd name="connsiteX26" fmla="*/ 102507 w 424101"/>
                <a:gd name="connsiteY26" fmla="*/ 1907858 h 2076688"/>
                <a:gd name="connsiteX27" fmla="*/ 192042 w 424101"/>
                <a:gd name="connsiteY27" fmla="*/ 1953578 h 2076688"/>
                <a:gd name="connsiteX28" fmla="*/ 205377 w 424101"/>
                <a:gd name="connsiteY28" fmla="*/ 1932623 h 2076688"/>
                <a:gd name="connsiteX29" fmla="*/ 152990 w 424101"/>
                <a:gd name="connsiteY29" fmla="*/ 1647825 h 2076688"/>
                <a:gd name="connsiteX30" fmla="*/ 57740 w 424101"/>
                <a:gd name="connsiteY30" fmla="*/ 1646873 h 2076688"/>
                <a:gd name="connsiteX31" fmla="*/ 73932 w 424101"/>
                <a:gd name="connsiteY31" fmla="*/ 1920240 h 2076688"/>
                <a:gd name="connsiteX32" fmla="*/ 57740 w 424101"/>
                <a:gd name="connsiteY32" fmla="*/ 1646873 h 2076688"/>
                <a:gd name="connsiteX33" fmla="*/ 354920 w 424101"/>
                <a:gd name="connsiteY33" fmla="*/ 1921193 h 2076688"/>
                <a:gd name="connsiteX34" fmla="*/ 370160 w 424101"/>
                <a:gd name="connsiteY34" fmla="*/ 1636395 h 2076688"/>
                <a:gd name="connsiteX35" fmla="*/ 354920 w 424101"/>
                <a:gd name="connsiteY35" fmla="*/ 1921193 h 207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4101" h="2076688">
                  <a:moveTo>
                    <a:pt x="225380" y="0"/>
                  </a:moveTo>
                  <a:cubicBezTo>
                    <a:pt x="223475" y="139065"/>
                    <a:pt x="220617" y="277178"/>
                    <a:pt x="220617" y="416243"/>
                  </a:cubicBezTo>
                  <a:cubicBezTo>
                    <a:pt x="219665" y="704850"/>
                    <a:pt x="220617" y="993458"/>
                    <a:pt x="222522" y="1282065"/>
                  </a:cubicBezTo>
                  <a:cubicBezTo>
                    <a:pt x="222522" y="1303973"/>
                    <a:pt x="233952" y="1328738"/>
                    <a:pt x="246335" y="1347788"/>
                  </a:cubicBezTo>
                  <a:cubicBezTo>
                    <a:pt x="264432" y="1373505"/>
                    <a:pt x="287292" y="1395413"/>
                    <a:pt x="309200" y="1418273"/>
                  </a:cubicBezTo>
                  <a:cubicBezTo>
                    <a:pt x="340632" y="1450658"/>
                    <a:pt x="366350" y="1482090"/>
                    <a:pt x="360635" y="1532573"/>
                  </a:cubicBezTo>
                  <a:cubicBezTo>
                    <a:pt x="358730" y="1551623"/>
                    <a:pt x="373017" y="1573530"/>
                    <a:pt x="382542" y="1592580"/>
                  </a:cubicBezTo>
                  <a:cubicBezTo>
                    <a:pt x="435882" y="1701165"/>
                    <a:pt x="440645" y="1808798"/>
                    <a:pt x="380637" y="1915478"/>
                  </a:cubicBezTo>
                  <a:cubicBezTo>
                    <a:pt x="365397" y="1942148"/>
                    <a:pt x="370160" y="1959293"/>
                    <a:pt x="384447" y="1982153"/>
                  </a:cubicBezTo>
                  <a:cubicBezTo>
                    <a:pt x="412070" y="2025015"/>
                    <a:pt x="407307" y="2042160"/>
                    <a:pt x="357777" y="2055495"/>
                  </a:cubicBezTo>
                  <a:cubicBezTo>
                    <a:pt x="259670" y="2083118"/>
                    <a:pt x="159657" y="2085023"/>
                    <a:pt x="61550" y="2053590"/>
                  </a:cubicBezTo>
                  <a:cubicBezTo>
                    <a:pt x="15830" y="2039303"/>
                    <a:pt x="11067" y="2023110"/>
                    <a:pt x="37737" y="1985010"/>
                  </a:cubicBezTo>
                  <a:cubicBezTo>
                    <a:pt x="56787" y="1957388"/>
                    <a:pt x="55835" y="1937385"/>
                    <a:pt x="39642" y="1907858"/>
                  </a:cubicBezTo>
                  <a:cubicBezTo>
                    <a:pt x="-20365" y="1798320"/>
                    <a:pt x="-7983" y="1688783"/>
                    <a:pt x="48215" y="1581150"/>
                  </a:cubicBezTo>
                  <a:cubicBezTo>
                    <a:pt x="55835" y="1566863"/>
                    <a:pt x="66312" y="1549718"/>
                    <a:pt x="64407" y="1536383"/>
                  </a:cubicBezTo>
                  <a:cubicBezTo>
                    <a:pt x="57740" y="1486853"/>
                    <a:pt x="77742" y="1449705"/>
                    <a:pt x="113937" y="1422083"/>
                  </a:cubicBezTo>
                  <a:cubicBezTo>
                    <a:pt x="193947" y="1359218"/>
                    <a:pt x="209187" y="1278255"/>
                    <a:pt x="207282" y="1180148"/>
                  </a:cubicBezTo>
                  <a:cubicBezTo>
                    <a:pt x="204425" y="795338"/>
                    <a:pt x="207282" y="412433"/>
                    <a:pt x="207282" y="28575"/>
                  </a:cubicBezTo>
                  <a:cubicBezTo>
                    <a:pt x="207282" y="19050"/>
                    <a:pt x="208235" y="9525"/>
                    <a:pt x="208235" y="0"/>
                  </a:cubicBezTo>
                  <a:cubicBezTo>
                    <a:pt x="213950" y="0"/>
                    <a:pt x="219665" y="0"/>
                    <a:pt x="225380" y="0"/>
                  </a:cubicBezTo>
                  <a:close/>
                  <a:moveTo>
                    <a:pt x="279672" y="1647825"/>
                  </a:moveTo>
                  <a:cubicBezTo>
                    <a:pt x="217760" y="1743075"/>
                    <a:pt x="235857" y="1848803"/>
                    <a:pt x="230142" y="1952625"/>
                  </a:cubicBezTo>
                  <a:cubicBezTo>
                    <a:pt x="304437" y="1954530"/>
                    <a:pt x="314915" y="1950720"/>
                    <a:pt x="328250" y="1921193"/>
                  </a:cubicBezTo>
                  <a:cubicBezTo>
                    <a:pt x="370160" y="1824038"/>
                    <a:pt x="353015" y="1723073"/>
                    <a:pt x="279672" y="1647825"/>
                  </a:cubicBezTo>
                  <a:close/>
                  <a:moveTo>
                    <a:pt x="152990" y="1647825"/>
                  </a:moveTo>
                  <a:cubicBezTo>
                    <a:pt x="135845" y="1671638"/>
                    <a:pt x="112985" y="1692593"/>
                    <a:pt x="103460" y="1719263"/>
                  </a:cubicBezTo>
                  <a:cubicBezTo>
                    <a:pt x="80600" y="1781175"/>
                    <a:pt x="82505" y="1844993"/>
                    <a:pt x="102507" y="1907858"/>
                  </a:cubicBezTo>
                  <a:cubicBezTo>
                    <a:pt x="114890" y="1945005"/>
                    <a:pt x="155847" y="1967865"/>
                    <a:pt x="192042" y="1953578"/>
                  </a:cubicBezTo>
                  <a:cubicBezTo>
                    <a:pt x="198710" y="1950720"/>
                    <a:pt x="206330" y="1939290"/>
                    <a:pt x="205377" y="1932623"/>
                  </a:cubicBezTo>
                  <a:cubicBezTo>
                    <a:pt x="195852" y="1837373"/>
                    <a:pt x="220617" y="1735455"/>
                    <a:pt x="152990" y="1647825"/>
                  </a:cubicBezTo>
                  <a:close/>
                  <a:moveTo>
                    <a:pt x="57740" y="1646873"/>
                  </a:moveTo>
                  <a:cubicBezTo>
                    <a:pt x="4400" y="1713548"/>
                    <a:pt x="20592" y="1884045"/>
                    <a:pt x="73932" y="1920240"/>
                  </a:cubicBezTo>
                  <a:cubicBezTo>
                    <a:pt x="68217" y="1834515"/>
                    <a:pt x="62502" y="1740218"/>
                    <a:pt x="57740" y="1646873"/>
                  </a:cubicBezTo>
                  <a:close/>
                  <a:moveTo>
                    <a:pt x="354920" y="1921193"/>
                  </a:moveTo>
                  <a:cubicBezTo>
                    <a:pt x="417785" y="1832610"/>
                    <a:pt x="424452" y="1695450"/>
                    <a:pt x="370160" y="1636395"/>
                  </a:cubicBezTo>
                  <a:cubicBezTo>
                    <a:pt x="378732" y="1732598"/>
                    <a:pt x="391115" y="1828800"/>
                    <a:pt x="354920" y="1921193"/>
                  </a:cubicBezTo>
                  <a:close/>
                </a:path>
              </a:pathLst>
            </a:custGeom>
            <a:solidFill>
              <a:schemeClr val="accent4">
                <a:alpha val="70000"/>
              </a:schemeClr>
            </a:solidFill>
            <a:ln w="9525" cap="flat">
              <a:noFill/>
              <a:prstDash val="solid"/>
              <a:miter/>
            </a:ln>
          </p:spPr>
          <p:txBody>
            <a:bodyPr rtlCol="0" anchor="ctr"/>
            <a:lstStyle/>
            <a:p>
              <a:pPr algn="ctr"/>
              <a:endParaRPr lang="en-US"/>
            </a:p>
          </p:txBody>
        </p:sp>
      </p:grpSp>
      <p:sp>
        <p:nvSpPr>
          <p:cNvPr id="15" name="Rectangle 14"/>
          <p:cNvSpPr/>
          <p:nvPr userDrawn="1"/>
        </p:nvSpPr>
        <p:spPr>
          <a:xfrm>
            <a:off x="0" y="1960266"/>
            <a:ext cx="12192000" cy="1950620"/>
          </a:xfrm>
          <a:prstGeom prst="rect">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latin typeface="+mn-lt"/>
            </a:endParaRPr>
          </a:p>
        </p:txBody>
      </p:sp>
      <p:sp>
        <p:nvSpPr>
          <p:cNvPr id="16" name="그림 개체 틀 2"/>
          <p:cNvSpPr>
            <a:spLocks noGrp="1"/>
          </p:cNvSpPr>
          <p:nvPr>
            <p:ph type="pic" sz="quarter" idx="14" hasCustomPrompt="1"/>
          </p:nvPr>
        </p:nvSpPr>
        <p:spPr>
          <a:xfrm>
            <a:off x="2952364" y="1816249"/>
            <a:ext cx="2167491" cy="2207144"/>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17" name="그림 개체 틀 2"/>
          <p:cNvSpPr>
            <a:spLocks noGrp="1"/>
          </p:cNvSpPr>
          <p:nvPr>
            <p:ph type="pic" sz="quarter" idx="41" hasCustomPrompt="1"/>
          </p:nvPr>
        </p:nvSpPr>
        <p:spPr>
          <a:xfrm>
            <a:off x="6024704" y="1816249"/>
            <a:ext cx="2167491" cy="2207144"/>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18" name="그림 개체 틀 2"/>
          <p:cNvSpPr>
            <a:spLocks noGrp="1"/>
          </p:cNvSpPr>
          <p:nvPr>
            <p:ph type="pic" sz="quarter" idx="45" hasCustomPrompt="1"/>
          </p:nvPr>
        </p:nvSpPr>
        <p:spPr>
          <a:xfrm>
            <a:off x="9127527" y="1816249"/>
            <a:ext cx="2167491" cy="2207144"/>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Image slide layout">
    <p:spTree>
      <p:nvGrpSpPr>
        <p:cNvPr id="1" name=""/>
        <p:cNvGrpSpPr/>
        <p:nvPr/>
      </p:nvGrpSpPr>
      <p:grpSpPr>
        <a:xfrm>
          <a:off x="0" y="0"/>
          <a:ext cx="0" cy="0"/>
          <a:chOff x="0" y="0"/>
          <a:chExt cx="0" cy="0"/>
        </a:xfrm>
      </p:grpSpPr>
      <p:sp>
        <p:nvSpPr>
          <p:cNvPr id="3" name="그림 개체 틀 8"/>
          <p:cNvSpPr>
            <a:spLocks noGrp="1"/>
          </p:cNvSpPr>
          <p:nvPr>
            <p:ph type="pic" sz="quarter" idx="10" hasCustomPrompt="1"/>
          </p:nvPr>
        </p:nvSpPr>
        <p:spPr>
          <a:xfrm>
            <a:off x="647273" y="516579"/>
            <a:ext cx="6750120" cy="4002781"/>
          </a:xfrm>
          <a:prstGeom prst="rect">
            <a:avLst/>
          </a:pr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defRPr sz="1800"/>
            </a:lvl1pPr>
          </a:lstStyle>
          <a:p>
            <a:r>
              <a:rPr lang="en-US" altLang="ko-KR"/>
              <a:t>Your Picture Here And Send To Back</a:t>
            </a:r>
            <a:endParaRPr lang="ko-KR"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1.xml"/><Relationship Id="rId8" Type="http://schemas.openxmlformats.org/officeDocument/2006/relationships/slideLayout" Target="../slideLayouts/slideLayout10.xml"/><Relationship Id="rId7" Type="http://schemas.openxmlformats.org/officeDocument/2006/relationships/slideLayout" Target="../slideLayouts/slideLayout9.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 Id="rId3" Type="http://schemas.openxmlformats.org/officeDocument/2006/relationships/slideLayout" Target="../slideLayouts/slideLayout5.xml"/><Relationship Id="rId21" Type="http://schemas.openxmlformats.org/officeDocument/2006/relationships/theme" Target="../theme/theme2.xml"/><Relationship Id="rId20" Type="http://schemas.openxmlformats.org/officeDocument/2006/relationships/slideLayout" Target="../slideLayouts/slideLayout22.xml"/><Relationship Id="rId2" Type="http://schemas.openxmlformats.org/officeDocument/2006/relationships/slideLayout" Target="../slideLayouts/slideLayout4.xml"/><Relationship Id="rId19" Type="http://schemas.openxmlformats.org/officeDocument/2006/relationships/slideLayout" Target="../slideLayouts/slideLayout21.xml"/><Relationship Id="rId18" Type="http://schemas.openxmlformats.org/officeDocument/2006/relationships/slideLayout" Target="../slideLayouts/slideLayout20.xml"/><Relationship Id="rId17" Type="http://schemas.openxmlformats.org/officeDocument/2006/relationships/slideLayout" Target="../slideLayouts/slideLayout19.xml"/><Relationship Id="rId16" Type="http://schemas.openxmlformats.org/officeDocument/2006/relationships/slideLayout" Target="../slideLayouts/slideLayout18.xml"/><Relationship Id="rId15" Type="http://schemas.openxmlformats.org/officeDocument/2006/relationships/slideLayout" Target="../slideLayouts/slideLayout17.xml"/><Relationship Id="rId14" Type="http://schemas.openxmlformats.org/officeDocument/2006/relationships/slideLayout" Target="../slideLayouts/slideLayout16.xml"/><Relationship Id="rId13" Type="http://schemas.openxmlformats.org/officeDocument/2006/relationships/slideLayout" Target="../slideLayouts/slideLayout15.xml"/><Relationship Id="rId12" Type="http://schemas.openxmlformats.org/officeDocument/2006/relationships/slideLayout" Target="../slideLayouts/slideLayout14.xml"/><Relationship Id="rId11" Type="http://schemas.openxmlformats.org/officeDocument/2006/relationships/slideLayout" Target="../slideLayouts/slideLayout13.xml"/><Relationship Id="rId10" Type="http://schemas.openxmlformats.org/officeDocument/2006/relationships/slideLayout" Target="../slideLayouts/slideLayout1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665" r:id="rId14"/>
    <p:sldLayoutId id="2147483666" r:id="rId15"/>
    <p:sldLayoutId id="2147483667" r:id="rId16"/>
    <p:sldLayoutId id="2147483668" r:id="rId17"/>
    <p:sldLayoutId id="2147483669" r:id="rId18"/>
    <p:sldLayoutId id="2147483670" r:id="rId19"/>
    <p:sldLayoutId id="2147483671"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hdphoto" Target="../media/image14.wdp"/><Relationship Id="rId1"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23.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image" Target="../media/image24.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25.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26.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27.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0.xml"/><Relationship Id="rId1" Type="http://schemas.openxmlformats.org/officeDocument/2006/relationships/image" Target="../media/image29.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image" Target="../media/image30.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image" Target="../media/image16.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17.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image" Target="../media/image18.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19.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0045398" y="187384"/>
            <a:ext cx="1682803" cy="413563"/>
            <a:chOff x="3275856" y="1242391"/>
            <a:chExt cx="1656184" cy="407020"/>
          </a:xfrm>
        </p:grpSpPr>
        <p:sp>
          <p:nvSpPr>
            <p:cNvPr id="6" name="Rounded Rectangle 7"/>
            <p:cNvSpPr/>
            <p:nvPr/>
          </p:nvSpPr>
          <p:spPr>
            <a:xfrm>
              <a:off x="3275856" y="1242391"/>
              <a:ext cx="1656184" cy="407020"/>
            </a:xfrm>
            <a:prstGeom prst="roundRect">
              <a:avLst>
                <a:gd name="adj" fmla="val 50000"/>
              </a:avLst>
            </a:prstGeom>
            <a:solidFill>
              <a:schemeClr val="bg1">
                <a:alpha val="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pic>
          <p:nvPicPr>
            <p:cNvPr id="7" name="Picture 2" descr="E:\002-KIMS BUSINESS\007-01-ALLPPT.com\011-ALLPPT-LOGO\allppt-logo-e.png"/>
            <p:cNvPicPr>
              <a:picLocks noChangeAspect="1" noChangeArrowheads="1"/>
            </p:cNvPicPr>
            <p:nvPr/>
          </p:nvPicPr>
          <p:blipFill>
            <a:blip r:embed="rId1" cstate="print">
              <a:extLst>
                <a:ext uri="{BEBA8EAE-BF5A-486C-A8C5-ECC9F3942E4B}">
                  <a14:imgProps xmlns:a14="http://schemas.microsoft.com/office/drawing/2010/main">
                    <a14:imgLayer r:embed="rId2">
                      <a14:imgEffect>
                        <a14:brightnessContrast bright="-100000" contrast="40000"/>
                      </a14:imgEffect>
                      <a14:imgEffect>
                        <a14:colorTemperature colorTemp="4046"/>
                      </a14:imgEffect>
                      <a14:imgEffect>
                        <a14:saturation sat="175000"/>
                      </a14:imgEffect>
                    </a14:imgLayer>
                  </a14:imgProps>
                </a:ext>
                <a:ext uri="{28A0092B-C50C-407E-A947-70E740481C1C}">
                  <a14:useLocalDpi xmlns:a14="http://schemas.microsoft.com/office/drawing/2010/main" val="0"/>
                </a:ext>
              </a:extLst>
            </a:blip>
            <a:srcRect/>
            <a:stretch>
              <a:fillRect/>
            </a:stretch>
          </p:blipFill>
          <p:spPr bwMode="auto">
            <a:xfrm>
              <a:off x="3516120" y="1319622"/>
              <a:ext cx="1187245" cy="247343"/>
            </a:xfrm>
            <a:prstGeom prst="rect">
              <a:avLst/>
            </a:prstGeom>
            <a:noFill/>
            <a:extLst>
              <a:ext uri="{909E8E84-426E-40DD-AFC4-6F175D3DCCD1}">
                <a14:hiddenFill xmlns:a14="http://schemas.microsoft.com/office/drawing/2010/main">
                  <a:solidFill>
                    <a:srgbClr val="FFFFFF"/>
                  </a:solidFill>
                </a14:hiddenFill>
              </a:ext>
            </a:extLst>
          </p:spPr>
        </p:pic>
      </p:grpSp>
      <p:sp>
        <p:nvSpPr>
          <p:cNvPr id="18" name="TextBox 17"/>
          <p:cNvSpPr txBox="1"/>
          <p:nvPr/>
        </p:nvSpPr>
        <p:spPr>
          <a:xfrm>
            <a:off x="625475" y="2086610"/>
            <a:ext cx="6937375" cy="1691640"/>
          </a:xfrm>
          <a:prstGeom prst="rect">
            <a:avLst/>
          </a:prstGeom>
          <a:noFill/>
        </p:spPr>
        <p:txBody>
          <a:bodyPr wrap="square" rtlCol="0" anchor="ctr">
            <a:spAutoFit/>
          </a:bodyPr>
          <a:lstStyle/>
          <a:p>
            <a:r>
              <a:rPr lang="id-ID" sz="6000" dirty="0">
                <a:solidFill>
                  <a:schemeClr val="bg1"/>
                </a:solidFill>
                <a:cs typeface="Arial" panose="020B0604020202020204" pitchFamily="34" charset="0"/>
              </a:rPr>
              <a:t>Ramadhan</a:t>
            </a:r>
            <a:endParaRPr lang="id-ID" sz="6000" dirty="0">
              <a:solidFill>
                <a:schemeClr val="bg1"/>
              </a:solidFill>
              <a:cs typeface="Arial" panose="020B0604020202020204" pitchFamily="34" charset="0"/>
            </a:endParaRPr>
          </a:p>
          <a:p>
            <a:r>
              <a:rPr lang="id-ID" sz="4400" dirty="0">
                <a:solidFill>
                  <a:schemeClr val="bg1"/>
                </a:solidFill>
                <a:cs typeface="Arial" panose="020B0604020202020204" pitchFamily="34" charset="0"/>
              </a:rPr>
              <a:t>(Konsep-Fiqh-Praktik)</a:t>
            </a:r>
            <a:endParaRPr lang="id-ID" sz="4400" dirty="0">
              <a:solidFill>
                <a:schemeClr val="bg1"/>
              </a:solidFill>
              <a:cs typeface="Arial" panose="020B0604020202020204" pitchFamily="34" charset="0"/>
            </a:endParaRPr>
          </a:p>
        </p:txBody>
      </p:sp>
      <p:sp>
        <p:nvSpPr>
          <p:cNvPr id="19" name="TextBox 18"/>
          <p:cNvSpPr txBox="1"/>
          <p:nvPr/>
        </p:nvSpPr>
        <p:spPr>
          <a:xfrm>
            <a:off x="625084" y="5233484"/>
            <a:ext cx="6153785" cy="398780"/>
          </a:xfrm>
          <a:prstGeom prst="rect">
            <a:avLst/>
          </a:prstGeom>
          <a:noFill/>
        </p:spPr>
        <p:txBody>
          <a:bodyPr wrap="square" rtlCol="0" anchor="ctr">
            <a:spAutoFit/>
          </a:bodyPr>
          <a:lstStyle/>
          <a:p>
            <a:r>
              <a:rPr lang="id-ID" sz="2000" dirty="0">
                <a:solidFill>
                  <a:schemeClr val="bg1"/>
                </a:solidFill>
                <a:cs typeface="Arial" panose="020B0604020202020204" pitchFamily="34" charset="0"/>
              </a:rPr>
              <a:t>Khairuna Arfalah, M.Pd.,M.Sy</a:t>
            </a:r>
            <a:endParaRPr lang="id-ID" sz="2000" dirty="0">
              <a:solidFill>
                <a:schemeClr val="bg1"/>
              </a:solidFill>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ext Box 2"/>
          <p:cNvSpPr txBox="1"/>
          <p:nvPr/>
        </p:nvSpPr>
        <p:spPr>
          <a:xfrm>
            <a:off x="5087620" y="257175"/>
            <a:ext cx="6963410" cy="6739255"/>
          </a:xfrm>
          <a:prstGeom prst="rect">
            <a:avLst/>
          </a:prstGeom>
          <a:noFill/>
        </p:spPr>
        <p:txBody>
          <a:bodyPr wrap="square" rtlCol="0">
            <a:spAutoFit/>
          </a:bodyPr>
          <a:p>
            <a:r>
              <a:rPr lang="en-US" sz="2400">
                <a:solidFill>
                  <a:schemeClr val="bg1"/>
                </a:solidFill>
              </a:rPr>
              <a:t>“Taqwa yaitu menjaga jiwa dari perbuatan yang membuatnya berdosa, dan itu dengan meninggalkan apa yang dilarang, dan menjadi sempurna dengan meninggalkan sebagian yang dihalalkan” </a:t>
            </a:r>
            <a:r>
              <a:rPr lang="id-ID" altLang="en-US" sz="2400">
                <a:solidFill>
                  <a:schemeClr val="bg1"/>
                </a:solidFill>
              </a:rPr>
              <a:t> </a:t>
            </a:r>
            <a:endParaRPr lang="id-ID" altLang="en-US" sz="2400">
              <a:solidFill>
                <a:schemeClr val="bg1"/>
              </a:solidFill>
            </a:endParaRPr>
          </a:p>
          <a:p>
            <a:r>
              <a:rPr lang="id-ID" altLang="en-US" sz="2400">
                <a:solidFill>
                  <a:schemeClr val="bg1"/>
                </a:solidFill>
              </a:rPr>
              <a:t>(Imam Ar-Raghib Al-Asfahani)</a:t>
            </a:r>
            <a:endParaRPr lang="en-US" sz="2400">
              <a:solidFill>
                <a:schemeClr val="bg1"/>
              </a:solidFill>
            </a:endParaRPr>
          </a:p>
          <a:p>
            <a:endParaRPr lang="en-US" sz="2400">
              <a:solidFill>
                <a:schemeClr val="bg1"/>
              </a:solidFill>
            </a:endParaRPr>
          </a:p>
          <a:p>
            <a:r>
              <a:rPr lang="en-US" sz="2400">
                <a:solidFill>
                  <a:schemeClr val="bg1"/>
                </a:solidFill>
              </a:rPr>
              <a:t>Imam An-Nawawi mendenifisikan taqwa dengan “Menta’ati perintah dan laranganNya”. Maksudnya menjaga diri dari kemurkaan dan adzab Allah Subhanahu wa Ta’ala </a:t>
            </a:r>
            <a:endParaRPr lang="en-US" sz="2400">
              <a:solidFill>
                <a:schemeClr val="bg1"/>
              </a:solidFill>
            </a:endParaRPr>
          </a:p>
          <a:p>
            <a:endParaRPr lang="en-US" sz="2400">
              <a:solidFill>
                <a:schemeClr val="bg1"/>
              </a:solidFill>
            </a:endParaRPr>
          </a:p>
          <a:p>
            <a:r>
              <a:rPr lang="en-US" sz="2400">
                <a:solidFill>
                  <a:schemeClr val="bg1"/>
                </a:solidFill>
              </a:rPr>
              <a:t>Imam Al-Jurjani “ Taqwa yaitu menjaga diri dari siksa Allah dengan menta’atiNya. Yakni menjaga diri dari pekerjaan yang mengakibatkan siksa, baik dengan melakukan perbuatan atau meninggalkannya”</a:t>
            </a:r>
            <a:endParaRPr lang="en-US" sz="2400">
              <a:solidFill>
                <a:schemeClr val="bg1"/>
              </a:solidFill>
            </a:endParaRPr>
          </a:p>
          <a:p>
            <a:endParaRPr lang="en-US" sz="240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ext Box 2"/>
          <p:cNvSpPr txBox="1"/>
          <p:nvPr/>
        </p:nvSpPr>
        <p:spPr>
          <a:xfrm>
            <a:off x="5598795" y="240665"/>
            <a:ext cx="5723890" cy="583565"/>
          </a:xfrm>
          <a:prstGeom prst="rect">
            <a:avLst/>
          </a:prstGeom>
          <a:noFill/>
        </p:spPr>
        <p:txBody>
          <a:bodyPr wrap="square" rtlCol="0">
            <a:spAutoFit/>
          </a:bodyPr>
          <a:p>
            <a:r>
              <a:rPr lang="id-ID" altLang="en-US" sz="3200" b="1">
                <a:solidFill>
                  <a:schemeClr val="bg1"/>
                </a:solidFill>
              </a:rPr>
              <a:t>2.  BULAN MUJAHADAH</a:t>
            </a:r>
            <a:endParaRPr lang="id-ID" altLang="en-US" sz="3200" b="1">
              <a:solidFill>
                <a:schemeClr val="bg1"/>
              </a:solidFill>
            </a:endParaRPr>
          </a:p>
        </p:txBody>
      </p:sp>
      <p:pic>
        <p:nvPicPr>
          <p:cNvPr id="4" name="Picture Placeholder 3"/>
          <p:cNvPicPr>
            <a:picLocks noChangeAspect="1"/>
          </p:cNvPicPr>
          <p:nvPr>
            <p:ph type="pic" sz="quarter" idx="4294967295"/>
          </p:nvPr>
        </p:nvPicPr>
        <p:blipFill>
          <a:blip r:embed="rId1"/>
          <a:stretch>
            <a:fillRect/>
          </a:stretch>
        </p:blipFill>
        <p:spPr>
          <a:xfrm>
            <a:off x="5177155" y="984250"/>
            <a:ext cx="6641465" cy="3460750"/>
          </a:xfrm>
          <a:prstGeom prst="rect">
            <a:avLst/>
          </a:prstGeom>
        </p:spPr>
      </p:pic>
      <p:sp>
        <p:nvSpPr>
          <p:cNvPr id="5" name="Text Box 4"/>
          <p:cNvSpPr txBox="1"/>
          <p:nvPr/>
        </p:nvSpPr>
        <p:spPr>
          <a:xfrm>
            <a:off x="511175" y="1499870"/>
            <a:ext cx="3800475" cy="2245360"/>
          </a:xfrm>
          <a:prstGeom prst="rect">
            <a:avLst/>
          </a:prstGeom>
          <a:noFill/>
        </p:spPr>
        <p:txBody>
          <a:bodyPr wrap="square" rtlCol="0">
            <a:spAutoFit/>
          </a:bodyPr>
          <a:p>
            <a:pPr marL="342900" indent="-342900">
              <a:buFont typeface="Wingdings" panose="05000000000000000000" charset="0"/>
              <a:buChar char="o"/>
            </a:pPr>
            <a:r>
              <a:rPr lang="id-ID" altLang="en-US" sz="2000">
                <a:solidFill>
                  <a:schemeClr val="bg1"/>
                </a:solidFill>
              </a:rPr>
              <a:t>Menahan Diri</a:t>
            </a:r>
            <a:endParaRPr lang="id-ID" altLang="en-US" sz="2000">
              <a:solidFill>
                <a:schemeClr val="bg1"/>
              </a:solidFill>
            </a:endParaRPr>
          </a:p>
          <a:p>
            <a:pPr marL="342900" indent="-342900">
              <a:buFont typeface="Wingdings" panose="05000000000000000000" charset="0"/>
              <a:buChar char="o"/>
            </a:pPr>
            <a:r>
              <a:rPr lang="id-ID" altLang="en-US" sz="2000">
                <a:solidFill>
                  <a:schemeClr val="bg1"/>
                </a:solidFill>
              </a:rPr>
              <a:t>Qiyamul Lail</a:t>
            </a:r>
            <a:endParaRPr lang="id-ID" altLang="en-US" sz="2000">
              <a:solidFill>
                <a:schemeClr val="bg1"/>
              </a:solidFill>
            </a:endParaRPr>
          </a:p>
          <a:p>
            <a:pPr marL="342900" indent="-342900">
              <a:buFont typeface="Wingdings" panose="05000000000000000000" charset="0"/>
              <a:buChar char="o"/>
            </a:pPr>
            <a:r>
              <a:rPr lang="id-ID" altLang="en-US" sz="2000">
                <a:solidFill>
                  <a:schemeClr val="bg1"/>
                </a:solidFill>
              </a:rPr>
              <a:t>Tilawah Al-Qur’an</a:t>
            </a:r>
            <a:endParaRPr lang="id-ID" altLang="en-US" sz="2000">
              <a:solidFill>
                <a:schemeClr val="bg1"/>
              </a:solidFill>
            </a:endParaRPr>
          </a:p>
          <a:p>
            <a:pPr marL="342900" indent="-342900">
              <a:buFont typeface="Wingdings" panose="05000000000000000000" charset="0"/>
              <a:buChar char="o"/>
            </a:pPr>
            <a:r>
              <a:rPr lang="id-ID" altLang="en-US" sz="2000">
                <a:solidFill>
                  <a:schemeClr val="bg1"/>
                </a:solidFill>
              </a:rPr>
              <a:t>Shaum</a:t>
            </a:r>
            <a:endParaRPr lang="id-ID" altLang="en-US" sz="2000">
              <a:solidFill>
                <a:schemeClr val="bg1"/>
              </a:solidFill>
            </a:endParaRPr>
          </a:p>
          <a:p>
            <a:pPr marL="342900" indent="-342900">
              <a:buFont typeface="Wingdings" panose="05000000000000000000" charset="0"/>
              <a:buChar char="o"/>
            </a:pPr>
            <a:r>
              <a:rPr lang="id-ID" altLang="en-US" sz="2000">
                <a:solidFill>
                  <a:schemeClr val="bg1"/>
                </a:solidFill>
              </a:rPr>
              <a:t>Sholat Berjamaah</a:t>
            </a:r>
            <a:endParaRPr lang="id-ID" altLang="en-US" sz="2000">
              <a:solidFill>
                <a:schemeClr val="bg1"/>
              </a:solidFill>
            </a:endParaRPr>
          </a:p>
          <a:p>
            <a:pPr marL="342900" indent="-342900">
              <a:buFont typeface="Wingdings" panose="05000000000000000000" charset="0"/>
              <a:buChar char="o"/>
            </a:pPr>
            <a:r>
              <a:rPr lang="id-ID" altLang="en-US" sz="2000">
                <a:solidFill>
                  <a:schemeClr val="bg1"/>
                </a:solidFill>
              </a:rPr>
              <a:t>Menghindarkan diri dari maksiat</a:t>
            </a:r>
            <a:endParaRPr lang="id-ID" altLang="en-US" sz="200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Text Box 6"/>
          <p:cNvSpPr txBox="1"/>
          <p:nvPr/>
        </p:nvSpPr>
        <p:spPr>
          <a:xfrm>
            <a:off x="5149215" y="783590"/>
            <a:ext cx="5723890" cy="3538220"/>
          </a:xfrm>
          <a:prstGeom prst="rect">
            <a:avLst/>
          </a:prstGeom>
          <a:noFill/>
        </p:spPr>
        <p:txBody>
          <a:bodyPr wrap="square" rtlCol="0">
            <a:spAutoFit/>
          </a:bodyPr>
          <a:p>
            <a:r>
              <a:rPr lang="id-ID" altLang="en-US" sz="2800">
                <a:solidFill>
                  <a:schemeClr val="bg1"/>
                </a:solidFill>
              </a:rPr>
              <a:t>3. BULAN KEDISIPLINAN DAN OPTIMASI AMAL SHOLIH</a:t>
            </a:r>
            <a:endParaRPr lang="id-ID" altLang="en-US" sz="2800">
              <a:solidFill>
                <a:schemeClr val="bg1"/>
              </a:solidFill>
            </a:endParaRPr>
          </a:p>
          <a:p>
            <a:endParaRPr lang="id-ID" altLang="en-US" sz="2800">
              <a:solidFill>
                <a:schemeClr val="bg1"/>
              </a:solidFill>
            </a:endParaRPr>
          </a:p>
          <a:p>
            <a:endParaRPr lang="id-ID" altLang="en-US" sz="2800">
              <a:solidFill>
                <a:schemeClr val="bg1"/>
              </a:solidFill>
            </a:endParaRPr>
          </a:p>
          <a:p>
            <a:r>
              <a:rPr lang="id-ID" altLang="en-US" sz="2800">
                <a:solidFill>
                  <a:schemeClr val="bg1"/>
                </a:solidFill>
              </a:rPr>
              <a:t>Disiplin Sahur dan Berbuka</a:t>
            </a:r>
            <a:endParaRPr lang="id-ID" altLang="en-US" sz="2800">
              <a:solidFill>
                <a:schemeClr val="bg1"/>
              </a:solidFill>
            </a:endParaRPr>
          </a:p>
          <a:p>
            <a:r>
              <a:rPr lang="id-ID" altLang="en-US" sz="2800">
                <a:solidFill>
                  <a:schemeClr val="bg1"/>
                </a:solidFill>
              </a:rPr>
              <a:t>Disiplin Sholat</a:t>
            </a:r>
            <a:endParaRPr lang="id-ID" altLang="en-US" sz="2800">
              <a:solidFill>
                <a:schemeClr val="bg1"/>
              </a:solidFill>
            </a:endParaRPr>
          </a:p>
          <a:p>
            <a:r>
              <a:rPr lang="id-ID" altLang="en-US" sz="2800">
                <a:solidFill>
                  <a:schemeClr val="bg1"/>
                </a:solidFill>
              </a:rPr>
              <a:t>Disiplin Belajar dsb</a:t>
            </a:r>
            <a:endParaRPr lang="id-ID" altLang="en-US" sz="2800">
              <a:solidFill>
                <a:schemeClr val="bg1"/>
              </a:solidFill>
            </a:endParaRPr>
          </a:p>
          <a:p>
            <a:endParaRPr lang="id-ID" altLang="en-US" sz="2800">
              <a:solidFill>
                <a:schemeClr val="bg1"/>
              </a:solidFill>
            </a:endParaRPr>
          </a:p>
        </p:txBody>
      </p:sp>
      <p:pic>
        <p:nvPicPr>
          <p:cNvPr id="8" name="Picture 7"/>
          <p:cNvPicPr>
            <a:picLocks noChangeAspect="1"/>
          </p:cNvPicPr>
          <p:nvPr/>
        </p:nvPicPr>
        <p:blipFill>
          <a:blip r:embed="rId1"/>
          <a:stretch>
            <a:fillRect/>
          </a:stretch>
        </p:blipFill>
        <p:spPr>
          <a:xfrm>
            <a:off x="0" y="194310"/>
            <a:ext cx="4857115" cy="32893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ext Box 2"/>
          <p:cNvSpPr txBox="1"/>
          <p:nvPr/>
        </p:nvSpPr>
        <p:spPr>
          <a:xfrm>
            <a:off x="6421120" y="334010"/>
            <a:ext cx="4684395" cy="645160"/>
          </a:xfrm>
          <a:prstGeom prst="rect">
            <a:avLst/>
          </a:prstGeom>
          <a:noFill/>
        </p:spPr>
        <p:txBody>
          <a:bodyPr wrap="square" rtlCol="0">
            <a:spAutoFit/>
          </a:bodyPr>
          <a:p>
            <a:r>
              <a:rPr lang="id-ID" altLang="en-US">
                <a:solidFill>
                  <a:schemeClr val="bg1"/>
                </a:solidFill>
              </a:rPr>
              <a:t>4. PUASA MENYEHATKAN  ROHANI DAN JASMANI</a:t>
            </a:r>
            <a:endParaRPr lang="id-ID" altLang="en-US">
              <a:solidFill>
                <a:schemeClr val="bg1"/>
              </a:solidFill>
            </a:endParaRPr>
          </a:p>
        </p:txBody>
      </p:sp>
      <p:pic>
        <p:nvPicPr>
          <p:cNvPr id="4" name="Picture Placeholder 3"/>
          <p:cNvPicPr>
            <a:picLocks noChangeAspect="1"/>
          </p:cNvPicPr>
          <p:nvPr>
            <p:ph type="pic" sz="quarter" idx="10"/>
          </p:nvPr>
        </p:nvPicPr>
        <p:blipFill>
          <a:blip r:embed="rId1"/>
          <a:stretch>
            <a:fillRect/>
          </a:stretch>
        </p:blipFill>
        <p:spPr>
          <a:xfrm>
            <a:off x="0" y="0"/>
            <a:ext cx="12192000" cy="6858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433705" y="488950"/>
            <a:ext cx="6389370" cy="460375"/>
          </a:xfrm>
          <a:prstGeom prst="rect">
            <a:avLst/>
          </a:prstGeom>
          <a:noFill/>
        </p:spPr>
        <p:txBody>
          <a:bodyPr wrap="square" rtlCol="0">
            <a:spAutoFit/>
          </a:bodyPr>
          <a:p>
            <a:r>
              <a:rPr lang="id-ID" altLang="en-US" sz="2400" b="1">
                <a:solidFill>
                  <a:schemeClr val="bg1"/>
                </a:solidFill>
              </a:rPr>
              <a:t>6. DOA MUSTAJAB DAN DIKABULKAN</a:t>
            </a:r>
            <a:endParaRPr lang="id-ID" altLang="en-US" sz="2400" b="1">
              <a:solidFill>
                <a:schemeClr val="bg1"/>
              </a:solidFill>
            </a:endParaRPr>
          </a:p>
        </p:txBody>
      </p:sp>
      <p:pic>
        <p:nvPicPr>
          <p:cNvPr id="5" name="Picture 4"/>
          <p:cNvPicPr>
            <a:picLocks noChangeAspect="1"/>
          </p:cNvPicPr>
          <p:nvPr/>
        </p:nvPicPr>
        <p:blipFill>
          <a:blip r:embed="rId1"/>
          <a:stretch>
            <a:fillRect/>
          </a:stretch>
        </p:blipFill>
        <p:spPr>
          <a:xfrm>
            <a:off x="6275070" y="15240"/>
            <a:ext cx="5916930" cy="684339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ext Box 2"/>
          <p:cNvSpPr txBox="1"/>
          <p:nvPr/>
        </p:nvSpPr>
        <p:spPr>
          <a:xfrm>
            <a:off x="433705" y="334010"/>
            <a:ext cx="4265295" cy="953135"/>
          </a:xfrm>
          <a:prstGeom prst="rect">
            <a:avLst/>
          </a:prstGeom>
          <a:noFill/>
        </p:spPr>
        <p:txBody>
          <a:bodyPr wrap="square" rtlCol="0">
            <a:spAutoFit/>
          </a:bodyPr>
          <a:p>
            <a:r>
              <a:rPr lang="id-ID" altLang="en-US" sz="2800" b="1">
                <a:solidFill>
                  <a:schemeClr val="bg1"/>
                </a:solidFill>
              </a:rPr>
              <a:t>7. TERDAPAT MALAM LAILATUL QADR</a:t>
            </a:r>
            <a:endParaRPr lang="id-ID" altLang="en-US" sz="2800" b="1">
              <a:solidFill>
                <a:schemeClr val="bg1"/>
              </a:solidFill>
            </a:endParaRPr>
          </a:p>
        </p:txBody>
      </p:sp>
      <p:pic>
        <p:nvPicPr>
          <p:cNvPr id="4" name="Picture 3"/>
          <p:cNvPicPr>
            <a:picLocks noChangeAspect="1"/>
          </p:cNvPicPr>
          <p:nvPr/>
        </p:nvPicPr>
        <p:blipFill>
          <a:blip r:embed="rId1"/>
          <a:stretch>
            <a:fillRect/>
          </a:stretch>
        </p:blipFill>
        <p:spPr>
          <a:xfrm>
            <a:off x="5665470" y="154305"/>
            <a:ext cx="6525895" cy="668845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ext Box 2"/>
          <p:cNvSpPr txBox="1"/>
          <p:nvPr/>
        </p:nvSpPr>
        <p:spPr>
          <a:xfrm>
            <a:off x="107950" y="271780"/>
            <a:ext cx="7148830" cy="953135"/>
          </a:xfrm>
          <a:prstGeom prst="rect">
            <a:avLst/>
          </a:prstGeom>
          <a:noFill/>
        </p:spPr>
        <p:txBody>
          <a:bodyPr wrap="square" rtlCol="0">
            <a:spAutoFit/>
          </a:bodyPr>
          <a:p>
            <a:r>
              <a:rPr lang="id-ID" altLang="en-US" sz="2800" b="1">
                <a:solidFill>
                  <a:schemeClr val="bg1"/>
                </a:solidFill>
              </a:rPr>
              <a:t>8. RAMADHAN BULAN DITURUNKANNYA AL-QUR’AN</a:t>
            </a:r>
            <a:endParaRPr lang="id-ID" altLang="en-US" sz="2800" b="1">
              <a:solidFill>
                <a:schemeClr val="bg1"/>
              </a:solidFill>
            </a:endParaRPr>
          </a:p>
        </p:txBody>
      </p:sp>
      <p:pic>
        <p:nvPicPr>
          <p:cNvPr id="4" name="Picture 3"/>
          <p:cNvPicPr>
            <a:picLocks noChangeAspect="1"/>
          </p:cNvPicPr>
          <p:nvPr/>
        </p:nvPicPr>
        <p:blipFill>
          <a:blip r:embed="rId1"/>
          <a:stretch>
            <a:fillRect/>
          </a:stretch>
        </p:blipFill>
        <p:spPr>
          <a:xfrm>
            <a:off x="6012180" y="30480"/>
            <a:ext cx="6134100" cy="3267075"/>
          </a:xfrm>
          <a:prstGeom prst="rect">
            <a:avLst/>
          </a:prstGeom>
        </p:spPr>
      </p:pic>
      <p:sp>
        <p:nvSpPr>
          <p:cNvPr id="5" name="Text Box 4"/>
          <p:cNvSpPr txBox="1"/>
          <p:nvPr/>
        </p:nvSpPr>
        <p:spPr>
          <a:xfrm>
            <a:off x="6012180" y="3449955"/>
            <a:ext cx="6179820" cy="3291840"/>
          </a:xfrm>
          <a:prstGeom prst="rect">
            <a:avLst/>
          </a:prstGeom>
          <a:noFill/>
        </p:spPr>
        <p:txBody>
          <a:bodyPr wrap="square" rtlCol="0" anchor="t">
            <a:spAutoFit/>
          </a:bodyPr>
          <a:p>
            <a:r>
              <a:rPr lang="id-ID" altLang="en-US" sz="1600">
                <a:solidFill>
                  <a:schemeClr val="bg1"/>
                </a:solidFill>
              </a:rPr>
              <a:t>Artinya : </a:t>
            </a:r>
            <a:r>
              <a:rPr lang="en-US" sz="1600">
                <a:solidFill>
                  <a:schemeClr val="bg1"/>
                </a:solidFill>
              </a:rPr>
              <a:t>Bulan Ramadan adalah (bulan) yang di dalamnya diturunkan Al-Qur'an, sebagai petunjuk bagi manusia dan penjelasan-penjelasan mengenai petunjuk itu dan pembeda (antara yang benar dan yang batil). Karena itu, barangsiapa di antara kamu ada di bulan itu, maka berpuasalah. Dan barangsiapa sakit atau dalam perjalanan (dia tidak berpuasa), maka (wajib menggantinya), sebanyak hari yang ditinggalkannya itu, pada hari-hari yang lain. Allah menghendaki kemudahan bagimu, dan tidak menghendaki kesukaran bagimu. Hendaklah kamu mencukupkan bilangannya dan mengagungkan Allah atas petunjuk-Nya yang diberikan kepadamu, agar kamu bersyukur.</a:t>
            </a:r>
            <a:r>
              <a:rPr lang="id-ID" altLang="en-US" sz="1600">
                <a:solidFill>
                  <a:schemeClr val="bg1"/>
                </a:solidFill>
              </a:rPr>
              <a:t> (2 : 185)</a:t>
            </a:r>
            <a:endParaRPr lang="en-US" sz="1600">
              <a:solidFill>
                <a:schemeClr val="bg1"/>
              </a:solidFill>
            </a:endParaRPr>
          </a:p>
          <a:p>
            <a:endParaRPr lang="en-US" sz="1600">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ext Box 2"/>
          <p:cNvSpPr txBox="1"/>
          <p:nvPr/>
        </p:nvSpPr>
        <p:spPr>
          <a:xfrm>
            <a:off x="650875" y="302895"/>
            <a:ext cx="5165090" cy="1568450"/>
          </a:xfrm>
          <a:prstGeom prst="rect">
            <a:avLst/>
          </a:prstGeom>
          <a:noFill/>
        </p:spPr>
        <p:txBody>
          <a:bodyPr wrap="square" rtlCol="0">
            <a:spAutoFit/>
          </a:bodyPr>
          <a:p>
            <a:r>
              <a:rPr lang="id-ID" altLang="en-US" sz="3200" b="1">
                <a:solidFill>
                  <a:schemeClr val="bg1"/>
                </a:solidFill>
              </a:rPr>
              <a:t>9. BULAN DILIPATGANDAKAN AMAL KEBAIKAN</a:t>
            </a:r>
            <a:endParaRPr lang="id-ID" altLang="en-US" sz="3200" b="1">
              <a:solidFill>
                <a:schemeClr val="bg1"/>
              </a:solidFill>
            </a:endParaRPr>
          </a:p>
        </p:txBody>
      </p:sp>
      <p:pic>
        <p:nvPicPr>
          <p:cNvPr id="4" name="Picture 3"/>
          <p:cNvPicPr>
            <a:picLocks noChangeAspect="1"/>
          </p:cNvPicPr>
          <p:nvPr/>
        </p:nvPicPr>
        <p:blipFill>
          <a:blip r:embed="rId1"/>
          <a:stretch>
            <a:fillRect/>
          </a:stretch>
        </p:blipFill>
        <p:spPr>
          <a:xfrm>
            <a:off x="5215890" y="-509905"/>
            <a:ext cx="7100570" cy="736790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Picture Placeholder 2"/>
          <p:cNvPicPr>
            <a:picLocks noChangeAspect="1"/>
          </p:cNvPicPr>
          <p:nvPr>
            <p:ph type="pic" sz="quarter" idx="10"/>
          </p:nvPr>
        </p:nvPicPr>
        <p:blipFill>
          <a:blip r:embed="rId1"/>
          <a:stretch>
            <a:fillRect/>
          </a:stretch>
        </p:blipFill>
        <p:spPr>
          <a:xfrm>
            <a:off x="0" y="24765"/>
            <a:ext cx="12192000" cy="68326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Picture Placeholder 2"/>
          <p:cNvPicPr>
            <a:picLocks noChangeAspect="1"/>
          </p:cNvPicPr>
          <p:nvPr>
            <p:ph type="pic" sz="quarter" idx="10"/>
          </p:nvPr>
        </p:nvPicPr>
        <p:blipFill>
          <a:blip r:embed="rId1"/>
          <a:stretch>
            <a:fillRect/>
          </a:stretch>
        </p:blipFill>
        <p:spPr>
          <a:xfrm>
            <a:off x="-238125" y="-171450"/>
            <a:ext cx="12840335" cy="715264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Rectangles 3"/>
          <p:cNvSpPr/>
          <p:nvPr/>
        </p:nvSpPr>
        <p:spPr>
          <a:xfrm>
            <a:off x="5688330" y="45085"/>
            <a:ext cx="6412865" cy="6337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id-ID" altLang="en-US" sz="4400">
                <a:solidFill>
                  <a:schemeClr val="tx1"/>
                </a:solidFill>
                <a:effectLst>
                  <a:outerShdw blurRad="38100" dist="19050" dir="2700000" algn="tl" rotWithShape="0">
                    <a:schemeClr val="dk1">
                      <a:alpha val="40000"/>
                    </a:schemeClr>
                  </a:outerShdw>
                </a:effectLst>
              </a:rPr>
              <a:t>KELUARGA  ALLAH...</a:t>
            </a:r>
            <a:endParaRPr lang="id-ID" altLang="en-US" sz="4400">
              <a:solidFill>
                <a:schemeClr val="tx1"/>
              </a:solidFill>
              <a:effectLst>
                <a:outerShdw blurRad="38100" dist="19050" dir="2700000" algn="tl" rotWithShape="0">
                  <a:schemeClr val="dk1">
                    <a:alpha val="40000"/>
                  </a:schemeClr>
                </a:outerShdw>
              </a:effectLst>
            </a:endParaRPr>
          </a:p>
        </p:txBody>
      </p:sp>
      <p:pic>
        <p:nvPicPr>
          <p:cNvPr id="5" name="Picture 4"/>
          <p:cNvPicPr>
            <a:picLocks noChangeAspect="1"/>
          </p:cNvPicPr>
          <p:nvPr/>
        </p:nvPicPr>
        <p:blipFill>
          <a:blip r:embed="rId1"/>
          <a:stretch>
            <a:fillRect/>
          </a:stretch>
        </p:blipFill>
        <p:spPr>
          <a:xfrm>
            <a:off x="0" y="0"/>
            <a:ext cx="12191365" cy="6858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5"/>
          <p:cNvSpPr txBox="1"/>
          <p:nvPr/>
        </p:nvSpPr>
        <p:spPr>
          <a:xfrm>
            <a:off x="4996180" y="-21568410"/>
            <a:ext cx="5269230" cy="2630170"/>
          </a:xfrm>
          <a:prstGeom prst="rect">
            <a:avLst/>
          </a:prstGeom>
          <a:noFill/>
        </p:spPr>
        <p:txBody>
          <a:bodyPr wrap="square" rtlCol="0" anchor="t">
            <a:spAutoFit/>
          </a:bodyPr>
          <a:p>
            <a:r>
              <a:rPr lang="en-US" sz="500">
                <a:solidFill>
                  <a:schemeClr val="bg1"/>
                </a:solidFill>
              </a:rPr>
              <a:t>10 tanda kegagalan puasa di Bulan Ramadhan. </a:t>
            </a:r>
            <a:endParaRPr lang="en-US" sz="500">
              <a:solidFill>
                <a:schemeClr val="bg1"/>
              </a:solidFill>
            </a:endParaRPr>
          </a:p>
          <a:p>
            <a:endParaRPr lang="en-US" sz="500">
              <a:solidFill>
                <a:schemeClr val="bg1"/>
              </a:solidFill>
            </a:endParaRPr>
          </a:p>
          <a:p>
            <a:r>
              <a:rPr lang="en-US" sz="500">
                <a:solidFill>
                  <a:schemeClr val="bg1"/>
                </a:solidFill>
              </a:rPr>
              <a:t>apakah kita termasuk tanda-tandanya :)</a:t>
            </a:r>
            <a:endParaRPr lang="en-US" sz="500">
              <a:solidFill>
                <a:schemeClr val="bg1"/>
              </a:solidFill>
            </a:endParaRPr>
          </a:p>
          <a:p>
            <a:endParaRPr lang="en-US" sz="500">
              <a:solidFill>
                <a:schemeClr val="bg1"/>
              </a:solidFill>
            </a:endParaRPr>
          </a:p>
          <a:p>
            <a:r>
              <a:rPr lang="en-US" sz="500">
                <a:solidFill>
                  <a:schemeClr val="bg1"/>
                </a:solidFill>
              </a:rPr>
              <a:t>1. Kurang Persiapan</a:t>
            </a:r>
            <a:endParaRPr lang="en-US" sz="500">
              <a:solidFill>
                <a:schemeClr val="bg1"/>
              </a:solidFill>
            </a:endParaRPr>
          </a:p>
          <a:p>
            <a:endParaRPr lang="en-US" sz="500">
              <a:solidFill>
                <a:schemeClr val="bg1"/>
              </a:solidFill>
            </a:endParaRPr>
          </a:p>
          <a:p>
            <a:r>
              <a:rPr lang="en-US" sz="500">
                <a:solidFill>
                  <a:schemeClr val="bg1"/>
                </a:solidFill>
              </a:rPr>
              <a:t>2. Sedikit Membaca Al Qur'an</a:t>
            </a:r>
            <a:endParaRPr lang="en-US" sz="500">
              <a:solidFill>
                <a:schemeClr val="bg1"/>
              </a:solidFill>
            </a:endParaRPr>
          </a:p>
          <a:p>
            <a:r>
              <a:rPr lang="en-US" sz="500">
                <a:solidFill>
                  <a:schemeClr val="bg1"/>
                </a:solidFill>
              </a:rPr>
              <a:t>3. Lisan Tidak Terjaga</a:t>
            </a:r>
            <a:endParaRPr lang="en-US" sz="500">
              <a:solidFill>
                <a:schemeClr val="bg1"/>
              </a:solidFill>
            </a:endParaRPr>
          </a:p>
          <a:p>
            <a:r>
              <a:rPr lang="en-US" sz="500">
                <a:solidFill>
                  <a:schemeClr val="bg1"/>
                </a:solidFill>
              </a:rPr>
              <a:t>Sering Kita tidak menyadari kebiasaan buruk sebelum datangnya bulan romadhon, yaitu berkata kotor, mengatai orang. Di bulan suci ini saatnya kita mengubah cara kita dalam berbicara, dari pada berkata kotor, akan lebih baik diam. </a:t>
            </a:r>
            <a:endParaRPr lang="en-US" sz="500">
              <a:solidFill>
                <a:schemeClr val="bg1"/>
              </a:solidFill>
            </a:endParaRPr>
          </a:p>
          <a:p>
            <a:endParaRPr lang="en-US" sz="500">
              <a:solidFill>
                <a:schemeClr val="bg1"/>
              </a:solidFill>
            </a:endParaRPr>
          </a:p>
          <a:p>
            <a:r>
              <a:rPr lang="en-US" sz="500">
                <a:solidFill>
                  <a:schemeClr val="bg1"/>
                </a:solidFill>
              </a:rPr>
              <a:t>4. Mata &amp; telinga Masih Berbuat Maksiat</a:t>
            </a:r>
            <a:endParaRPr lang="en-US" sz="500">
              <a:solidFill>
                <a:schemeClr val="bg1"/>
              </a:solidFill>
            </a:endParaRPr>
          </a:p>
          <a:p>
            <a:r>
              <a:rPr lang="en-US" sz="500">
                <a:solidFill>
                  <a:schemeClr val="bg1"/>
                </a:solidFill>
              </a:rPr>
              <a:t>Kita sering melihat hal yang tidak semestinya dan mendengar hal yang tidak seharusnya. karena mata merupakan akar dari hati dan telinga merupakan gerbang dari fikiran. Saatnya di bulan suci ini mengurangi hal tersebut.</a:t>
            </a:r>
            <a:endParaRPr lang="en-US" sz="500">
              <a:solidFill>
                <a:schemeClr val="bg1"/>
              </a:solidFill>
            </a:endParaRPr>
          </a:p>
          <a:p>
            <a:endParaRPr lang="en-US" sz="500">
              <a:solidFill>
                <a:schemeClr val="bg1"/>
              </a:solidFill>
            </a:endParaRPr>
          </a:p>
          <a:p>
            <a:r>
              <a:rPr lang="en-US" sz="500">
                <a:solidFill>
                  <a:schemeClr val="bg1"/>
                </a:solidFill>
              </a:rPr>
              <a:t>5. Malam Ramadhan sama dengan Malam Bulan Lainya</a:t>
            </a:r>
            <a:endParaRPr lang="en-US" sz="500">
              <a:solidFill>
                <a:schemeClr val="bg1"/>
              </a:solidFill>
            </a:endParaRPr>
          </a:p>
          <a:p>
            <a:r>
              <a:rPr lang="en-US" sz="500">
                <a:solidFill>
                  <a:schemeClr val="bg1"/>
                </a:solidFill>
              </a:rPr>
              <a:t>Kata orang " Puasa kan bulan nya saja". slogan ini mungkin sering kita dengar. sehingga bisa di artikan puasa lancar dan maksiat jalan terus. Bulan Romadhon merupakan bulan pendidikan dimana bulan tersebut kita belajar untuk lebih baik secara sikap dan perilaku, dengan tujuan menghadapi bulan - bulan selain Romadhon. oleh karenanya slogan tersebut tidak tepat untuk menggambarkan bulan romadhon. mari kita isi bulan ini dengan merubah sikap kita menjadi lebih baik</a:t>
            </a:r>
            <a:endParaRPr lang="en-US" sz="500">
              <a:solidFill>
                <a:schemeClr val="bg1"/>
              </a:solidFill>
            </a:endParaRPr>
          </a:p>
          <a:p>
            <a:endParaRPr lang="en-US" sz="500">
              <a:solidFill>
                <a:schemeClr val="bg1"/>
              </a:solidFill>
            </a:endParaRPr>
          </a:p>
          <a:p>
            <a:r>
              <a:rPr lang="en-US" sz="500">
                <a:solidFill>
                  <a:schemeClr val="bg1"/>
                </a:solidFill>
              </a:rPr>
              <a:t>6. Buka Puasa Berlebihan</a:t>
            </a:r>
            <a:endParaRPr lang="en-US" sz="500">
              <a:solidFill>
                <a:schemeClr val="bg1"/>
              </a:solidFill>
            </a:endParaRPr>
          </a:p>
          <a:p>
            <a:r>
              <a:rPr lang="en-US" sz="500">
                <a:solidFill>
                  <a:schemeClr val="bg1"/>
                </a:solidFill>
              </a:rPr>
              <a:t>Kebanyakan dari kita setelah buka puasa langsung menyantap hidangan yang ada di meja makan. kalau bisa semuanya. padahal Nabi Muhammad mensunnahkan dalam berbuka puasa dengan memakan 3 biji buah kurma setelah itu </a:t>
            </a:r>
            <a:endParaRPr lang="en-US" sz="500">
              <a:solidFill>
                <a:schemeClr val="bg1"/>
              </a:solidFill>
            </a:endParaRPr>
          </a:p>
          <a:p>
            <a:endParaRPr lang="en-US" sz="500">
              <a:solidFill>
                <a:schemeClr val="bg1"/>
              </a:solidFill>
            </a:endParaRPr>
          </a:p>
          <a:p>
            <a:r>
              <a:rPr lang="en-US" sz="500">
                <a:solidFill>
                  <a:schemeClr val="bg1"/>
                </a:solidFill>
              </a:rPr>
              <a:t>7. Sedikit Berinfak</a:t>
            </a:r>
            <a:endParaRPr lang="en-US" sz="500">
              <a:solidFill>
                <a:schemeClr val="bg1"/>
              </a:solidFill>
            </a:endParaRPr>
          </a:p>
          <a:p>
            <a:endParaRPr lang="en-US" sz="500">
              <a:solidFill>
                <a:schemeClr val="bg1"/>
              </a:solidFill>
            </a:endParaRPr>
          </a:p>
          <a:p>
            <a:r>
              <a:rPr lang="en-US" sz="500">
                <a:solidFill>
                  <a:schemeClr val="bg1"/>
                </a:solidFill>
              </a:rPr>
              <a:t>8. Kehilangan Semangat di 10 Hari Terakhir</a:t>
            </a:r>
            <a:endParaRPr lang="en-US" sz="500">
              <a:solidFill>
                <a:schemeClr val="bg1"/>
              </a:solidFill>
            </a:endParaRPr>
          </a:p>
          <a:p>
            <a:endParaRPr lang="en-US" sz="500">
              <a:solidFill>
                <a:schemeClr val="bg1"/>
              </a:solidFill>
            </a:endParaRPr>
          </a:p>
          <a:p>
            <a:r>
              <a:rPr lang="en-US" sz="500">
                <a:solidFill>
                  <a:schemeClr val="bg1"/>
                </a:solidFill>
              </a:rPr>
              <a:t>9. Usai Lebaran kembali Bermaksiat</a:t>
            </a:r>
            <a:endParaRPr lang="en-US" sz="500">
              <a:solidFill>
                <a:schemeClr val="bg1"/>
              </a:solidFill>
            </a:endParaRPr>
          </a:p>
          <a:p>
            <a:endParaRPr lang="en-US" sz="500">
              <a:solidFill>
                <a:schemeClr val="bg1"/>
              </a:solidFill>
            </a:endParaRPr>
          </a:p>
          <a:p>
            <a:r>
              <a:rPr lang="en-US" sz="500">
                <a:solidFill>
                  <a:schemeClr val="bg1"/>
                </a:solidFill>
              </a:rPr>
              <a:t>10. Kebaikan Selama Ramadhan Tidak di Teruskan</a:t>
            </a:r>
            <a:endParaRPr lang="en-US" sz="500">
              <a:solidFill>
                <a:schemeClr val="bg1"/>
              </a:solidFill>
            </a:endParaRPr>
          </a:p>
          <a:p>
            <a:endParaRPr lang="en-US" sz="500">
              <a:solidFill>
                <a:schemeClr val="bg1"/>
              </a:solidFill>
            </a:endParaRPr>
          </a:p>
          <a:p>
            <a:endParaRPr lang="en-US" sz="500">
              <a:solidFill>
                <a:schemeClr val="bg1"/>
              </a:solidFill>
            </a:endParaRPr>
          </a:p>
        </p:txBody>
      </p:sp>
      <p:sp>
        <p:nvSpPr>
          <p:cNvPr id="9" name="Text Box 8"/>
          <p:cNvSpPr txBox="1"/>
          <p:nvPr/>
        </p:nvSpPr>
        <p:spPr>
          <a:xfrm>
            <a:off x="5123180" y="-21441410"/>
            <a:ext cx="5269230" cy="2630170"/>
          </a:xfrm>
          <a:prstGeom prst="rect">
            <a:avLst/>
          </a:prstGeom>
          <a:noFill/>
        </p:spPr>
        <p:txBody>
          <a:bodyPr wrap="square" rtlCol="0" anchor="t">
            <a:spAutoFit/>
          </a:bodyPr>
          <a:p>
            <a:r>
              <a:rPr lang="en-US" sz="500">
                <a:solidFill>
                  <a:schemeClr val="bg1"/>
                </a:solidFill>
              </a:rPr>
              <a:t>10 tanda kegagalan puasa di Bulan Ramadhan. </a:t>
            </a:r>
            <a:endParaRPr lang="en-US" sz="500">
              <a:solidFill>
                <a:schemeClr val="bg1"/>
              </a:solidFill>
            </a:endParaRPr>
          </a:p>
          <a:p>
            <a:endParaRPr lang="en-US" sz="500">
              <a:solidFill>
                <a:schemeClr val="bg1"/>
              </a:solidFill>
            </a:endParaRPr>
          </a:p>
          <a:p>
            <a:r>
              <a:rPr lang="en-US" sz="500">
                <a:solidFill>
                  <a:schemeClr val="bg1"/>
                </a:solidFill>
              </a:rPr>
              <a:t>apakah kita termasuk tanda-tandanya :)</a:t>
            </a:r>
            <a:endParaRPr lang="en-US" sz="500">
              <a:solidFill>
                <a:schemeClr val="bg1"/>
              </a:solidFill>
            </a:endParaRPr>
          </a:p>
          <a:p>
            <a:endParaRPr lang="en-US" sz="500">
              <a:solidFill>
                <a:schemeClr val="bg1"/>
              </a:solidFill>
            </a:endParaRPr>
          </a:p>
          <a:p>
            <a:r>
              <a:rPr lang="en-US" sz="500">
                <a:solidFill>
                  <a:schemeClr val="bg1"/>
                </a:solidFill>
              </a:rPr>
              <a:t>1. Kurang Persiapan</a:t>
            </a:r>
            <a:endParaRPr lang="en-US" sz="500">
              <a:solidFill>
                <a:schemeClr val="bg1"/>
              </a:solidFill>
            </a:endParaRPr>
          </a:p>
          <a:p>
            <a:endParaRPr lang="en-US" sz="500">
              <a:solidFill>
                <a:schemeClr val="bg1"/>
              </a:solidFill>
            </a:endParaRPr>
          </a:p>
          <a:p>
            <a:r>
              <a:rPr lang="en-US" sz="500">
                <a:solidFill>
                  <a:schemeClr val="bg1"/>
                </a:solidFill>
              </a:rPr>
              <a:t>2. Sedikit Membaca Al Qur'an</a:t>
            </a:r>
            <a:endParaRPr lang="en-US" sz="500">
              <a:solidFill>
                <a:schemeClr val="bg1"/>
              </a:solidFill>
            </a:endParaRPr>
          </a:p>
          <a:p>
            <a:r>
              <a:rPr lang="en-US" sz="500">
                <a:solidFill>
                  <a:schemeClr val="bg1"/>
                </a:solidFill>
              </a:rPr>
              <a:t>3. Lisan Tidak Terjaga</a:t>
            </a:r>
            <a:endParaRPr lang="en-US" sz="500">
              <a:solidFill>
                <a:schemeClr val="bg1"/>
              </a:solidFill>
            </a:endParaRPr>
          </a:p>
          <a:p>
            <a:r>
              <a:rPr lang="en-US" sz="500">
                <a:solidFill>
                  <a:schemeClr val="bg1"/>
                </a:solidFill>
              </a:rPr>
              <a:t>Sering Kita tidak menyadari kebiasaan buruk sebelum datangnya bulan romadhon, yaitu berkata kotor, mengatai orang. Di bulan suci ini saatnya kita mengubah cara kita dalam berbicara, dari pada berkata kotor, akan lebih baik diam. </a:t>
            </a:r>
            <a:endParaRPr lang="en-US" sz="500">
              <a:solidFill>
                <a:schemeClr val="bg1"/>
              </a:solidFill>
            </a:endParaRPr>
          </a:p>
          <a:p>
            <a:endParaRPr lang="en-US" sz="500">
              <a:solidFill>
                <a:schemeClr val="bg1"/>
              </a:solidFill>
            </a:endParaRPr>
          </a:p>
          <a:p>
            <a:r>
              <a:rPr lang="en-US" sz="500">
                <a:solidFill>
                  <a:schemeClr val="bg1"/>
                </a:solidFill>
              </a:rPr>
              <a:t>4. Mata &amp; telinga Masih Berbuat Maksiat</a:t>
            </a:r>
            <a:endParaRPr lang="en-US" sz="500">
              <a:solidFill>
                <a:schemeClr val="bg1"/>
              </a:solidFill>
            </a:endParaRPr>
          </a:p>
          <a:p>
            <a:r>
              <a:rPr lang="en-US" sz="500">
                <a:solidFill>
                  <a:schemeClr val="bg1"/>
                </a:solidFill>
              </a:rPr>
              <a:t>Kita sering melihat hal yang tidak semestinya dan mendengar hal yang tidak seharusnya. karena mata merupakan akar dari hati dan telinga merupakan gerbang dari fikiran. Saatnya di bulan suci ini mengurangi hal tersebut.</a:t>
            </a:r>
            <a:endParaRPr lang="en-US" sz="500">
              <a:solidFill>
                <a:schemeClr val="bg1"/>
              </a:solidFill>
            </a:endParaRPr>
          </a:p>
          <a:p>
            <a:endParaRPr lang="en-US" sz="500">
              <a:solidFill>
                <a:schemeClr val="bg1"/>
              </a:solidFill>
            </a:endParaRPr>
          </a:p>
          <a:p>
            <a:r>
              <a:rPr lang="en-US" sz="500">
                <a:solidFill>
                  <a:schemeClr val="bg1"/>
                </a:solidFill>
              </a:rPr>
              <a:t>5. Malam Ramadhan sama dengan Malam Bulan Lainya</a:t>
            </a:r>
            <a:endParaRPr lang="en-US" sz="500">
              <a:solidFill>
                <a:schemeClr val="bg1"/>
              </a:solidFill>
            </a:endParaRPr>
          </a:p>
          <a:p>
            <a:r>
              <a:rPr lang="en-US" sz="500">
                <a:solidFill>
                  <a:schemeClr val="bg1"/>
                </a:solidFill>
              </a:rPr>
              <a:t>Kata orang " Puasa kan bulan nya saja". slogan ini mungkin sering kita dengar. sehingga bisa di artikan puasa lancar dan maksiat jalan terus. Bulan Romadhon merupakan bulan pendidikan dimana bulan tersebut kita belajar untuk lebih baik secara sikap dan perilaku, dengan tujuan menghadapi bulan - bulan selain Romadhon. oleh karenanya slogan tersebut tidak tepat untuk menggambarkan bulan romadhon. mari kita isi bulan ini dengan merubah sikap kita menjadi lebih baik</a:t>
            </a:r>
            <a:endParaRPr lang="en-US" sz="500">
              <a:solidFill>
                <a:schemeClr val="bg1"/>
              </a:solidFill>
            </a:endParaRPr>
          </a:p>
          <a:p>
            <a:endParaRPr lang="en-US" sz="500">
              <a:solidFill>
                <a:schemeClr val="bg1"/>
              </a:solidFill>
            </a:endParaRPr>
          </a:p>
          <a:p>
            <a:r>
              <a:rPr lang="en-US" sz="500">
                <a:solidFill>
                  <a:schemeClr val="bg1"/>
                </a:solidFill>
              </a:rPr>
              <a:t>6. Buka Puasa Berlebihan</a:t>
            </a:r>
            <a:endParaRPr lang="en-US" sz="500">
              <a:solidFill>
                <a:schemeClr val="bg1"/>
              </a:solidFill>
            </a:endParaRPr>
          </a:p>
          <a:p>
            <a:r>
              <a:rPr lang="en-US" sz="500">
                <a:solidFill>
                  <a:schemeClr val="bg1"/>
                </a:solidFill>
              </a:rPr>
              <a:t>Kebanyakan dari kita setelah buka puasa langsung menyantap hidangan yang ada di meja makan. kalau bisa semuanya. padahal Nabi Muhammad mensunnahkan dalam berbuka puasa dengan memakan 3 biji buah kurma setelah itu </a:t>
            </a:r>
            <a:endParaRPr lang="en-US" sz="500">
              <a:solidFill>
                <a:schemeClr val="bg1"/>
              </a:solidFill>
            </a:endParaRPr>
          </a:p>
          <a:p>
            <a:endParaRPr lang="en-US" sz="500">
              <a:solidFill>
                <a:schemeClr val="bg1"/>
              </a:solidFill>
            </a:endParaRPr>
          </a:p>
          <a:p>
            <a:r>
              <a:rPr lang="en-US" sz="500">
                <a:solidFill>
                  <a:schemeClr val="bg1"/>
                </a:solidFill>
              </a:rPr>
              <a:t>7. Sedikit Berinfak</a:t>
            </a:r>
            <a:endParaRPr lang="en-US" sz="500">
              <a:solidFill>
                <a:schemeClr val="bg1"/>
              </a:solidFill>
            </a:endParaRPr>
          </a:p>
          <a:p>
            <a:endParaRPr lang="en-US" sz="500">
              <a:solidFill>
                <a:schemeClr val="bg1"/>
              </a:solidFill>
            </a:endParaRPr>
          </a:p>
          <a:p>
            <a:r>
              <a:rPr lang="en-US" sz="500">
                <a:solidFill>
                  <a:schemeClr val="bg1"/>
                </a:solidFill>
              </a:rPr>
              <a:t>8. Kehilangan Semangat di 10 Hari Terakhir</a:t>
            </a:r>
            <a:endParaRPr lang="en-US" sz="500">
              <a:solidFill>
                <a:schemeClr val="bg1"/>
              </a:solidFill>
            </a:endParaRPr>
          </a:p>
          <a:p>
            <a:endParaRPr lang="en-US" sz="500">
              <a:solidFill>
                <a:schemeClr val="bg1"/>
              </a:solidFill>
            </a:endParaRPr>
          </a:p>
          <a:p>
            <a:r>
              <a:rPr lang="en-US" sz="500">
                <a:solidFill>
                  <a:schemeClr val="bg1"/>
                </a:solidFill>
              </a:rPr>
              <a:t>9. Usai Lebaran kembali Bermaksiat</a:t>
            </a:r>
            <a:endParaRPr lang="en-US" sz="500">
              <a:solidFill>
                <a:schemeClr val="bg1"/>
              </a:solidFill>
            </a:endParaRPr>
          </a:p>
          <a:p>
            <a:endParaRPr lang="en-US" sz="500">
              <a:solidFill>
                <a:schemeClr val="bg1"/>
              </a:solidFill>
            </a:endParaRPr>
          </a:p>
          <a:p>
            <a:r>
              <a:rPr lang="en-US" sz="500">
                <a:solidFill>
                  <a:schemeClr val="bg1"/>
                </a:solidFill>
              </a:rPr>
              <a:t>10. Kebaikan Selama Ramadhan Tidak di Teruskan</a:t>
            </a:r>
            <a:endParaRPr lang="en-US" sz="500">
              <a:solidFill>
                <a:schemeClr val="bg1"/>
              </a:solidFill>
            </a:endParaRPr>
          </a:p>
          <a:p>
            <a:endParaRPr lang="en-US" sz="500">
              <a:solidFill>
                <a:schemeClr val="bg1"/>
              </a:solidFill>
            </a:endParaRPr>
          </a:p>
          <a:p>
            <a:endParaRPr lang="en-US" sz="500">
              <a:solidFill>
                <a:schemeClr val="bg1"/>
              </a:solidFill>
            </a:endParaRPr>
          </a:p>
        </p:txBody>
      </p:sp>
      <p:sp>
        <p:nvSpPr>
          <p:cNvPr id="10" name="Text Box 9"/>
          <p:cNvSpPr txBox="1"/>
          <p:nvPr/>
        </p:nvSpPr>
        <p:spPr>
          <a:xfrm>
            <a:off x="4714875" y="448945"/>
            <a:ext cx="7243445" cy="4892675"/>
          </a:xfrm>
          <a:prstGeom prst="rect">
            <a:avLst/>
          </a:prstGeom>
          <a:noFill/>
        </p:spPr>
        <p:txBody>
          <a:bodyPr wrap="square" rtlCol="0">
            <a:spAutoFit/>
          </a:bodyPr>
          <a:p>
            <a:r>
              <a:rPr lang="en-US" sz="2400">
                <a:solidFill>
                  <a:schemeClr val="bg1"/>
                </a:solidFill>
              </a:rPr>
              <a:t>10 tanda kegagalan puasa di Bulan Ramadhan. </a:t>
            </a:r>
            <a:endParaRPr lang="en-US" sz="2400">
              <a:solidFill>
                <a:schemeClr val="bg1"/>
              </a:solidFill>
            </a:endParaRPr>
          </a:p>
          <a:p>
            <a:endParaRPr lang="en-US" sz="2400">
              <a:solidFill>
                <a:schemeClr val="bg1"/>
              </a:solidFill>
            </a:endParaRPr>
          </a:p>
          <a:p>
            <a:r>
              <a:rPr lang="en-US" sz="2400">
                <a:solidFill>
                  <a:schemeClr val="bg1"/>
                </a:solidFill>
              </a:rPr>
              <a:t>1. Kurang Persiapan</a:t>
            </a:r>
            <a:endParaRPr lang="en-US" sz="2400">
              <a:solidFill>
                <a:schemeClr val="bg1"/>
              </a:solidFill>
            </a:endParaRPr>
          </a:p>
          <a:p>
            <a:r>
              <a:rPr lang="en-US" sz="2400">
                <a:solidFill>
                  <a:schemeClr val="bg1"/>
                </a:solidFill>
              </a:rPr>
              <a:t>2. Sedikit Membaca Al Qur'an</a:t>
            </a:r>
            <a:endParaRPr lang="en-US" sz="2400">
              <a:solidFill>
                <a:schemeClr val="bg1"/>
              </a:solidFill>
            </a:endParaRPr>
          </a:p>
          <a:p>
            <a:r>
              <a:rPr lang="en-US" sz="2400">
                <a:solidFill>
                  <a:schemeClr val="bg1"/>
                </a:solidFill>
              </a:rPr>
              <a:t>3. Lisan Tidak Terjaga</a:t>
            </a:r>
            <a:endParaRPr lang="en-US" sz="2400">
              <a:solidFill>
                <a:schemeClr val="bg1"/>
              </a:solidFill>
            </a:endParaRPr>
          </a:p>
          <a:p>
            <a:r>
              <a:rPr lang="en-US" sz="2400">
                <a:solidFill>
                  <a:schemeClr val="bg1"/>
                </a:solidFill>
              </a:rPr>
              <a:t>4. Mata &amp; telinga Masih Berbuat Maksiat</a:t>
            </a:r>
            <a:endParaRPr lang="en-US" sz="2400">
              <a:solidFill>
                <a:schemeClr val="bg1"/>
              </a:solidFill>
            </a:endParaRPr>
          </a:p>
          <a:p>
            <a:r>
              <a:rPr lang="en-US" sz="2400">
                <a:solidFill>
                  <a:schemeClr val="bg1"/>
                </a:solidFill>
              </a:rPr>
              <a:t>5. Malam Ramadhan sama dengan Malam Bulan Lainya</a:t>
            </a:r>
            <a:endParaRPr lang="en-US" sz="2400">
              <a:solidFill>
                <a:schemeClr val="bg1"/>
              </a:solidFill>
            </a:endParaRPr>
          </a:p>
          <a:p>
            <a:r>
              <a:rPr lang="en-US" sz="2400">
                <a:solidFill>
                  <a:schemeClr val="bg1"/>
                </a:solidFill>
              </a:rPr>
              <a:t>6. Buka Puasa Berlebihan</a:t>
            </a:r>
            <a:endParaRPr lang="en-US" sz="2400">
              <a:solidFill>
                <a:schemeClr val="bg1"/>
              </a:solidFill>
            </a:endParaRPr>
          </a:p>
          <a:p>
            <a:r>
              <a:rPr lang="en-US" sz="2400">
                <a:solidFill>
                  <a:schemeClr val="bg1"/>
                </a:solidFill>
              </a:rPr>
              <a:t>7. Sedikit Berinfak</a:t>
            </a:r>
            <a:endParaRPr lang="en-US" sz="2400">
              <a:solidFill>
                <a:schemeClr val="bg1"/>
              </a:solidFill>
            </a:endParaRPr>
          </a:p>
          <a:p>
            <a:r>
              <a:rPr lang="en-US" sz="2400">
                <a:solidFill>
                  <a:schemeClr val="bg1"/>
                </a:solidFill>
              </a:rPr>
              <a:t>8. Kehilangan Semangat di 10 Hari Terakhir</a:t>
            </a:r>
            <a:endParaRPr lang="en-US" sz="2400">
              <a:solidFill>
                <a:schemeClr val="bg1"/>
              </a:solidFill>
            </a:endParaRPr>
          </a:p>
          <a:p>
            <a:r>
              <a:rPr lang="en-US" sz="2400">
                <a:solidFill>
                  <a:schemeClr val="bg1"/>
                </a:solidFill>
              </a:rPr>
              <a:t>9. Usai Lebaran kembali Bermaksiat</a:t>
            </a:r>
            <a:endParaRPr lang="en-US" sz="2400">
              <a:solidFill>
                <a:schemeClr val="bg1"/>
              </a:solidFill>
            </a:endParaRPr>
          </a:p>
          <a:p>
            <a:r>
              <a:rPr lang="en-US" sz="2400">
                <a:solidFill>
                  <a:schemeClr val="bg1"/>
                </a:solidFill>
              </a:rPr>
              <a:t>10. Kebaikan Selama Ramadhan Tidak di Teruska</a:t>
            </a:r>
            <a:endParaRPr lang="en-US" sz="2400">
              <a:solidFill>
                <a:schemeClr val="bg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4720752"/>
            <a:ext cx="12192000" cy="1014730"/>
          </a:xfrm>
          <a:prstGeom prst="rect">
            <a:avLst/>
          </a:prstGeom>
          <a:noFill/>
        </p:spPr>
        <p:txBody>
          <a:bodyPr wrap="square" rtlCol="0" anchor="ctr">
            <a:spAutoFit/>
          </a:bodyPr>
          <a:lstStyle/>
          <a:p>
            <a:pPr algn="ctr"/>
            <a:r>
              <a:rPr lang="id-ID" sz="6000" dirty="0">
                <a:solidFill>
                  <a:schemeClr val="bg1"/>
                </a:solidFill>
                <a:cs typeface="Arial" panose="020B0604020202020204" pitchFamily="34" charset="0"/>
              </a:rPr>
              <a:t>WASSALAM</a:t>
            </a:r>
            <a:endParaRPr lang="id-ID" sz="6000" dirty="0">
              <a:solidFill>
                <a:schemeClr val="bg1"/>
              </a:solidFill>
              <a:cs typeface="Arial" panose="020B0604020202020204" pitchFamily="34" charset="0"/>
            </a:endParaRPr>
          </a:p>
        </p:txBody>
      </p:sp>
      <p:sp>
        <p:nvSpPr>
          <p:cNvPr id="3" name="TextBox 2"/>
          <p:cNvSpPr txBox="1"/>
          <p:nvPr/>
        </p:nvSpPr>
        <p:spPr>
          <a:xfrm>
            <a:off x="50" y="5660214"/>
            <a:ext cx="12191852" cy="378460"/>
          </a:xfrm>
          <a:prstGeom prst="rect">
            <a:avLst/>
          </a:prstGeom>
          <a:noFill/>
        </p:spPr>
        <p:txBody>
          <a:bodyPr wrap="square" rtlCol="0" anchor="ctr">
            <a:spAutoFit/>
          </a:bodyPr>
          <a:lstStyle/>
          <a:p>
            <a:pPr algn="ctr"/>
            <a:endParaRPr lang="id-ID" sz="1865" dirty="0">
              <a:solidFill>
                <a:schemeClr val="bg1"/>
              </a:solidFill>
              <a:cs typeface="Arial" panose="020B0604020202020204" pitchFamily="34" charset="0"/>
            </a:endParaRPr>
          </a:p>
        </p:txBody>
      </p:sp>
      <p:sp>
        <p:nvSpPr>
          <p:cNvPr id="4" name="Freeform: Shape 3"/>
          <p:cNvSpPr/>
          <p:nvPr/>
        </p:nvSpPr>
        <p:spPr>
          <a:xfrm>
            <a:off x="3290596" y="4373802"/>
            <a:ext cx="1764982" cy="1989344"/>
          </a:xfrm>
          <a:custGeom>
            <a:avLst/>
            <a:gdLst>
              <a:gd name="connsiteX0" fmla="*/ 776380 w 772179"/>
              <a:gd name="connsiteY0" fmla="*/ 162702 h 870337"/>
              <a:gd name="connsiteX1" fmla="*/ 275117 w 772179"/>
              <a:gd name="connsiteY1" fmla="*/ 181025 h 870337"/>
              <a:gd name="connsiteX2" fmla="*/ 233236 w 772179"/>
              <a:gd name="connsiteY2" fmla="*/ 656111 h 870337"/>
              <a:gd name="connsiteX3" fmla="*/ 733844 w 772179"/>
              <a:gd name="connsiteY3" fmla="*/ 754270 h 870337"/>
              <a:gd name="connsiteX4" fmla="*/ 326160 w 772179"/>
              <a:gd name="connsiteY4" fmla="*/ 860281 h 870337"/>
              <a:gd name="connsiteX5" fmla="*/ 274 w 772179"/>
              <a:gd name="connsiteY5" fmla="*/ 453251 h 870337"/>
              <a:gd name="connsiteX6" fmla="*/ 288860 w 772179"/>
              <a:gd name="connsiteY6" fmla="*/ 25934 h 870337"/>
              <a:gd name="connsiteX7" fmla="*/ 776380 w 772179"/>
              <a:gd name="connsiteY7" fmla="*/ 162702 h 870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2179" h="870337">
                <a:moveTo>
                  <a:pt x="776380" y="162702"/>
                </a:moveTo>
                <a:cubicBezTo>
                  <a:pt x="611473" y="28552"/>
                  <a:pt x="400106" y="57345"/>
                  <a:pt x="275117" y="181025"/>
                </a:cubicBezTo>
                <a:cubicBezTo>
                  <a:pt x="147511" y="307322"/>
                  <a:pt x="130497" y="508219"/>
                  <a:pt x="233236" y="656111"/>
                </a:cubicBezTo>
                <a:cubicBezTo>
                  <a:pt x="326814" y="790261"/>
                  <a:pt x="536873" y="873369"/>
                  <a:pt x="733844" y="754270"/>
                </a:cubicBezTo>
                <a:cubicBezTo>
                  <a:pt x="658590" y="838686"/>
                  <a:pt x="491720" y="903470"/>
                  <a:pt x="326160" y="860281"/>
                </a:cubicBezTo>
                <a:cubicBezTo>
                  <a:pt x="141622" y="811856"/>
                  <a:pt x="6818" y="645641"/>
                  <a:pt x="274" y="453251"/>
                </a:cubicBezTo>
                <a:cubicBezTo>
                  <a:pt x="-6270" y="264132"/>
                  <a:pt x="104976" y="93336"/>
                  <a:pt x="288860" y="25934"/>
                </a:cubicBezTo>
                <a:cubicBezTo>
                  <a:pt x="464236" y="-38196"/>
                  <a:pt x="669060" y="20045"/>
                  <a:pt x="776380" y="162702"/>
                </a:cubicBezTo>
                <a:close/>
              </a:path>
            </a:pathLst>
          </a:custGeom>
          <a:solidFill>
            <a:schemeClr val="bg1">
              <a:alpha val="20000"/>
            </a:schemeClr>
          </a:solidFill>
          <a:ln w="6538" cap="flat">
            <a:noFill/>
            <a:prstDash val="solid"/>
            <a:miter/>
          </a:ln>
        </p:spPr>
        <p:txBody>
          <a:bodyPr rtlCol="0" anchor="ct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64091" y="1026851"/>
            <a:ext cx="2217927" cy="829945"/>
          </a:xfrm>
          <a:prstGeom prst="rect">
            <a:avLst/>
          </a:prstGeom>
          <a:noFill/>
        </p:spPr>
        <p:txBody>
          <a:bodyPr wrap="square" rtlCol="0" anchor="ctr">
            <a:spAutoFit/>
          </a:bodyPr>
          <a:lstStyle/>
          <a:p>
            <a:pPr algn="r"/>
            <a:r>
              <a:rPr lang="id-ID" sz="2400" dirty="0">
                <a:solidFill>
                  <a:schemeClr val="bg1"/>
                </a:solidFill>
                <a:cs typeface="Arial" panose="020B0604020202020204" pitchFamily="34" charset="0"/>
              </a:rPr>
              <a:t>Apa Makna Keluarga??</a:t>
            </a:r>
            <a:endParaRPr lang="id-ID" sz="2400" dirty="0">
              <a:solidFill>
                <a:schemeClr val="bg1"/>
              </a:solidFill>
              <a:cs typeface="Arial" panose="020B0604020202020204" pitchFamily="34" charset="0"/>
            </a:endParaRPr>
          </a:p>
        </p:txBody>
      </p:sp>
      <p:sp>
        <p:nvSpPr>
          <p:cNvPr id="3" name="TextBox 2"/>
          <p:cNvSpPr txBox="1"/>
          <p:nvPr/>
        </p:nvSpPr>
        <p:spPr>
          <a:xfrm>
            <a:off x="776996" y="473042"/>
            <a:ext cx="5319004" cy="553720"/>
          </a:xfrm>
          <a:prstGeom prst="rect">
            <a:avLst/>
          </a:prstGeom>
          <a:noFill/>
        </p:spPr>
        <p:txBody>
          <a:bodyPr wrap="square" lIns="48000" tIns="0" rIns="24000" bIns="0" rtlCol="0">
            <a:spAutoFit/>
          </a:bodyPr>
          <a:lstStyle/>
          <a:p>
            <a:r>
              <a:rPr lang="id-ID" sz="3600" dirty="0">
                <a:solidFill>
                  <a:schemeClr val="bg1"/>
                </a:solidFill>
                <a:latin typeface="+mj-lt"/>
                <a:cs typeface="Arial" panose="020B0604020202020204" pitchFamily="34" charset="0"/>
              </a:rPr>
              <a:t>Jadilah Keluarga Allah..</a:t>
            </a:r>
            <a:endParaRPr lang="id-ID" sz="3600" dirty="0">
              <a:solidFill>
                <a:schemeClr val="bg1"/>
              </a:solidFill>
              <a:latin typeface="+mj-lt"/>
              <a:cs typeface="Arial" panose="020B0604020202020204" pitchFamily="34" charset="0"/>
            </a:endParaRPr>
          </a:p>
        </p:txBody>
      </p:sp>
      <p:sp>
        <p:nvSpPr>
          <p:cNvPr id="7" name="TextBox 6"/>
          <p:cNvSpPr txBox="1"/>
          <p:nvPr/>
        </p:nvSpPr>
        <p:spPr>
          <a:xfrm>
            <a:off x="3261360" y="1856740"/>
            <a:ext cx="4467860" cy="3107690"/>
          </a:xfrm>
          <a:prstGeom prst="rect">
            <a:avLst/>
          </a:prstGeom>
          <a:noFill/>
        </p:spPr>
        <p:txBody>
          <a:bodyPr wrap="square" rtlCol="0">
            <a:spAutoFit/>
          </a:bodyPr>
          <a:lstStyle/>
          <a:p>
            <a:pPr marL="457200" indent="-457200">
              <a:buFont typeface="Wingdings" panose="05000000000000000000" charset="0"/>
              <a:buChar char="ü"/>
            </a:pPr>
            <a:r>
              <a:rPr lang="id-ID" altLang="en-US" sz="2800" dirty="0">
                <a:solidFill>
                  <a:schemeClr val="bg1"/>
                </a:solidFill>
                <a:cs typeface="Arial" panose="020B0604020202020204" pitchFamily="34" charset="0"/>
              </a:rPr>
              <a:t>Paling Dekat</a:t>
            </a:r>
            <a:endParaRPr lang="id-ID" altLang="en-US" sz="2800" dirty="0">
              <a:solidFill>
                <a:schemeClr val="bg1"/>
              </a:solidFill>
              <a:cs typeface="Arial" panose="020B0604020202020204" pitchFamily="34" charset="0"/>
            </a:endParaRPr>
          </a:p>
          <a:p>
            <a:pPr marL="457200" indent="-457200">
              <a:buFont typeface="Wingdings" panose="05000000000000000000" charset="0"/>
              <a:buChar char="ü"/>
            </a:pPr>
            <a:r>
              <a:rPr lang="id-ID" altLang="en-US" sz="2800" dirty="0">
                <a:solidFill>
                  <a:schemeClr val="bg1"/>
                </a:solidFill>
                <a:cs typeface="Arial" panose="020B0604020202020204" pitchFamily="34" charset="0"/>
              </a:rPr>
              <a:t>Terlindungi</a:t>
            </a:r>
            <a:endParaRPr lang="id-ID" altLang="en-US" sz="2800" dirty="0">
              <a:solidFill>
                <a:schemeClr val="bg1"/>
              </a:solidFill>
              <a:cs typeface="Arial" panose="020B0604020202020204" pitchFamily="34" charset="0"/>
            </a:endParaRPr>
          </a:p>
          <a:p>
            <a:pPr marL="457200" indent="-457200">
              <a:buFont typeface="Wingdings" panose="05000000000000000000" charset="0"/>
              <a:buChar char="ü"/>
            </a:pPr>
            <a:r>
              <a:rPr lang="id-ID" altLang="en-US" sz="2800" dirty="0">
                <a:solidFill>
                  <a:schemeClr val="bg1"/>
                </a:solidFill>
                <a:cs typeface="Arial" panose="020B0604020202020204" pitchFamily="34" charset="0"/>
              </a:rPr>
              <a:t>Terpenuhi Kebutuhan</a:t>
            </a:r>
            <a:endParaRPr lang="id-ID" altLang="en-US" sz="2800" dirty="0">
              <a:solidFill>
                <a:schemeClr val="bg1"/>
              </a:solidFill>
              <a:cs typeface="Arial" panose="020B0604020202020204" pitchFamily="34" charset="0"/>
            </a:endParaRPr>
          </a:p>
          <a:p>
            <a:pPr marL="457200" indent="-457200">
              <a:buFont typeface="Wingdings" panose="05000000000000000000" charset="0"/>
              <a:buChar char="ü"/>
            </a:pPr>
            <a:r>
              <a:rPr lang="id-ID" altLang="en-US" sz="2800" dirty="0">
                <a:solidFill>
                  <a:schemeClr val="bg1"/>
                </a:solidFill>
                <a:cs typeface="Arial" panose="020B0604020202020204" pitchFamily="34" charset="0"/>
              </a:rPr>
              <a:t>Dicintai</a:t>
            </a:r>
            <a:endParaRPr lang="id-ID" altLang="en-US" sz="2800" dirty="0">
              <a:solidFill>
                <a:schemeClr val="bg1"/>
              </a:solidFill>
              <a:cs typeface="Arial" panose="020B0604020202020204" pitchFamily="34" charset="0"/>
            </a:endParaRPr>
          </a:p>
          <a:p>
            <a:pPr marL="457200" indent="-457200">
              <a:buFont typeface="Wingdings" panose="05000000000000000000" charset="0"/>
              <a:buChar char="ü"/>
            </a:pPr>
            <a:r>
              <a:rPr lang="id-ID" altLang="en-US" sz="2800" dirty="0">
                <a:solidFill>
                  <a:schemeClr val="bg1"/>
                </a:solidFill>
                <a:cs typeface="Arial" panose="020B0604020202020204" pitchFamily="34" charset="0"/>
              </a:rPr>
              <a:t>Diberi Fasilitas terbaik</a:t>
            </a:r>
            <a:endParaRPr lang="id-ID" altLang="en-US" sz="2800" dirty="0">
              <a:solidFill>
                <a:schemeClr val="bg1"/>
              </a:solidFill>
              <a:cs typeface="Arial" panose="020B0604020202020204" pitchFamily="34" charset="0"/>
            </a:endParaRPr>
          </a:p>
          <a:p>
            <a:pPr marL="457200" indent="-457200">
              <a:buFont typeface="Wingdings" panose="05000000000000000000" charset="0"/>
              <a:buChar char="ü"/>
            </a:pPr>
            <a:r>
              <a:rPr lang="id-ID" altLang="en-US" sz="2800" dirty="0">
                <a:solidFill>
                  <a:schemeClr val="bg1"/>
                </a:solidFill>
                <a:cs typeface="Arial" panose="020B0604020202020204" pitchFamily="34" charset="0"/>
              </a:rPr>
              <a:t>Diperhatikan</a:t>
            </a:r>
            <a:endParaRPr lang="id-ID" altLang="en-US" sz="2800" dirty="0">
              <a:solidFill>
                <a:schemeClr val="bg1"/>
              </a:solidFill>
              <a:cs typeface="Arial" panose="020B0604020202020204" pitchFamily="34" charset="0"/>
            </a:endParaRPr>
          </a:p>
          <a:p>
            <a:pPr indent="0">
              <a:buFont typeface="Wingdings" panose="05000000000000000000" charset="0"/>
              <a:buNone/>
            </a:pPr>
            <a:r>
              <a:rPr lang="id-ID" altLang="en-US" sz="2800" dirty="0">
                <a:solidFill>
                  <a:schemeClr val="bg1"/>
                </a:solidFill>
                <a:cs typeface="Arial" panose="020B0604020202020204" pitchFamily="34" charset="0"/>
              </a:rPr>
              <a:t>Dll</a:t>
            </a:r>
            <a:endParaRPr lang="id-ID" altLang="en-US" sz="2800" dirty="0">
              <a:solidFill>
                <a:schemeClr val="bg1"/>
              </a:solidFill>
              <a:cs typeface="Arial" panose="020B0604020202020204" pitchFamily="34" charset="0"/>
            </a:endParaRPr>
          </a:p>
        </p:txBody>
      </p:sp>
      <p:pic>
        <p:nvPicPr>
          <p:cNvPr id="4" name="Picture Placeholder 3"/>
          <p:cNvPicPr>
            <a:picLocks noChangeAspect="1"/>
          </p:cNvPicPr>
          <p:nvPr>
            <p:ph type="pic" sz="quarter" idx="10"/>
          </p:nvPr>
        </p:nvPicPr>
        <p:blipFill>
          <a:blip r:embed="rId1"/>
          <a:stretch>
            <a:fillRect/>
          </a:stretch>
        </p:blipFill>
        <p:spPr>
          <a:xfrm>
            <a:off x="52705" y="0"/>
            <a:ext cx="12139930"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Placeholder 1"/>
          <p:cNvPicPr>
            <a:picLocks noChangeAspect="1"/>
          </p:cNvPicPr>
          <p:nvPr>
            <p:ph type="pic" sz="quarter" idx="16"/>
          </p:nvPr>
        </p:nvPicPr>
        <p:blipFill>
          <a:blip r:embed="rId1"/>
          <a:stretch>
            <a:fillRect/>
          </a:stretch>
        </p:blipFill>
        <p:spPr>
          <a:xfrm>
            <a:off x="45720" y="0"/>
            <a:ext cx="12145645"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030085" y="1134110"/>
            <a:ext cx="4795520" cy="829945"/>
          </a:xfrm>
          <a:prstGeom prst="rect">
            <a:avLst/>
          </a:prstGeom>
          <a:noFill/>
        </p:spPr>
        <p:txBody>
          <a:bodyPr wrap="square" rtlCol="0">
            <a:spAutoFit/>
          </a:bodyPr>
          <a:lstStyle/>
          <a:p>
            <a:r>
              <a:rPr lang="id-ID" altLang="en-US" sz="1600" dirty="0">
                <a:solidFill>
                  <a:schemeClr val="bg1"/>
                </a:solidFill>
                <a:cs typeface="Arial" panose="020B0604020202020204" pitchFamily="34" charset="0"/>
              </a:rPr>
              <a:t>Orang yang Menganiaya Dirinya Sendiri.</a:t>
            </a:r>
            <a:endParaRPr lang="id-ID" altLang="en-US" sz="1600" dirty="0">
              <a:solidFill>
                <a:schemeClr val="bg1"/>
              </a:solidFill>
              <a:cs typeface="Arial" panose="020B0604020202020204" pitchFamily="34" charset="0"/>
            </a:endParaRPr>
          </a:p>
          <a:p>
            <a:r>
              <a:rPr lang="id-ID" altLang="en-US" sz="1600" dirty="0">
                <a:solidFill>
                  <a:schemeClr val="bg1"/>
                </a:solidFill>
                <a:cs typeface="Arial" panose="020B0604020202020204" pitchFamily="34" charset="0"/>
              </a:rPr>
              <a:t>Tidak memanfaatkan Al-Quran untuk Jadi Petunjuk Hidup bahkan Justru Melanggar</a:t>
            </a:r>
            <a:endParaRPr lang="id-ID" altLang="en-US" sz="1600" dirty="0">
              <a:solidFill>
                <a:schemeClr val="bg1"/>
              </a:solidFill>
              <a:cs typeface="Arial" panose="020B0604020202020204" pitchFamily="34" charset="0"/>
            </a:endParaRPr>
          </a:p>
        </p:txBody>
      </p:sp>
      <p:sp>
        <p:nvSpPr>
          <p:cNvPr id="8" name="TextBox 7"/>
          <p:cNvSpPr txBox="1"/>
          <p:nvPr/>
        </p:nvSpPr>
        <p:spPr>
          <a:xfrm>
            <a:off x="5630650" y="537260"/>
            <a:ext cx="1531549" cy="1200329"/>
          </a:xfrm>
          <a:prstGeom prst="rect">
            <a:avLst/>
          </a:prstGeom>
          <a:noFill/>
        </p:spPr>
        <p:txBody>
          <a:bodyPr wrap="square" rtlCol="0" anchor="ctr">
            <a:spAutoFit/>
          </a:bodyPr>
          <a:lstStyle>
            <a:defPPr>
              <a:defRPr lang="en-US"/>
            </a:defPPr>
            <a:lvl1pPr>
              <a:defRPr sz="7200">
                <a:solidFill>
                  <a:schemeClr val="bg1"/>
                </a:solidFill>
                <a:effectLst>
                  <a:outerShdw blurRad="12700" dist="88900" dir="3000000" algn="tl" rotWithShape="0">
                    <a:schemeClr val="accent2">
                      <a:alpha val="40000"/>
                    </a:schemeClr>
                  </a:outerShdw>
                </a:effectLst>
              </a:defRPr>
            </a:lvl1pPr>
          </a:lstStyle>
          <a:p>
            <a:pPr algn="ctr"/>
            <a:r>
              <a:rPr lang="en-US" altLang="ko-KR" dirty="0">
                <a:effectLst/>
              </a:rPr>
              <a:t>01</a:t>
            </a:r>
            <a:endParaRPr lang="ko-KR" altLang="en-US" dirty="0">
              <a:effectLst/>
            </a:endParaRPr>
          </a:p>
        </p:txBody>
      </p:sp>
      <p:grpSp>
        <p:nvGrpSpPr>
          <p:cNvPr id="9" name="Group 8"/>
          <p:cNvGrpSpPr/>
          <p:nvPr/>
        </p:nvGrpSpPr>
        <p:grpSpPr>
          <a:xfrm>
            <a:off x="7030319" y="2160701"/>
            <a:ext cx="4795459" cy="1331240"/>
            <a:chOff x="6509852" y="2211483"/>
            <a:chExt cx="4946526" cy="1331240"/>
          </a:xfrm>
        </p:grpSpPr>
        <p:sp>
          <p:nvSpPr>
            <p:cNvPr id="10" name="TextBox 9"/>
            <p:cNvSpPr txBox="1"/>
            <p:nvPr/>
          </p:nvSpPr>
          <p:spPr>
            <a:xfrm>
              <a:off x="6509852" y="2712778"/>
              <a:ext cx="4946526" cy="829945"/>
            </a:xfrm>
            <a:prstGeom prst="rect">
              <a:avLst/>
            </a:prstGeom>
            <a:noFill/>
          </p:spPr>
          <p:txBody>
            <a:bodyPr wrap="square" rtlCol="0">
              <a:spAutoFit/>
            </a:bodyPr>
            <a:lstStyle/>
            <a:p>
              <a:r>
                <a:rPr lang="id-ID" altLang="en-US" sz="1600" dirty="0">
                  <a:solidFill>
                    <a:schemeClr val="bg1"/>
                  </a:solidFill>
                  <a:cs typeface="Arial" panose="020B0604020202020204" pitchFamily="34" charset="0"/>
                </a:rPr>
                <a:t>Beriman Kepada Al-Quran, namun baru dapat melaksanakan sebagian isi Al-Quran dan Meninggalkan sebagian yang lain.</a:t>
              </a:r>
              <a:endParaRPr lang="id-ID" altLang="en-US" sz="1600" dirty="0">
                <a:solidFill>
                  <a:schemeClr val="bg1"/>
                </a:solidFill>
                <a:cs typeface="Arial" panose="020B0604020202020204" pitchFamily="34" charset="0"/>
              </a:endParaRPr>
            </a:p>
          </p:txBody>
        </p:sp>
        <p:sp>
          <p:nvSpPr>
            <p:cNvPr id="11" name="TextBox 10"/>
            <p:cNvSpPr txBox="1"/>
            <p:nvPr/>
          </p:nvSpPr>
          <p:spPr>
            <a:xfrm>
              <a:off x="6509852" y="2211483"/>
              <a:ext cx="4946526" cy="506730"/>
            </a:xfrm>
            <a:prstGeom prst="rect">
              <a:avLst/>
            </a:prstGeom>
            <a:noFill/>
          </p:spPr>
          <p:txBody>
            <a:bodyPr wrap="square" lIns="108000" rIns="108000" rtlCol="0">
              <a:spAutoFit/>
            </a:bodyPr>
            <a:lstStyle/>
            <a:p>
              <a:r>
                <a:rPr lang="id-ID" sz="2700" b="1" dirty="0">
                  <a:solidFill>
                    <a:schemeClr val="accent1"/>
                  </a:solidFill>
                  <a:cs typeface="Arial" panose="020B0604020202020204" pitchFamily="34" charset="0"/>
                </a:rPr>
                <a:t>Muqtasid</a:t>
              </a:r>
              <a:endParaRPr lang="id-ID" sz="2700" b="1" dirty="0">
                <a:solidFill>
                  <a:schemeClr val="accent1"/>
                </a:solidFill>
                <a:cs typeface="Arial" panose="020B0604020202020204" pitchFamily="34" charset="0"/>
              </a:endParaRPr>
            </a:p>
          </p:txBody>
        </p:sp>
      </p:grpSp>
      <p:sp>
        <p:nvSpPr>
          <p:cNvPr id="12" name="TextBox 11"/>
          <p:cNvSpPr txBox="1"/>
          <p:nvPr/>
        </p:nvSpPr>
        <p:spPr>
          <a:xfrm>
            <a:off x="5630650" y="2064977"/>
            <a:ext cx="1531549" cy="1200329"/>
          </a:xfrm>
          <a:prstGeom prst="rect">
            <a:avLst/>
          </a:prstGeom>
          <a:noFill/>
        </p:spPr>
        <p:txBody>
          <a:bodyPr wrap="square" lIns="108000" rIns="108000" rtlCol="0">
            <a:spAutoFit/>
          </a:bodyPr>
          <a:lstStyle/>
          <a:p>
            <a:pPr algn="ctr"/>
            <a:r>
              <a:rPr lang="en-US" altLang="ko-KR" sz="7200" dirty="0">
                <a:solidFill>
                  <a:schemeClr val="bg1"/>
                </a:solidFill>
              </a:rPr>
              <a:t>02</a:t>
            </a:r>
            <a:endParaRPr lang="ko-KR" altLang="en-US" sz="7200" dirty="0">
              <a:solidFill>
                <a:schemeClr val="bg1"/>
              </a:solidFill>
            </a:endParaRPr>
          </a:p>
        </p:txBody>
      </p:sp>
      <p:grpSp>
        <p:nvGrpSpPr>
          <p:cNvPr id="13" name="Group 12"/>
          <p:cNvGrpSpPr/>
          <p:nvPr/>
        </p:nvGrpSpPr>
        <p:grpSpPr>
          <a:xfrm>
            <a:off x="7030319" y="3688418"/>
            <a:ext cx="4795459" cy="1324704"/>
            <a:chOff x="6509852" y="3708414"/>
            <a:chExt cx="4946526" cy="1324704"/>
          </a:xfrm>
        </p:grpSpPr>
        <p:sp>
          <p:nvSpPr>
            <p:cNvPr id="14" name="TextBox 13"/>
            <p:cNvSpPr txBox="1"/>
            <p:nvPr/>
          </p:nvSpPr>
          <p:spPr>
            <a:xfrm>
              <a:off x="6509852" y="4203173"/>
              <a:ext cx="4946526" cy="829945"/>
            </a:xfrm>
            <a:prstGeom prst="rect">
              <a:avLst/>
            </a:prstGeom>
            <a:noFill/>
          </p:spPr>
          <p:txBody>
            <a:bodyPr wrap="square" rtlCol="0">
              <a:spAutoFit/>
            </a:bodyPr>
            <a:lstStyle/>
            <a:p>
              <a:r>
                <a:rPr lang="id-ID" altLang="en-US" sz="1600" dirty="0">
                  <a:solidFill>
                    <a:schemeClr val="bg1"/>
                  </a:solidFill>
                  <a:cs typeface="Arial" panose="020B0604020202020204" pitchFamily="34" charset="0"/>
                </a:rPr>
                <a:t>Beriman kepada Al-Quran, optimal berinteraksi, banyak membaca, Al-Quran tersimpan didada, hafal 30 juz selancar hafalan surat Al-Fatihah.</a:t>
              </a:r>
              <a:endParaRPr lang="id-ID" altLang="en-US" sz="1600" dirty="0">
                <a:solidFill>
                  <a:schemeClr val="bg1"/>
                </a:solidFill>
                <a:cs typeface="Arial" panose="020B0604020202020204" pitchFamily="34" charset="0"/>
              </a:endParaRPr>
            </a:p>
          </p:txBody>
        </p:sp>
        <p:sp>
          <p:nvSpPr>
            <p:cNvPr id="15" name="TextBox 14"/>
            <p:cNvSpPr txBox="1"/>
            <p:nvPr/>
          </p:nvSpPr>
          <p:spPr>
            <a:xfrm>
              <a:off x="6509852" y="3708414"/>
              <a:ext cx="4946526" cy="506730"/>
            </a:xfrm>
            <a:prstGeom prst="rect">
              <a:avLst/>
            </a:prstGeom>
            <a:noFill/>
          </p:spPr>
          <p:txBody>
            <a:bodyPr wrap="square" lIns="108000" rIns="108000" rtlCol="0">
              <a:spAutoFit/>
            </a:bodyPr>
            <a:lstStyle/>
            <a:p>
              <a:r>
                <a:rPr lang="id-ID" sz="2700" b="1" dirty="0">
                  <a:solidFill>
                    <a:schemeClr val="accent1"/>
                  </a:solidFill>
                  <a:cs typeface="Arial" panose="020B0604020202020204" pitchFamily="34" charset="0"/>
                </a:rPr>
                <a:t>Sabiqun Bil Khairat</a:t>
              </a:r>
              <a:endParaRPr lang="id-ID" sz="2700" b="1" dirty="0">
                <a:solidFill>
                  <a:schemeClr val="accent1"/>
                </a:solidFill>
                <a:cs typeface="Arial" panose="020B0604020202020204" pitchFamily="34" charset="0"/>
              </a:endParaRPr>
            </a:p>
          </p:txBody>
        </p:sp>
      </p:grpSp>
      <p:sp>
        <p:nvSpPr>
          <p:cNvPr id="16" name="TextBox 15"/>
          <p:cNvSpPr txBox="1"/>
          <p:nvPr/>
        </p:nvSpPr>
        <p:spPr>
          <a:xfrm>
            <a:off x="5630650" y="3592694"/>
            <a:ext cx="1531549" cy="1200329"/>
          </a:xfrm>
          <a:prstGeom prst="rect">
            <a:avLst/>
          </a:prstGeom>
          <a:noFill/>
        </p:spPr>
        <p:txBody>
          <a:bodyPr wrap="square" rtlCol="0" anchor="ctr">
            <a:spAutoFit/>
          </a:bodyPr>
          <a:lstStyle>
            <a:defPPr>
              <a:defRPr lang="en-US"/>
            </a:defPPr>
            <a:lvl1pPr>
              <a:defRPr sz="7200">
                <a:solidFill>
                  <a:schemeClr val="bg1"/>
                </a:solidFill>
                <a:effectLst>
                  <a:outerShdw blurRad="12700" dist="88900" dir="3000000" algn="tl" rotWithShape="0">
                    <a:schemeClr val="accent2">
                      <a:alpha val="40000"/>
                    </a:schemeClr>
                  </a:outerShdw>
                </a:effectLst>
              </a:defRPr>
            </a:lvl1pPr>
          </a:lstStyle>
          <a:p>
            <a:pPr algn="ctr"/>
            <a:r>
              <a:rPr lang="en-US" altLang="ko-KR" dirty="0">
                <a:effectLst/>
              </a:rPr>
              <a:t>03</a:t>
            </a:r>
            <a:endParaRPr lang="ko-KR" altLang="en-US" dirty="0">
              <a:effectLst/>
            </a:endParaRPr>
          </a:p>
        </p:txBody>
      </p:sp>
      <p:pic>
        <p:nvPicPr>
          <p:cNvPr id="2" name="Picture Placeholder 1"/>
          <p:cNvPicPr>
            <a:picLocks noChangeAspect="1"/>
          </p:cNvPicPr>
          <p:nvPr>
            <p:ph type="pic" sz="quarter" idx="10"/>
          </p:nvPr>
        </p:nvPicPr>
        <p:blipFill>
          <a:blip r:embed="rId1"/>
          <a:stretch>
            <a:fillRect/>
          </a:stretch>
        </p:blipFill>
        <p:spPr>
          <a:xfrm>
            <a:off x="-635" y="15240"/>
            <a:ext cx="12192000" cy="699643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Picture Placeholder 4"/>
          <p:cNvPicPr>
            <a:picLocks noChangeAspect="1"/>
          </p:cNvPicPr>
          <p:nvPr>
            <p:ph type="pic" sz="quarter" idx="15"/>
          </p:nvPr>
        </p:nvPicPr>
        <p:blipFill>
          <a:blip r:embed="rId1"/>
          <a:stretch>
            <a:fillRect/>
          </a:stretch>
        </p:blipFill>
        <p:spPr>
          <a:xfrm>
            <a:off x="14605" y="0"/>
            <a:ext cx="12192635" cy="6858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Shape 4"/>
          <p:cNvSpPr/>
          <p:nvPr/>
        </p:nvSpPr>
        <p:spPr>
          <a:xfrm>
            <a:off x="2488224" y="2458243"/>
            <a:ext cx="749382" cy="717496"/>
          </a:xfrm>
          <a:custGeom>
            <a:avLst/>
            <a:gdLst>
              <a:gd name="connsiteX0" fmla="*/ 58895 w 307562"/>
              <a:gd name="connsiteY0" fmla="*/ 297747 h 294475"/>
              <a:gd name="connsiteX1" fmla="*/ 88343 w 307562"/>
              <a:gd name="connsiteY1" fmla="*/ 208750 h 294475"/>
              <a:gd name="connsiteX2" fmla="*/ 75909 w 307562"/>
              <a:gd name="connsiteY2" fmla="*/ 172759 h 294475"/>
              <a:gd name="connsiteX3" fmla="*/ 7853 w 307562"/>
              <a:gd name="connsiteY3" fmla="*/ 123679 h 294475"/>
              <a:gd name="connsiteX4" fmla="*/ 0 w 307562"/>
              <a:gd name="connsiteY4" fmla="*/ 120407 h 294475"/>
              <a:gd name="connsiteX5" fmla="*/ 3272 w 307562"/>
              <a:gd name="connsiteY5" fmla="*/ 115172 h 294475"/>
              <a:gd name="connsiteX6" fmla="*/ 102739 w 307562"/>
              <a:gd name="connsiteY6" fmla="*/ 115172 h 294475"/>
              <a:gd name="connsiteX7" fmla="*/ 123679 w 307562"/>
              <a:gd name="connsiteY7" fmla="*/ 99467 h 294475"/>
              <a:gd name="connsiteX8" fmla="*/ 156399 w 307562"/>
              <a:gd name="connsiteY8" fmla="*/ 0 h 294475"/>
              <a:gd name="connsiteX9" fmla="*/ 182574 w 307562"/>
              <a:gd name="connsiteY9" fmla="*/ 79181 h 294475"/>
              <a:gd name="connsiteX10" fmla="*/ 230999 w 307562"/>
              <a:gd name="connsiteY10" fmla="*/ 115172 h 294475"/>
              <a:gd name="connsiteX11" fmla="*/ 308872 w 307562"/>
              <a:gd name="connsiteY11" fmla="*/ 115172 h 294475"/>
              <a:gd name="connsiteX12" fmla="*/ 310180 w 307562"/>
              <a:gd name="connsiteY12" fmla="*/ 118444 h 294475"/>
              <a:gd name="connsiteX13" fmla="*/ 259793 w 307562"/>
              <a:gd name="connsiteY13" fmla="*/ 155745 h 294475"/>
              <a:gd name="connsiteX14" fmla="*/ 221184 w 307562"/>
              <a:gd name="connsiteY14" fmla="*/ 187809 h 294475"/>
              <a:gd name="connsiteX15" fmla="*/ 232962 w 307562"/>
              <a:gd name="connsiteY15" fmla="*/ 236234 h 294475"/>
              <a:gd name="connsiteX16" fmla="*/ 248668 w 307562"/>
              <a:gd name="connsiteY16" fmla="*/ 297747 h 294475"/>
              <a:gd name="connsiteX17" fmla="*/ 217912 w 307562"/>
              <a:gd name="connsiteY17" fmla="*/ 276807 h 294475"/>
              <a:gd name="connsiteX18" fmla="*/ 166215 w 307562"/>
              <a:gd name="connsiteY18" fmla="*/ 238852 h 294475"/>
              <a:gd name="connsiteX19" fmla="*/ 145929 w 307562"/>
              <a:gd name="connsiteY19" fmla="*/ 238852 h 294475"/>
              <a:gd name="connsiteX20" fmla="*/ 62167 w 307562"/>
              <a:gd name="connsiteY20" fmla="*/ 299710 h 294475"/>
              <a:gd name="connsiteX21" fmla="*/ 58895 w 307562"/>
              <a:gd name="connsiteY21" fmla="*/ 297747 h 29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07562" h="294475">
                <a:moveTo>
                  <a:pt x="58895" y="297747"/>
                </a:moveTo>
                <a:cubicBezTo>
                  <a:pt x="68711" y="268300"/>
                  <a:pt x="77218" y="237543"/>
                  <a:pt x="88343" y="208750"/>
                </a:cubicBezTo>
                <a:cubicBezTo>
                  <a:pt x="94886" y="191081"/>
                  <a:pt x="90960" y="182574"/>
                  <a:pt x="75909" y="172759"/>
                </a:cubicBezTo>
                <a:cubicBezTo>
                  <a:pt x="52351" y="157708"/>
                  <a:pt x="30756" y="140039"/>
                  <a:pt x="7853" y="123679"/>
                </a:cubicBezTo>
                <a:cubicBezTo>
                  <a:pt x="5235" y="121716"/>
                  <a:pt x="2617" y="121716"/>
                  <a:pt x="0" y="120407"/>
                </a:cubicBezTo>
                <a:cubicBezTo>
                  <a:pt x="1309" y="118444"/>
                  <a:pt x="1963" y="117135"/>
                  <a:pt x="3272" y="115172"/>
                </a:cubicBezTo>
                <a:cubicBezTo>
                  <a:pt x="36646" y="115172"/>
                  <a:pt x="69365" y="114518"/>
                  <a:pt x="102739" y="115172"/>
                </a:cubicBezTo>
                <a:cubicBezTo>
                  <a:pt x="115172" y="115827"/>
                  <a:pt x="120407" y="111246"/>
                  <a:pt x="123679" y="99467"/>
                </a:cubicBezTo>
                <a:cubicBezTo>
                  <a:pt x="132841" y="67402"/>
                  <a:pt x="143966" y="36646"/>
                  <a:pt x="156399" y="0"/>
                </a:cubicBezTo>
                <a:cubicBezTo>
                  <a:pt x="166215" y="29448"/>
                  <a:pt x="174722" y="54314"/>
                  <a:pt x="182574" y="79181"/>
                </a:cubicBezTo>
                <a:cubicBezTo>
                  <a:pt x="194354" y="115172"/>
                  <a:pt x="194354" y="115172"/>
                  <a:pt x="230999" y="115172"/>
                </a:cubicBezTo>
                <a:cubicBezTo>
                  <a:pt x="257175" y="115172"/>
                  <a:pt x="283351" y="115172"/>
                  <a:pt x="308872" y="115172"/>
                </a:cubicBezTo>
                <a:cubicBezTo>
                  <a:pt x="309526" y="116481"/>
                  <a:pt x="310180" y="117790"/>
                  <a:pt x="310180" y="118444"/>
                </a:cubicBezTo>
                <a:cubicBezTo>
                  <a:pt x="293166" y="130878"/>
                  <a:pt x="276152" y="143311"/>
                  <a:pt x="259793" y="155745"/>
                </a:cubicBezTo>
                <a:cubicBezTo>
                  <a:pt x="246050" y="166215"/>
                  <a:pt x="225764" y="174067"/>
                  <a:pt x="221184" y="187809"/>
                </a:cubicBezTo>
                <a:cubicBezTo>
                  <a:pt x="216603" y="200897"/>
                  <a:pt x="228382" y="219875"/>
                  <a:pt x="232962" y="236234"/>
                </a:cubicBezTo>
                <a:cubicBezTo>
                  <a:pt x="238852" y="255866"/>
                  <a:pt x="245396" y="275498"/>
                  <a:pt x="248668" y="297747"/>
                </a:cubicBezTo>
                <a:cubicBezTo>
                  <a:pt x="238197" y="290549"/>
                  <a:pt x="228382" y="284005"/>
                  <a:pt x="217912" y="276807"/>
                </a:cubicBezTo>
                <a:cubicBezTo>
                  <a:pt x="200243" y="264373"/>
                  <a:pt x="182574" y="251940"/>
                  <a:pt x="166215" y="238852"/>
                </a:cubicBezTo>
                <a:cubicBezTo>
                  <a:pt x="159017" y="232962"/>
                  <a:pt x="153781" y="232962"/>
                  <a:pt x="145929" y="238852"/>
                </a:cubicBezTo>
                <a:cubicBezTo>
                  <a:pt x="118444" y="259792"/>
                  <a:pt x="90306" y="279424"/>
                  <a:pt x="62167" y="299710"/>
                </a:cubicBezTo>
                <a:cubicBezTo>
                  <a:pt x="60858" y="299056"/>
                  <a:pt x="60204" y="298401"/>
                  <a:pt x="58895" y="297747"/>
                </a:cubicBezTo>
                <a:close/>
              </a:path>
            </a:pathLst>
          </a:custGeom>
          <a:solidFill>
            <a:schemeClr val="bg1">
              <a:alpha val="20000"/>
            </a:schemeClr>
          </a:solidFill>
          <a:ln w="6538" cap="flat">
            <a:noFill/>
            <a:prstDash val="solid"/>
            <a:miter/>
          </a:ln>
        </p:spPr>
        <p:txBody>
          <a:bodyPr rtlCol="0" anchor="ctr"/>
          <a:lstStyle/>
          <a:p>
            <a:endParaRPr lang="en-US" dirty="0"/>
          </a:p>
        </p:txBody>
      </p:sp>
      <p:sp>
        <p:nvSpPr>
          <p:cNvPr id="2" name="Text Box 1"/>
          <p:cNvSpPr txBox="1"/>
          <p:nvPr/>
        </p:nvSpPr>
        <p:spPr>
          <a:xfrm>
            <a:off x="0" y="995680"/>
            <a:ext cx="6824980" cy="4461510"/>
          </a:xfrm>
          <a:prstGeom prst="rect">
            <a:avLst/>
          </a:prstGeom>
          <a:noFill/>
        </p:spPr>
        <p:txBody>
          <a:bodyPr wrap="square" rtlCol="0" anchor="t">
            <a:spAutoFit/>
          </a:bodyPr>
          <a:p>
            <a:r>
              <a:rPr lang="id-ID" altLang="en-US" sz="2000" b="1">
                <a:solidFill>
                  <a:schemeClr val="tx2">
                    <a:lumMod val="60000"/>
                    <a:lumOff val="40000"/>
                  </a:schemeClr>
                </a:solidFill>
                <a:sym typeface="+mn-ea"/>
              </a:rPr>
              <a:t>Syarat Utama Menjadi Ahlu Qur'an adalah kemauan dan keinginan yang tinggi hingga menghasilkan Aksi :</a:t>
            </a:r>
            <a:endParaRPr lang="id-ID" altLang="en-US" sz="2000" b="1">
              <a:solidFill>
                <a:schemeClr val="tx2">
                  <a:lumMod val="60000"/>
                  <a:lumOff val="40000"/>
                </a:schemeClr>
              </a:solidFill>
            </a:endParaRPr>
          </a:p>
          <a:p>
            <a:endParaRPr lang="id-ID" altLang="en-US" sz="2400">
              <a:solidFill>
                <a:schemeClr val="bg1"/>
              </a:solidFill>
            </a:endParaRPr>
          </a:p>
          <a:p>
            <a:pPr marL="342900" indent="-342900">
              <a:buFont typeface="Wingdings" panose="05000000000000000000" charset="0"/>
              <a:buChar char="§"/>
            </a:pPr>
            <a:r>
              <a:rPr lang="id-ID" altLang="en-US" sz="2000">
                <a:solidFill>
                  <a:schemeClr val="accent1">
                    <a:lumMod val="60000"/>
                    <a:lumOff val="40000"/>
                  </a:schemeClr>
                </a:solidFill>
                <a:sym typeface="+mn-ea"/>
              </a:rPr>
              <a:t>Berdoa terus menerus, siang dan malam, sepanjang pekan, bulan dan tahun</a:t>
            </a:r>
            <a:endParaRPr lang="id-ID" altLang="en-US" sz="2000">
              <a:solidFill>
                <a:schemeClr val="accent1">
                  <a:lumMod val="60000"/>
                  <a:lumOff val="40000"/>
                </a:schemeClr>
              </a:solidFill>
              <a:sym typeface="+mn-ea"/>
            </a:endParaRPr>
          </a:p>
          <a:p>
            <a:pPr indent="0">
              <a:buFont typeface="Wingdings" panose="05000000000000000000" charset="0"/>
              <a:buNone/>
            </a:pPr>
            <a:endParaRPr lang="id-ID" altLang="en-US" sz="2000">
              <a:solidFill>
                <a:schemeClr val="accent1">
                  <a:lumMod val="60000"/>
                  <a:lumOff val="40000"/>
                </a:schemeClr>
              </a:solidFill>
            </a:endParaRPr>
          </a:p>
          <a:p>
            <a:pPr marL="342900" indent="-342900">
              <a:buFont typeface="Wingdings" panose="05000000000000000000" charset="0"/>
              <a:buChar char="§"/>
            </a:pPr>
            <a:r>
              <a:rPr lang="id-ID" altLang="en-US" sz="2000">
                <a:solidFill>
                  <a:schemeClr val="accent1">
                    <a:lumMod val="60000"/>
                    <a:lumOff val="40000"/>
                  </a:schemeClr>
                </a:solidFill>
                <a:sym typeface="+mn-ea"/>
              </a:rPr>
              <a:t>Menjadikan Al-Quran sebagai agenda pertama dan utama.</a:t>
            </a:r>
            <a:endParaRPr lang="id-ID" altLang="en-US" sz="2000">
              <a:solidFill>
                <a:schemeClr val="accent1">
                  <a:lumMod val="60000"/>
                  <a:lumOff val="40000"/>
                </a:schemeClr>
              </a:solidFill>
              <a:sym typeface="+mn-ea"/>
            </a:endParaRPr>
          </a:p>
          <a:p>
            <a:pPr indent="0">
              <a:buFont typeface="Wingdings" panose="05000000000000000000" charset="0"/>
              <a:buNone/>
            </a:pPr>
            <a:endParaRPr lang="id-ID" altLang="en-US" sz="2000">
              <a:solidFill>
                <a:schemeClr val="accent1">
                  <a:lumMod val="60000"/>
                  <a:lumOff val="40000"/>
                </a:schemeClr>
              </a:solidFill>
            </a:endParaRPr>
          </a:p>
          <a:p>
            <a:pPr marL="342900" indent="-342900">
              <a:buFont typeface="Wingdings" panose="05000000000000000000" charset="0"/>
              <a:buChar char="§"/>
            </a:pPr>
            <a:r>
              <a:rPr lang="id-ID" altLang="en-US" sz="2000">
                <a:solidFill>
                  <a:schemeClr val="accent1">
                    <a:lumMod val="60000"/>
                    <a:lumOff val="40000"/>
                  </a:schemeClr>
                </a:solidFill>
                <a:sym typeface="+mn-ea"/>
              </a:rPr>
              <a:t>Berusaha Memahami dan mentadabburi Al-Quran</a:t>
            </a:r>
            <a:endParaRPr lang="id-ID" altLang="en-US" sz="2000">
              <a:solidFill>
                <a:schemeClr val="accent1">
                  <a:lumMod val="60000"/>
                  <a:lumOff val="40000"/>
                </a:schemeClr>
              </a:solidFill>
              <a:sym typeface="+mn-ea"/>
            </a:endParaRPr>
          </a:p>
          <a:p>
            <a:pPr indent="0">
              <a:buFont typeface="Wingdings" panose="05000000000000000000" charset="0"/>
              <a:buNone/>
            </a:pPr>
            <a:endParaRPr lang="id-ID" altLang="en-US" sz="2000">
              <a:solidFill>
                <a:schemeClr val="accent1">
                  <a:lumMod val="60000"/>
                  <a:lumOff val="40000"/>
                </a:schemeClr>
              </a:solidFill>
            </a:endParaRPr>
          </a:p>
          <a:p>
            <a:pPr marL="342900" indent="-342900">
              <a:buFont typeface="Wingdings" panose="05000000000000000000" charset="0"/>
              <a:buChar char="§"/>
            </a:pPr>
            <a:r>
              <a:rPr lang="id-ID" altLang="en-US" sz="2000">
                <a:solidFill>
                  <a:schemeClr val="accent1">
                    <a:lumMod val="60000"/>
                    <a:lumOff val="40000"/>
                  </a:schemeClr>
                </a:solidFill>
                <a:sym typeface="+mn-ea"/>
              </a:rPr>
              <a:t>Al-Quran sebagai rujukan.</a:t>
            </a:r>
            <a:endParaRPr lang="id-ID" altLang="en-US" sz="2000">
              <a:solidFill>
                <a:schemeClr val="accent1">
                  <a:lumMod val="60000"/>
                  <a:lumOff val="40000"/>
                </a:schemeClr>
              </a:solidFill>
              <a:sym typeface="+mn-ea"/>
            </a:endParaRPr>
          </a:p>
          <a:p>
            <a:pPr indent="0">
              <a:buFont typeface="Wingdings" panose="05000000000000000000" charset="0"/>
              <a:buNone/>
            </a:pPr>
            <a:endParaRPr lang="id-ID" altLang="en-US" sz="2000">
              <a:solidFill>
                <a:schemeClr val="accent1">
                  <a:lumMod val="60000"/>
                  <a:lumOff val="40000"/>
                </a:schemeClr>
              </a:solidFill>
            </a:endParaRPr>
          </a:p>
          <a:p>
            <a:pPr marL="342900" indent="-342900">
              <a:buFont typeface="Wingdings" panose="05000000000000000000" charset="0"/>
              <a:buChar char="§"/>
            </a:pPr>
            <a:r>
              <a:rPr lang="id-ID" altLang="en-US" sz="2000">
                <a:solidFill>
                  <a:schemeClr val="accent1">
                    <a:lumMod val="60000"/>
                    <a:lumOff val="40000"/>
                  </a:schemeClr>
                </a:solidFill>
                <a:sym typeface="+mn-ea"/>
              </a:rPr>
              <a:t>Menyebarkan Firah Al-Quran/  Mengajarkan Al-Qur'an.</a:t>
            </a:r>
            <a:endParaRPr lang="id-ID" altLang="en-US" sz="2000">
              <a:solidFill>
                <a:schemeClr val="accent1">
                  <a:lumMod val="60000"/>
                  <a:lumOff val="40000"/>
                </a:schemeClr>
              </a:solidFill>
              <a:sym typeface="+mn-ea"/>
            </a:endParaRPr>
          </a:p>
        </p:txBody>
      </p:sp>
      <p:sp>
        <p:nvSpPr>
          <p:cNvPr id="3" name="Text Box 2"/>
          <p:cNvSpPr txBox="1"/>
          <p:nvPr/>
        </p:nvSpPr>
        <p:spPr>
          <a:xfrm>
            <a:off x="278765" y="226695"/>
            <a:ext cx="7548245" cy="583565"/>
          </a:xfrm>
          <a:prstGeom prst="rect">
            <a:avLst/>
          </a:prstGeom>
          <a:noFill/>
        </p:spPr>
        <p:txBody>
          <a:bodyPr wrap="none" rtlCol="0" anchor="t">
            <a:spAutoFit/>
          </a:bodyPr>
          <a:p>
            <a:r>
              <a:rPr lang="id-ID" altLang="en-US" sz="3200" b="1">
                <a:solidFill>
                  <a:schemeClr val="accent1"/>
                </a:solidFill>
                <a:sym typeface="+mn-ea"/>
              </a:rPr>
              <a:t>LANGKAH MENJADI AHLUL QUR'AN..</a:t>
            </a:r>
            <a:endParaRPr lang="id-ID" altLang="en-US" sz="3200" b="1">
              <a:solidFill>
                <a:schemeClr val="accent1"/>
              </a:solidFill>
              <a:sym typeface="+mn-ea"/>
            </a:endParaRPr>
          </a:p>
        </p:txBody>
      </p:sp>
      <p:pic>
        <p:nvPicPr>
          <p:cNvPr id="4" name="Picture 3"/>
          <p:cNvPicPr>
            <a:picLocks noChangeAspect="1"/>
          </p:cNvPicPr>
          <p:nvPr/>
        </p:nvPicPr>
        <p:blipFill>
          <a:blip r:embed="rId1"/>
          <a:stretch>
            <a:fillRect/>
          </a:stretch>
        </p:blipFill>
        <p:spPr>
          <a:xfrm>
            <a:off x="635" y="0"/>
            <a:ext cx="12190730" cy="6858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914400" y="939165"/>
            <a:ext cx="4281170" cy="1568450"/>
          </a:xfrm>
          <a:prstGeom prst="rect">
            <a:avLst/>
          </a:prstGeom>
          <a:noFill/>
        </p:spPr>
        <p:txBody>
          <a:bodyPr wrap="square" rtlCol="0">
            <a:spAutoFit/>
          </a:bodyPr>
          <a:p>
            <a:r>
              <a:rPr lang="id-ID" altLang="en-US" sz="4800">
                <a:solidFill>
                  <a:schemeClr val="bg1"/>
                </a:solidFill>
              </a:rPr>
              <a:t>KEUTAMAAN RAMADHAN</a:t>
            </a:r>
            <a:endParaRPr lang="id-ID" altLang="en-US" sz="480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5273040" y="365125"/>
            <a:ext cx="6018530" cy="829945"/>
          </a:xfrm>
          <a:prstGeom prst="rect">
            <a:avLst/>
          </a:prstGeom>
          <a:noFill/>
        </p:spPr>
        <p:txBody>
          <a:bodyPr wrap="square" rtlCol="0">
            <a:spAutoFit/>
          </a:bodyPr>
          <a:p>
            <a:r>
              <a:rPr lang="id-ID" altLang="en-US" sz="2400">
                <a:solidFill>
                  <a:schemeClr val="bg1"/>
                </a:solidFill>
              </a:rPr>
              <a:t>1. BULAN YANG MENGHANTARKAN PADA KETAQWAAN</a:t>
            </a:r>
            <a:endParaRPr lang="id-ID" altLang="en-US" sz="2400">
              <a:solidFill>
                <a:schemeClr val="bg1"/>
              </a:solidFill>
            </a:endParaRPr>
          </a:p>
        </p:txBody>
      </p:sp>
      <p:pic>
        <p:nvPicPr>
          <p:cNvPr id="3" name="Picture Placeholder 2"/>
          <p:cNvPicPr>
            <a:picLocks noChangeAspect="1"/>
          </p:cNvPicPr>
          <p:nvPr>
            <p:ph type="pic" sz="quarter" idx="4294967295"/>
          </p:nvPr>
        </p:nvPicPr>
        <p:blipFill>
          <a:blip r:embed="rId1"/>
          <a:stretch>
            <a:fillRect/>
          </a:stretch>
        </p:blipFill>
        <p:spPr>
          <a:xfrm>
            <a:off x="5494655" y="2010410"/>
            <a:ext cx="6511290" cy="2541905"/>
          </a:xfrm>
          <a:prstGeom prst="rect">
            <a:avLst/>
          </a:prstGeom>
        </p:spPr>
      </p:pic>
    </p:spTree>
  </p:cSld>
  <p:clrMapOvr>
    <a:masterClrMapping/>
  </p:clrMapOvr>
</p:sld>
</file>

<file path=ppt/theme/theme1.xml><?xml version="1.0" encoding="utf-8"?>
<a:theme xmlns:a="http://schemas.openxmlformats.org/drawingml/2006/main" name="Cover and End Slide Master">
  <a:themeElements>
    <a:clrScheme name="ALLPPT - COLOR 212">
      <a:dk1>
        <a:sysClr val="windowText" lastClr="000000"/>
      </a:dk1>
      <a:lt1>
        <a:sysClr val="window" lastClr="FFFFFF"/>
      </a:lt1>
      <a:dk2>
        <a:srgbClr val="1F497D"/>
      </a:dk2>
      <a:lt2>
        <a:srgbClr val="EEECE1"/>
      </a:lt2>
      <a:accent1>
        <a:srgbClr val="EDB300"/>
      </a:accent1>
      <a:accent2>
        <a:srgbClr val="BEA00E"/>
      </a:accent2>
      <a:accent3>
        <a:srgbClr val="84CADF"/>
      </a:accent3>
      <a:accent4>
        <a:srgbClr val="206481"/>
      </a:accent4>
      <a:accent5>
        <a:srgbClr val="0F3240"/>
      </a:accent5>
      <a:accent6>
        <a:srgbClr val="5F5006"/>
      </a:accent6>
      <a:hlink>
        <a:srgbClr val="FFFF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 - COLOR 212">
      <a:dk1>
        <a:sysClr val="windowText" lastClr="000000"/>
      </a:dk1>
      <a:lt1>
        <a:sysClr val="window" lastClr="FFFFFF"/>
      </a:lt1>
      <a:dk2>
        <a:srgbClr val="1F497D"/>
      </a:dk2>
      <a:lt2>
        <a:srgbClr val="EEECE1"/>
      </a:lt2>
      <a:accent1>
        <a:srgbClr val="EDB300"/>
      </a:accent1>
      <a:accent2>
        <a:srgbClr val="BEA00E"/>
      </a:accent2>
      <a:accent3>
        <a:srgbClr val="84CADF"/>
      </a:accent3>
      <a:accent4>
        <a:srgbClr val="206481"/>
      </a:accent4>
      <a:accent5>
        <a:srgbClr val="0F3240"/>
      </a:accent5>
      <a:accent6>
        <a:srgbClr val="5F5006"/>
      </a:accent6>
      <a:hlink>
        <a:srgbClr val="FFFF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 - COLOR 212">
      <a:dk1>
        <a:sysClr val="windowText" lastClr="000000"/>
      </a:dk1>
      <a:lt1>
        <a:sysClr val="window" lastClr="FFFFFF"/>
      </a:lt1>
      <a:dk2>
        <a:srgbClr val="1F497D"/>
      </a:dk2>
      <a:lt2>
        <a:srgbClr val="EEECE1"/>
      </a:lt2>
      <a:accent1>
        <a:srgbClr val="EDB300"/>
      </a:accent1>
      <a:accent2>
        <a:srgbClr val="BEA00E"/>
      </a:accent2>
      <a:accent3>
        <a:srgbClr val="84CADF"/>
      </a:accent3>
      <a:accent4>
        <a:srgbClr val="206481"/>
      </a:accent4>
      <a:accent5>
        <a:srgbClr val="0F3240"/>
      </a:accent5>
      <a:accent6>
        <a:srgbClr val="5F5006"/>
      </a:accent6>
      <a:hlink>
        <a:srgbClr val="FFFF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6075</Words>
  <Application>WPS Presentation</Application>
  <PresentationFormat>Widescreen</PresentationFormat>
  <Paragraphs>165</Paragraphs>
  <Slides>21</Slides>
  <Notes>0</Notes>
  <HiddenSlides>0</HiddenSlides>
  <MMClips>0</MMClips>
  <ScaleCrop>false</ScaleCrop>
  <HeadingPairs>
    <vt:vector size="6" baseType="variant">
      <vt:variant>
        <vt:lpstr>已用的字体</vt:lpstr>
      </vt:variant>
      <vt:variant>
        <vt:i4>8</vt:i4>
      </vt:variant>
      <vt:variant>
        <vt:lpstr>主题</vt:lpstr>
      </vt:variant>
      <vt:variant>
        <vt:i4>3</vt:i4>
      </vt:variant>
      <vt:variant>
        <vt:lpstr>幻灯片标题</vt:lpstr>
      </vt:variant>
      <vt:variant>
        <vt:i4>21</vt:i4>
      </vt:variant>
    </vt:vector>
  </HeadingPairs>
  <TitlesOfParts>
    <vt:vector size="32" baseType="lpstr">
      <vt:lpstr>Arial</vt:lpstr>
      <vt:lpstr>SimSun</vt:lpstr>
      <vt:lpstr>Wingdings</vt:lpstr>
      <vt:lpstr>Wingdings</vt:lpstr>
      <vt:lpstr>FZShuTi</vt:lpstr>
      <vt:lpstr>Microsoft YaHei</vt:lpstr>
      <vt:lpstr>Arial Unicode MS</vt:lpstr>
      <vt:lpstr>Calibri</vt:lpstr>
      <vt:lpstr>Cover and End Slide Master</vt:lpstr>
      <vt:lpstr>Contents Slide Master</vt:lpstr>
      <vt:lpstr>Section Break Slide Master</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Asus</cp:lastModifiedBy>
  <cp:revision>38</cp:revision>
  <dcterms:created xsi:type="dcterms:W3CDTF">2020-01-20T05:08:00Z</dcterms:created>
  <dcterms:modified xsi:type="dcterms:W3CDTF">2021-03-29T00:50:45Z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1033-11.2.0.10078</vt:lpwstr>
  </property>
</Properties>
</file>