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607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086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758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8798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69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8711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608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725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745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715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134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175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353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3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825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92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https://youtu.be/oLG_UXvy1NU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Usaha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dihadapi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yang paling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/ paling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Dimensi</a:t>
            </a:r>
            <a:r>
              <a:rPr lang="en-US" dirty="0"/>
              <a:t> yang </a:t>
            </a:r>
            <a:r>
              <a:rPr lang="en-US" dirty="0" err="1"/>
              <a:t>diukur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  <a:p>
            <a:r>
              <a:rPr lang="en-US" dirty="0"/>
              <a:t>Tingkat </a:t>
            </a:r>
            <a:r>
              <a:rPr lang="en-US" dirty="0" err="1"/>
              <a:t>kegawatan</a:t>
            </a:r>
            <a:r>
              <a:rPr lang="en-US" dirty="0"/>
              <a:t> (severity)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Nilai</a:t>
            </a:r>
            <a:r>
              <a:rPr lang="en-US" dirty="0"/>
              <a:t> rata </a:t>
            </a:r>
            <a:r>
              <a:rPr lang="en-US" dirty="0" err="1"/>
              <a:t>rata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endParaRPr lang="en-US" dirty="0"/>
          </a:p>
          <a:p>
            <a:pPr algn="just"/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lain</a:t>
            </a:r>
          </a:p>
          <a:p>
            <a:pPr algn="just"/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endParaRPr lang="en-US" dirty="0"/>
          </a:p>
          <a:p>
            <a:r>
              <a:rPr lang="en-US" dirty="0"/>
              <a:t>Notional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Sensitivitas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Volatilas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(value at risk)</a:t>
            </a:r>
          </a:p>
          <a:p>
            <a:r>
              <a:rPr lang="en-US" dirty="0" err="1"/>
              <a:t>Matrik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signifikansi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3898-9997-F11F-828A-65880107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B754-A8E1-6CF6-EDFC-483BD89D3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Efektivitas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Penunjukan</a:t>
            </a:r>
            <a:r>
              <a:rPr lang="en-US" dirty="0">
                <a:solidFill>
                  <a:schemeClr val="tx1"/>
                </a:solidFill>
              </a:rPr>
              <a:t> chief risk officer (CRO) dan </a:t>
            </a: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ERM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koordinasi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n-US" dirty="0" err="1">
                <a:solidFill>
                  <a:schemeClr val="tx1"/>
                </a:solidFill>
              </a:rPr>
              <a:t>Pelaporan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unit enterprise risk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prioritas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disampaikan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senior dan </a:t>
            </a:r>
            <a:r>
              <a:rPr lang="en-US" dirty="0" err="1">
                <a:solidFill>
                  <a:schemeClr val="tx1"/>
                </a:solidFill>
              </a:rPr>
              <a:t>direksi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semeorti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pengecualian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risk incident, dan </a:t>
            </a:r>
            <a:r>
              <a:rPr lang="en-US" dirty="0" err="1">
                <a:solidFill>
                  <a:schemeClr val="tx1"/>
                </a:solidFill>
              </a:rPr>
              <a:t>indikator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peringatan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berbentuk</a:t>
            </a:r>
            <a:r>
              <a:rPr lang="en-US" dirty="0">
                <a:solidFill>
                  <a:schemeClr val="tx1"/>
                </a:solidFill>
              </a:rPr>
              <a:t> panel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ringkasan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risiko-risiko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 Enterprise risk management </a:t>
            </a:r>
            <a:r>
              <a:rPr lang="en-US" dirty="0" err="1">
                <a:solidFill>
                  <a:schemeClr val="tx1"/>
                </a:solidFill>
              </a:rPr>
              <a:t>nantinya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dirty="0">
                <a:solidFill>
                  <a:schemeClr val="tx1"/>
                </a:solidFill>
              </a:rPr>
              <a:t>Kinerja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Perusahaan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mengadposi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pendekatan</a:t>
            </a:r>
            <a:r>
              <a:rPr lang="en-US" dirty="0">
                <a:solidFill>
                  <a:schemeClr val="tx1"/>
                </a:solidFill>
              </a:rPr>
              <a:t> ERM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kinerja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7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D116-8A81-547E-C3B3-D15FDD65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636912"/>
            <a:ext cx="6347713" cy="1320800"/>
          </a:xfrm>
        </p:spPr>
        <p:txBody>
          <a:bodyPr/>
          <a:lstStyle/>
          <a:p>
            <a:r>
              <a:rPr lang="en-US" dirty="0"/>
              <a:t>SELESAI</a:t>
            </a:r>
          </a:p>
        </p:txBody>
      </p:sp>
    </p:spTree>
    <p:extLst>
      <p:ext uri="{BB962C8B-B14F-4D97-AF65-F5344CB8AC3E}">
        <p14:creationId xmlns:p14="http://schemas.microsoft.com/office/powerpoint/2010/main" val="4681534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</TotalTime>
  <Words>245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Pengukuran Resiko</vt:lpstr>
      <vt:lpstr>Pengertian Pengukuran resiko</vt:lpstr>
      <vt:lpstr>Manfaat</vt:lpstr>
      <vt:lpstr>Dimensi yang diukur</vt:lpstr>
      <vt:lpstr>Hasil dari pengukuran dapat diketahui </vt:lpstr>
      <vt:lpstr>Teknik pengukuran resiko</vt:lpstr>
      <vt:lpstr>Manfaat Manajemen Resiko</vt:lpstr>
      <vt:lpstr>SELESAI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Resiko</dc:title>
  <dc:creator>User</dc:creator>
  <cp:lastModifiedBy>Oci Asus</cp:lastModifiedBy>
  <cp:revision>46</cp:revision>
  <dcterms:created xsi:type="dcterms:W3CDTF">2022-10-19T01:28:40Z</dcterms:created>
  <dcterms:modified xsi:type="dcterms:W3CDTF">2024-10-13T13:49:34Z</dcterms:modified>
</cp:coreProperties>
</file>