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598B8-D99D-4F4D-B683-16FA9606286A}" type="datetimeFigureOut">
              <a:rPr lang="id-ID" smtClean="0"/>
              <a:t>13/10/2024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29C7B-06E2-478E-AC1C-70C02F622B9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86076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598B8-D99D-4F4D-B683-16FA9606286A}" type="datetimeFigureOut">
              <a:rPr lang="id-ID" smtClean="0"/>
              <a:t>13/10/2024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29C7B-06E2-478E-AC1C-70C02F622B9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90866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598B8-D99D-4F4D-B683-16FA9606286A}" type="datetimeFigureOut">
              <a:rPr lang="id-ID" smtClean="0"/>
              <a:t>13/10/2024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29C7B-06E2-478E-AC1C-70C02F622B90}" type="slidenum">
              <a:rPr lang="id-ID" smtClean="0"/>
              <a:t>‹#›</a:t>
            </a:fld>
            <a:endParaRPr lang="id-ID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526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598B8-D99D-4F4D-B683-16FA9606286A}" type="datetimeFigureOut">
              <a:rPr lang="id-ID" smtClean="0"/>
              <a:t>13/10/2024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29C7B-06E2-478E-AC1C-70C02F622B9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307585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598B8-D99D-4F4D-B683-16FA9606286A}" type="datetimeFigureOut">
              <a:rPr lang="id-ID" smtClean="0"/>
              <a:t>13/10/2024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29C7B-06E2-478E-AC1C-70C02F622B90}" type="slidenum">
              <a:rPr lang="id-ID" smtClean="0"/>
              <a:t>‹#›</a:t>
            </a:fld>
            <a:endParaRPr lang="id-ID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487987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598B8-D99D-4F4D-B683-16FA9606286A}" type="datetimeFigureOut">
              <a:rPr lang="id-ID" smtClean="0"/>
              <a:t>13/10/2024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29C7B-06E2-478E-AC1C-70C02F622B9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469790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598B8-D99D-4F4D-B683-16FA9606286A}" type="datetimeFigureOut">
              <a:rPr lang="id-ID" smtClean="0"/>
              <a:t>13/10/2024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29C7B-06E2-478E-AC1C-70C02F622B9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48711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598B8-D99D-4F4D-B683-16FA9606286A}" type="datetimeFigureOut">
              <a:rPr lang="id-ID" smtClean="0"/>
              <a:t>13/10/2024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29C7B-06E2-478E-AC1C-70C02F622B9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56086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598B8-D99D-4F4D-B683-16FA9606286A}" type="datetimeFigureOut">
              <a:rPr lang="id-ID" smtClean="0"/>
              <a:t>13/10/2024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29C7B-06E2-478E-AC1C-70C02F622B9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67259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598B8-D99D-4F4D-B683-16FA9606286A}" type="datetimeFigureOut">
              <a:rPr lang="id-ID" smtClean="0"/>
              <a:t>13/10/2024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29C7B-06E2-478E-AC1C-70C02F622B9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67456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598B8-D99D-4F4D-B683-16FA9606286A}" type="datetimeFigureOut">
              <a:rPr lang="id-ID" smtClean="0"/>
              <a:t>13/10/2024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29C7B-06E2-478E-AC1C-70C02F622B9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37158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598B8-D99D-4F4D-B683-16FA9606286A}" type="datetimeFigureOut">
              <a:rPr lang="id-ID" smtClean="0"/>
              <a:t>13/10/2024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29C7B-06E2-478E-AC1C-70C02F622B9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11342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598B8-D99D-4F4D-B683-16FA9606286A}" type="datetimeFigureOut">
              <a:rPr lang="id-ID" smtClean="0"/>
              <a:t>13/10/2024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29C7B-06E2-478E-AC1C-70C02F622B9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31758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598B8-D99D-4F4D-B683-16FA9606286A}" type="datetimeFigureOut">
              <a:rPr lang="id-ID" smtClean="0"/>
              <a:t>13/10/2024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29C7B-06E2-478E-AC1C-70C02F622B9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83530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598B8-D99D-4F4D-B683-16FA9606286A}" type="datetimeFigureOut">
              <a:rPr lang="id-ID" smtClean="0"/>
              <a:t>13/10/2024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29C7B-06E2-478E-AC1C-70C02F622B9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2937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598B8-D99D-4F4D-B683-16FA9606286A}" type="datetimeFigureOut">
              <a:rPr lang="id-ID" smtClean="0"/>
              <a:t>13/10/2024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29C7B-06E2-478E-AC1C-70C02F622B9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68253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A598B8-D99D-4F4D-B683-16FA9606286A}" type="datetimeFigureOut">
              <a:rPr lang="id-ID" smtClean="0"/>
              <a:t>13/10/2024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3D29C7B-06E2-478E-AC1C-70C02F622B9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15926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Pengukuran</a:t>
            </a:r>
            <a:r>
              <a:rPr lang="en-US" dirty="0"/>
              <a:t> </a:t>
            </a:r>
            <a:r>
              <a:rPr lang="en-US" dirty="0" err="1"/>
              <a:t>Resiko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dirty="0"/>
              <a:t>https://youtu.be/oLG_UXvy1NU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Pengertian</a:t>
            </a:r>
            <a:r>
              <a:rPr lang="en-US" dirty="0"/>
              <a:t> </a:t>
            </a:r>
            <a:r>
              <a:rPr lang="en-US" dirty="0" err="1"/>
              <a:t>Pengukuran</a:t>
            </a:r>
            <a:r>
              <a:rPr lang="en-US" dirty="0"/>
              <a:t> </a:t>
            </a:r>
            <a:r>
              <a:rPr lang="en-US" dirty="0" err="1"/>
              <a:t>resiko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Usaha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mengetahui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kecilnya</a:t>
            </a:r>
            <a:r>
              <a:rPr lang="en-US" dirty="0"/>
              <a:t> </a:t>
            </a:r>
            <a:r>
              <a:rPr lang="en-US" dirty="0" err="1"/>
              <a:t>resiko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terjadi</a:t>
            </a:r>
            <a:endParaRPr lang="id-ID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Manfaat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just">
              <a:buAutoNum type="arabicPeriod"/>
            </a:pP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relatif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resiko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dihadapi</a:t>
            </a:r>
            <a:endParaRPr lang="en-US" dirty="0"/>
          </a:p>
          <a:p>
            <a:pPr marL="514350" indent="-514350" algn="just">
              <a:buAutoNum type="arabicPeriod"/>
            </a:pP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mendapatkan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yang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diperlukan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manajer</a:t>
            </a:r>
            <a:r>
              <a:rPr lang="en-US" dirty="0"/>
              <a:t> </a:t>
            </a:r>
            <a:r>
              <a:rPr lang="en-US" dirty="0" err="1"/>
              <a:t>resiko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upaya</a:t>
            </a:r>
            <a:r>
              <a:rPr lang="en-US" dirty="0"/>
              <a:t> </a:t>
            </a: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kombinasi</a:t>
            </a:r>
            <a:r>
              <a:rPr lang="en-US" dirty="0"/>
              <a:t> yang paling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diterima</a:t>
            </a:r>
            <a:r>
              <a:rPr lang="en-US" dirty="0"/>
              <a:t>/ paling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penggunaan</a:t>
            </a:r>
            <a:r>
              <a:rPr lang="en-US" dirty="0"/>
              <a:t> </a:t>
            </a:r>
            <a:r>
              <a:rPr lang="en-US" dirty="0" err="1"/>
              <a:t>sarana</a:t>
            </a:r>
            <a:r>
              <a:rPr lang="en-US" dirty="0"/>
              <a:t> </a:t>
            </a:r>
            <a:r>
              <a:rPr lang="en-US" dirty="0" err="1"/>
              <a:t>penanggulangan</a:t>
            </a:r>
            <a:r>
              <a:rPr lang="en-US" dirty="0"/>
              <a:t> </a:t>
            </a:r>
            <a:r>
              <a:rPr lang="en-US" dirty="0" err="1"/>
              <a:t>resiko</a:t>
            </a:r>
            <a:endParaRPr lang="id-ID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Dimensi</a:t>
            </a:r>
            <a:r>
              <a:rPr lang="en-US" dirty="0"/>
              <a:t> yang </a:t>
            </a:r>
            <a:r>
              <a:rPr lang="en-US" dirty="0" err="1"/>
              <a:t>diukur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Besarnya</a:t>
            </a:r>
            <a:r>
              <a:rPr lang="en-US" dirty="0"/>
              <a:t> </a:t>
            </a:r>
            <a:r>
              <a:rPr lang="en-US" dirty="0" err="1"/>
              <a:t>frekuensi</a:t>
            </a:r>
            <a:r>
              <a:rPr lang="en-US" dirty="0"/>
              <a:t> </a:t>
            </a:r>
            <a:r>
              <a:rPr lang="en-US" dirty="0" err="1"/>
              <a:t>kerugian</a:t>
            </a:r>
            <a:endParaRPr lang="en-US" dirty="0"/>
          </a:p>
          <a:p>
            <a:r>
              <a:rPr lang="en-US" dirty="0"/>
              <a:t>Tingkat </a:t>
            </a:r>
            <a:r>
              <a:rPr lang="en-US" dirty="0" err="1"/>
              <a:t>kegawatan</a:t>
            </a:r>
            <a:r>
              <a:rPr lang="en-US" dirty="0"/>
              <a:t> (severity)</a:t>
            </a:r>
            <a:endParaRPr lang="id-ID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pengukuran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diketahui</a:t>
            </a:r>
            <a:r>
              <a:rPr lang="en-US" dirty="0"/>
              <a:t> 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/>
              <a:t>Nilai</a:t>
            </a:r>
            <a:r>
              <a:rPr lang="en-US" dirty="0"/>
              <a:t> rata </a:t>
            </a:r>
            <a:r>
              <a:rPr lang="en-US" dirty="0" err="1"/>
              <a:t>rata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kerugian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periode</a:t>
            </a:r>
            <a:r>
              <a:rPr lang="en-US" dirty="0"/>
              <a:t> </a:t>
            </a:r>
            <a:r>
              <a:rPr lang="en-US" dirty="0" err="1"/>
              <a:t>anggaran</a:t>
            </a:r>
            <a:endParaRPr lang="en-US" dirty="0"/>
          </a:p>
          <a:p>
            <a:pPr algn="just"/>
            <a:r>
              <a:rPr lang="en-US" dirty="0" err="1"/>
              <a:t>Variasi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kerugian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periode</a:t>
            </a:r>
            <a:r>
              <a:rPr lang="en-US" dirty="0"/>
              <a:t> </a:t>
            </a:r>
            <a:r>
              <a:rPr lang="en-US" dirty="0" err="1"/>
              <a:t>anggaran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periode</a:t>
            </a:r>
            <a:r>
              <a:rPr lang="en-US" dirty="0"/>
              <a:t> </a:t>
            </a:r>
            <a:r>
              <a:rPr lang="en-US" dirty="0" err="1"/>
              <a:t>anggaran</a:t>
            </a:r>
            <a:r>
              <a:rPr lang="en-US" dirty="0"/>
              <a:t> yang lain</a:t>
            </a:r>
          </a:p>
          <a:p>
            <a:pPr algn="just"/>
            <a:r>
              <a:rPr lang="en-US" dirty="0" err="1"/>
              <a:t>Dampak</a:t>
            </a:r>
            <a:r>
              <a:rPr lang="en-US" dirty="0"/>
              <a:t> </a:t>
            </a:r>
            <a:r>
              <a:rPr lang="en-US" dirty="0" err="1"/>
              <a:t>keseluruhan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kerugian</a:t>
            </a:r>
            <a:r>
              <a:rPr lang="en-US" dirty="0"/>
              <a:t> </a:t>
            </a:r>
            <a:r>
              <a:rPr lang="en-US" dirty="0" err="1"/>
              <a:t>tersebut</a:t>
            </a:r>
            <a:endParaRPr lang="id-ID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Teknik</a:t>
            </a:r>
            <a:r>
              <a:rPr lang="en-US" dirty="0"/>
              <a:t> </a:t>
            </a:r>
            <a:r>
              <a:rPr lang="en-US" dirty="0" err="1"/>
              <a:t>pengukuran</a:t>
            </a:r>
            <a:r>
              <a:rPr lang="en-US" dirty="0"/>
              <a:t> </a:t>
            </a:r>
            <a:r>
              <a:rPr lang="en-US" dirty="0" err="1"/>
              <a:t>resiko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Pengukuran</a:t>
            </a:r>
            <a:r>
              <a:rPr lang="en-US" dirty="0"/>
              <a:t> </a:t>
            </a:r>
            <a:r>
              <a:rPr lang="en-US" dirty="0" err="1"/>
              <a:t>resiko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distribusi</a:t>
            </a:r>
            <a:r>
              <a:rPr lang="en-US" dirty="0"/>
              <a:t> </a:t>
            </a:r>
            <a:r>
              <a:rPr lang="en-US" dirty="0" err="1"/>
              <a:t>probabilitas</a:t>
            </a:r>
            <a:endParaRPr lang="en-US" dirty="0"/>
          </a:p>
          <a:p>
            <a:r>
              <a:rPr lang="en-US" dirty="0"/>
              <a:t>Notional </a:t>
            </a:r>
            <a:r>
              <a:rPr lang="en-US" dirty="0" err="1"/>
              <a:t>resiko</a:t>
            </a:r>
            <a:endParaRPr lang="en-US" dirty="0"/>
          </a:p>
          <a:p>
            <a:r>
              <a:rPr lang="en-US" dirty="0" err="1"/>
              <a:t>Sensitivitas</a:t>
            </a:r>
            <a:r>
              <a:rPr lang="en-US" dirty="0"/>
              <a:t> </a:t>
            </a:r>
            <a:r>
              <a:rPr lang="en-US" dirty="0" err="1"/>
              <a:t>resiko</a:t>
            </a:r>
            <a:endParaRPr lang="en-US" dirty="0"/>
          </a:p>
          <a:p>
            <a:r>
              <a:rPr lang="en-US" dirty="0" err="1"/>
              <a:t>Volatilas</a:t>
            </a:r>
            <a:r>
              <a:rPr lang="en-US" dirty="0"/>
              <a:t> </a:t>
            </a:r>
            <a:r>
              <a:rPr lang="en-US" dirty="0" err="1"/>
              <a:t>resiko</a:t>
            </a:r>
            <a:endParaRPr lang="en-US" dirty="0"/>
          </a:p>
          <a:p>
            <a:r>
              <a:rPr lang="en-US" dirty="0" err="1"/>
              <a:t>Pendekatan</a:t>
            </a:r>
            <a:r>
              <a:rPr lang="en-US" dirty="0"/>
              <a:t> </a:t>
            </a:r>
            <a:r>
              <a:rPr lang="en-US" dirty="0" err="1"/>
              <a:t>Var</a:t>
            </a:r>
            <a:r>
              <a:rPr lang="en-US" dirty="0"/>
              <a:t> (value at risk)</a:t>
            </a:r>
          </a:p>
          <a:p>
            <a:r>
              <a:rPr lang="en-US" dirty="0" err="1"/>
              <a:t>Matrik</a:t>
            </a:r>
            <a:r>
              <a:rPr lang="en-US" dirty="0"/>
              <a:t> </a:t>
            </a:r>
            <a:r>
              <a:rPr lang="en-US" dirty="0" err="1"/>
              <a:t>frekuensi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signifikansi</a:t>
            </a:r>
            <a:r>
              <a:rPr lang="en-US" dirty="0"/>
              <a:t> </a:t>
            </a:r>
            <a:r>
              <a:rPr lang="en-US" dirty="0" err="1"/>
              <a:t>resiko</a:t>
            </a:r>
            <a:endParaRPr lang="id-ID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63898-9997-F11F-828A-65880107F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Manfaat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Resiko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49B754-A8E1-6CF6-EDFC-483BD89D3C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Efektivitas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organisasi</a:t>
            </a: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 err="1">
                <a:solidFill>
                  <a:schemeClr val="tx1"/>
                </a:solidFill>
              </a:rPr>
              <a:t>Penunjukan</a:t>
            </a:r>
            <a:r>
              <a:rPr lang="en-US" dirty="0">
                <a:solidFill>
                  <a:schemeClr val="tx1"/>
                </a:solidFill>
              </a:rPr>
              <a:t> chief risk officer (CRO) dan </a:t>
            </a:r>
            <a:r>
              <a:rPr lang="en-US" dirty="0" err="1">
                <a:solidFill>
                  <a:schemeClr val="tx1"/>
                </a:solidFill>
              </a:rPr>
              <a:t>pembentukan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fungsi</a:t>
            </a:r>
            <a:r>
              <a:rPr lang="en-US" dirty="0">
                <a:solidFill>
                  <a:schemeClr val="tx1"/>
                </a:solidFill>
              </a:rPr>
              <a:t> ERM </a:t>
            </a:r>
            <a:r>
              <a:rPr lang="en-US" dirty="0" err="1">
                <a:solidFill>
                  <a:schemeClr val="tx1"/>
                </a:solidFill>
              </a:rPr>
              <a:t>memungkinkan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adanya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koordinasi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bawah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diperlukan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membuat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berbagai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fungsi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bekerja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secara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efisien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buFont typeface="+mj-lt"/>
              <a:buAutoNum type="arabicPeriod" startAt="2"/>
            </a:pPr>
            <a:r>
              <a:rPr lang="en-US" dirty="0" err="1">
                <a:solidFill>
                  <a:schemeClr val="tx1"/>
                </a:solidFill>
              </a:rPr>
              <a:t>Pelaporan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risiko</a:t>
            </a: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 err="1">
                <a:solidFill>
                  <a:schemeClr val="tx1"/>
                </a:solidFill>
              </a:rPr>
              <a:t>Fungsi</a:t>
            </a:r>
            <a:r>
              <a:rPr lang="en-US" dirty="0">
                <a:solidFill>
                  <a:schemeClr val="tx1"/>
                </a:solidFill>
              </a:rPr>
              <a:t> unit enterprise risk </a:t>
            </a:r>
            <a:r>
              <a:rPr lang="en-US" dirty="0" err="1">
                <a:solidFill>
                  <a:schemeClr val="tx1"/>
                </a:solidFill>
              </a:rPr>
              <a:t>dapat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menetapkan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prioritas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tingkat</a:t>
            </a:r>
            <a:r>
              <a:rPr lang="en-US" dirty="0">
                <a:solidFill>
                  <a:schemeClr val="tx1"/>
                </a:solidFill>
              </a:rPr>
              <a:t> dan </a:t>
            </a:r>
            <a:r>
              <a:rPr lang="en-US" dirty="0" err="1">
                <a:solidFill>
                  <a:schemeClr val="tx1"/>
                </a:solidFill>
              </a:rPr>
              <a:t>isi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laporan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risiko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harus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disampaikan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kepada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manajemen</a:t>
            </a:r>
            <a:r>
              <a:rPr lang="en-US" dirty="0">
                <a:solidFill>
                  <a:schemeClr val="tx1"/>
                </a:solidFill>
              </a:rPr>
              <a:t> senior dan </a:t>
            </a:r>
            <a:r>
              <a:rPr lang="en-US" dirty="0" err="1">
                <a:solidFill>
                  <a:schemeClr val="tx1"/>
                </a:solidFill>
              </a:rPr>
              <a:t>direksi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semeorti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perpektif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perusahaan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pengecualian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kebijakan</a:t>
            </a:r>
            <a:r>
              <a:rPr lang="en-US" dirty="0">
                <a:solidFill>
                  <a:schemeClr val="tx1"/>
                </a:solidFill>
              </a:rPr>
              <a:t> risk incident, dan </a:t>
            </a:r>
            <a:r>
              <a:rPr lang="en-US" dirty="0" err="1">
                <a:solidFill>
                  <a:schemeClr val="tx1"/>
                </a:solidFill>
              </a:rPr>
              <a:t>indikator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peringatan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dini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Laporan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dapat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berbentuk</a:t>
            </a:r>
            <a:r>
              <a:rPr lang="en-US" dirty="0">
                <a:solidFill>
                  <a:schemeClr val="tx1"/>
                </a:solidFill>
              </a:rPr>
              <a:t> panel </a:t>
            </a:r>
            <a:r>
              <a:rPr lang="en-US" dirty="0" err="1">
                <a:solidFill>
                  <a:schemeClr val="tx1"/>
                </a:solidFill>
              </a:rPr>
              <a:t>risiko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mencakup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informasi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tepat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waktu</a:t>
            </a:r>
            <a:r>
              <a:rPr lang="en-US" dirty="0">
                <a:solidFill>
                  <a:schemeClr val="tx1"/>
                </a:solidFill>
              </a:rPr>
              <a:t> dan </a:t>
            </a:r>
            <a:r>
              <a:rPr lang="en-US" dirty="0" err="1">
                <a:solidFill>
                  <a:schemeClr val="tx1"/>
                </a:solidFill>
              </a:rPr>
              <a:t>ringkasan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mengenai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risiko-risiko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penting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perusahaan</a:t>
            </a:r>
            <a:r>
              <a:rPr lang="en-US" dirty="0">
                <a:solidFill>
                  <a:schemeClr val="tx1"/>
                </a:solidFill>
              </a:rPr>
              <a:t>. Enterprise risk management </a:t>
            </a:r>
            <a:r>
              <a:rPr lang="en-US" dirty="0" err="1">
                <a:solidFill>
                  <a:schemeClr val="tx1"/>
                </a:solidFill>
              </a:rPr>
              <a:t>nantinya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meningkatkan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transparansi</a:t>
            </a:r>
            <a:r>
              <a:rPr lang="en-US" dirty="0">
                <a:solidFill>
                  <a:schemeClr val="tx1"/>
                </a:solidFill>
              </a:rPr>
              <a:t> di </a:t>
            </a:r>
            <a:r>
              <a:rPr lang="en-US" dirty="0" err="1">
                <a:solidFill>
                  <a:schemeClr val="tx1"/>
                </a:solidFill>
              </a:rPr>
              <a:t>sekuruh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organisasi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en-US" dirty="0">
                <a:solidFill>
                  <a:schemeClr val="tx1"/>
                </a:solidFill>
              </a:rPr>
              <a:t>Kinerja </a:t>
            </a:r>
            <a:r>
              <a:rPr lang="en-US" dirty="0" err="1">
                <a:solidFill>
                  <a:schemeClr val="tx1"/>
                </a:solidFill>
              </a:rPr>
              <a:t>bisnis</a:t>
            </a: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Perusahaan yang </a:t>
            </a:r>
            <a:r>
              <a:rPr lang="en-US" dirty="0" err="1">
                <a:solidFill>
                  <a:schemeClr val="tx1"/>
                </a:solidFill>
              </a:rPr>
              <a:t>telah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mengadposi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pendekatan</a:t>
            </a:r>
            <a:r>
              <a:rPr lang="en-US" dirty="0">
                <a:solidFill>
                  <a:schemeClr val="tx1"/>
                </a:solidFill>
              </a:rPr>
              <a:t> ERM </a:t>
            </a:r>
            <a:r>
              <a:rPr lang="en-US" dirty="0" err="1">
                <a:solidFill>
                  <a:schemeClr val="tx1"/>
                </a:solidFill>
              </a:rPr>
              <a:t>mengalami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perbaikan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kinerja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bisnis</a:t>
            </a:r>
            <a:r>
              <a:rPr lang="en-US" dirty="0">
                <a:solidFill>
                  <a:schemeClr val="tx1"/>
                </a:solidFill>
              </a:rPr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8715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8D116-8A81-547E-C3B3-D15FDD652A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584" y="2636912"/>
            <a:ext cx="6347713" cy="1320800"/>
          </a:xfrm>
        </p:spPr>
        <p:txBody>
          <a:bodyPr/>
          <a:lstStyle/>
          <a:p>
            <a:r>
              <a:rPr lang="en-US" dirty="0"/>
              <a:t>SELESAI</a:t>
            </a:r>
          </a:p>
        </p:txBody>
      </p:sp>
    </p:spTree>
    <p:extLst>
      <p:ext uri="{BB962C8B-B14F-4D97-AF65-F5344CB8AC3E}">
        <p14:creationId xmlns:p14="http://schemas.microsoft.com/office/powerpoint/2010/main" val="46815348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441</TotalTime>
  <Words>245</Words>
  <Application>Microsoft Office PowerPoint</Application>
  <PresentationFormat>On-screen Show (4:3)</PresentationFormat>
  <Paragraphs>29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Trebuchet MS</vt:lpstr>
      <vt:lpstr>Wingdings 3</vt:lpstr>
      <vt:lpstr>Facet</vt:lpstr>
      <vt:lpstr>Pengukuran Resiko</vt:lpstr>
      <vt:lpstr>Pengertian Pengukuran resiko</vt:lpstr>
      <vt:lpstr>Manfaat</vt:lpstr>
      <vt:lpstr>Dimensi yang diukur</vt:lpstr>
      <vt:lpstr>Hasil dari pengukuran dapat diketahui </vt:lpstr>
      <vt:lpstr>Teknik pengukuran resiko</vt:lpstr>
      <vt:lpstr>Manfaat Manajemen Resiko</vt:lpstr>
      <vt:lpstr>SELESAI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Pengukuran Resiko</dc:title>
  <dc:creator>User</dc:creator>
  <cp:lastModifiedBy>Oci Asus</cp:lastModifiedBy>
  <cp:revision>46</cp:revision>
  <dcterms:created xsi:type="dcterms:W3CDTF">2022-10-19T01:28:40Z</dcterms:created>
  <dcterms:modified xsi:type="dcterms:W3CDTF">2024-10-13T13:49:34Z</dcterms:modified>
</cp:coreProperties>
</file>