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58" r:id="rId8"/>
    <p:sldId id="259" r:id="rId9"/>
    <p:sldId id="260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44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b="1" dirty="0" err="1"/>
              <a:t>Melindungi</a:t>
            </a:r>
            <a:r>
              <a:rPr lang="en-US" b="1" dirty="0"/>
              <a:t> </a:t>
            </a:r>
            <a:r>
              <a:rPr lang="en-US" b="1" dirty="0" err="1"/>
              <a:t>Sistem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1752600"/>
            <a:ext cx="7696200" cy="43434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sz="2600" b="1" dirty="0" smtClean="0"/>
              <a:t>1.Kerentanan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 smtClean="0"/>
              <a:t>Penyalahgunaan</a:t>
            </a:r>
            <a:r>
              <a:rPr lang="en-US" sz="2600" b="1" dirty="0" smtClean="0"/>
              <a:t> </a:t>
            </a:r>
            <a:r>
              <a:rPr lang="en-US" sz="2600" b="1" dirty="0" err="1" smtClean="0"/>
              <a:t>Sistem</a:t>
            </a:r>
            <a:endParaRPr lang="en-US" sz="2600" b="1" dirty="0" smtClean="0"/>
          </a:p>
          <a:p>
            <a:pPr algn="l"/>
            <a:r>
              <a:rPr lang="en-US" sz="2600" b="1" dirty="0" smtClean="0"/>
              <a:t>2.Nilai </a:t>
            </a:r>
            <a:r>
              <a:rPr lang="en-US" sz="2600" b="1" dirty="0" err="1"/>
              <a:t>Bisnis</a:t>
            </a:r>
            <a:r>
              <a:rPr lang="en-US" sz="2600" b="1" dirty="0"/>
              <a:t> </a:t>
            </a:r>
            <a:r>
              <a:rPr lang="en-US" sz="2600" b="1" dirty="0" err="1"/>
              <a:t>dari</a:t>
            </a:r>
            <a:r>
              <a:rPr lang="en-US" sz="2600" b="1" dirty="0"/>
              <a:t> </a:t>
            </a:r>
            <a:r>
              <a:rPr lang="en-US" sz="2600" b="1" dirty="0" err="1"/>
              <a:t>Pengamanan</a:t>
            </a:r>
            <a:r>
              <a:rPr lang="en-US" sz="2600" b="1" dirty="0"/>
              <a:t> </a:t>
            </a:r>
            <a:r>
              <a:rPr lang="en-US" sz="2600" b="1" dirty="0" err="1" smtClean="0"/>
              <a:t>dan</a:t>
            </a:r>
            <a:endParaRPr lang="en-US" sz="2600" b="1" dirty="0" smtClean="0"/>
          </a:p>
          <a:p>
            <a:pPr algn="l"/>
            <a:r>
              <a:rPr lang="en-US" sz="2600" b="1" dirty="0" smtClean="0"/>
              <a:t>   </a:t>
            </a:r>
            <a:r>
              <a:rPr lang="en-US" sz="2600" b="1" dirty="0" err="1" smtClean="0"/>
              <a:t>Pengendalian</a:t>
            </a:r>
            <a:endParaRPr lang="en-US" sz="2600" b="1" dirty="0" smtClean="0"/>
          </a:p>
          <a:p>
            <a:pPr algn="l"/>
            <a:r>
              <a:rPr lang="en-US" sz="2600" b="1" dirty="0" smtClean="0"/>
              <a:t>3.Menetapkan </a:t>
            </a:r>
            <a:r>
              <a:rPr lang="en-US" sz="2600" b="1" dirty="0" err="1"/>
              <a:t>Kerangka</a:t>
            </a:r>
            <a:r>
              <a:rPr lang="en-US" sz="2600" b="1" dirty="0"/>
              <a:t> </a:t>
            </a:r>
            <a:r>
              <a:rPr lang="en-US" sz="2600" b="1" dirty="0" err="1"/>
              <a:t>Kerja</a:t>
            </a:r>
            <a:r>
              <a:rPr lang="en-US" sz="2600" b="1" dirty="0"/>
              <a:t> </a:t>
            </a:r>
            <a:r>
              <a:rPr lang="en-US" sz="2600" b="1" dirty="0" err="1" smtClean="0"/>
              <a:t>untuk</a:t>
            </a:r>
            <a:endParaRPr lang="en-US" sz="2600" b="1" dirty="0"/>
          </a:p>
          <a:p>
            <a:pPr algn="l"/>
            <a:r>
              <a:rPr lang="en-US" sz="2600" b="1" dirty="0"/>
              <a:t> </a:t>
            </a:r>
            <a:r>
              <a:rPr lang="en-US" sz="2600" b="1" dirty="0" smtClean="0"/>
              <a:t>  </a:t>
            </a:r>
            <a:r>
              <a:rPr lang="en-US" sz="2600" b="1" dirty="0" err="1" smtClean="0"/>
              <a:t>Pengamanan</a:t>
            </a:r>
            <a:r>
              <a:rPr lang="en-US" sz="2600" b="1" dirty="0" smtClean="0"/>
              <a:t> </a:t>
            </a:r>
            <a:r>
              <a:rPr lang="en-US" sz="2600" b="1" dirty="0" err="1"/>
              <a:t>dan</a:t>
            </a:r>
            <a:r>
              <a:rPr lang="en-US" sz="2600" b="1" dirty="0"/>
              <a:t> </a:t>
            </a:r>
            <a:r>
              <a:rPr lang="en-US" sz="2600" b="1" dirty="0" err="1" smtClean="0"/>
              <a:t>Pengendalian</a:t>
            </a:r>
            <a:endParaRPr lang="en-US" sz="2600" b="1" dirty="0" smtClean="0"/>
          </a:p>
          <a:p>
            <a:pPr algn="l"/>
            <a:r>
              <a:rPr lang="en-US" sz="2600" dirty="0" smtClean="0"/>
              <a:t>4.</a:t>
            </a:r>
            <a:r>
              <a:rPr lang="en-US" sz="2600" b="1" dirty="0" smtClean="0"/>
              <a:t>Teknologi </a:t>
            </a:r>
            <a:r>
              <a:rPr lang="en-US" sz="2600" b="1" dirty="0" err="1"/>
              <a:t>dan</a:t>
            </a:r>
            <a:r>
              <a:rPr lang="en-US" sz="2600" b="1" dirty="0"/>
              <a:t> </a:t>
            </a:r>
            <a:r>
              <a:rPr lang="en-US" sz="2600" b="1" dirty="0" err="1"/>
              <a:t>Alat</a:t>
            </a:r>
            <a:r>
              <a:rPr lang="en-US" sz="2600" b="1" dirty="0"/>
              <a:t> </a:t>
            </a:r>
            <a:r>
              <a:rPr lang="en-US" sz="2600" b="1" dirty="0" err="1"/>
              <a:t>untuk</a:t>
            </a:r>
            <a:r>
              <a:rPr lang="en-US" sz="2600" b="1" dirty="0"/>
              <a:t> </a:t>
            </a:r>
            <a:r>
              <a:rPr lang="en-US" sz="2600" b="1" dirty="0" err="1"/>
              <a:t>Melindungi</a:t>
            </a:r>
            <a:r>
              <a:rPr lang="en-US" sz="2600" b="1" dirty="0"/>
              <a:t> </a:t>
            </a:r>
            <a:r>
              <a:rPr lang="en-US" sz="2600" b="1" dirty="0" err="1" smtClean="0"/>
              <a:t>Sumber</a:t>
            </a:r>
            <a:endParaRPr lang="en-US" sz="2600" b="1" dirty="0" smtClean="0"/>
          </a:p>
          <a:p>
            <a:pPr algn="l"/>
            <a:r>
              <a:rPr lang="en-US" sz="2600" b="1" dirty="0"/>
              <a:t> </a:t>
            </a:r>
            <a:r>
              <a:rPr lang="en-US" sz="2600" b="1" dirty="0" smtClean="0"/>
              <a:t>  </a:t>
            </a:r>
            <a:r>
              <a:rPr lang="en-US" sz="2600" b="1" dirty="0" err="1" smtClean="0"/>
              <a:t>Informasi</a:t>
            </a:r>
            <a:endParaRPr lang="en-US" sz="2000" dirty="0" smtClean="0"/>
          </a:p>
          <a:p>
            <a:pPr algn="l"/>
            <a:endParaRPr lang="en-US" sz="2000" dirty="0"/>
          </a:p>
          <a:p>
            <a:pPr algn="l"/>
            <a:endParaRPr lang="en-US" sz="2000" dirty="0"/>
          </a:p>
          <a:p>
            <a:pPr algn="l"/>
            <a:r>
              <a:rPr lang="en-US" sz="2000" b="1" dirty="0" smtClean="0"/>
              <a:t>M. </a:t>
            </a:r>
            <a:r>
              <a:rPr lang="en-US" sz="2000" b="1" dirty="0" err="1" smtClean="0"/>
              <a:t>Richo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Bryantino</a:t>
            </a:r>
            <a:r>
              <a:rPr lang="en-US" sz="2000" b="1" dirty="0" smtClean="0"/>
              <a:t> 		1712110005</a:t>
            </a:r>
          </a:p>
          <a:p>
            <a:pPr algn="l"/>
            <a:endParaRPr lang="en-US" sz="2000" b="1" dirty="0"/>
          </a:p>
          <a:p>
            <a:pPr algn="l"/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29992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Teknologi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 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Melindungi</a:t>
            </a:r>
            <a:r>
              <a:rPr lang="en-US" b="1" dirty="0"/>
              <a:t> </a:t>
            </a:r>
            <a:r>
              <a:rPr lang="en-US" b="1" dirty="0" err="1"/>
              <a:t>Sumber</a:t>
            </a:r>
            <a:r>
              <a:rPr lang="en-US" b="1" dirty="0"/>
              <a:t> </a:t>
            </a:r>
            <a:r>
              <a:rPr lang="en-US" b="1" dirty="0" err="1"/>
              <a:t>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Management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 smtClean="0"/>
              <a:t>Otentikasi</a:t>
            </a:r>
            <a:endParaRPr lang="en-US" dirty="0" smtClean="0"/>
          </a:p>
          <a:p>
            <a:r>
              <a:rPr lang="en-US" dirty="0"/>
              <a:t>Firewall, Intrusion Detection Systems, </a:t>
            </a:r>
            <a:r>
              <a:rPr lang="en-US" dirty="0" err="1"/>
              <a:t>dan</a:t>
            </a:r>
            <a:r>
              <a:rPr lang="en-US" dirty="0"/>
              <a:t> Antivirus </a:t>
            </a:r>
            <a:r>
              <a:rPr lang="en-US" dirty="0" smtClean="0"/>
              <a:t>Software</a:t>
            </a:r>
          </a:p>
          <a:p>
            <a:r>
              <a:rPr lang="en-US" dirty="0" err="1"/>
              <a:t>Mengamankan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</a:t>
            </a:r>
            <a:r>
              <a:rPr lang="en-US" dirty="0" smtClean="0"/>
              <a:t>Wireless</a:t>
            </a:r>
          </a:p>
          <a:p>
            <a:r>
              <a:rPr lang="en-US" dirty="0" err="1"/>
              <a:t>Enkripsi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Infrastruktur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Publik</a:t>
            </a:r>
            <a:endParaRPr lang="en-US" dirty="0"/>
          </a:p>
          <a:p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Ketersediaan</a:t>
            </a:r>
            <a:endParaRPr lang="en-US" dirty="0" smtClean="0"/>
          </a:p>
          <a:p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Kualitas</a:t>
            </a:r>
            <a:r>
              <a:rPr lang="en-US" dirty="0"/>
              <a:t>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949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914400"/>
            <a:ext cx="7315200" cy="1154097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dirty="0" err="1" smtClean="0"/>
              <a:t>Kerentanan</a:t>
            </a:r>
            <a:r>
              <a:rPr lang="en-US" b="1" dirty="0" smtClean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Penyalahgunaan</a:t>
            </a:r>
            <a:r>
              <a:rPr lang="en-US" b="1" dirty="0" smtClean="0"/>
              <a:t> </a:t>
            </a:r>
            <a:r>
              <a:rPr lang="en-US" b="1" dirty="0" err="1" smtClean="0"/>
              <a:t>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Berbahaya:virus</a:t>
            </a:r>
            <a:r>
              <a:rPr lang="en-US" dirty="0"/>
              <a:t>, worms, </a:t>
            </a:r>
            <a:r>
              <a:rPr lang="en-US" dirty="0" err="1"/>
              <a:t>trojan</a:t>
            </a:r>
            <a:r>
              <a:rPr lang="en-US" dirty="0"/>
              <a:t> horse,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smtClean="0"/>
              <a:t>spyware</a:t>
            </a:r>
          </a:p>
          <a:p>
            <a:pPr marL="45720" lvl="0" indent="0">
              <a:buNone/>
            </a:pPr>
            <a:endParaRPr lang="en-US" dirty="0"/>
          </a:p>
          <a:p>
            <a:r>
              <a:rPr lang="en-US" dirty="0"/>
              <a:t>Hacker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 smtClean="0"/>
              <a:t>Komputer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Ancaman</a:t>
            </a:r>
            <a:r>
              <a:rPr lang="en-US" dirty="0"/>
              <a:t> Internal: </a:t>
            </a:r>
            <a:r>
              <a:rPr lang="en-US" dirty="0" err="1" smtClean="0"/>
              <a:t>Karyawan</a:t>
            </a:r>
            <a:endParaRPr lang="en-US" dirty="0" smtClean="0"/>
          </a:p>
          <a:p>
            <a:endParaRPr lang="en-US" dirty="0"/>
          </a:p>
          <a:p>
            <a:pPr lvl="0"/>
            <a:r>
              <a:rPr lang="en-US" dirty="0" err="1"/>
              <a:t>Kerentanan</a:t>
            </a:r>
            <a:r>
              <a:rPr lang="en-US" dirty="0"/>
              <a:t> Software</a:t>
            </a:r>
          </a:p>
          <a:p>
            <a:pPr marL="45720" indent="0">
              <a:buNone/>
            </a:pP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209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315200" cy="1154097"/>
          </a:xfrm>
        </p:spPr>
        <p:txBody>
          <a:bodyPr>
            <a:normAutofit/>
          </a:bodyPr>
          <a:lstStyle/>
          <a:p>
            <a:pPr lvl="0"/>
            <a:r>
              <a:rPr lang="en-US" sz="2800" dirty="0"/>
              <a:t>Program </a:t>
            </a:r>
            <a:r>
              <a:rPr lang="en-US" sz="2800" dirty="0" err="1"/>
              <a:t>Perangkat</a:t>
            </a:r>
            <a:r>
              <a:rPr lang="en-US" sz="2800" dirty="0"/>
              <a:t> </a:t>
            </a:r>
            <a:r>
              <a:rPr lang="en-US" sz="2800" dirty="0" err="1"/>
              <a:t>Lunak</a:t>
            </a:r>
            <a:r>
              <a:rPr lang="en-US" sz="2800" dirty="0"/>
              <a:t> </a:t>
            </a:r>
            <a:r>
              <a:rPr lang="en-US" sz="2800" dirty="0" err="1"/>
              <a:t>Berbahaya:virus</a:t>
            </a:r>
            <a:r>
              <a:rPr lang="en-US" sz="2800" dirty="0"/>
              <a:t>, worms, </a:t>
            </a:r>
            <a:r>
              <a:rPr lang="en-US" sz="2800" dirty="0" err="1"/>
              <a:t>trojan</a:t>
            </a:r>
            <a:r>
              <a:rPr lang="en-US" sz="2800" dirty="0"/>
              <a:t> horse,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smtClean="0"/>
              <a:t>spyware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45720" indent="0">
              <a:buNone/>
            </a:pPr>
            <a:r>
              <a:rPr lang="en-US" dirty="0"/>
              <a:t>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berbahaya</a:t>
            </a:r>
            <a:r>
              <a:rPr lang="en-US" dirty="0"/>
              <a:t> yang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malware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virus </a:t>
            </a:r>
            <a:r>
              <a:rPr lang="en-US" dirty="0" err="1"/>
              <a:t>komputer</a:t>
            </a:r>
            <a:r>
              <a:rPr lang="en-US" dirty="0"/>
              <a:t>, worm,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trojan</a:t>
            </a:r>
            <a:r>
              <a:rPr lang="en-US" dirty="0"/>
              <a:t> horse. </a:t>
            </a:r>
            <a:r>
              <a:rPr lang="en-US" dirty="0" err="1"/>
              <a:t>Sebuah</a:t>
            </a:r>
            <a:r>
              <a:rPr lang="en-US" dirty="0"/>
              <a:t> virus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jahat</a:t>
            </a:r>
            <a:r>
              <a:rPr lang="en-US" dirty="0"/>
              <a:t> yang </a:t>
            </a:r>
            <a:r>
              <a:rPr lang="en-US" dirty="0" err="1"/>
              <a:t>menempel</a:t>
            </a:r>
            <a:r>
              <a:rPr lang="en-US" dirty="0"/>
              <a:t> lain 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file data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dieksekusi</a:t>
            </a:r>
            <a:r>
              <a:rPr lang="en-US" dirty="0"/>
              <a:t>, </a:t>
            </a: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sepengetahuan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 smtClean="0"/>
              <a:t>izin</a:t>
            </a:r>
            <a:endParaRPr lang="en-US" dirty="0" smtClean="0"/>
          </a:p>
          <a:p>
            <a:pPr marL="45720" indent="0">
              <a:buNone/>
            </a:pPr>
            <a:endParaRPr lang="en-US" dirty="0" smtClean="0"/>
          </a:p>
          <a:p>
            <a:pPr marL="45720" indent="0">
              <a:buNone/>
            </a:pPr>
            <a:r>
              <a:rPr lang="en-US" dirty="0" err="1"/>
              <a:t>Kebanyakan</a:t>
            </a:r>
            <a:r>
              <a:rPr lang="en-US" dirty="0"/>
              <a:t> </a:t>
            </a:r>
            <a:r>
              <a:rPr lang="en-US" dirty="0" err="1"/>
              <a:t>serangan</a:t>
            </a:r>
            <a:r>
              <a:rPr lang="en-US" dirty="0"/>
              <a:t> </a:t>
            </a:r>
            <a:r>
              <a:rPr lang="en-US" dirty="0" err="1"/>
              <a:t>baru-baru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datang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worms, yang </a:t>
            </a:r>
            <a:r>
              <a:rPr lang="en-US" dirty="0" err="1"/>
              <a:t>merupakan</a:t>
            </a:r>
            <a:r>
              <a:rPr lang="en-US" dirty="0"/>
              <a:t> program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independen</a:t>
            </a:r>
            <a:r>
              <a:rPr lang="en-US" dirty="0"/>
              <a:t> yang </a:t>
            </a:r>
            <a:r>
              <a:rPr lang="en-US" dirty="0" err="1"/>
              <a:t>menyalin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lain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. (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virus,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beroperasi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melampirkan</a:t>
            </a:r>
            <a:r>
              <a:rPr lang="en-US" dirty="0"/>
              <a:t> file program </a:t>
            </a:r>
            <a:r>
              <a:rPr lang="en-US" dirty="0" err="1"/>
              <a:t>komputer</a:t>
            </a:r>
            <a:r>
              <a:rPr lang="en-US" dirty="0"/>
              <a:t> lain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mengandalkan</a:t>
            </a:r>
            <a:r>
              <a:rPr lang="en-US" dirty="0"/>
              <a:t> </a:t>
            </a:r>
            <a:r>
              <a:rPr lang="en-US" dirty="0" err="1"/>
              <a:t>perilaku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menyebar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 smtClean="0"/>
              <a:t>.</a:t>
            </a:r>
          </a:p>
          <a:p>
            <a:pPr marL="45720" indent="0">
              <a:buNone/>
            </a:pPr>
            <a:endParaRPr lang="en-US" dirty="0"/>
          </a:p>
          <a:p>
            <a:pPr marL="45720" indent="0">
              <a:buNone/>
            </a:pPr>
            <a:r>
              <a:rPr lang="en-US" dirty="0" err="1"/>
              <a:t>Sebuah</a:t>
            </a:r>
            <a:r>
              <a:rPr lang="en-US" dirty="0"/>
              <a:t> Trojan horse </a:t>
            </a:r>
            <a:r>
              <a:rPr lang="en-US" dirty="0" err="1"/>
              <a:t>adalah</a:t>
            </a:r>
            <a:r>
              <a:rPr lang="en-US" dirty="0"/>
              <a:t> 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yang </a:t>
            </a:r>
            <a:r>
              <a:rPr lang="en-US" dirty="0" err="1"/>
              <a:t>tampaknya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jinak</a:t>
            </a:r>
            <a:r>
              <a:rPr lang="en-US" dirty="0"/>
              <a:t>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kemudian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 yang lain </a:t>
            </a:r>
            <a:r>
              <a:rPr lang="en-US" dirty="0" err="1"/>
              <a:t>dari</a:t>
            </a:r>
            <a:r>
              <a:rPr lang="en-US" dirty="0"/>
              <a:t> yang </a:t>
            </a:r>
            <a:r>
              <a:rPr lang="en-US" dirty="0" err="1"/>
              <a:t>diharapkan</a:t>
            </a:r>
            <a:r>
              <a:rPr lang="en-US" dirty="0"/>
              <a:t>, </a:t>
            </a:r>
            <a:r>
              <a:rPr lang="en-US" dirty="0" err="1"/>
              <a:t>seperti</a:t>
            </a:r>
            <a:r>
              <a:rPr lang="en-US" dirty="0"/>
              <a:t> Zeus Trojan yang </a:t>
            </a:r>
            <a:r>
              <a:rPr lang="en-US" dirty="0" err="1"/>
              <a:t>dijelaskan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kasus</a:t>
            </a:r>
            <a:r>
              <a:rPr lang="en-US" dirty="0"/>
              <a:t> </a:t>
            </a:r>
            <a:r>
              <a:rPr lang="en-US" dirty="0" err="1"/>
              <a:t>bab</a:t>
            </a:r>
            <a:r>
              <a:rPr lang="en-US" dirty="0"/>
              <a:t> </a:t>
            </a:r>
            <a:r>
              <a:rPr lang="en-US" dirty="0" err="1"/>
              <a:t>pembukaan</a:t>
            </a:r>
            <a:endParaRPr lang="en-US" dirty="0"/>
          </a:p>
          <a:p>
            <a:pPr marL="4572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142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Hacker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Kejahatan</a:t>
            </a:r>
            <a:r>
              <a:rPr lang="en-US" dirty="0"/>
              <a:t> </a:t>
            </a:r>
            <a:r>
              <a:rPr lang="en-US" dirty="0" err="1" smtClean="0"/>
              <a:t>Komputer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Spoofing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smtClean="0"/>
              <a:t>Sniffing</a:t>
            </a:r>
          </a:p>
          <a:p>
            <a:r>
              <a:rPr lang="en-US" i="1" dirty="0"/>
              <a:t>Denial of Service </a:t>
            </a:r>
            <a:r>
              <a:rPr lang="en-US" i="1" dirty="0" smtClean="0"/>
              <a:t>Attack</a:t>
            </a:r>
          </a:p>
          <a:p>
            <a:r>
              <a:rPr lang="en-US" i="1" dirty="0"/>
              <a:t>Computer </a:t>
            </a:r>
            <a:r>
              <a:rPr lang="en-US" i="1" dirty="0" smtClean="0"/>
              <a:t>Crime</a:t>
            </a:r>
          </a:p>
          <a:p>
            <a:r>
              <a:rPr lang="en-US" i="1" dirty="0"/>
              <a:t>Identity </a:t>
            </a:r>
            <a:r>
              <a:rPr lang="en-US" i="1" dirty="0" smtClean="0"/>
              <a:t>Theft</a:t>
            </a:r>
          </a:p>
          <a:p>
            <a:r>
              <a:rPr lang="en-US" i="1" dirty="0"/>
              <a:t>Click Fraud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7463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Ancaman</a:t>
            </a:r>
            <a:r>
              <a:rPr lang="en-US" dirty="0"/>
              <a:t> Internal: </a:t>
            </a:r>
            <a:r>
              <a:rPr lang="en-US" dirty="0" err="1"/>
              <a:t>Karyawan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Kita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berpikir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bisnis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Bahkan</a:t>
            </a:r>
            <a:r>
              <a:rPr lang="en-US" dirty="0"/>
              <a:t>, orang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.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rahasia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internal </a:t>
            </a:r>
            <a:r>
              <a:rPr lang="en-US" dirty="0" err="1"/>
              <a:t>ceroboh</a:t>
            </a:r>
            <a:r>
              <a:rPr lang="en-US" dirty="0"/>
              <a:t>,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menjelajah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meninggalkan</a:t>
            </a:r>
            <a:r>
              <a:rPr lang="en-US" dirty="0"/>
              <a:t> </a:t>
            </a:r>
            <a:r>
              <a:rPr lang="en-US" dirty="0" err="1"/>
              <a:t>jejak</a:t>
            </a:r>
            <a:r>
              <a:rPr lang="en-US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7152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err="1"/>
              <a:t>Kerentanan</a:t>
            </a:r>
            <a:r>
              <a:rPr lang="en-US" dirty="0"/>
              <a:t> Software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Kesalahan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ancaman</a:t>
            </a:r>
            <a:r>
              <a:rPr lang="en-US" dirty="0"/>
              <a:t> </a:t>
            </a:r>
            <a:r>
              <a:rPr lang="en-US" dirty="0" err="1"/>
              <a:t>konstan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menyebabkan</a:t>
            </a:r>
            <a:r>
              <a:rPr lang="en-US" dirty="0"/>
              <a:t> </a:t>
            </a:r>
            <a:r>
              <a:rPr lang="en-US" dirty="0" err="1"/>
              <a:t>kerugian</a:t>
            </a:r>
            <a:r>
              <a:rPr lang="en-US" dirty="0"/>
              <a:t> yang </a:t>
            </a:r>
            <a:r>
              <a:rPr lang="en-US" dirty="0" err="1"/>
              <a:t>tak</a:t>
            </a:r>
            <a:r>
              <a:rPr lang="en-US" dirty="0"/>
              <a:t> </a:t>
            </a:r>
            <a:r>
              <a:rPr lang="en-US" dirty="0" err="1"/>
              <a:t>terhitung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.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kompleksitas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program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, </a:t>
            </a:r>
            <a:r>
              <a:rPr lang="en-US" dirty="0" err="1"/>
              <a:t>ditambah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tuntutan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pengiriman</a:t>
            </a:r>
            <a:r>
              <a:rPr lang="en-US" dirty="0"/>
              <a:t>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,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kontribusi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peningkatan</a:t>
            </a:r>
            <a:r>
              <a:rPr lang="en-US" dirty="0"/>
              <a:t> </a:t>
            </a:r>
            <a:r>
              <a:rPr lang="en-US" dirty="0" err="1"/>
              <a:t>kelemahan</a:t>
            </a:r>
            <a:r>
              <a:rPr lang="en-US" dirty="0"/>
              <a:t> </a:t>
            </a:r>
            <a:r>
              <a:rPr lang="en-US" dirty="0" err="1"/>
              <a:t>perangkat</a:t>
            </a:r>
            <a:r>
              <a:rPr lang="en-US" dirty="0"/>
              <a:t> </a:t>
            </a:r>
            <a:r>
              <a:rPr lang="en-US" dirty="0" err="1"/>
              <a:t>lunak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kerentanan</a:t>
            </a:r>
            <a:r>
              <a:rPr lang="en-US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076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b="1" dirty="0" err="1"/>
              <a:t>Nilai</a:t>
            </a:r>
            <a:r>
              <a:rPr lang="en-US" b="1" dirty="0"/>
              <a:t> </a:t>
            </a:r>
            <a:r>
              <a:rPr lang="en-US" b="1" dirty="0" err="1"/>
              <a:t>Bisnis</a:t>
            </a:r>
            <a:r>
              <a:rPr lang="en-US" b="1" dirty="0"/>
              <a:t> </a:t>
            </a:r>
            <a:r>
              <a:rPr lang="en-US" b="1" dirty="0" err="1"/>
              <a:t>dari</a:t>
            </a:r>
            <a:r>
              <a:rPr lang="en-US" b="1" dirty="0"/>
              <a:t> </a:t>
            </a:r>
            <a:r>
              <a:rPr lang="en-US" b="1" dirty="0" err="1"/>
              <a:t>Pengamanan</a:t>
            </a:r>
            <a:r>
              <a:rPr lang="en-US" b="1" dirty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" lvl="0" indent="0" fontAlgn="base">
              <a:buNone/>
            </a:pPr>
            <a:r>
              <a:rPr lang="en-US" dirty="0" err="1"/>
              <a:t>Persyaratan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Peraturan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Electronic Records </a:t>
            </a:r>
            <a:r>
              <a:rPr lang="en-US" dirty="0" smtClean="0"/>
              <a:t>Management</a:t>
            </a:r>
          </a:p>
          <a:p>
            <a:pPr marL="45720" lvl="0" indent="0" fontAlgn="base">
              <a:buNone/>
            </a:pPr>
            <a:r>
              <a:rPr lang="en-US" dirty="0" err="1" smtClean="0"/>
              <a:t>Peraturan</a:t>
            </a:r>
            <a:r>
              <a:rPr lang="en-US" dirty="0" smtClean="0"/>
              <a:t> </a:t>
            </a:r>
            <a:r>
              <a:rPr lang="en-US" dirty="0" err="1"/>
              <a:t>pemerintah</a:t>
            </a:r>
            <a:r>
              <a:rPr lang="en-US" dirty="0"/>
              <a:t> AS </a:t>
            </a:r>
            <a:r>
              <a:rPr lang="en-US" dirty="0" err="1"/>
              <a:t>baru-baru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memaksa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keamanan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kontrol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serius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mandat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penyalahgunaan</a:t>
            </a:r>
            <a:r>
              <a:rPr lang="en-US" dirty="0"/>
              <a:t>, </a:t>
            </a:r>
            <a:r>
              <a:rPr lang="en-US" dirty="0" err="1"/>
              <a:t>paparan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akses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sah</a:t>
            </a:r>
            <a:r>
              <a:rPr lang="en-US" dirty="0"/>
              <a:t>. Perusahaan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kewajiban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perlindungan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:</a:t>
            </a:r>
          </a:p>
          <a:p>
            <a:pPr lvl="0" fontAlgn="base"/>
            <a:r>
              <a:rPr lang="en-US" dirty="0"/>
              <a:t>ERM</a:t>
            </a:r>
          </a:p>
          <a:p>
            <a:pPr lvl="0" fontAlgn="base"/>
            <a:r>
              <a:rPr lang="en-US" dirty="0"/>
              <a:t>HIPAA</a:t>
            </a:r>
          </a:p>
          <a:p>
            <a:pPr lvl="0" fontAlgn="base"/>
            <a:r>
              <a:rPr lang="en-US" dirty="0"/>
              <a:t>Gramm-Leach-Bliley</a:t>
            </a:r>
          </a:p>
          <a:p>
            <a:r>
              <a:rPr lang="en-US" dirty="0"/>
              <a:t>Sarbanes-Oxley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64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1524000"/>
            <a:ext cx="7315200" cy="3539527"/>
          </a:xfrm>
        </p:spPr>
        <p:txBody>
          <a:bodyPr>
            <a:normAutofit fontScale="85000" lnSpcReduction="20000"/>
          </a:bodyPr>
          <a:lstStyle/>
          <a:p>
            <a:pPr marL="45720" indent="0" fontAlgn="base">
              <a:buNone/>
            </a:pP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Forensik</a:t>
            </a:r>
            <a:r>
              <a:rPr lang="en-US" dirty="0"/>
              <a:t> </a:t>
            </a:r>
            <a:r>
              <a:rPr lang="en-US" dirty="0" err="1"/>
              <a:t>Komputer</a:t>
            </a:r>
            <a:endParaRPr lang="en-US" dirty="0"/>
          </a:p>
          <a:p>
            <a:pPr marL="45720" indent="0" fontAlgn="base"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retensi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 yang </a:t>
            </a:r>
            <a:r>
              <a:rPr lang="en-US" dirty="0" err="1"/>
              <a:t>efektif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elektronik</a:t>
            </a:r>
            <a:r>
              <a:rPr lang="en-US" dirty="0"/>
              <a:t>, e-mail,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catatan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yang </a:t>
            </a:r>
            <a:r>
              <a:rPr lang="en-US" dirty="0" err="1"/>
              <a:t>terorganisasi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diakses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ditahan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lama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dibuang</a:t>
            </a:r>
            <a:r>
              <a:rPr lang="en-US" dirty="0"/>
              <a:t>. Hal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mencerminkan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forensik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. </a:t>
            </a:r>
            <a:r>
              <a:rPr lang="en-US" dirty="0" err="1"/>
              <a:t>Forensik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koleksi</a:t>
            </a:r>
            <a:r>
              <a:rPr lang="en-US" dirty="0"/>
              <a:t> </a:t>
            </a:r>
            <a:r>
              <a:rPr lang="en-US" dirty="0" err="1"/>
              <a:t>ilmiah</a:t>
            </a:r>
            <a:r>
              <a:rPr lang="en-US" dirty="0"/>
              <a:t>, </a:t>
            </a:r>
            <a:r>
              <a:rPr lang="en-US" dirty="0" err="1"/>
              <a:t>pemeriksaan</a:t>
            </a:r>
            <a:r>
              <a:rPr lang="en-US" dirty="0"/>
              <a:t>, </a:t>
            </a:r>
            <a:r>
              <a:rPr lang="en-US" dirty="0" err="1"/>
              <a:t>otentikasi</a:t>
            </a:r>
            <a:r>
              <a:rPr lang="en-US" dirty="0"/>
              <a:t>, </a:t>
            </a:r>
            <a:r>
              <a:rPr lang="en-US" dirty="0" err="1"/>
              <a:t>pelestarian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data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media </a:t>
            </a:r>
            <a:r>
              <a:rPr lang="en-US" dirty="0" err="1"/>
              <a:t>penyimpanan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rupa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bukti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pengadilan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berkaitan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lvl="0" fontAlgn="base"/>
            <a:r>
              <a:rPr lang="en-US" dirty="0" err="1"/>
              <a:t>Memulihkan</a:t>
            </a:r>
            <a:r>
              <a:rPr lang="en-US" dirty="0"/>
              <a:t> data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 </a:t>
            </a:r>
            <a:r>
              <a:rPr lang="en-US" dirty="0" err="1"/>
              <a:t>sambil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bukti</a:t>
            </a:r>
            <a:endParaRPr lang="en-US" dirty="0"/>
          </a:p>
          <a:p>
            <a:pPr lvl="0" fontAlgn="base"/>
            <a:r>
              <a:rPr lang="en-US" dirty="0" err="1"/>
              <a:t>Aman</a:t>
            </a:r>
            <a:r>
              <a:rPr lang="en-US" dirty="0"/>
              <a:t> </a:t>
            </a:r>
            <a:r>
              <a:rPr lang="en-US" dirty="0" err="1"/>
              <a:t>menyimpan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penanganan</a:t>
            </a:r>
            <a:r>
              <a:rPr lang="en-US" dirty="0"/>
              <a:t> data </a:t>
            </a:r>
            <a:r>
              <a:rPr lang="en-US" dirty="0" err="1"/>
              <a:t>elektronik</a:t>
            </a:r>
            <a:r>
              <a:rPr lang="en-US" dirty="0"/>
              <a:t> </a:t>
            </a:r>
            <a:r>
              <a:rPr lang="en-US" dirty="0" err="1"/>
              <a:t>pulih</a:t>
            </a:r>
            <a:endParaRPr lang="en-US" dirty="0"/>
          </a:p>
          <a:p>
            <a:pPr lvl="0" fontAlgn="base"/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volume </a:t>
            </a:r>
            <a:r>
              <a:rPr lang="en-US" dirty="0" err="1"/>
              <a:t>besar</a:t>
            </a:r>
            <a:r>
              <a:rPr lang="en-US" dirty="0"/>
              <a:t> data </a:t>
            </a:r>
            <a:r>
              <a:rPr lang="en-US" dirty="0" err="1"/>
              <a:t>elektronik</a:t>
            </a:r>
            <a:endParaRPr lang="en-US" dirty="0"/>
          </a:p>
          <a:p>
            <a:pPr lvl="0" fontAlgn="base"/>
            <a:r>
              <a:rPr lang="en-US" dirty="0" err="1"/>
              <a:t>Menyajikan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pengadilan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4558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/>
              <a:t>Menetapkan</a:t>
            </a:r>
            <a:r>
              <a:rPr lang="en-US" b="1" dirty="0"/>
              <a:t> </a:t>
            </a:r>
            <a:r>
              <a:rPr lang="en-US" b="1" dirty="0" err="1"/>
              <a:t>Kerangka</a:t>
            </a:r>
            <a:r>
              <a:rPr lang="en-US" b="1" dirty="0"/>
              <a:t> </a:t>
            </a:r>
            <a:r>
              <a:rPr lang="en-US" b="1" dirty="0" err="1"/>
              <a:t>Kerja</a:t>
            </a:r>
            <a:r>
              <a:rPr lang="en-US" b="1" dirty="0"/>
              <a:t> </a:t>
            </a:r>
            <a:r>
              <a:rPr lang="en-US" b="1" dirty="0" err="1"/>
              <a:t>untuk</a:t>
            </a:r>
            <a:r>
              <a:rPr lang="en-US" b="1" dirty="0"/>
              <a:t> </a:t>
            </a:r>
            <a:r>
              <a:rPr lang="en-US" b="1" dirty="0" err="1"/>
              <a:t>Pengamanan</a:t>
            </a:r>
            <a:r>
              <a:rPr lang="en-US" b="1" dirty="0"/>
              <a:t> </a:t>
            </a:r>
            <a:r>
              <a:rPr lang="en-US" b="1" dirty="0" err="1" smtClean="0"/>
              <a:t>dan</a:t>
            </a:r>
            <a:r>
              <a:rPr lang="en-US" b="1" dirty="0"/>
              <a:t> </a:t>
            </a:r>
            <a:r>
              <a:rPr lang="en-US" b="1" dirty="0" err="1" smtClean="0"/>
              <a:t>Pengendalian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 smtClean="0"/>
              <a:t>Informasi</a:t>
            </a:r>
            <a:endParaRPr lang="en-US" dirty="0" smtClean="0"/>
          </a:p>
          <a:p>
            <a:r>
              <a:rPr lang="en-US" dirty="0" err="1"/>
              <a:t>Perkiraan</a:t>
            </a:r>
            <a:r>
              <a:rPr lang="en-US" dirty="0"/>
              <a:t> </a:t>
            </a:r>
            <a:r>
              <a:rPr lang="en-US" dirty="0" err="1" smtClean="0"/>
              <a:t>Resik</a:t>
            </a:r>
            <a:endParaRPr lang="en-US" dirty="0" smtClean="0"/>
          </a:p>
          <a:p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 smtClean="0"/>
              <a:t>Keamanan</a:t>
            </a:r>
            <a:endParaRPr lang="en-US" dirty="0"/>
          </a:p>
          <a:p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Pemulihan</a:t>
            </a:r>
            <a:r>
              <a:rPr lang="en-US" dirty="0"/>
              <a:t> </a:t>
            </a:r>
            <a:r>
              <a:rPr lang="en-US" dirty="0" err="1"/>
              <a:t>Bencana</a:t>
            </a:r>
            <a:r>
              <a:rPr lang="en-US" dirty="0"/>
              <a:t> 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Perencanaan</a:t>
            </a:r>
            <a:r>
              <a:rPr lang="en-US" dirty="0"/>
              <a:t> </a:t>
            </a:r>
            <a:r>
              <a:rPr lang="en-US" dirty="0" err="1"/>
              <a:t>Kontinuitas</a:t>
            </a:r>
            <a:r>
              <a:rPr lang="en-US" dirty="0"/>
              <a:t> </a:t>
            </a:r>
            <a:r>
              <a:rPr lang="en-US" dirty="0" smtClean="0"/>
              <a:t>Usaha</a:t>
            </a:r>
          </a:p>
          <a:p>
            <a:r>
              <a:rPr lang="en-US" dirty="0" err="1"/>
              <a:t>Peran</a:t>
            </a:r>
            <a:r>
              <a:rPr lang="en-US" dirty="0"/>
              <a:t> Audit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8923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141</TotalTime>
  <Words>528</Words>
  <Application>Microsoft Office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Perspective</vt:lpstr>
      <vt:lpstr>Melindungi Sistem Informasi </vt:lpstr>
      <vt:lpstr>Kerentanan dan Penyalahgunaan Sistem</vt:lpstr>
      <vt:lpstr>Program Perangkat Lunak Berbahaya:virus, worms, trojan horse, dan spyware</vt:lpstr>
      <vt:lpstr>Hacker dan Kejahatan Komputer </vt:lpstr>
      <vt:lpstr>Ancaman Internal: Karyawan </vt:lpstr>
      <vt:lpstr>Kerentanan Software </vt:lpstr>
      <vt:lpstr>Nilai Bisnis dari Pengamanan dan Pengendalian</vt:lpstr>
      <vt:lpstr>PowerPoint Presentation</vt:lpstr>
      <vt:lpstr>Menetapkan Kerangka Kerja untuk Pengamanan dan Pengendalian</vt:lpstr>
      <vt:lpstr>Teknologi dan Alat untuk Melindungi Sumber Informasi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Melindungi Sistem Informasi </dc:title>
  <dc:creator>Rico</dc:creator>
  <cp:lastModifiedBy>Windows User</cp:lastModifiedBy>
  <cp:revision>9</cp:revision>
  <dcterms:created xsi:type="dcterms:W3CDTF">2006-08-16T00:00:00Z</dcterms:created>
  <dcterms:modified xsi:type="dcterms:W3CDTF">2020-11-09T09:40:40Z</dcterms:modified>
</cp:coreProperties>
</file>