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type="screen4x3" cy="6858000" cx="9144000"/>
  <p:notesSz cx="6858000" cy="9144000"/>
  <p:defaultTextStyle>
    <a:defPPr>
      <a:defRPr lang="id-ID"/>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0">
    <p:restoredLeft sz="15074" autoAdjust="0"/>
    <p:restoredTop sz="94660"/>
  </p:normalViewPr>
  <p:slideViewPr>
    <p:cSldViewPr>
      <p:cViewPr varScale="1">
        <p:scale>
          <a:sx n="64" d="100"/>
          <a:sy n="64" d="100"/>
        </p:scale>
        <p:origin x="-150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47" name=""/>
        <p:cNvGrpSpPr/>
        <p:nvPr/>
      </p:nvGrpSpPr>
      <p:grpSpPr>
        <a:xfrm>
          <a:off x="0" y="0"/>
          <a:ext cx="0" cy="0"/>
          <a:chOff x="0" y="0"/>
          <a:chExt cx="0" cy="0"/>
        </a:xfrm>
      </p:grpSpPr>
      <p:sp>
        <p:nvSpPr>
          <p:cNvPr id="104870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70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70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70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0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70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bg>
      <p:bgRef idx="1001">
        <a:schemeClr val="bg1"/>
      </p:bgRef>
    </p:bg>
    <p:spTree>
      <p:nvGrpSpPr>
        <p:cNvPr id="23" name=""/>
        <p:cNvGrpSpPr/>
        <p:nvPr/>
      </p:nvGrpSpPr>
      <p:grpSpPr>
        <a:xfrm>
          <a:off x="0" y="0"/>
          <a:ext cx="0" cy="0"/>
          <a:chOff x="0" y="0"/>
          <a:chExt cx="0" cy="0"/>
        </a:xfrm>
      </p:grpSpPr>
      <p:sp>
        <p:nvSpPr>
          <p:cNvPr id="1048587"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1048588" name="Subtitle 8"/>
          <p:cNvSpPr>
            <a:spLocks noGrp="1"/>
          </p:cNvSpPr>
          <p:nvPr>
            <p:ph type="subTitle" idx="1"/>
          </p:nvPr>
        </p:nvSpPr>
        <p:spPr>
          <a:xfrm>
            <a:off x="2286000" y="5003322"/>
            <a:ext cx="6172200" cy="1371600"/>
          </a:xfrm>
        </p:spPr>
        <p:txBody>
          <a:bodyPr/>
          <a:lstStyle>
            <a:lvl1pPr algn="l" indent="0" marL="0">
              <a:buNone/>
              <a:defRPr b="1" sz="1800">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89" name="Date Placeholder 27"/>
          <p:cNvSpPr>
            <a:spLocks noGrp="1"/>
          </p:cNvSpPr>
          <p:nvPr>
            <p:ph type="dt" sz="half" idx="10"/>
          </p:nvPr>
        </p:nvSpPr>
        <p:spPr bwMode="auto">
          <a:xfrm rot="5400000">
            <a:off x="7764621" y="1174097"/>
            <a:ext cx="2286000" cy="381000"/>
          </a:xfrm>
        </p:spPr>
        <p:txBody>
          <a:bodyPr/>
          <a:p>
            <a:fld id="{E16FCF10-858D-4BC9-B535-023FE516C57F}" type="datetimeFigureOut">
              <a:rPr lang="id-ID" smtClean="0"/>
              <a:t>12/01/2021</a:t>
            </a:fld>
            <a:endParaRPr lang="id-ID"/>
          </a:p>
        </p:txBody>
      </p:sp>
      <p:sp>
        <p:nvSpPr>
          <p:cNvPr id="1048590" name="Footer Placeholder 16"/>
          <p:cNvSpPr>
            <a:spLocks noGrp="1"/>
          </p:cNvSpPr>
          <p:nvPr>
            <p:ph type="ftr" sz="quarter" idx="11"/>
          </p:nvPr>
        </p:nvSpPr>
        <p:spPr bwMode="auto">
          <a:xfrm rot="5400000">
            <a:off x="7077269" y="4181669"/>
            <a:ext cx="3657600" cy="384048"/>
          </a:xfrm>
        </p:spPr>
        <p:txBody>
          <a:bodyPr/>
          <a:p>
            <a:endParaRPr lang="id-ID"/>
          </a:p>
        </p:txBody>
      </p:sp>
      <p:sp>
        <p:nvSpPr>
          <p:cNvPr id="1048591" name="Rectangle 9"/>
          <p:cNvSpPr/>
          <p:nvPr/>
        </p:nvSpPr>
        <p:spPr bwMode="auto">
          <a:xfrm>
            <a:off x="381000" y="0"/>
            <a:ext cx="609600" cy="6858000"/>
          </a:xfrm>
          <a:prstGeom prst="rect"/>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2" name="Rectangle 11"/>
          <p:cNvSpPr/>
          <p:nvPr/>
        </p:nvSpPr>
        <p:spPr bwMode="auto">
          <a:xfrm>
            <a:off x="276336" y="0"/>
            <a:ext cx="104664" cy="6858000"/>
          </a:xfrm>
          <a:prstGeom prst="rect"/>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3" name="Rectangle 13"/>
          <p:cNvSpPr/>
          <p:nvPr/>
        </p:nvSpPr>
        <p:spPr bwMode="auto">
          <a:xfrm>
            <a:off x="990600" y="0"/>
            <a:ext cx="181872" cy="6858000"/>
          </a:xfrm>
          <a:prstGeom prst="rect"/>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4" name="Rectangle 18"/>
          <p:cNvSpPr/>
          <p:nvPr/>
        </p:nvSpPr>
        <p:spPr bwMode="auto">
          <a:xfrm>
            <a:off x="1141320" y="0"/>
            <a:ext cx="230280" cy="6858000"/>
          </a:xfrm>
          <a:prstGeom prst="rect"/>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5" name="Straight Connector 10"/>
          <p:cNvSpPr>
            <a:spLocks noChangeShapeType="1"/>
          </p:cNvSpPr>
          <p:nvPr/>
        </p:nvSpPr>
        <p:spPr bwMode="auto">
          <a:xfrm>
            <a:off x="106344" y="0"/>
            <a:ext cx="0" cy="6858000"/>
          </a:xfrm>
          <a:prstGeom prst="line"/>
          <a:noFill/>
          <a:ln w="57150" cap="flat" cmpd="sng" algn="ctr">
            <a:solidFill>
              <a:schemeClr val="accent1">
                <a:tint val="60000"/>
                <a:alpha val="7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6" name="Straight Connector 17"/>
          <p:cNvSpPr>
            <a:spLocks noChangeShapeType="1"/>
          </p:cNvSpPr>
          <p:nvPr/>
        </p:nvSpPr>
        <p:spPr bwMode="auto">
          <a:xfrm>
            <a:off x="914400" y="0"/>
            <a:ext cx="0" cy="6858000"/>
          </a:xfrm>
          <a:prstGeom prst="line"/>
          <a:noFill/>
          <a:ln w="57150" cap="flat" cmpd="sng" algn="ctr">
            <a:solidFill>
              <a:schemeClr val="accent1">
                <a:tint val="20000"/>
                <a:alpha val="8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7" name="Straight Connector 19"/>
          <p:cNvSpPr>
            <a:spLocks noChangeShapeType="1"/>
          </p:cNvSpPr>
          <p:nvPr/>
        </p:nvSpPr>
        <p:spPr bwMode="auto">
          <a:xfrm>
            <a:off x="854112" y="0"/>
            <a:ext cx="0" cy="6858000"/>
          </a:xfrm>
          <a:prstGeom prst="line"/>
          <a:noFill/>
          <a:ln w="5715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8" name="Straight Connector 15"/>
          <p:cNvSpPr>
            <a:spLocks noChangeShapeType="1"/>
          </p:cNvSpPr>
          <p:nvPr/>
        </p:nvSpPr>
        <p:spPr bwMode="auto">
          <a:xfrm>
            <a:off x="1726640" y="0"/>
            <a:ext cx="0" cy="6858000"/>
          </a:xfrm>
          <a:prstGeom prst="line"/>
          <a:noFill/>
          <a:ln w="28575" cap="flat" cmpd="sng" algn="ctr">
            <a:solidFill>
              <a:schemeClr val="accent1">
                <a:tint val="60000"/>
                <a:alpha val="82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9" name="Straight Connector 14"/>
          <p:cNvSpPr>
            <a:spLocks noChangeShapeType="1"/>
          </p:cNvSpPr>
          <p:nvPr/>
        </p:nvSpPr>
        <p:spPr bwMode="auto">
          <a:xfrm>
            <a:off x="1066800" y="0"/>
            <a:ext cx="0" cy="6858000"/>
          </a:xfrm>
          <a:prstGeom prst="line"/>
          <a:noFill/>
          <a:ln w="9525"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00" name="Straight Connector 21"/>
          <p:cNvSpPr>
            <a:spLocks noChangeShapeType="1"/>
          </p:cNvSpPr>
          <p:nvPr/>
        </p:nvSpPr>
        <p:spPr bwMode="auto">
          <a:xfrm>
            <a:off x="9113856"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01" name="Rectangle 26"/>
          <p:cNvSpPr/>
          <p:nvPr/>
        </p:nvSpPr>
        <p:spPr bwMode="auto">
          <a:xfrm>
            <a:off x="1219200" y="0"/>
            <a:ext cx="76200" cy="6858000"/>
          </a:xfrm>
          <a:prstGeom prst="rect"/>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2" name="Oval 20"/>
          <p:cNvSpPr/>
          <p:nvPr/>
        </p:nvSpPr>
        <p:spPr bwMode="auto">
          <a:xfrm>
            <a:off x="609600" y="3429000"/>
            <a:ext cx="1295400" cy="1295400"/>
          </a:xfrm>
          <a:prstGeom prst="ellipse"/>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3" name="Oval 22"/>
          <p:cNvSpPr/>
          <p:nvPr/>
        </p:nvSpPr>
        <p:spPr bwMode="auto">
          <a:xfrm>
            <a:off x="1309632" y="4866752"/>
            <a:ext cx="641424" cy="641424"/>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4" name="Oval 23"/>
          <p:cNvSpPr/>
          <p:nvPr/>
        </p:nvSpPr>
        <p:spPr bwMode="auto">
          <a:xfrm>
            <a:off x="1091080" y="5500632"/>
            <a:ext cx="137160" cy="13716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5" name="Oval 25"/>
          <p:cNvSpPr/>
          <p:nvPr/>
        </p:nvSpPr>
        <p:spPr bwMode="auto">
          <a:xfrm>
            <a:off x="1664208" y="5788152"/>
            <a:ext cx="274320" cy="27432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6" name="Oval 24"/>
          <p:cNvSpPr/>
          <p:nvPr/>
        </p:nvSpPr>
        <p:spPr>
          <a:xfrm>
            <a:off x="1905000" y="4495800"/>
            <a:ext cx="365760" cy="365760"/>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7" name="Slide Number Placeholder 28"/>
          <p:cNvSpPr>
            <a:spLocks noGrp="1"/>
          </p:cNvSpPr>
          <p:nvPr>
            <p:ph type="sldNum" sz="quarter" idx="12"/>
          </p:nvPr>
        </p:nvSpPr>
        <p:spPr bwMode="auto">
          <a:xfrm>
            <a:off x="1325544" y="4928702"/>
            <a:ext cx="609600" cy="517524"/>
          </a:xfrm>
        </p:spPr>
        <p:txBody>
          <a:bodyPr/>
          <a:p>
            <a:fld id="{24967ADA-2813-4018-B2AF-4F60C078B120}" type="slidenum">
              <a:rPr lang="id-ID" smtClean="0"/>
              <a:t>‹#›</a:t>
            </a:fld>
            <a:endParaRPr lang="id-ID"/>
          </a:p>
        </p:txBody>
      </p:sp>
    </p:spTree>
  </p:cSld>
  <p:clrMapOvr>
    <a:overrideClrMapping accent1="accent1" accent2="accent2" accent3="accent3" accent4="accent4" accent5="accent5" accent6="accent6" bg1="lt1" bg2="lt2" tx1="dk1" tx2="dk2"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1" name=""/>
        <p:cNvGrpSpPr/>
        <p:nvPr/>
      </p:nvGrpSpPr>
      <p:grpSpPr>
        <a:xfrm>
          <a:off x="0" y="0"/>
          <a:ext cx="0" cy="0"/>
          <a:chOff x="0" y="0"/>
          <a:chExt cx="0" cy="0"/>
        </a:xfrm>
      </p:grpSpPr>
      <p:sp>
        <p:nvSpPr>
          <p:cNvPr id="1048650" name="Title 1"/>
          <p:cNvSpPr>
            <a:spLocks noGrp="1"/>
          </p:cNvSpPr>
          <p:nvPr>
            <p:ph type="title"/>
          </p:nvPr>
        </p:nvSpPr>
        <p:spPr/>
        <p:txBody>
          <a:bodyPr/>
          <a:p>
            <a:r>
              <a:rPr kumimoji="0" lang="en-US" smtClean="0"/>
              <a:t>Click to edit Master title style</a:t>
            </a:r>
            <a:endParaRPr kumimoji="0" lang="en-US"/>
          </a:p>
        </p:txBody>
      </p:sp>
      <p:sp>
        <p:nvSpPr>
          <p:cNvPr id="1048651"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2" name="Date Placeholder 3"/>
          <p:cNvSpPr>
            <a:spLocks noGrp="1"/>
          </p:cNvSpPr>
          <p:nvPr>
            <p:ph type="dt" sz="half" idx="10"/>
          </p:nvPr>
        </p:nvSpPr>
        <p:spPr/>
        <p:txBody>
          <a:bodyPr/>
          <a:p>
            <a:fld id="{E16FCF10-858D-4BC9-B535-023FE516C57F}" type="datetimeFigureOut">
              <a:rPr lang="id-ID" smtClean="0"/>
              <a:t>12/01/2021</a:t>
            </a:fld>
            <a:endParaRPr lang="id-ID"/>
          </a:p>
        </p:txBody>
      </p:sp>
      <p:sp>
        <p:nvSpPr>
          <p:cNvPr id="1048653" name="Footer Placeholder 4"/>
          <p:cNvSpPr>
            <a:spLocks noGrp="1"/>
          </p:cNvSpPr>
          <p:nvPr>
            <p:ph type="ftr" sz="quarter" idx="11"/>
          </p:nvPr>
        </p:nvSpPr>
        <p:spPr/>
        <p:txBody>
          <a:bodyPr/>
          <a:p>
            <a:endParaRPr lang="id-ID"/>
          </a:p>
        </p:txBody>
      </p:sp>
      <p:sp>
        <p:nvSpPr>
          <p:cNvPr id="1048654" name="Slide Number Placeholder 5"/>
          <p:cNvSpPr>
            <a:spLocks noGrp="1"/>
          </p:cNvSpPr>
          <p:nvPr>
            <p:ph type="sldNum" sz="quarter" idx="12"/>
          </p:nvPr>
        </p:nvSpPr>
        <p:spPr/>
        <p:txBody>
          <a:bodyPr/>
          <a:p>
            <a:fld id="{24967ADA-2813-4018-B2AF-4F60C078B120}"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38" name=""/>
        <p:cNvGrpSpPr/>
        <p:nvPr/>
      </p:nvGrpSpPr>
      <p:grpSpPr>
        <a:xfrm>
          <a:off x="0" y="0"/>
          <a:ext cx="0" cy="0"/>
          <a:chOff x="0" y="0"/>
          <a:chExt cx="0" cy="0"/>
        </a:xfrm>
      </p:grpSpPr>
      <p:sp>
        <p:nvSpPr>
          <p:cNvPr id="1048627" name="Vertical Title 1"/>
          <p:cNvSpPr>
            <a:spLocks noGrp="1"/>
          </p:cNvSpPr>
          <p:nvPr>
            <p:ph type="title" orient="vert"/>
          </p:nvPr>
        </p:nvSpPr>
        <p:spPr>
          <a:xfrm>
            <a:off x="6629400" y="274639"/>
            <a:ext cx="1676400" cy="5851525"/>
          </a:xfrm>
        </p:spPr>
        <p:txBody>
          <a:bodyPr vert="eaVert"/>
          <a:p>
            <a:r>
              <a:rPr kumimoji="0" lang="en-US" smtClean="0"/>
              <a:t>Click to edit Master title style</a:t>
            </a:r>
            <a:endParaRPr kumimoji="0" lang="en-US"/>
          </a:p>
        </p:txBody>
      </p:sp>
      <p:sp>
        <p:nvSpPr>
          <p:cNvPr id="1048628" name="Vertical Text Placeholder 2"/>
          <p:cNvSpPr>
            <a:spLocks noGrp="1"/>
          </p:cNvSpPr>
          <p:nvPr>
            <p:ph type="body" orient="vert" idx="1"/>
          </p:nvPr>
        </p:nvSpPr>
        <p:spPr>
          <a:xfrm>
            <a:off x="457200" y="274638"/>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29" name="Date Placeholder 3"/>
          <p:cNvSpPr>
            <a:spLocks noGrp="1"/>
          </p:cNvSpPr>
          <p:nvPr>
            <p:ph type="dt" sz="half" idx="10"/>
          </p:nvPr>
        </p:nvSpPr>
        <p:spPr/>
        <p:txBody>
          <a:bodyPr/>
          <a:p>
            <a:fld id="{E16FCF10-858D-4BC9-B535-023FE516C57F}" type="datetimeFigureOut">
              <a:rPr lang="id-ID" smtClean="0"/>
              <a:t>12/01/2021</a:t>
            </a:fld>
            <a:endParaRPr lang="id-ID"/>
          </a:p>
        </p:txBody>
      </p:sp>
      <p:sp>
        <p:nvSpPr>
          <p:cNvPr id="1048630" name="Footer Placeholder 4"/>
          <p:cNvSpPr>
            <a:spLocks noGrp="1"/>
          </p:cNvSpPr>
          <p:nvPr>
            <p:ph type="ftr" sz="quarter" idx="11"/>
          </p:nvPr>
        </p:nvSpPr>
        <p:spPr/>
        <p:txBody>
          <a:bodyPr/>
          <a:p>
            <a:endParaRPr lang="id-ID"/>
          </a:p>
        </p:txBody>
      </p:sp>
      <p:sp>
        <p:nvSpPr>
          <p:cNvPr id="1048631" name="Slide Number Placeholder 5"/>
          <p:cNvSpPr>
            <a:spLocks noGrp="1"/>
          </p:cNvSpPr>
          <p:nvPr>
            <p:ph type="sldNum" sz="quarter" idx="12"/>
          </p:nvPr>
        </p:nvSpPr>
        <p:spPr/>
        <p:txBody>
          <a:bodyPr/>
          <a:p>
            <a:fld id="{24967ADA-2813-4018-B2AF-4F60C078B120}"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9" name=""/>
        <p:cNvGrpSpPr/>
        <p:nvPr/>
      </p:nvGrpSpPr>
      <p:grpSpPr>
        <a:xfrm>
          <a:off x="0" y="0"/>
          <a:ext cx="0" cy="0"/>
          <a:chOff x="0" y="0"/>
          <a:chExt cx="0" cy="0"/>
        </a:xfrm>
      </p:grpSpPr>
      <p:sp>
        <p:nvSpPr>
          <p:cNvPr id="1048632" name="Title 1"/>
          <p:cNvSpPr>
            <a:spLocks noGrp="1"/>
          </p:cNvSpPr>
          <p:nvPr>
            <p:ph type="title"/>
          </p:nvPr>
        </p:nvSpPr>
        <p:spPr/>
        <p:txBody>
          <a:bodyPr/>
          <a:p>
            <a:r>
              <a:rPr kumimoji="0" lang="en-US" smtClean="0"/>
              <a:t>Click to edit Master title style</a:t>
            </a:r>
            <a:endParaRPr kumimoji="0" lang="en-US"/>
          </a:p>
        </p:txBody>
      </p:sp>
      <p:sp>
        <p:nvSpPr>
          <p:cNvPr id="1048633" name="Content Placeholder 7"/>
          <p:cNvSpPr>
            <a:spLocks noGrp="1"/>
          </p:cNvSpPr>
          <p:nvPr>
            <p:ph sz="quarter" idx="1"/>
          </p:nvPr>
        </p:nvSpPr>
        <p:spPr>
          <a:xfrm>
            <a:off x="457200" y="1600200"/>
            <a:ext cx="7467600" cy="487375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34" name="Date Placeholder 6"/>
          <p:cNvSpPr>
            <a:spLocks noGrp="1"/>
          </p:cNvSpPr>
          <p:nvPr>
            <p:ph type="dt" sz="half" idx="14"/>
          </p:nvPr>
        </p:nvSpPr>
        <p:spPr/>
        <p:txBody>
          <a:bodyPr rtlCol="0"/>
          <a:p>
            <a:fld id="{E16FCF10-858D-4BC9-B535-023FE516C57F}" type="datetimeFigureOut">
              <a:rPr lang="id-ID" smtClean="0"/>
              <a:t>12/01/2021</a:t>
            </a:fld>
            <a:endParaRPr lang="id-ID"/>
          </a:p>
        </p:txBody>
      </p:sp>
      <p:sp>
        <p:nvSpPr>
          <p:cNvPr id="1048635" name="Slide Number Placeholder 8"/>
          <p:cNvSpPr>
            <a:spLocks noGrp="1"/>
          </p:cNvSpPr>
          <p:nvPr>
            <p:ph type="sldNum" sz="quarter" idx="15"/>
          </p:nvPr>
        </p:nvSpPr>
        <p:spPr/>
        <p:txBody>
          <a:bodyPr rtlCol="0"/>
          <a:p>
            <a:fld id="{24967ADA-2813-4018-B2AF-4F60C078B120}" type="slidenum">
              <a:rPr lang="id-ID" smtClean="0"/>
              <a:t>‹#›</a:t>
            </a:fld>
            <a:endParaRPr lang="id-ID"/>
          </a:p>
        </p:txBody>
      </p:sp>
      <p:sp>
        <p:nvSpPr>
          <p:cNvPr id="1048636" name="Footer Placeholder 9"/>
          <p:cNvSpPr>
            <a:spLocks noGrp="1"/>
          </p:cNvSpPr>
          <p:nvPr>
            <p:ph type="ftr" sz="quarter" idx="16"/>
          </p:nvPr>
        </p:nvSpPr>
        <p:spPr/>
        <p:txBody>
          <a:bodyPr rtlCol="0"/>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bg>
      <p:bgRef idx="1001">
        <a:schemeClr val="bg2"/>
      </p:bgRef>
    </p:bg>
    <p:spTree>
      <p:nvGrpSpPr>
        <p:cNvPr id="42" name=""/>
        <p:cNvGrpSpPr/>
        <p:nvPr/>
      </p:nvGrpSpPr>
      <p:grpSpPr>
        <a:xfrm>
          <a:off x="0" y="0"/>
          <a:ext cx="0" cy="0"/>
          <a:chOff x="0" y="0"/>
          <a:chExt cx="0" cy="0"/>
        </a:xfrm>
      </p:grpSpPr>
      <p:sp>
        <p:nvSpPr>
          <p:cNvPr id="1048655" name="Title 1"/>
          <p:cNvSpPr>
            <a:spLocks noGrp="1"/>
          </p:cNvSpPr>
          <p:nvPr>
            <p:ph type="title"/>
          </p:nvPr>
        </p:nvSpPr>
        <p:spPr>
          <a:xfrm>
            <a:off x="2286000" y="2895600"/>
            <a:ext cx="6172200" cy="2053590"/>
          </a:xfrm>
        </p:spPr>
        <p:txBody>
          <a:bodyPr/>
          <a:lstStyle>
            <a:lvl1pPr algn="l">
              <a:buNone/>
              <a:defRPr baseline="0" b="1" cap="small" sz="3000"/>
            </a:lvl1pPr>
          </a:lstStyle>
          <a:p>
            <a:r>
              <a:rPr kumimoji="0" lang="en-US" smtClean="0"/>
              <a:t>Click to edit Master title style</a:t>
            </a:r>
            <a:endParaRPr kumimoji="0" lang="en-US"/>
          </a:p>
        </p:txBody>
      </p:sp>
      <p:sp>
        <p:nvSpPr>
          <p:cNvPr id="1048656" name="Text Placeholder 2"/>
          <p:cNvSpPr>
            <a:spLocks noGrp="1"/>
          </p:cNvSpPr>
          <p:nvPr>
            <p:ph type="body" idx="1"/>
          </p:nvPr>
        </p:nvSpPr>
        <p:spPr>
          <a:xfrm>
            <a:off x="2286000" y="5010150"/>
            <a:ext cx="6172200" cy="1371600"/>
          </a:xfrm>
        </p:spPr>
        <p:txBody>
          <a:bodyPr anchor="t"/>
          <a:lstStyle>
            <a:lvl1pPr indent="0" marL="0">
              <a:buNone/>
              <a:defRPr b="1" sz="1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657" name="Date Placeholder 3"/>
          <p:cNvSpPr>
            <a:spLocks noGrp="1"/>
          </p:cNvSpPr>
          <p:nvPr>
            <p:ph type="dt" sz="half" idx="10"/>
          </p:nvPr>
        </p:nvSpPr>
        <p:spPr bwMode="auto">
          <a:xfrm rot="5400000">
            <a:off x="7763256" y="1170432"/>
            <a:ext cx="2286000" cy="381000"/>
          </a:xfrm>
        </p:spPr>
        <p:txBody>
          <a:bodyPr/>
          <a:p>
            <a:fld id="{E16FCF10-858D-4BC9-B535-023FE516C57F}" type="datetimeFigureOut">
              <a:rPr lang="id-ID" smtClean="0"/>
              <a:t>12/01/2021</a:t>
            </a:fld>
            <a:endParaRPr lang="id-ID"/>
          </a:p>
        </p:txBody>
      </p:sp>
      <p:sp>
        <p:nvSpPr>
          <p:cNvPr id="1048658" name="Footer Placeholder 4"/>
          <p:cNvSpPr>
            <a:spLocks noGrp="1"/>
          </p:cNvSpPr>
          <p:nvPr>
            <p:ph type="ftr" sz="quarter" idx="11"/>
          </p:nvPr>
        </p:nvSpPr>
        <p:spPr bwMode="auto">
          <a:xfrm rot="5400000">
            <a:off x="7077456" y="4178808"/>
            <a:ext cx="3657600" cy="384048"/>
          </a:xfrm>
        </p:spPr>
        <p:txBody>
          <a:bodyPr/>
          <a:p>
            <a:endParaRPr lang="id-ID"/>
          </a:p>
        </p:txBody>
      </p:sp>
      <p:sp>
        <p:nvSpPr>
          <p:cNvPr id="1048659" name="Rectangle 8"/>
          <p:cNvSpPr/>
          <p:nvPr/>
        </p:nvSpPr>
        <p:spPr bwMode="auto">
          <a:xfrm>
            <a:off x="381000" y="0"/>
            <a:ext cx="609600" cy="6858000"/>
          </a:xfrm>
          <a:prstGeom prst="rect"/>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0" name="Rectangle 9"/>
          <p:cNvSpPr/>
          <p:nvPr/>
        </p:nvSpPr>
        <p:spPr bwMode="auto">
          <a:xfrm>
            <a:off x="276336" y="0"/>
            <a:ext cx="104664" cy="6858000"/>
          </a:xfrm>
          <a:prstGeom prst="rect"/>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1" name="Rectangle 10"/>
          <p:cNvSpPr/>
          <p:nvPr/>
        </p:nvSpPr>
        <p:spPr bwMode="auto">
          <a:xfrm>
            <a:off x="990600" y="0"/>
            <a:ext cx="181872" cy="6858000"/>
          </a:xfrm>
          <a:prstGeom prst="rect"/>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2" name="Rectangle 11"/>
          <p:cNvSpPr/>
          <p:nvPr/>
        </p:nvSpPr>
        <p:spPr bwMode="auto">
          <a:xfrm>
            <a:off x="1141320" y="0"/>
            <a:ext cx="230280" cy="6858000"/>
          </a:xfrm>
          <a:prstGeom prst="rect"/>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3" name="Straight Connector 12"/>
          <p:cNvSpPr>
            <a:spLocks noChangeShapeType="1"/>
          </p:cNvSpPr>
          <p:nvPr/>
        </p:nvSpPr>
        <p:spPr bwMode="auto">
          <a:xfrm>
            <a:off x="106344" y="0"/>
            <a:ext cx="0" cy="6858000"/>
          </a:xfrm>
          <a:prstGeom prst="line"/>
          <a:noFill/>
          <a:ln w="57150" cap="flat" cmpd="sng" algn="ctr">
            <a:solidFill>
              <a:schemeClr val="accent1">
                <a:tint val="60000"/>
                <a:alpha val="7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64" name="Straight Connector 13"/>
          <p:cNvSpPr>
            <a:spLocks noChangeShapeType="1"/>
          </p:cNvSpPr>
          <p:nvPr/>
        </p:nvSpPr>
        <p:spPr bwMode="auto">
          <a:xfrm>
            <a:off x="914400" y="0"/>
            <a:ext cx="0" cy="6858000"/>
          </a:xfrm>
          <a:prstGeom prst="line"/>
          <a:noFill/>
          <a:ln w="57150" cap="flat" cmpd="sng" algn="ctr">
            <a:solidFill>
              <a:schemeClr val="accent1">
                <a:tint val="20000"/>
                <a:alpha val="8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65" name="Straight Connector 14"/>
          <p:cNvSpPr>
            <a:spLocks noChangeShapeType="1"/>
          </p:cNvSpPr>
          <p:nvPr/>
        </p:nvSpPr>
        <p:spPr bwMode="auto">
          <a:xfrm>
            <a:off x="854112" y="0"/>
            <a:ext cx="0" cy="6858000"/>
          </a:xfrm>
          <a:prstGeom prst="line"/>
          <a:noFill/>
          <a:ln w="5715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66" name="Straight Connector 15"/>
          <p:cNvSpPr>
            <a:spLocks noChangeShapeType="1"/>
          </p:cNvSpPr>
          <p:nvPr/>
        </p:nvSpPr>
        <p:spPr bwMode="auto">
          <a:xfrm>
            <a:off x="1726640" y="0"/>
            <a:ext cx="0" cy="6858000"/>
          </a:xfrm>
          <a:prstGeom prst="line"/>
          <a:noFill/>
          <a:ln w="28575" cap="flat" cmpd="sng" algn="ctr">
            <a:solidFill>
              <a:schemeClr val="accent1">
                <a:tint val="60000"/>
                <a:alpha val="82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67" name="Straight Connector 16"/>
          <p:cNvSpPr>
            <a:spLocks noChangeShapeType="1"/>
          </p:cNvSpPr>
          <p:nvPr/>
        </p:nvSpPr>
        <p:spPr bwMode="auto">
          <a:xfrm>
            <a:off x="1066800" y="0"/>
            <a:ext cx="0" cy="6858000"/>
          </a:xfrm>
          <a:prstGeom prst="line"/>
          <a:noFill/>
          <a:ln w="9525"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68" name="Rectangle 17"/>
          <p:cNvSpPr/>
          <p:nvPr/>
        </p:nvSpPr>
        <p:spPr bwMode="auto">
          <a:xfrm>
            <a:off x="1219200" y="0"/>
            <a:ext cx="76200" cy="6858000"/>
          </a:xfrm>
          <a:prstGeom prst="rect"/>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69" name="Oval 18"/>
          <p:cNvSpPr/>
          <p:nvPr/>
        </p:nvSpPr>
        <p:spPr bwMode="auto">
          <a:xfrm>
            <a:off x="609600" y="3429000"/>
            <a:ext cx="1295400" cy="129540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70" name="Oval 19"/>
          <p:cNvSpPr/>
          <p:nvPr/>
        </p:nvSpPr>
        <p:spPr bwMode="auto">
          <a:xfrm>
            <a:off x="1324704" y="4866752"/>
            <a:ext cx="641424" cy="641424"/>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71" name="Oval 20"/>
          <p:cNvSpPr/>
          <p:nvPr/>
        </p:nvSpPr>
        <p:spPr bwMode="auto">
          <a:xfrm>
            <a:off x="1091080" y="5500632"/>
            <a:ext cx="137160" cy="13716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72" name="Oval 21"/>
          <p:cNvSpPr/>
          <p:nvPr/>
        </p:nvSpPr>
        <p:spPr bwMode="auto">
          <a:xfrm>
            <a:off x="1664208" y="5791200"/>
            <a:ext cx="274320" cy="27432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73" name="Oval 22"/>
          <p:cNvSpPr/>
          <p:nvPr/>
        </p:nvSpPr>
        <p:spPr bwMode="auto">
          <a:xfrm>
            <a:off x="1879040" y="4479888"/>
            <a:ext cx="365760" cy="365760"/>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74" name="Straight Connector 25"/>
          <p:cNvSpPr>
            <a:spLocks noChangeShapeType="1"/>
          </p:cNvSpPr>
          <p:nvPr/>
        </p:nvSpPr>
        <p:spPr bwMode="auto">
          <a:xfrm>
            <a:off x="9097944"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75" name="Slide Number Placeholder 5"/>
          <p:cNvSpPr>
            <a:spLocks noGrp="1"/>
          </p:cNvSpPr>
          <p:nvPr>
            <p:ph type="sldNum" sz="quarter" idx="12"/>
          </p:nvPr>
        </p:nvSpPr>
        <p:spPr bwMode="auto">
          <a:xfrm>
            <a:off x="1340616" y="4928702"/>
            <a:ext cx="609600" cy="517524"/>
          </a:xfrm>
        </p:spPr>
        <p:txBody>
          <a:bodyPr/>
          <a:p>
            <a:fld id="{24967ADA-2813-4018-B2AF-4F60C078B120}" type="slidenum">
              <a:rPr lang="id-ID" smtClean="0"/>
              <a:t>‹#›</a:t>
            </a:fld>
            <a:endParaRPr lang="id-ID"/>
          </a:p>
        </p:txBody>
      </p:sp>
    </p:spTree>
  </p:cSld>
  <p:clrMapOvr>
    <a:overrideClrMapping accent1="accent1" accent2="accent2" accent3="accent3" accent4="accent4" accent5="accent5" accent6="accent6" bg1="dk1" bg2="dk2" tx1="lt1" tx2="lt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3" name=""/>
        <p:cNvGrpSpPr/>
        <p:nvPr/>
      </p:nvGrpSpPr>
      <p:grpSpPr>
        <a:xfrm>
          <a:off x="0" y="0"/>
          <a:ext cx="0" cy="0"/>
          <a:chOff x="0" y="0"/>
          <a:chExt cx="0" cy="0"/>
        </a:xfrm>
      </p:grpSpPr>
      <p:sp>
        <p:nvSpPr>
          <p:cNvPr id="1048676" name="Title 1"/>
          <p:cNvSpPr>
            <a:spLocks noGrp="1"/>
          </p:cNvSpPr>
          <p:nvPr>
            <p:ph type="title"/>
          </p:nvPr>
        </p:nvSpPr>
        <p:spPr/>
        <p:txBody>
          <a:bodyPr/>
          <a:p>
            <a:r>
              <a:rPr kumimoji="0" lang="en-US" smtClean="0"/>
              <a:t>Click to edit Master title style</a:t>
            </a:r>
            <a:endParaRPr kumimoji="0" lang="en-US"/>
          </a:p>
        </p:txBody>
      </p:sp>
      <p:sp>
        <p:nvSpPr>
          <p:cNvPr id="1048677" name="Date Placeholder 4"/>
          <p:cNvSpPr>
            <a:spLocks noGrp="1"/>
          </p:cNvSpPr>
          <p:nvPr>
            <p:ph type="dt" sz="half" idx="10"/>
          </p:nvPr>
        </p:nvSpPr>
        <p:spPr/>
        <p:txBody>
          <a:bodyPr/>
          <a:p>
            <a:fld id="{E16FCF10-858D-4BC9-B535-023FE516C57F}" type="datetimeFigureOut">
              <a:rPr lang="id-ID" smtClean="0"/>
              <a:t>12/01/2021</a:t>
            </a:fld>
            <a:endParaRPr lang="id-ID"/>
          </a:p>
        </p:txBody>
      </p:sp>
      <p:sp>
        <p:nvSpPr>
          <p:cNvPr id="1048678" name="Footer Placeholder 5"/>
          <p:cNvSpPr>
            <a:spLocks noGrp="1"/>
          </p:cNvSpPr>
          <p:nvPr>
            <p:ph type="ftr" sz="quarter" idx="11"/>
          </p:nvPr>
        </p:nvSpPr>
        <p:spPr/>
        <p:txBody>
          <a:bodyPr/>
          <a:p>
            <a:endParaRPr lang="id-ID"/>
          </a:p>
        </p:txBody>
      </p:sp>
      <p:sp>
        <p:nvSpPr>
          <p:cNvPr id="1048679" name="Slide Number Placeholder 6"/>
          <p:cNvSpPr>
            <a:spLocks noGrp="1"/>
          </p:cNvSpPr>
          <p:nvPr>
            <p:ph type="sldNum" sz="quarter" idx="12"/>
          </p:nvPr>
        </p:nvSpPr>
        <p:spPr/>
        <p:txBody>
          <a:bodyPr/>
          <a:p>
            <a:fld id="{24967ADA-2813-4018-B2AF-4F60C078B120}" type="slidenum">
              <a:rPr lang="id-ID" smtClean="0"/>
              <a:t>‹#›</a:t>
            </a:fld>
            <a:endParaRPr lang="id-ID"/>
          </a:p>
        </p:txBody>
      </p:sp>
      <p:sp>
        <p:nvSpPr>
          <p:cNvPr id="1048680" name="Content Placeholder 8"/>
          <p:cNvSpPr>
            <a:spLocks noGrp="1"/>
          </p:cNvSpPr>
          <p:nvPr>
            <p:ph sz="quarter" idx="1"/>
          </p:nvPr>
        </p:nvSpPr>
        <p:spPr>
          <a:xfrm>
            <a:off x="457200" y="1600200"/>
            <a:ext cx="3657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1" name="Content Placeholder 10"/>
          <p:cNvSpPr>
            <a:spLocks noGrp="1"/>
          </p:cNvSpPr>
          <p:nvPr>
            <p:ph sz="quarter" idx="2"/>
          </p:nvPr>
        </p:nvSpPr>
        <p:spPr>
          <a:xfrm>
            <a:off x="4270248" y="1600200"/>
            <a:ext cx="3657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4" name=""/>
        <p:cNvGrpSpPr/>
        <p:nvPr/>
      </p:nvGrpSpPr>
      <p:grpSpPr>
        <a:xfrm>
          <a:off x="0" y="0"/>
          <a:ext cx="0" cy="0"/>
          <a:chOff x="0" y="0"/>
          <a:chExt cx="0" cy="0"/>
        </a:xfrm>
      </p:grpSpPr>
      <p:sp>
        <p:nvSpPr>
          <p:cNvPr id="1048682" name="Title 1"/>
          <p:cNvSpPr>
            <a:spLocks noGrp="1"/>
          </p:cNvSpPr>
          <p:nvPr>
            <p:ph type="title"/>
          </p:nvPr>
        </p:nvSpPr>
        <p:spPr>
          <a:xfrm>
            <a:off x="457200" y="273050"/>
            <a:ext cx="7543800" cy="1143000"/>
          </a:xfrm>
        </p:spPr>
        <p:txBody>
          <a:bodyPr anchor="b"/>
          <a:p>
            <a:r>
              <a:rPr kumimoji="0" lang="en-US" smtClean="0"/>
              <a:t>Click to edit Master title style</a:t>
            </a:r>
            <a:endParaRPr kumimoji="0" lang="en-US"/>
          </a:p>
        </p:txBody>
      </p:sp>
      <p:sp>
        <p:nvSpPr>
          <p:cNvPr id="1048683" name="Date Placeholder 6"/>
          <p:cNvSpPr>
            <a:spLocks noGrp="1"/>
          </p:cNvSpPr>
          <p:nvPr>
            <p:ph type="dt" sz="half" idx="10"/>
          </p:nvPr>
        </p:nvSpPr>
        <p:spPr/>
        <p:txBody>
          <a:bodyPr/>
          <a:p>
            <a:fld id="{E16FCF10-858D-4BC9-B535-023FE516C57F}" type="datetimeFigureOut">
              <a:rPr lang="id-ID" smtClean="0"/>
              <a:t>12/01/2021</a:t>
            </a:fld>
            <a:endParaRPr lang="id-ID"/>
          </a:p>
        </p:txBody>
      </p:sp>
      <p:sp>
        <p:nvSpPr>
          <p:cNvPr id="1048684" name="Footer Placeholder 7"/>
          <p:cNvSpPr>
            <a:spLocks noGrp="1"/>
          </p:cNvSpPr>
          <p:nvPr>
            <p:ph type="ftr" sz="quarter" idx="11"/>
          </p:nvPr>
        </p:nvSpPr>
        <p:spPr/>
        <p:txBody>
          <a:bodyPr/>
          <a:p>
            <a:endParaRPr lang="id-ID"/>
          </a:p>
        </p:txBody>
      </p:sp>
      <p:sp>
        <p:nvSpPr>
          <p:cNvPr id="1048685" name="Slide Number Placeholder 8"/>
          <p:cNvSpPr>
            <a:spLocks noGrp="1"/>
          </p:cNvSpPr>
          <p:nvPr>
            <p:ph type="sldNum" sz="quarter" idx="12"/>
          </p:nvPr>
        </p:nvSpPr>
        <p:spPr/>
        <p:txBody>
          <a:bodyPr/>
          <a:p>
            <a:fld id="{24967ADA-2813-4018-B2AF-4F60C078B120}" type="slidenum">
              <a:rPr lang="id-ID" smtClean="0"/>
              <a:t>‹#›</a:t>
            </a:fld>
            <a:endParaRPr lang="id-ID"/>
          </a:p>
        </p:txBody>
      </p:sp>
      <p:sp>
        <p:nvSpPr>
          <p:cNvPr id="1048686" name="Content Placeholder 10"/>
          <p:cNvSpPr>
            <a:spLocks noGrp="1"/>
          </p:cNvSpPr>
          <p:nvPr>
            <p:ph sz="quarter" idx="2"/>
          </p:nvPr>
        </p:nvSpPr>
        <p:spPr>
          <a:xfrm>
            <a:off x="457200" y="2362200"/>
            <a:ext cx="3657600" cy="38862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7" name="Content Placeholder 12"/>
          <p:cNvSpPr>
            <a:spLocks noGrp="1"/>
          </p:cNvSpPr>
          <p:nvPr>
            <p:ph sz="quarter" idx="4"/>
          </p:nvPr>
        </p:nvSpPr>
        <p:spPr>
          <a:xfrm>
            <a:off x="4371975" y="2362200"/>
            <a:ext cx="3657600" cy="38862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8"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anchor="ctr" rtlCol="0">
            <a:noAutofit/>
          </a:bodyPr>
          <a:lstStyle>
            <a:lvl1pPr indent="0" marL="0">
              <a:buFontTx/>
              <a:buNone/>
              <a:defRPr b="1" sz="2000">
                <a:solidFill>
                  <a:srgbClr val="FFFFFF"/>
                </a:solidFill>
              </a:defRPr>
            </a:lvl1pPr>
          </a:lstStyle>
          <a:p>
            <a:pPr eaLnBrk="1" hangingPunct="1" latinLnBrk="0" lvl="0"/>
            <a:r>
              <a:rPr kumimoji="0" lang="en-US" smtClean="0"/>
              <a:t>Click to edit Master text styles</a:t>
            </a:r>
          </a:p>
        </p:txBody>
      </p:sp>
      <p:sp>
        <p:nvSpPr>
          <p:cNvPr id="1048689"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anchor="ctr" rtlCol="0">
            <a:noAutofit/>
          </a:bodyPr>
          <a:lstStyle>
            <a:lvl1pPr indent="0" marL="0">
              <a:buFontTx/>
              <a:buNone/>
              <a:defRPr b="1" sz="2000">
                <a:solidFill>
                  <a:srgbClr val="FFFFFF"/>
                </a:solidFill>
              </a:defRPr>
            </a:lvl1pPr>
          </a:lstStyle>
          <a:p>
            <a:pPr eaLnBrk="1" hangingPunct="1" latinLnBrk="0" lvl="0"/>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7" name=""/>
        <p:cNvGrpSpPr/>
        <p:nvPr/>
      </p:nvGrpSpPr>
      <p:grpSpPr>
        <a:xfrm>
          <a:off x="0" y="0"/>
          <a:ext cx="0" cy="0"/>
          <a:chOff x="0" y="0"/>
          <a:chExt cx="0" cy="0"/>
        </a:xfrm>
      </p:grpSpPr>
      <p:sp>
        <p:nvSpPr>
          <p:cNvPr id="1048623" name="Title 1"/>
          <p:cNvSpPr>
            <a:spLocks noGrp="1"/>
          </p:cNvSpPr>
          <p:nvPr>
            <p:ph type="title"/>
          </p:nvPr>
        </p:nvSpPr>
        <p:spPr/>
        <p:txBody>
          <a:bodyPr/>
          <a:p>
            <a:r>
              <a:rPr kumimoji="0" lang="en-US" smtClean="0"/>
              <a:t>Click to edit Master title style</a:t>
            </a:r>
            <a:endParaRPr kumimoji="0" lang="en-US"/>
          </a:p>
        </p:txBody>
      </p:sp>
      <p:sp>
        <p:nvSpPr>
          <p:cNvPr id="1048624" name="Date Placeholder 5"/>
          <p:cNvSpPr>
            <a:spLocks noGrp="1"/>
          </p:cNvSpPr>
          <p:nvPr>
            <p:ph type="dt" sz="half" idx="10"/>
          </p:nvPr>
        </p:nvSpPr>
        <p:spPr/>
        <p:txBody>
          <a:bodyPr rtlCol="0"/>
          <a:p>
            <a:fld id="{E16FCF10-858D-4BC9-B535-023FE516C57F}" type="datetimeFigureOut">
              <a:rPr lang="id-ID" smtClean="0"/>
              <a:t>12/01/2021</a:t>
            </a:fld>
            <a:endParaRPr lang="id-ID"/>
          </a:p>
        </p:txBody>
      </p:sp>
      <p:sp>
        <p:nvSpPr>
          <p:cNvPr id="1048625" name="Slide Number Placeholder 6"/>
          <p:cNvSpPr>
            <a:spLocks noGrp="1"/>
          </p:cNvSpPr>
          <p:nvPr>
            <p:ph type="sldNum" sz="quarter" idx="11"/>
          </p:nvPr>
        </p:nvSpPr>
        <p:spPr/>
        <p:txBody>
          <a:bodyPr rtlCol="0"/>
          <a:p>
            <a:fld id="{24967ADA-2813-4018-B2AF-4F60C078B120}" type="slidenum">
              <a:rPr lang="id-ID" smtClean="0"/>
              <a:t>‹#›</a:t>
            </a:fld>
            <a:endParaRPr lang="id-ID"/>
          </a:p>
        </p:txBody>
      </p:sp>
      <p:sp>
        <p:nvSpPr>
          <p:cNvPr id="1048626" name="Footer Placeholder 7"/>
          <p:cNvSpPr>
            <a:spLocks noGrp="1"/>
          </p:cNvSpPr>
          <p:nvPr>
            <p:ph type="ftr" sz="quarter" idx="12"/>
          </p:nvPr>
        </p:nvSpPr>
        <p:spPr/>
        <p:txBody>
          <a:bodyPr rtlCol="0"/>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6" name=""/>
        <p:cNvGrpSpPr/>
        <p:nvPr/>
      </p:nvGrpSpPr>
      <p:grpSpPr>
        <a:xfrm>
          <a:off x="0" y="0"/>
          <a:ext cx="0" cy="0"/>
          <a:chOff x="0" y="0"/>
          <a:chExt cx="0" cy="0"/>
        </a:xfrm>
      </p:grpSpPr>
      <p:sp>
        <p:nvSpPr>
          <p:cNvPr id="1048610" name="Date Placeholder 1"/>
          <p:cNvSpPr>
            <a:spLocks noGrp="1"/>
          </p:cNvSpPr>
          <p:nvPr>
            <p:ph type="dt" sz="half" idx="10"/>
          </p:nvPr>
        </p:nvSpPr>
        <p:spPr/>
        <p:txBody>
          <a:bodyPr/>
          <a:p>
            <a:fld id="{E16FCF10-858D-4BC9-B535-023FE516C57F}" type="datetimeFigureOut">
              <a:rPr lang="id-ID" smtClean="0"/>
              <a:t>12/01/2021</a:t>
            </a:fld>
            <a:endParaRPr lang="id-ID"/>
          </a:p>
        </p:txBody>
      </p:sp>
      <p:sp>
        <p:nvSpPr>
          <p:cNvPr id="1048611" name="Footer Placeholder 2"/>
          <p:cNvSpPr>
            <a:spLocks noGrp="1"/>
          </p:cNvSpPr>
          <p:nvPr>
            <p:ph type="ftr" sz="quarter" idx="11"/>
          </p:nvPr>
        </p:nvSpPr>
        <p:spPr/>
        <p:txBody>
          <a:bodyPr/>
          <a:p>
            <a:endParaRPr lang="id-ID"/>
          </a:p>
        </p:txBody>
      </p:sp>
      <p:sp>
        <p:nvSpPr>
          <p:cNvPr id="1048612" name="Slide Number Placeholder 3"/>
          <p:cNvSpPr>
            <a:spLocks noGrp="1"/>
          </p:cNvSpPr>
          <p:nvPr>
            <p:ph type="sldNum" sz="quarter" idx="12"/>
          </p:nvPr>
        </p:nvSpPr>
        <p:spPr/>
        <p:txBody>
          <a:bodyPr/>
          <a:p>
            <a:fld id="{24967ADA-2813-4018-B2AF-4F60C078B120}"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bg>
      <p:bgRef idx="1001">
        <a:schemeClr val="bg1"/>
      </p:bgRef>
    </p:bg>
    <p:spTree>
      <p:nvGrpSpPr>
        <p:cNvPr id="45" name=""/>
        <p:cNvGrpSpPr/>
        <p:nvPr/>
      </p:nvGrpSpPr>
      <p:grpSpPr>
        <a:xfrm>
          <a:off x="0" y="0"/>
          <a:ext cx="0" cy="0"/>
          <a:chOff x="0" y="0"/>
          <a:chExt cx="0" cy="0"/>
        </a:xfrm>
      </p:grpSpPr>
      <p:sp>
        <p:nvSpPr>
          <p:cNvPr id="1048690" name="Straight Connector 9"/>
          <p:cNvSpPr>
            <a:spLocks noChangeShapeType="1"/>
          </p:cNvSpPr>
          <p:nvPr/>
        </p:nvSpPr>
        <p:spPr bwMode="auto">
          <a:xfrm>
            <a:off x="8763000" y="0"/>
            <a:ext cx="0" cy="6858000"/>
          </a:xfrm>
          <a:prstGeom prst="line"/>
          <a:noFill/>
          <a:ln w="38100" cap="flat" cmpd="sng" algn="ctr">
            <a:solidFill>
              <a:schemeClr val="accent1">
                <a:tint val="60000"/>
                <a:alpha val="93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691" name="Title 1"/>
          <p:cNvSpPr>
            <a:spLocks noGrp="1"/>
          </p:cNvSpPr>
          <p:nvPr>
            <p:ph type="title"/>
          </p:nvPr>
        </p:nvSpPr>
        <p:spPr>
          <a:xfrm rot="5400000">
            <a:off x="3371850" y="3200400"/>
            <a:ext cx="6309360" cy="457200"/>
          </a:xfrm>
        </p:spPr>
        <p:txBody>
          <a:bodyPr anchor="b"/>
          <a:lstStyle>
            <a:lvl1pPr algn="l">
              <a:buNone/>
              <a:defRPr baseline="0" b="1" cap="small" sz="2000"/>
            </a:lvl1pPr>
          </a:lstStyle>
          <a:p>
            <a:r>
              <a:rPr kumimoji="0" lang="en-US" smtClean="0"/>
              <a:t>Click to edit Master title style</a:t>
            </a:r>
            <a:endParaRPr kumimoji="0" lang="en-US"/>
          </a:p>
        </p:txBody>
      </p:sp>
      <p:sp>
        <p:nvSpPr>
          <p:cNvPr id="1048692" name="Text Placeholder 2"/>
          <p:cNvSpPr>
            <a:spLocks noGrp="1"/>
          </p:cNvSpPr>
          <p:nvPr>
            <p:ph type="body" idx="2"/>
          </p:nvPr>
        </p:nvSpPr>
        <p:spPr>
          <a:xfrm>
            <a:off x="6812280" y="274320"/>
            <a:ext cx="1527048" cy="4983480"/>
          </a:xfrm>
        </p:spPr>
        <p:txBody>
          <a:bodyPr/>
          <a:lstStyle>
            <a:lvl1pPr indent="0" marL="0">
              <a:spcBef>
                <a:spcPts val="400"/>
              </a:spcBef>
              <a:spcAft>
                <a:spcPts val="1000"/>
              </a:spcAft>
              <a:buNone/>
              <a:defRPr sz="12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693" name="Straight Connector 7"/>
          <p:cNvSpPr>
            <a:spLocks noChangeShapeType="1"/>
          </p:cNvSpPr>
          <p:nvPr/>
        </p:nvSpPr>
        <p:spPr bwMode="auto">
          <a:xfrm>
            <a:off x="62484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694" name="Straight Connector 8"/>
          <p:cNvSpPr>
            <a:spLocks noChangeShapeType="1"/>
          </p:cNvSpPr>
          <p:nvPr/>
        </p:nvSpPr>
        <p:spPr bwMode="auto">
          <a:xfrm>
            <a:off x="6192296" y="0"/>
            <a:ext cx="0" cy="6858000"/>
          </a:xfrm>
          <a:prstGeom prst="line"/>
          <a:noFill/>
          <a:ln w="1270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695" name="Straight Connector 10"/>
          <p:cNvSpPr>
            <a:spLocks noChangeShapeType="1"/>
          </p:cNvSpPr>
          <p:nvPr/>
        </p:nvSpPr>
        <p:spPr bwMode="auto">
          <a:xfrm>
            <a:off x="8991600" y="0"/>
            <a:ext cx="0" cy="6858000"/>
          </a:xfrm>
          <a:prstGeom prst="line"/>
          <a:noFill/>
          <a:ln w="1905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96" name="Rectangle 11"/>
          <p:cNvSpPr/>
          <p:nvPr/>
        </p:nvSpPr>
        <p:spPr bwMode="auto">
          <a:xfrm>
            <a:off x="8839200" y="0"/>
            <a:ext cx="304800" cy="6858000"/>
          </a:xfrm>
          <a:prstGeom prst="rect"/>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97" name="Straight Connector 12"/>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98" name="Oval 13"/>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99" name="Content Placeholder 17"/>
          <p:cNvSpPr>
            <a:spLocks noGrp="1"/>
          </p:cNvSpPr>
          <p:nvPr>
            <p:ph sz="quarter" idx="1"/>
          </p:nvPr>
        </p:nvSpPr>
        <p:spPr>
          <a:xfrm>
            <a:off x="304800" y="274320"/>
            <a:ext cx="5638800" cy="6327648"/>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0" name="Date Placeholder 20"/>
          <p:cNvSpPr>
            <a:spLocks noGrp="1"/>
          </p:cNvSpPr>
          <p:nvPr>
            <p:ph type="dt" sz="half" idx="14"/>
          </p:nvPr>
        </p:nvSpPr>
        <p:spPr/>
        <p:txBody>
          <a:bodyPr rtlCol="0"/>
          <a:p>
            <a:fld id="{E16FCF10-858D-4BC9-B535-023FE516C57F}" type="datetimeFigureOut">
              <a:rPr lang="id-ID" smtClean="0"/>
              <a:t>12/01/2021</a:t>
            </a:fld>
            <a:endParaRPr lang="id-ID"/>
          </a:p>
        </p:txBody>
      </p:sp>
      <p:sp>
        <p:nvSpPr>
          <p:cNvPr id="1048701" name="Slide Number Placeholder 21"/>
          <p:cNvSpPr>
            <a:spLocks noGrp="1"/>
          </p:cNvSpPr>
          <p:nvPr>
            <p:ph type="sldNum" sz="quarter" idx="15"/>
          </p:nvPr>
        </p:nvSpPr>
        <p:spPr/>
        <p:txBody>
          <a:bodyPr rtlCol="0"/>
          <a:p>
            <a:fld id="{24967ADA-2813-4018-B2AF-4F60C078B120}" type="slidenum">
              <a:rPr lang="id-ID" smtClean="0"/>
              <a:t>‹#›</a:t>
            </a:fld>
            <a:endParaRPr lang="id-ID"/>
          </a:p>
        </p:txBody>
      </p:sp>
      <p:sp>
        <p:nvSpPr>
          <p:cNvPr id="1048702" name="Footer Placeholder 22"/>
          <p:cNvSpPr>
            <a:spLocks noGrp="1"/>
          </p:cNvSpPr>
          <p:nvPr>
            <p:ph type="ftr" sz="quarter" idx="16"/>
          </p:nvPr>
        </p:nvSpPr>
        <p:spPr/>
        <p:txBody>
          <a:bodyPr rtlCol="0"/>
          <a:p>
            <a:endParaRPr lang="id-ID"/>
          </a:p>
        </p:txBody>
      </p:sp>
    </p:spTree>
  </p:cSld>
  <p:clrMapOvr>
    <a:overrideClrMapping accent1="accent1" accent2="accent2" accent3="accent3" accent4="accent4" accent5="accent5" accent6="accent6" bg1="lt1" bg2="lt2" tx1="dk1" tx2="dk2"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40" name=""/>
        <p:cNvGrpSpPr/>
        <p:nvPr/>
      </p:nvGrpSpPr>
      <p:grpSpPr>
        <a:xfrm>
          <a:off x="0" y="0"/>
          <a:ext cx="0" cy="0"/>
          <a:chOff x="0" y="0"/>
          <a:chExt cx="0" cy="0"/>
        </a:xfrm>
      </p:grpSpPr>
      <p:sp>
        <p:nvSpPr>
          <p:cNvPr id="1048637" name="Straight Connector 8"/>
          <p:cNvSpPr>
            <a:spLocks noChangeShapeType="1"/>
          </p:cNvSpPr>
          <p:nvPr/>
        </p:nvSpPr>
        <p:spPr bwMode="auto">
          <a:xfrm>
            <a:off x="87630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38" name="Oval 12"/>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39" name="Title 1"/>
          <p:cNvSpPr>
            <a:spLocks noGrp="1"/>
          </p:cNvSpPr>
          <p:nvPr>
            <p:ph type="title"/>
          </p:nvPr>
        </p:nvSpPr>
        <p:spPr>
          <a:xfrm rot="5400000">
            <a:off x="3350133" y="3200400"/>
            <a:ext cx="6309360" cy="457200"/>
          </a:xfrm>
        </p:spPr>
        <p:txBody>
          <a:bodyPr anchor="b"/>
          <a:lstStyle>
            <a:lvl1pPr algn="l">
              <a:buNone/>
              <a:defRPr b="1" sz="2000"/>
            </a:lvl1pPr>
          </a:lstStyle>
          <a:p>
            <a:r>
              <a:rPr kumimoji="0" lang="en-US" smtClean="0"/>
              <a:t>Click to edit Master title style</a:t>
            </a:r>
            <a:endParaRPr kumimoji="0" lang="en-US"/>
          </a:p>
        </p:txBody>
      </p:sp>
      <p:sp>
        <p:nvSpPr>
          <p:cNvPr id="1048640"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indent="0" marL="0">
              <a:buNone/>
              <a:defRPr sz="3200"/>
            </a:lvl1pPr>
          </a:lstStyle>
          <a:p>
            <a:pPr algn="ctr" eaLnBrk="1" hangingPunct="1" latinLnBrk="0">
              <a:buFontTx/>
              <a:buNone/>
            </a:pPr>
            <a:r>
              <a:rPr kumimoji="0" lang="en-US" smtClean="0"/>
              <a:t>Click icon to add picture</a:t>
            </a:r>
            <a:endParaRPr dirty="0" kumimoji="0" lang="en-US"/>
          </a:p>
        </p:txBody>
      </p:sp>
      <p:sp>
        <p:nvSpPr>
          <p:cNvPr id="1048641" name="Text Placeholder 3"/>
          <p:cNvSpPr>
            <a:spLocks noGrp="1"/>
          </p:cNvSpPr>
          <p:nvPr>
            <p:ph type="body" sz="half" idx="2"/>
          </p:nvPr>
        </p:nvSpPr>
        <p:spPr>
          <a:xfrm>
            <a:off x="6765798" y="264795"/>
            <a:ext cx="1524000" cy="4956048"/>
          </a:xfrm>
        </p:spPr>
        <p:txBody>
          <a:bodyPr anchor="t" anchorCtr="0" bIns="45720" compatLnSpc="1" forceAA="0" fromWordArt="0" horzOverflow="overflow" lIns="91440" numCol="1" rIns="91440" rot="0" rtlCol="0" spcCol="274320" spcFirstLastPara="0" tIns="45720" vert="horz" vertOverflow="overflow" wrap="square">
            <a:normAutofit/>
          </a:bodyPr>
          <a:lstStyle>
            <a:lvl1pPr indent="0" marL="0">
              <a:spcBef>
                <a:spcPts val="100"/>
              </a:spcBef>
              <a:spcAft>
                <a:spcPts val="400"/>
              </a:spcAft>
              <a:buFontTx/>
              <a:buNone/>
              <a:defRPr sz="1200"/>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642" name="Straight Connector 9"/>
          <p:cNvSpPr>
            <a:spLocks noChangeShapeType="1"/>
          </p:cNvSpPr>
          <p:nvPr/>
        </p:nvSpPr>
        <p:spPr bwMode="auto">
          <a:xfrm>
            <a:off x="8991600" y="0"/>
            <a:ext cx="0" cy="6858000"/>
          </a:xfrm>
          <a:prstGeom prst="line"/>
          <a:noFill/>
          <a:ln w="9525" cap="flat" cmpd="sng" algn="ctr">
            <a:solidFill>
              <a:schemeClr val="tx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43" name="Rectangle 10"/>
          <p:cNvSpPr/>
          <p:nvPr/>
        </p:nvSpPr>
        <p:spPr bwMode="auto">
          <a:xfrm>
            <a:off x="8839200" y="0"/>
            <a:ext cx="304800" cy="6858000"/>
          </a:xfrm>
          <a:prstGeom prst="rect"/>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44" name="Straight Connector 11"/>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45" name="Straight Connector 18"/>
          <p:cNvSpPr>
            <a:spLocks noChangeShapeType="1"/>
          </p:cNvSpPr>
          <p:nvPr/>
        </p:nvSpPr>
        <p:spPr bwMode="auto">
          <a:xfrm>
            <a:off x="62484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646" name="Straight Connector 19"/>
          <p:cNvSpPr>
            <a:spLocks noChangeShapeType="1"/>
          </p:cNvSpPr>
          <p:nvPr/>
        </p:nvSpPr>
        <p:spPr bwMode="auto">
          <a:xfrm>
            <a:off x="6192296" y="0"/>
            <a:ext cx="0" cy="6858000"/>
          </a:xfrm>
          <a:prstGeom prst="line"/>
          <a:noFill/>
          <a:ln w="1270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647" name="Date Placeholder 16"/>
          <p:cNvSpPr>
            <a:spLocks noGrp="1"/>
          </p:cNvSpPr>
          <p:nvPr>
            <p:ph type="dt" sz="half" idx="10"/>
          </p:nvPr>
        </p:nvSpPr>
        <p:spPr/>
        <p:txBody>
          <a:bodyPr rtlCol="0"/>
          <a:p>
            <a:fld id="{E16FCF10-858D-4BC9-B535-023FE516C57F}" type="datetimeFigureOut">
              <a:rPr lang="id-ID" smtClean="0"/>
              <a:t>12/01/2021</a:t>
            </a:fld>
            <a:endParaRPr lang="id-ID"/>
          </a:p>
        </p:txBody>
      </p:sp>
      <p:sp>
        <p:nvSpPr>
          <p:cNvPr id="1048648" name="Slide Number Placeholder 17"/>
          <p:cNvSpPr>
            <a:spLocks noGrp="1"/>
          </p:cNvSpPr>
          <p:nvPr>
            <p:ph type="sldNum" sz="quarter" idx="11"/>
          </p:nvPr>
        </p:nvSpPr>
        <p:spPr/>
        <p:txBody>
          <a:bodyPr rtlCol="0"/>
          <a:p>
            <a:fld id="{24967ADA-2813-4018-B2AF-4F60C078B120}" type="slidenum">
              <a:rPr lang="id-ID" smtClean="0"/>
              <a:t>‹#›</a:t>
            </a:fld>
            <a:endParaRPr lang="id-ID"/>
          </a:p>
        </p:txBody>
      </p:sp>
      <p:sp>
        <p:nvSpPr>
          <p:cNvPr id="1048649" name="Footer Placeholder 20"/>
          <p:cNvSpPr>
            <a:spLocks noGrp="1"/>
          </p:cNvSpPr>
          <p:nvPr>
            <p:ph type="ftr" sz="quarter" idx="12"/>
          </p:nvPr>
        </p:nvSpPr>
        <p:spPr/>
        <p:txBody>
          <a:bodyPr rtlCol="0"/>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1" name=""/>
        <p:cNvGrpSpPr/>
        <p:nvPr/>
      </p:nvGrpSpPr>
      <p:grpSpPr>
        <a:xfrm>
          <a:off x="0" y="0"/>
          <a:ext cx="0" cy="0"/>
          <a:chOff x="0" y="0"/>
          <a:chExt cx="0" cy="0"/>
        </a:xfrm>
      </p:grpSpPr>
      <p:sp>
        <p:nvSpPr>
          <p:cNvPr id="1048576" name="Straight Connector 15"/>
          <p:cNvSpPr>
            <a:spLocks noChangeShapeType="1"/>
          </p:cNvSpPr>
          <p:nvPr/>
        </p:nvSpPr>
        <p:spPr bwMode="auto">
          <a:xfrm>
            <a:off x="8763000" y="0"/>
            <a:ext cx="0" cy="6858000"/>
          </a:xfrm>
          <a:prstGeom prst="line"/>
          <a:noFill/>
          <a:ln w="38100" cap="flat" cmpd="sng" algn="ctr">
            <a:solidFill>
              <a:schemeClr val="accent1">
                <a:tint val="60000"/>
                <a:alpha val="93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577" name="Title Placeholder 21"/>
          <p:cNvSpPr>
            <a:spLocks noGrp="1"/>
          </p:cNvSpPr>
          <p:nvPr>
            <p:ph type="title"/>
          </p:nvPr>
        </p:nvSpPr>
        <p:spPr>
          <a:xfrm>
            <a:off x="457200" y="274638"/>
            <a:ext cx="7467600" cy="1143000"/>
          </a:xfrm>
          <a:prstGeom prst="rect"/>
        </p:spPr>
        <p:txBody>
          <a:bodyPr anchor="b" vert="horz">
            <a:normAutofit/>
          </a:bodyPr>
          <a:p>
            <a:r>
              <a:rPr kumimoji="0" lang="en-US" smtClean="0"/>
              <a:t>Click to edit Master title style</a:t>
            </a:r>
            <a:endParaRPr kumimoji="0" lang="en-US"/>
          </a:p>
        </p:txBody>
      </p:sp>
      <p:sp>
        <p:nvSpPr>
          <p:cNvPr id="1048578" name="Text Placeholder 12"/>
          <p:cNvSpPr>
            <a:spLocks noGrp="1"/>
          </p:cNvSpPr>
          <p:nvPr>
            <p:ph type="body" idx="1"/>
          </p:nvPr>
        </p:nvSpPr>
        <p:spPr>
          <a:xfrm>
            <a:off x="457200" y="1600200"/>
            <a:ext cx="7467600" cy="4873752"/>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79" name="Date Placeholder 13"/>
          <p:cNvSpPr>
            <a:spLocks noGrp="1"/>
          </p:cNvSpPr>
          <p:nvPr>
            <p:ph type="dt" sz="half" idx="2"/>
          </p:nvPr>
        </p:nvSpPr>
        <p:spPr>
          <a:xfrm rot="5400000">
            <a:off x="7589520" y="1081851"/>
            <a:ext cx="2011680" cy="384048"/>
          </a:xfrm>
          <a:prstGeom prst="rect"/>
        </p:spPr>
        <p:txBody>
          <a:bodyPr anchor="ctr" anchorCtr="0" vert="horz"/>
          <a:lstStyle>
            <a:lvl1pPr algn="r" eaLnBrk="1" hangingPunct="1" latinLnBrk="0">
              <a:defRPr sz="1200" kumimoji="0">
                <a:solidFill>
                  <a:schemeClr val="tx2"/>
                </a:solidFill>
              </a:defRPr>
            </a:lvl1pPr>
          </a:lstStyle>
          <a:p>
            <a:fld id="{E16FCF10-858D-4BC9-B535-023FE516C57F}" type="datetimeFigureOut">
              <a:rPr lang="id-ID" smtClean="0"/>
              <a:t>12/01/2021</a:t>
            </a:fld>
            <a:endParaRPr lang="id-ID"/>
          </a:p>
        </p:txBody>
      </p:sp>
      <p:sp>
        <p:nvSpPr>
          <p:cNvPr id="1048580" name="Footer Placeholder 2"/>
          <p:cNvSpPr>
            <a:spLocks noGrp="1"/>
          </p:cNvSpPr>
          <p:nvPr>
            <p:ph type="ftr" sz="quarter" idx="3"/>
          </p:nvPr>
        </p:nvSpPr>
        <p:spPr>
          <a:xfrm rot="5400000">
            <a:off x="6990186" y="3737240"/>
            <a:ext cx="3200400" cy="365760"/>
          </a:xfrm>
          <a:prstGeom prst="rect"/>
        </p:spPr>
        <p:txBody>
          <a:bodyPr anchor="ctr" anchorCtr="0" vert="horz"/>
          <a:lstStyle>
            <a:lvl1pPr algn="l" eaLnBrk="1" hangingPunct="1" latinLnBrk="0">
              <a:defRPr sz="1200" kumimoji="0">
                <a:solidFill>
                  <a:schemeClr val="tx2"/>
                </a:solidFill>
              </a:defRPr>
            </a:lvl1pPr>
          </a:lstStyle>
          <a:p>
            <a:endParaRPr lang="id-ID"/>
          </a:p>
        </p:txBody>
      </p:sp>
      <p:sp>
        <p:nvSpPr>
          <p:cNvPr id="1048581" name="Straight Connector 6"/>
          <p:cNvSpPr>
            <a:spLocks noChangeShapeType="1"/>
          </p:cNvSpPr>
          <p:nvPr/>
        </p:nvSpPr>
        <p:spPr bwMode="auto">
          <a:xfrm>
            <a:off x="76200"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2" name="Straight Connector 8"/>
          <p:cNvSpPr>
            <a:spLocks noChangeShapeType="1"/>
          </p:cNvSpPr>
          <p:nvPr/>
        </p:nvSpPr>
        <p:spPr bwMode="auto">
          <a:xfrm>
            <a:off x="8991600" y="0"/>
            <a:ext cx="0" cy="6858000"/>
          </a:xfrm>
          <a:prstGeom prst="line"/>
          <a:noFill/>
          <a:ln w="1905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3" name="Rectangle 9"/>
          <p:cNvSpPr/>
          <p:nvPr/>
        </p:nvSpPr>
        <p:spPr bwMode="auto">
          <a:xfrm>
            <a:off x="8839200" y="0"/>
            <a:ext cx="304800" cy="6858000"/>
          </a:xfrm>
          <a:prstGeom prst="rect"/>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4" name="Straight Connector 10"/>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5" name="Oval 11"/>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586" name="Slide Number Placeholder 22"/>
          <p:cNvSpPr>
            <a:spLocks noGrp="1"/>
          </p:cNvSpPr>
          <p:nvPr>
            <p:ph type="sldNum" sz="quarter" idx="4"/>
          </p:nvPr>
        </p:nvSpPr>
        <p:spPr>
          <a:xfrm>
            <a:off x="8129016" y="5734050"/>
            <a:ext cx="609600" cy="521208"/>
          </a:xfrm>
          <a:prstGeom prst="rect"/>
        </p:spPr>
        <p:txBody>
          <a:bodyPr anchor="ctr" vert="horz"/>
          <a:lstStyle>
            <a:lvl1pPr algn="ctr" eaLnBrk="1" hangingPunct="1" latinLnBrk="0">
              <a:defRPr b="1" sz="1400" kumimoji="0">
                <a:solidFill>
                  <a:srgbClr val="FFFFFF"/>
                </a:solidFill>
              </a:defRPr>
            </a:lvl1pPr>
          </a:lstStyle>
          <a:p>
            <a:fld id="{24967ADA-2813-4018-B2AF-4F60C078B120}" type="slidenum">
              <a:rPr lang="id-ID" smtClean="0"/>
              <a:t>‹#›</a:t>
            </a:fld>
            <a:endParaRPr lang="id-ID"/>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aseline="0" b="0" cap="small" sz="3000" kern="1200" kumimoji="0">
          <a:solidFill>
            <a:schemeClr val="tx2"/>
          </a:solidFill>
          <a:latin typeface="+mj-lt"/>
          <a:ea typeface="+mj-ea"/>
          <a:cs typeface="+mj-cs"/>
        </a:defRPr>
      </a:lvl1pPr>
    </p:titleStyle>
    <p:bodyStyle>
      <a:lvl1pPr algn="l" eaLnBrk="1" hangingPunct="1" indent="-274320" latinLnBrk="0" marL="274320" rtl="0">
        <a:spcBef>
          <a:spcPts val="600"/>
        </a:spcBef>
        <a:buClr>
          <a:schemeClr val="accent1"/>
        </a:buClr>
        <a:buSzPct val="70000"/>
        <a:buFont typeface="Wingdings"/>
        <a:buChar char=""/>
        <a:defRPr sz="2400" kern="1200" kumimoji="0">
          <a:solidFill>
            <a:schemeClr val="tx1"/>
          </a:solidFill>
          <a:latin typeface="+mn-lt"/>
          <a:ea typeface="+mn-ea"/>
          <a:cs typeface="+mn-cs"/>
        </a:defRPr>
      </a:lvl1pPr>
      <a:lvl2pPr algn="l" eaLnBrk="1" hangingPunct="1" indent="-274320" latinLnBrk="0" marL="640080" rtl="0">
        <a:spcBef>
          <a:spcPct val="20000"/>
        </a:spcBef>
        <a:buClr>
          <a:schemeClr val="accent1"/>
        </a:buClr>
        <a:buSzPct val="80000"/>
        <a:buFont typeface="Wingdings 2"/>
        <a:buChar char=""/>
        <a:defRPr sz="2100" kern="1200" kumimoji="0">
          <a:solidFill>
            <a:schemeClr val="tx1"/>
          </a:solidFill>
          <a:latin typeface="+mn-lt"/>
          <a:ea typeface="+mn-ea"/>
          <a:cs typeface="+mn-cs"/>
        </a:defRPr>
      </a:lvl2pPr>
      <a:lvl3pPr algn="l" eaLnBrk="1" hangingPunct="1" indent="-182880" latinLnBrk="0" marL="914400" rtl="0">
        <a:spcBef>
          <a:spcPct val="20000"/>
        </a:spcBef>
        <a:buClr>
          <a:schemeClr val="accent1">
            <a:shade val="75000"/>
          </a:schemeClr>
        </a:buClr>
        <a:buSzPct val="60000"/>
        <a:buFont typeface="Wingdings"/>
        <a:buChar char=""/>
        <a:defRPr sz="1800" kern="1200" kumimoji="0">
          <a:solidFill>
            <a:schemeClr val="tx1"/>
          </a:solidFill>
          <a:latin typeface="+mn-lt"/>
          <a:ea typeface="+mn-ea"/>
          <a:cs typeface="+mn-cs"/>
        </a:defRPr>
      </a:lvl3pPr>
      <a:lvl4pPr algn="l" eaLnBrk="1" hangingPunct="1" indent="-182880" latinLnBrk="0" marL="1188720" rtl="0">
        <a:spcBef>
          <a:spcPct val="20000"/>
        </a:spcBef>
        <a:buClr>
          <a:schemeClr val="accent1">
            <a:tint val="60000"/>
          </a:schemeClr>
        </a:buClr>
        <a:buSzPct val="60000"/>
        <a:buFont typeface="Wingdings"/>
        <a:buChar char=""/>
        <a:defRPr sz="1800" kern="1200" kumimoji="0">
          <a:solidFill>
            <a:schemeClr val="tx1"/>
          </a:solidFill>
          <a:latin typeface="+mn-lt"/>
          <a:ea typeface="+mn-ea"/>
          <a:cs typeface="+mn-cs"/>
        </a:defRPr>
      </a:lvl4pPr>
      <a:lvl5pPr algn="l" eaLnBrk="1" hangingPunct="1" indent="-182880" latinLnBrk="0" marL="1463040" rtl="0">
        <a:spcBef>
          <a:spcPct val="20000"/>
        </a:spcBef>
        <a:buClr>
          <a:schemeClr val="accent2">
            <a:tint val="60000"/>
          </a:schemeClr>
        </a:buClr>
        <a:buSzPct val="68000"/>
        <a:buFont typeface="Wingdings 2"/>
        <a:buChar char=""/>
        <a:defRPr sz="1600" kern="1200" kumimoji="0">
          <a:solidFill>
            <a:schemeClr val="tx1"/>
          </a:solidFill>
          <a:latin typeface="+mn-lt"/>
          <a:ea typeface="+mn-ea"/>
          <a:cs typeface="+mn-cs"/>
        </a:defRPr>
      </a:lvl5pPr>
      <a:lvl6pPr algn="l" eaLnBrk="1" hangingPunct="1" indent="-182880" latinLnBrk="0" marL="1737360" rtl="0">
        <a:spcBef>
          <a:spcPct val="20000"/>
        </a:spcBef>
        <a:buClr>
          <a:schemeClr val="accent1"/>
        </a:buClr>
        <a:buChar char="•"/>
        <a:defRPr sz="1600" kern="1200" kumimoji="0">
          <a:solidFill>
            <a:schemeClr val="tx2"/>
          </a:solidFill>
          <a:latin typeface="+mn-lt"/>
          <a:ea typeface="+mn-ea"/>
          <a:cs typeface="+mn-cs"/>
        </a:defRPr>
      </a:lvl6pPr>
      <a:lvl7pPr algn="l" eaLnBrk="1" hangingPunct="1" indent="-182880" latinLnBrk="0" marL="2011680" rtl="0">
        <a:spcBef>
          <a:spcPct val="20000"/>
        </a:spcBef>
        <a:buClr>
          <a:schemeClr val="accent1">
            <a:tint val="60000"/>
          </a:schemeClr>
        </a:buClr>
        <a:buSzPct val="60000"/>
        <a:buFont typeface="Wingdings"/>
        <a:buChar char=""/>
        <a:defRPr baseline="0" sz="1400" kern="1200" kumimoji="0">
          <a:solidFill>
            <a:schemeClr val="tx2"/>
          </a:solidFill>
          <a:latin typeface="+mn-lt"/>
          <a:ea typeface="+mn-ea"/>
          <a:cs typeface="+mn-cs"/>
        </a:defRPr>
      </a:lvl7pPr>
      <a:lvl8pPr algn="l" eaLnBrk="1" hangingPunct="1" indent="-182880" latinLnBrk="0" marL="2286000" rtl="0">
        <a:spcBef>
          <a:spcPct val="20000"/>
        </a:spcBef>
        <a:buClr>
          <a:schemeClr val="accent2"/>
        </a:buClr>
        <a:buChar char="•"/>
        <a:defRPr baseline="0" cap="small" sz="1400" kern="1200" kumimoji="0">
          <a:solidFill>
            <a:schemeClr val="tx2"/>
          </a:solidFill>
          <a:latin typeface="+mn-lt"/>
          <a:ea typeface="+mn-ea"/>
          <a:cs typeface="+mn-cs"/>
        </a:defRPr>
      </a:lvl8pPr>
      <a:lvl9pPr algn="l" eaLnBrk="1" hangingPunct="1" indent="-182880" latinLnBrk="0" marL="2560320" rtl="0">
        <a:spcBef>
          <a:spcPct val="20000"/>
        </a:spcBef>
        <a:buClr>
          <a:schemeClr val="accent1">
            <a:shade val="75000"/>
          </a:schemeClr>
        </a:buClr>
        <a:buChar char="•"/>
        <a:defRPr baseline="0" sz="1400" kern="1200" kumimoji="0">
          <a:solidFill>
            <a:schemeClr val="tx2"/>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608" name="Title 1"/>
          <p:cNvSpPr>
            <a:spLocks noGrp="1"/>
          </p:cNvSpPr>
          <p:nvPr>
            <p:ph type="ctrTitle"/>
          </p:nvPr>
        </p:nvSpPr>
        <p:spPr>
          <a:xfrm>
            <a:off x="2428860" y="1428736"/>
            <a:ext cx="6172200" cy="1894362"/>
          </a:xfrm>
        </p:spPr>
        <p:txBody>
          <a:bodyPr>
            <a:normAutofit/>
          </a:bodyPr>
          <a:p>
            <a:r>
              <a:rPr dirty="0" sz="4800" lang="id-ID" smtClean="0">
                <a:latin typeface="Times New Roman" pitchFamily="18" charset="0"/>
                <a:cs typeface="Times New Roman" pitchFamily="18" charset="0"/>
              </a:rPr>
              <a:t>Bahaya Syirik</a:t>
            </a:r>
            <a:endParaRPr dirty="0" sz="4800" lang="id-ID">
              <a:latin typeface="Times New Roman" pitchFamily="18" charset="0"/>
              <a:cs typeface="Times New Roman" pitchFamily="18" charset="0"/>
            </a:endParaRPr>
          </a:p>
        </p:txBody>
      </p:sp>
      <p:sp>
        <p:nvSpPr>
          <p:cNvPr id="1048609" name="Subtitle 2"/>
          <p:cNvSpPr>
            <a:spLocks noGrp="1"/>
          </p:cNvSpPr>
          <p:nvPr>
            <p:ph type="subTitle" idx="1"/>
          </p:nvPr>
        </p:nvSpPr>
        <p:spPr>
          <a:xfrm>
            <a:off x="3214678" y="4000504"/>
            <a:ext cx="5500726" cy="1371600"/>
          </a:xfrm>
        </p:spPr>
        <p:txBody>
          <a:bodyPr>
            <a:normAutofit/>
          </a:bodyPr>
          <a:p>
            <a:endParaRPr dirty="0" lang="id-ID" smtClean="0"/>
          </a:p>
          <a:p>
            <a:endParaRPr dirty="0" sz="2000" lang="id-ID">
              <a:latin typeface="Aharoni" pitchFamily="2" charset="-79"/>
              <a:cs typeface="Aharoni" pitchFamily="2" charset="-79"/>
            </a:endParaRPr>
          </a:p>
          <a:p>
            <a:r>
              <a:rPr dirty="0" sz="2000" lang="id-ID" smtClean="0">
                <a:latin typeface="Aharoni" pitchFamily="2" charset="-79"/>
                <a:cs typeface="Aharoni" pitchFamily="2" charset="-79"/>
              </a:rPr>
              <a:t>                                             </a:t>
            </a:r>
          </a:p>
          <a:p>
            <a:r>
              <a:rPr dirty="0" sz="2000" lang="en-US">
                <a:latin typeface="Aharoni" pitchFamily="2" charset="-79"/>
                <a:cs typeface="Aharoni" pitchFamily="2" charset="-79"/>
              </a:rPr>
              <a:t>B</a:t>
            </a:r>
            <a:r>
              <a:rPr dirty="0" sz="2000" lang="en-US">
                <a:latin typeface="Aharoni" pitchFamily="2" charset="-79"/>
                <a:cs typeface="Aharoni" pitchFamily="2" charset="-79"/>
              </a:rPr>
              <a:t>y</a:t>
            </a:r>
            <a:r>
              <a:rPr dirty="0" sz="2000" lang="en-US">
                <a:latin typeface="Aharoni" pitchFamily="2" charset="-79"/>
                <a:cs typeface="Aharoni" pitchFamily="2" charset="-79"/>
              </a:rPr>
              <a:t> </a:t>
            </a:r>
            <a:r>
              <a:rPr dirty="0" sz="2000" lang="en-US">
                <a:latin typeface="Aharoni" pitchFamily="2" charset="-79"/>
                <a:cs typeface="Aharoni" pitchFamily="2" charset="-79"/>
              </a:rPr>
              <a:t>M</a:t>
            </a:r>
            <a:r>
              <a:rPr dirty="0" sz="2000" lang="en-US">
                <a:latin typeface="Aharoni" pitchFamily="2" charset="-79"/>
                <a:cs typeface="Aharoni" pitchFamily="2" charset="-79"/>
              </a:rPr>
              <a:t>u</a:t>
            </a:r>
            <a:r>
              <a:rPr dirty="0" sz="2000" lang="en-US">
                <a:latin typeface="Aharoni" pitchFamily="2" charset="-79"/>
                <a:cs typeface="Aharoni" pitchFamily="2" charset="-79"/>
              </a:rPr>
              <a:t>y</a:t>
            </a:r>
            <a:r>
              <a:rPr dirty="0" sz="2000" lang="en-US">
                <a:latin typeface="Aharoni" pitchFamily="2" charset="-79"/>
                <a:cs typeface="Aharoni" pitchFamily="2" charset="-79"/>
              </a:rPr>
              <a:t>a</a:t>
            </a:r>
            <a:r>
              <a:rPr dirty="0" sz="2000" lang="en-US">
                <a:latin typeface="Aharoni" pitchFamily="2" charset="-79"/>
                <a:cs typeface="Aharoni" pitchFamily="2" charset="-79"/>
              </a:rPr>
              <a:t> </a:t>
            </a:r>
            <a:r>
              <a:rPr dirty="0" sz="2000" lang="en-US">
                <a:latin typeface="Aharoni" pitchFamily="2" charset="-79"/>
                <a:cs typeface="Aharoni" pitchFamily="2" charset="-79"/>
              </a:rPr>
              <a:t>S</a:t>
            </a:r>
            <a:r>
              <a:rPr dirty="0" sz="2000" lang="en-US">
                <a:latin typeface="Aharoni" pitchFamily="2" charset="-79"/>
                <a:cs typeface="Aharoni" pitchFamily="2" charset="-79"/>
              </a:rPr>
              <a:t>u</a:t>
            </a:r>
            <a:r>
              <a:rPr dirty="0" sz="2000" lang="en-US">
                <a:latin typeface="Aharoni" pitchFamily="2" charset="-79"/>
                <a:cs typeface="Aharoni" pitchFamily="2" charset="-79"/>
              </a:rPr>
              <a:t>m</a:t>
            </a:r>
            <a:r>
              <a:rPr dirty="0" sz="2000" lang="en-US">
                <a:latin typeface="Aharoni" pitchFamily="2" charset="-79"/>
                <a:cs typeface="Aharoni" pitchFamily="2" charset="-79"/>
              </a:rPr>
              <a:t>a</a:t>
            </a:r>
            <a:r>
              <a:rPr dirty="0" sz="2000" lang="en-US">
                <a:latin typeface="Aharoni" pitchFamily="2" charset="-79"/>
                <a:cs typeface="Aharoni" pitchFamily="2" charset="-79"/>
              </a:rPr>
              <a:t>y</a:t>
            </a:r>
            <a:r>
              <a:rPr dirty="0" sz="2000" lang="en-US">
                <a:latin typeface="Aharoni" pitchFamily="2" charset="-79"/>
                <a:cs typeface="Aharoni" pitchFamily="2" charset="-79"/>
              </a:rPr>
              <a:t>y</a:t>
            </a:r>
            <a:r>
              <a:rPr dirty="0" sz="2000" lang="en-US">
                <a:latin typeface="Aharoni" pitchFamily="2" charset="-79"/>
                <a:cs typeface="Aharoni" pitchFamily="2" charset="-79"/>
              </a:rPr>
              <a:t>a</a:t>
            </a:r>
            <a:r>
              <a:rPr dirty="0" sz="2000" lang="en-US">
                <a:latin typeface="Aharoni" pitchFamily="2" charset="-79"/>
                <a:cs typeface="Aharoni" pitchFamily="2" charset="-79"/>
              </a:rPr>
              <a:t>h</a:t>
            </a:r>
            <a:endParaRPr dirty="0" sz="2000" lang="id-ID">
              <a:latin typeface="Aharoni" pitchFamily="2" charset="-79"/>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21" name="TextBox 1"/>
          <p:cNvSpPr txBox="1"/>
          <p:nvPr/>
        </p:nvSpPr>
        <p:spPr>
          <a:xfrm>
            <a:off x="714348" y="928670"/>
            <a:ext cx="7000924" cy="3558541"/>
          </a:xfrm>
          <a:prstGeom prst="rect"/>
          <a:noFill/>
        </p:spPr>
        <p:txBody>
          <a:bodyPr rtlCol="0" wrap="square">
            <a:spAutoFit/>
          </a:bodyPr>
          <a:p>
            <a:pPr fontAlgn="base"/>
            <a:r>
              <a:rPr dirty="0" lang="id-ID"/>
              <a:t>6. Masuk </a:t>
            </a:r>
            <a:r>
              <a:rPr dirty="0" lang="id-ID" smtClean="0"/>
              <a:t>neraka</a:t>
            </a:r>
          </a:p>
          <a:p>
            <a:pPr fontAlgn="base"/>
            <a:endParaRPr dirty="0" lang="id-ID"/>
          </a:p>
          <a:p>
            <a:pPr fontAlgn="base"/>
            <a:r>
              <a:rPr dirty="0" lang="id-ID"/>
              <a:t>“</a:t>
            </a:r>
            <a:r>
              <a:rPr dirty="0" i="1" lang="id-ID"/>
              <a:t>Dan tempat kembalinya aadalah neraka.</a:t>
            </a:r>
            <a:r>
              <a:rPr dirty="0" lang="id-ID"/>
              <a:t>” (Al-Maidah: 72)</a:t>
            </a:r>
          </a:p>
          <a:p>
            <a:pPr fontAlgn="base"/>
            <a:r>
              <a:rPr dirty="0" lang="id-ID"/>
              <a:t>Rasulullah saw. Bersabda</a:t>
            </a:r>
            <a:r>
              <a:rPr dirty="0" lang="id-ID" smtClean="0"/>
              <a:t>,</a:t>
            </a:r>
          </a:p>
          <a:p>
            <a:pPr fontAlgn="base"/>
            <a:endParaRPr dirty="0" lang="id-ID"/>
          </a:p>
          <a:p>
            <a:pPr fontAlgn="base"/>
            <a:r>
              <a:rPr dirty="0" lang="id-ID"/>
              <a:t>“</a:t>
            </a:r>
            <a:r>
              <a:rPr dirty="0" i="1" lang="id-ID"/>
              <a:t>Jauhilah tujuh hal yang akan membinasakan (menjerumuskan ke dalam neraka): 1. Menyekutukan Allah</a:t>
            </a:r>
            <a:r>
              <a:rPr dirty="0" i="1" lang="id-ID" smtClean="0"/>
              <a:t>….</a:t>
            </a:r>
            <a:r>
              <a:rPr dirty="0" lang="id-ID" smtClean="0"/>
              <a:t>”</a:t>
            </a:r>
          </a:p>
          <a:p>
            <a:pPr fontAlgn="base"/>
            <a:endParaRPr dirty="0" lang="id-ID"/>
          </a:p>
          <a:p>
            <a:pPr fontAlgn="base"/>
            <a:r>
              <a:rPr dirty="0" lang="id-ID"/>
              <a:t>7. Menghapus </a:t>
            </a:r>
            <a:r>
              <a:rPr dirty="0" lang="id-ID" smtClean="0"/>
              <a:t>amal</a:t>
            </a:r>
          </a:p>
          <a:p>
            <a:pPr fontAlgn="base"/>
            <a:endParaRPr dirty="0" lang="id-ID"/>
          </a:p>
          <a:p>
            <a:pPr fontAlgn="base"/>
            <a:r>
              <a:rPr dirty="0" lang="id-ID"/>
              <a:t>“</a:t>
            </a:r>
            <a:r>
              <a:rPr dirty="0" i="1" lang="id-ID"/>
              <a:t>Sekiranya mereka menyekutukan Allah tentu hapuslah apa yang dahulu mereka kerjakan.</a:t>
            </a:r>
            <a:r>
              <a:rPr dirty="0" lang="id-ID"/>
              <a:t>” (Al-An’am: 88)</a:t>
            </a:r>
          </a:p>
          <a:p>
            <a:endParaRPr dirty="0" lang="id-ID"/>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22" name="TextBox 1"/>
          <p:cNvSpPr txBox="1"/>
          <p:nvPr/>
        </p:nvSpPr>
        <p:spPr>
          <a:xfrm>
            <a:off x="1714480" y="3000372"/>
            <a:ext cx="6643734" cy="584775"/>
          </a:xfrm>
          <a:prstGeom prst="rect"/>
          <a:noFill/>
        </p:spPr>
        <p:txBody>
          <a:bodyPr rtlCol="0" wrap="square">
            <a:spAutoFit/>
          </a:bodyPr>
          <a:p>
            <a:r>
              <a:rPr dirty="0" sz="3200" lang="id-ID" smtClean="0">
                <a:latin typeface="Aharoni" pitchFamily="2" charset="-79"/>
                <a:cs typeface="Aharoni" pitchFamily="2" charset="-79"/>
              </a:rPr>
              <a:t>Jazzakumullahu khair </a:t>
            </a:r>
            <a:endParaRPr dirty="0" sz="3200" lang="id-ID">
              <a:latin typeface="Aharoni" pitchFamily="2" charset="-79"/>
              <a:cs typeface="Aharoni" pitchFamily="2"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613" name="TextBox 1"/>
          <p:cNvSpPr txBox="1"/>
          <p:nvPr/>
        </p:nvSpPr>
        <p:spPr>
          <a:xfrm>
            <a:off x="642910" y="714356"/>
            <a:ext cx="7786742" cy="4091940"/>
          </a:xfrm>
          <a:prstGeom prst="rect"/>
          <a:noFill/>
        </p:spPr>
        <p:txBody>
          <a:bodyPr rtlCol="0" wrap="square">
            <a:spAutoFit/>
          </a:bodyPr>
          <a:p>
            <a:r>
              <a:rPr dirty="0" lang="id-ID"/>
              <a:t>Syirik adalah lawan kata dari tauhid. Yaitu sikap menyekutukan Allah dalam hal dzat, sifat, perbuatan dan ibadah</a:t>
            </a:r>
            <a:r>
              <a:rPr dirty="0" lang="id-ID" smtClean="0"/>
              <a:t>.</a:t>
            </a:r>
          </a:p>
          <a:p>
            <a:endParaRPr dirty="0" lang="id-ID"/>
          </a:p>
          <a:p>
            <a:r>
              <a:rPr dirty="0" lang="id-ID"/>
              <a:t>Syirik dalam hal dzat maksudnya adalah meyakini bahwa dzat (esensi) Allah itu seperti dzat mahluk-Nya; atau menganggap bahwa ada selain Allah </a:t>
            </a:r>
            <a:r>
              <a:rPr dirty="0" i="1" lang="id-ID"/>
              <a:t>Ta’ala</a:t>
            </a:r>
            <a:r>
              <a:rPr dirty="0" lang="id-ID"/>
              <a:t> yang memiliki dzat seperti Allah </a:t>
            </a:r>
            <a:r>
              <a:rPr dirty="0" i="1" lang="id-ID"/>
              <a:t>Ta’ala</a:t>
            </a:r>
            <a:r>
              <a:rPr dirty="0" i="1" lang="id-ID" smtClean="0"/>
              <a:t>.</a:t>
            </a:r>
          </a:p>
          <a:p>
            <a:endParaRPr dirty="0" lang="id-ID"/>
          </a:p>
          <a:p>
            <a:r>
              <a:rPr dirty="0" lang="id-ID"/>
              <a:t>Syirik dalam hal perbuatan maksudnya adalah meyakini bahwa ada selain Allah </a:t>
            </a:r>
            <a:r>
              <a:rPr dirty="0" i="1" lang="id-ID"/>
              <a:t>Ta’ala </a:t>
            </a:r>
            <a:r>
              <a:rPr dirty="0" lang="id-ID"/>
              <a:t>(mahluk) yang  mengatur alam semesta dan rizki manusia seperti yang telah diperbuat Allah </a:t>
            </a:r>
            <a:r>
              <a:rPr dirty="0" i="1" lang="id-ID"/>
              <a:t>Ta’ala</a:t>
            </a:r>
            <a:r>
              <a:rPr dirty="0" lang="id-ID" smtClean="0"/>
              <a:t>.</a:t>
            </a:r>
          </a:p>
          <a:p>
            <a:endParaRPr dirty="0" lang="id-ID"/>
          </a:p>
          <a:p>
            <a:r>
              <a:rPr dirty="0" lang="id-ID"/>
              <a:t>Syirik dalam hal ibadah maksudnya adalah menyembah selain Allah </a:t>
            </a:r>
            <a:r>
              <a:rPr dirty="0" i="1" lang="id-ID"/>
              <a:t>Ta’ala</a:t>
            </a:r>
            <a:r>
              <a:rPr dirty="0" lang="id-ID"/>
              <a:t> dan mengagungkannya seperti mengagungkan Allah </a:t>
            </a:r>
            <a:r>
              <a:rPr dirty="0" i="1" lang="id-ID"/>
              <a:t>Ta’ala</a:t>
            </a:r>
            <a:r>
              <a:rPr dirty="0" lang="id-ID"/>
              <a:t>, serta mencintainya seperti mencintai Allah </a:t>
            </a:r>
            <a:r>
              <a:rPr dirty="0" i="1" lang="id-ID"/>
              <a:t>Ta’ala</a:t>
            </a:r>
            <a:r>
              <a:rPr dirty="0" lang="id-ID"/>
              <a:t>.</a:t>
            </a:r>
          </a:p>
          <a:p>
            <a:endParaRPr dirty="0"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14" name="TextBox 1"/>
          <p:cNvSpPr txBox="1"/>
          <p:nvPr/>
        </p:nvSpPr>
        <p:spPr>
          <a:xfrm>
            <a:off x="500034" y="357166"/>
            <a:ext cx="8072494" cy="5958840"/>
          </a:xfrm>
          <a:prstGeom prst="rect"/>
          <a:noFill/>
        </p:spPr>
        <p:txBody>
          <a:bodyPr rtlCol="0" wrap="square">
            <a:spAutoFit/>
          </a:bodyPr>
          <a:p>
            <a:r>
              <a:rPr b="1" dirty="0" lang="id-ID"/>
              <a:t>Macam-macam </a:t>
            </a:r>
            <a:r>
              <a:rPr b="1" dirty="0" lang="id-ID" smtClean="0"/>
              <a:t>Syirik</a:t>
            </a:r>
          </a:p>
          <a:p>
            <a:endParaRPr b="1" dirty="0" lang="id-ID"/>
          </a:p>
          <a:p>
            <a:r>
              <a:rPr b="1" dirty="0" lang="id-ID"/>
              <a:t>Pertama,</a:t>
            </a:r>
            <a:r>
              <a:rPr dirty="0" lang="id-ID"/>
              <a:t> syirik besar (</a:t>
            </a:r>
            <a:r>
              <a:rPr dirty="0" i="1" lang="id-ID"/>
              <a:t>asy–syirkul akbar</a:t>
            </a:r>
            <a:r>
              <a:rPr dirty="0" lang="id-ID"/>
              <a:t>), yaitu tindakan menyekutukan Allah </a:t>
            </a:r>
            <a:r>
              <a:rPr dirty="0" i="1" lang="id-ID"/>
              <a:t>Ta’ala</a:t>
            </a:r>
            <a:r>
              <a:rPr dirty="0" lang="id-ID"/>
              <a:t> dengan mahluk-Nya. </a:t>
            </a:r>
            <a:endParaRPr dirty="0" lang="id-ID" smtClean="0"/>
          </a:p>
          <a:p>
            <a:endParaRPr dirty="0" lang="id-ID"/>
          </a:p>
          <a:p>
            <a:r>
              <a:rPr dirty="0" lang="id-ID" smtClean="0"/>
              <a:t>Dikatakan </a:t>
            </a:r>
            <a:r>
              <a:rPr dirty="0" lang="id-ID"/>
              <a:t>syirik besar karena dengannya seseorang tidak akan diampuni dosanya dan tidak akan masuk surga</a:t>
            </a:r>
            <a:r>
              <a:rPr dirty="0" lang="id-ID" smtClean="0"/>
              <a:t>.</a:t>
            </a:r>
          </a:p>
          <a:p>
            <a:endParaRPr dirty="0" lang="id-ID"/>
          </a:p>
          <a:p>
            <a:r>
              <a:rPr dirty="0" lang="id-ID" smtClean="0"/>
              <a:t> </a:t>
            </a:r>
            <a:r>
              <a:rPr dirty="0" lang="id-ID"/>
              <a:t>Allah </a:t>
            </a:r>
            <a:r>
              <a:rPr dirty="0" i="1" lang="id-ID"/>
              <a:t>Ta’ala </a:t>
            </a:r>
            <a:r>
              <a:rPr dirty="0" lang="id-ID"/>
              <a:t>berfirman,</a:t>
            </a:r>
          </a:p>
          <a:p>
            <a:r>
              <a:rPr b="1" cap="all" dirty="0" lang="ar-AE"/>
              <a:t>إِنَّ اللَّهَ لَا يَغْفِرُ أَنْ يُشْرَكَ بِهِ وَيَغْفِرُ مَا دُونَ ذَلِكَ لِمَنْ يَشَاءُ وَمَنْ يُشْرِكْ بِاللَّهِ فَقَدْ ضَلَّ ضَلَالًا </a:t>
            </a:r>
            <a:r>
              <a:rPr b="1" cap="all" dirty="0" lang="ar-AE" smtClean="0"/>
              <a:t>بَعِيدًا</a:t>
            </a:r>
            <a:endParaRPr b="1" cap="all" dirty="0" lang="id-ID" smtClean="0"/>
          </a:p>
          <a:p>
            <a:endParaRPr b="1" cap="all" dirty="0" lang="ar-AE"/>
          </a:p>
          <a:p>
            <a:r>
              <a:rPr dirty="0" i="1" lang="ar-AE"/>
              <a:t>“</a:t>
            </a:r>
            <a:r>
              <a:rPr dirty="0" i="1" lang="id-ID"/>
              <a:t>Sesungguhnya Allah tidak mengampuni dosa mempersekutukan (sesuatu) dengan Dia, dan Dia mengampuni dosa yang selain dari syirik itu bagi siapa yang dikehendaki-Nya. Barangsiapa yang mempersekutukan (sesuatu) dengan Allah, maka sesungguhnya ia telah tersesat sejauh-jauhnya”</a:t>
            </a:r>
            <a:r>
              <a:rPr dirty="0" lang="id-ID"/>
              <a:t> (QS. An Nisa’,4: 116</a:t>
            </a:r>
            <a:r>
              <a:rPr dirty="0" lang="id-ID" smtClean="0"/>
              <a:t>).</a:t>
            </a:r>
          </a:p>
          <a:p>
            <a:endParaRPr dirty="0" lang="id-ID"/>
          </a:p>
          <a:p>
            <a:r>
              <a:rPr b="1" dirty="0" lang="id-ID" smtClean="0"/>
              <a:t>Kedua,</a:t>
            </a:r>
            <a:r>
              <a:rPr dirty="0" lang="id-ID" smtClean="0"/>
              <a:t> syirik kecil (</a:t>
            </a:r>
            <a:r>
              <a:rPr dirty="0" i="1" lang="id-ID" smtClean="0"/>
              <a:t>asy-syirkul ashghar</a:t>
            </a:r>
            <a:r>
              <a:rPr dirty="0" lang="id-ID" smtClean="0"/>
              <a:t>), yaitu suatu tindakan yang mengarah kepada syirik, tetapi belum sampai ke tingkat keluar dari tauhid, hanya saja mengurangi kemurniannya. Syirik Ashghar ini juga dua dimensi: </a:t>
            </a:r>
            <a:r>
              <a:rPr dirty="0" i="1" lang="id-ID" smtClean="0"/>
              <a:t>dzahir</a:t>
            </a:r>
            <a:r>
              <a:rPr dirty="0" lang="id-ID" smtClean="0"/>
              <a:t> dan </a:t>
            </a:r>
            <a:r>
              <a:rPr dirty="0" i="1" lang="id-ID" smtClean="0"/>
              <a:t>khafiy</a:t>
            </a:r>
            <a:r>
              <a:rPr dirty="0" lang="id-ID" smtClean="0"/>
              <a:t>. Yang </a:t>
            </a:r>
            <a:r>
              <a:rPr dirty="0" i="1" lang="id-ID" smtClean="0"/>
              <a:t>zhahir</a:t>
            </a:r>
            <a:r>
              <a:rPr dirty="0" lang="id-ID" smtClean="0"/>
              <a:t> bisa berupa lafal (pernyataan) atau perbuatan.</a:t>
            </a:r>
          </a:p>
          <a:p>
            <a:endParaRPr dirty="0" lang="id-ID"/>
          </a:p>
          <a:p>
            <a:endParaRPr dirty="0" lang="id-ID"/>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15" name="TextBox 2"/>
          <p:cNvSpPr txBox="1"/>
          <p:nvPr/>
        </p:nvSpPr>
        <p:spPr>
          <a:xfrm>
            <a:off x="571472" y="642918"/>
            <a:ext cx="7858180" cy="891540"/>
          </a:xfrm>
          <a:prstGeom prst="rect"/>
          <a:noFill/>
        </p:spPr>
        <p:txBody>
          <a:bodyPr rtlCol="0" wrap="square">
            <a:spAutoFit/>
          </a:bodyPr>
          <a:p>
            <a:r>
              <a:rPr dirty="0" lang="id-ID" smtClean="0"/>
              <a:t>Bahaya syirik</a:t>
            </a:r>
          </a:p>
          <a:p>
            <a:endParaRPr dirty="0" lang="id-ID"/>
          </a:p>
          <a:p>
            <a:endParaRPr dirty="0" lang="id-ID"/>
          </a:p>
        </p:txBody>
      </p:sp>
      <p:pic>
        <p:nvPicPr>
          <p:cNvPr id="2097152" name="Picture 3" descr="b-7-bahaya-syirik.jpg"/>
          <p:cNvPicPr>
            <a:picLocks noChangeAspect="1"/>
          </p:cNvPicPr>
          <p:nvPr/>
        </p:nvPicPr>
        <p:blipFill>
          <a:blip xmlns:r="http://schemas.openxmlformats.org/officeDocument/2006/relationships" r:embed="rId1"/>
          <a:srcRect l="16284" t="17284" r="13073" b="30864"/>
          <a:stretch>
            <a:fillRect/>
          </a:stretch>
        </p:blipFill>
        <p:spPr>
          <a:xfrm>
            <a:off x="1142976" y="1428736"/>
            <a:ext cx="6929486" cy="4364212"/>
          </a:xfrm>
          <a:prstGeom prst="rec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16" name="TextBox 1"/>
          <p:cNvSpPr txBox="1"/>
          <p:nvPr/>
        </p:nvSpPr>
        <p:spPr>
          <a:xfrm>
            <a:off x="785786" y="428604"/>
            <a:ext cx="7500990" cy="4758690"/>
          </a:xfrm>
          <a:prstGeom prst="rect"/>
          <a:noFill/>
        </p:spPr>
        <p:txBody>
          <a:bodyPr rtlCol="0" wrap="square">
            <a:spAutoFit/>
          </a:bodyPr>
          <a:p>
            <a:pPr algn="ctr" fontAlgn="base">
              <a:lnSpc>
                <a:spcPct val="150000"/>
              </a:lnSpc>
            </a:pPr>
            <a:r>
              <a:rPr dirty="0" lang="id-ID"/>
              <a:t>Seorang muslim bukan hanya ttidak boleh menyembah thaghut namun ia juga harus melakukan tindakan </a:t>
            </a:r>
            <a:r>
              <a:rPr dirty="0" i="1" lang="id-ID"/>
              <a:t>preventif-antisipatif</a:t>
            </a:r>
            <a:r>
              <a:rPr dirty="0" lang="id-ID"/>
              <a:t> dengan cara menghindari sejauh-jauhnya. Dalam kehidupan sehari-hari, hal-hal yang harus dijauhi biasanya adalah hal-hal yang sangat berbahaya. Thaghut harus dijauhi karena selalu mengajak kepada kemusyrikan yang sangat berbahaya. Tingkat bahayanya yang sangat besar itu dapat dipahami dari sabda beliau khawatirkan akan terjadi pada umat Islam sepeninggalnya</a:t>
            </a:r>
            <a:r>
              <a:rPr dirty="0" lang="id-ID" smtClean="0"/>
              <a:t>.</a:t>
            </a:r>
          </a:p>
          <a:p>
            <a:pPr fontAlgn="base">
              <a:lnSpc>
                <a:spcPct val="150000"/>
              </a:lnSpc>
            </a:pPr>
            <a:endParaRPr dirty="0" lang="id-ID"/>
          </a:p>
          <a:p>
            <a:pPr fontAlgn="base">
              <a:lnSpc>
                <a:spcPct val="150000"/>
              </a:lnSpc>
            </a:pPr>
            <a:r>
              <a:rPr dirty="0" lang="id-ID"/>
              <a:t>“</a:t>
            </a:r>
            <a:r>
              <a:rPr dirty="0" i="1" lang="id-ID"/>
              <a:t>Yang paling aku khawatirkan pada kalian adalah syirik kecil.</a:t>
            </a:r>
            <a:r>
              <a:rPr dirty="0" lang="id-ID"/>
              <a:t>” (HR. Ahmad)</a:t>
            </a:r>
          </a:p>
          <a:p>
            <a:endParaRPr dirty="0" lang="id-ID"/>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17" name="TextBox 1"/>
          <p:cNvSpPr txBox="1"/>
          <p:nvPr/>
        </p:nvSpPr>
        <p:spPr>
          <a:xfrm>
            <a:off x="642910" y="500042"/>
            <a:ext cx="7929618" cy="4892041"/>
          </a:xfrm>
          <a:prstGeom prst="rect"/>
          <a:noFill/>
        </p:spPr>
        <p:txBody>
          <a:bodyPr rtlCol="0" wrap="square">
            <a:spAutoFit/>
          </a:bodyPr>
          <a:p>
            <a:r>
              <a:rPr dirty="0" lang="id-ID"/>
              <a:t>Secara umum dapat dikatakan bahwa thaghut adalah segala yang melampaui batas dan segala yang disembah selain Allah (Dr. Muhammad Hasan Al-Himsi; </a:t>
            </a:r>
            <a:r>
              <a:rPr dirty="0" i="1" lang="id-ID"/>
              <a:t>Qur’anul Karim tafis wa Bayan</a:t>
            </a:r>
            <a:r>
              <a:rPr dirty="0" lang="id-ID" smtClean="0"/>
              <a:t>).</a:t>
            </a:r>
          </a:p>
          <a:p>
            <a:endParaRPr dirty="0" lang="id-ID"/>
          </a:p>
          <a:p>
            <a:r>
              <a:rPr dirty="0" lang="id-ID" smtClean="0"/>
              <a:t> </a:t>
            </a:r>
            <a:r>
              <a:rPr dirty="0" lang="id-ID"/>
              <a:t>Ash-Shabuni mengatakan bahwa thaghut berasal dari kata thughyan yaitu segala yang menindas manusia atau menyesatkannya dari jalan kebenaran dan petunjuk (</a:t>
            </a:r>
            <a:r>
              <a:rPr dirty="0" i="1" lang="id-ID"/>
              <a:t>Shafwatut Tafasir</a:t>
            </a:r>
            <a:r>
              <a:rPr dirty="0" lang="id-ID"/>
              <a:t> 1:162). </a:t>
            </a:r>
            <a:endParaRPr dirty="0" lang="id-ID" smtClean="0"/>
          </a:p>
          <a:p>
            <a:endParaRPr dirty="0" lang="id-ID"/>
          </a:p>
          <a:p>
            <a:r>
              <a:rPr dirty="0" lang="id-ID" smtClean="0"/>
              <a:t>Thaghut </a:t>
            </a:r>
            <a:r>
              <a:rPr dirty="0" lang="id-ID"/>
              <a:t>itu sendiri banyak jenisnya. Al-Qur’an menyebut beberapa hal yang secara tekstual maupun kontekstual disebut sebagai thaghut, di antaranya</a:t>
            </a:r>
            <a:r>
              <a:rPr dirty="0" lang="id-ID" smtClean="0"/>
              <a:t>:</a:t>
            </a:r>
          </a:p>
          <a:p>
            <a:endParaRPr dirty="0" lang="id-ID"/>
          </a:p>
          <a:p>
            <a:pPr fontAlgn="base"/>
            <a:r>
              <a:rPr b="1" dirty="0" lang="id-ID"/>
              <a:t>1. Setan</a:t>
            </a:r>
            <a:endParaRPr dirty="0" lang="id-ID"/>
          </a:p>
          <a:p>
            <a:pPr fontAlgn="base"/>
            <a:r>
              <a:rPr dirty="0" lang="id-ID"/>
              <a:t>“</a:t>
            </a:r>
            <a:r>
              <a:rPr dirty="0" i="1" lang="id-ID"/>
              <a:t>Wahai anak-anak Adam, bukankah Aku sudah mengambil sumpah kalian bahwa kalian tidak menyembah setan? Sesungguhnya setan itu adalah musuh yang nyata bagi kalian.</a:t>
            </a:r>
            <a:r>
              <a:rPr dirty="0" lang="id-ID"/>
              <a:t>” (Yaasin: 60)</a:t>
            </a:r>
          </a:p>
          <a:p>
            <a:endParaRPr dirty="0" lang="id-ID" smtClean="0"/>
          </a:p>
          <a:p>
            <a:endParaRPr dirty="0" lang="id-ID"/>
          </a:p>
          <a:p>
            <a:endParaRPr dirty="0" lang="id-ID"/>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18" name="TextBox 1"/>
          <p:cNvSpPr txBox="1"/>
          <p:nvPr/>
        </p:nvSpPr>
        <p:spPr>
          <a:xfrm>
            <a:off x="714348" y="428604"/>
            <a:ext cx="7286676" cy="4892041"/>
          </a:xfrm>
          <a:prstGeom prst="rect"/>
          <a:noFill/>
        </p:spPr>
        <p:txBody>
          <a:bodyPr rtlCol="0" wrap="square">
            <a:spAutoFit/>
          </a:bodyPr>
          <a:p>
            <a:pPr fontAlgn="base"/>
            <a:r>
              <a:rPr b="1" dirty="0" lang="id-ID"/>
              <a:t>2. Penguasa yang </a:t>
            </a:r>
            <a:r>
              <a:rPr b="1" dirty="0" lang="id-ID" smtClean="0"/>
              <a:t>zhalim</a:t>
            </a:r>
          </a:p>
          <a:p>
            <a:pPr fontAlgn="base"/>
            <a:endParaRPr dirty="0" lang="id-ID"/>
          </a:p>
          <a:p>
            <a:pPr fontAlgn="base"/>
            <a:r>
              <a:rPr dirty="0" lang="id-ID"/>
              <a:t>“</a:t>
            </a:r>
            <a:r>
              <a:rPr dirty="0" i="1" lang="id-ID"/>
              <a:t>Pergilah kamu kepada Fir’aun, sesungguhnya dia telah melampaui batas.</a:t>
            </a:r>
            <a:r>
              <a:rPr dirty="0" lang="id-ID"/>
              <a:t>” (An-Naziat: 17</a:t>
            </a:r>
            <a:r>
              <a:rPr dirty="0" lang="id-ID" smtClean="0"/>
              <a:t>)</a:t>
            </a:r>
          </a:p>
          <a:p>
            <a:pPr fontAlgn="base"/>
            <a:endParaRPr dirty="0" lang="id-ID"/>
          </a:p>
          <a:p>
            <a:pPr fontAlgn="base"/>
            <a:r>
              <a:rPr dirty="0" lang="id-ID"/>
              <a:t>Sejarah mencatat bahwa puncak kezhaliman Fir’aun adalah ketika ia mengklaim sebagai tuhan kemudian memperlakukan orang lain dengan semena-mena</a:t>
            </a:r>
            <a:r>
              <a:rPr dirty="0" lang="id-ID" smtClean="0"/>
              <a:t>.</a:t>
            </a:r>
          </a:p>
          <a:p>
            <a:pPr fontAlgn="base"/>
            <a:endParaRPr dirty="0" lang="id-ID"/>
          </a:p>
          <a:p>
            <a:pPr fontAlgn="base"/>
            <a:r>
              <a:rPr b="1" dirty="0" lang="id-ID"/>
              <a:t>3. Hukum jahiliah</a:t>
            </a:r>
            <a:endParaRPr dirty="0" lang="id-ID"/>
          </a:p>
          <a:p>
            <a:pPr fontAlgn="base"/>
            <a:r>
              <a:rPr dirty="0" lang="id-ID"/>
              <a:t>“</a:t>
            </a:r>
            <a:r>
              <a:rPr dirty="0" i="1" lang="id-ID"/>
              <a:t>Mereka menginginkan untuk berhakim kepada thaghut, padahal mereka sudah diperintahkan untuk mengingkarinya.</a:t>
            </a:r>
            <a:r>
              <a:rPr dirty="0" lang="id-ID"/>
              <a:t>” (An-Nisa’:60)</a:t>
            </a:r>
          </a:p>
          <a:p>
            <a:pPr fontAlgn="base"/>
            <a:r>
              <a:rPr dirty="0" lang="id-ID"/>
              <a:t>karena “</a:t>
            </a:r>
            <a:r>
              <a:rPr dirty="0" i="1" lang="id-ID"/>
              <a:t>Keputusan itu hanyalah hak Allah.</a:t>
            </a:r>
            <a:r>
              <a:rPr dirty="0" lang="id-ID"/>
              <a:t>” (Yusuf:40</a:t>
            </a:r>
            <a:r>
              <a:rPr dirty="0" lang="id-ID" smtClean="0"/>
              <a:t>)</a:t>
            </a:r>
          </a:p>
          <a:p>
            <a:pPr fontAlgn="base"/>
            <a:endParaRPr dirty="0" lang="id-ID"/>
          </a:p>
          <a:p>
            <a:pPr fontAlgn="base"/>
            <a:r>
              <a:rPr b="1" dirty="0" lang="id-ID"/>
              <a:t>4. Perdukunan dan sihir</a:t>
            </a:r>
            <a:endParaRPr dirty="0" lang="id-ID"/>
          </a:p>
          <a:p>
            <a:pPr fontAlgn="base"/>
            <a:r>
              <a:rPr dirty="0" lang="id-ID"/>
              <a:t>Ada sebagian manusia yang meminta perlindungan kepada sebagian jin sehingga mereka semakin bertambah dosa dan lalimnya. (Al-Jin:6)</a:t>
            </a:r>
          </a:p>
          <a:p>
            <a:endParaRPr dirty="0"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19" name="TextBox 1"/>
          <p:cNvSpPr txBox="1"/>
          <p:nvPr/>
        </p:nvSpPr>
        <p:spPr>
          <a:xfrm>
            <a:off x="714348" y="571480"/>
            <a:ext cx="7643866" cy="5692140"/>
          </a:xfrm>
          <a:prstGeom prst="rect"/>
          <a:noFill/>
        </p:spPr>
        <p:txBody>
          <a:bodyPr rtlCol="0" wrap="square">
            <a:spAutoFit/>
          </a:bodyPr>
          <a:p>
            <a:pPr fontAlgn="base"/>
            <a:r>
              <a:rPr b="1" dirty="0" lang="id-ID"/>
              <a:t>5. </a:t>
            </a:r>
            <a:r>
              <a:rPr b="1" dirty="0" lang="id-ID" smtClean="0"/>
              <a:t>Berhala</a:t>
            </a:r>
          </a:p>
          <a:p>
            <a:pPr fontAlgn="base"/>
            <a:endParaRPr dirty="0" lang="id-ID"/>
          </a:p>
          <a:p>
            <a:pPr fontAlgn="base"/>
            <a:r>
              <a:rPr dirty="0" lang="id-ID"/>
              <a:t>“Y</a:t>
            </a:r>
            <a:r>
              <a:rPr dirty="0" i="1" lang="id-ID"/>
              <a:t>ang mereka sembah selain Allah itu, tidak lain hanyalah berhala, dan (dengan menyembah berhala itu) mereka tidak lain hanyalah menyembah setan yang membangkang.</a:t>
            </a:r>
            <a:r>
              <a:rPr dirty="0" lang="id-ID"/>
              <a:t>” (An-Nisaa’:117</a:t>
            </a:r>
            <a:r>
              <a:rPr dirty="0" lang="id-ID" smtClean="0"/>
              <a:t>)</a:t>
            </a:r>
          </a:p>
          <a:p>
            <a:pPr fontAlgn="base"/>
            <a:endParaRPr dirty="0" lang="id-ID"/>
          </a:p>
          <a:p>
            <a:pPr fontAlgn="base"/>
            <a:r>
              <a:rPr dirty="0" lang="id-ID"/>
              <a:t>Orang-orang Quraisy berkeyakinan bahwa yang mereka sembah kebanyakan dari jenis perempuan sehingga mereka menyebutnya dengan jenis perempuan, di antaranya: Latta, Uzza, dan Manata</a:t>
            </a:r>
            <a:r>
              <a:rPr dirty="0" lang="id-ID" smtClean="0"/>
              <a:t>.</a:t>
            </a:r>
          </a:p>
          <a:p>
            <a:pPr fontAlgn="base"/>
            <a:endParaRPr dirty="0" lang="id-ID"/>
          </a:p>
          <a:p>
            <a:pPr fontAlgn="base"/>
            <a:r>
              <a:rPr dirty="0" lang="id-ID"/>
              <a:t>Kaum musyrikin meperlakukan hal-hal tersebut sebagaimana perlakukan yang diberikan kepada Allah. Inilah kemusyrikan yang Al-Qur’an sebut sebagai</a:t>
            </a:r>
            <a:r>
              <a:rPr dirty="0" lang="id-ID" smtClean="0"/>
              <a:t>:</a:t>
            </a:r>
          </a:p>
          <a:p>
            <a:pPr fontAlgn="base"/>
            <a:endParaRPr dirty="0" lang="id-ID"/>
          </a:p>
          <a:p>
            <a:pPr fontAlgn="base"/>
            <a:r>
              <a:rPr dirty="0" lang="id-ID"/>
              <a:t>1. Kezhaliman yang besar</a:t>
            </a:r>
          </a:p>
          <a:p>
            <a:pPr fontAlgn="base"/>
            <a:r>
              <a:rPr dirty="0" lang="id-ID"/>
              <a:t>“</a:t>
            </a:r>
            <a:r>
              <a:rPr dirty="0" i="1" lang="id-ID"/>
              <a:t>Janganlah kamu pempersekutukan Allah, sesungguhnya mempersekutukan Allah adalah benar-benar kezhaliman yang besar.</a:t>
            </a:r>
            <a:r>
              <a:rPr dirty="0" lang="id-ID"/>
              <a:t>” (Luqman: 13)</a:t>
            </a:r>
          </a:p>
          <a:p>
            <a:pPr fontAlgn="base"/>
            <a:r>
              <a:rPr dirty="0" lang="id-ID"/>
              <a:t>Rasulullah saw. bersabda,</a:t>
            </a:r>
          </a:p>
          <a:p>
            <a:pPr fontAlgn="base"/>
            <a:r>
              <a:rPr dirty="0" lang="id-ID"/>
              <a:t>“</a:t>
            </a:r>
            <a:r>
              <a:rPr dirty="0" i="1" lang="id-ID"/>
              <a:t>Jangan sekali-kali berbuat zhalim, karena kezhaliman itu akan menyebabkan kegelapan di hari kiamat</a:t>
            </a:r>
            <a:r>
              <a:rPr dirty="0" lang="id-ID"/>
              <a:t>.”</a:t>
            </a:r>
          </a:p>
          <a:p>
            <a:endParaRPr dirty="0" lang="id-ID"/>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20" name="TextBox 1"/>
          <p:cNvSpPr txBox="1"/>
          <p:nvPr/>
        </p:nvSpPr>
        <p:spPr>
          <a:xfrm>
            <a:off x="857224" y="500042"/>
            <a:ext cx="7358114" cy="5692140"/>
          </a:xfrm>
          <a:prstGeom prst="rect"/>
          <a:noFill/>
        </p:spPr>
        <p:txBody>
          <a:bodyPr rtlCol="0" wrap="square">
            <a:spAutoFit/>
          </a:bodyPr>
          <a:p>
            <a:pPr fontAlgn="base"/>
            <a:r>
              <a:rPr dirty="0" lang="id-ID"/>
              <a:t>2. Dosa yang tidak </a:t>
            </a:r>
            <a:r>
              <a:rPr dirty="0" lang="id-ID" smtClean="0"/>
              <a:t>diampuni</a:t>
            </a:r>
          </a:p>
          <a:p>
            <a:pPr fontAlgn="base"/>
            <a:endParaRPr dirty="0" lang="id-ID"/>
          </a:p>
          <a:p>
            <a:pPr fontAlgn="base"/>
            <a:r>
              <a:rPr dirty="0" lang="id-ID"/>
              <a:t>“</a:t>
            </a:r>
            <a:r>
              <a:rPr dirty="0" i="1" lang="id-ID"/>
              <a:t>Sesungguhnya Allah tidak mengampuni dosa syirik, dan Dia mengampuni semua dosa selain syirik itu.</a:t>
            </a:r>
            <a:r>
              <a:rPr dirty="0" lang="id-ID"/>
              <a:t>” (An-Nisa’: 48 dan 116</a:t>
            </a:r>
            <a:r>
              <a:rPr dirty="0" lang="id-ID" smtClean="0"/>
              <a:t>)</a:t>
            </a:r>
          </a:p>
          <a:p>
            <a:pPr fontAlgn="base"/>
            <a:endParaRPr dirty="0" lang="id-ID"/>
          </a:p>
          <a:p>
            <a:pPr fontAlgn="base"/>
            <a:r>
              <a:rPr dirty="0" lang="id-ID"/>
              <a:t>3. Dosa </a:t>
            </a:r>
            <a:r>
              <a:rPr dirty="0" lang="id-ID" smtClean="0"/>
              <a:t>besar</a:t>
            </a:r>
          </a:p>
          <a:p>
            <a:pPr fontAlgn="base"/>
            <a:endParaRPr dirty="0" lang="id-ID"/>
          </a:p>
          <a:p>
            <a:pPr fontAlgn="base"/>
            <a:r>
              <a:rPr dirty="0" lang="id-ID"/>
              <a:t>“</a:t>
            </a:r>
            <a:r>
              <a:rPr dirty="0" i="1" lang="id-ID"/>
              <a:t>Barangsiapa menyekutukan Allah maka sungguh ia telah melakukan dosa besar.</a:t>
            </a:r>
            <a:r>
              <a:rPr dirty="0" lang="id-ID"/>
              <a:t>” (An-Nisa’: 48</a:t>
            </a:r>
            <a:r>
              <a:rPr dirty="0" lang="id-ID" smtClean="0"/>
              <a:t>)</a:t>
            </a:r>
          </a:p>
          <a:p>
            <a:pPr fontAlgn="base"/>
            <a:endParaRPr dirty="0" lang="id-ID"/>
          </a:p>
          <a:p>
            <a:pPr fontAlgn="base"/>
            <a:r>
              <a:rPr dirty="0" lang="id-ID"/>
              <a:t>4. Kesesatan yang sangat </a:t>
            </a:r>
            <a:r>
              <a:rPr dirty="0" lang="id-ID" smtClean="0"/>
              <a:t>jauh</a:t>
            </a:r>
          </a:p>
          <a:p>
            <a:pPr fontAlgn="base"/>
            <a:endParaRPr dirty="0" lang="id-ID" smtClean="0"/>
          </a:p>
          <a:p>
            <a:pPr fontAlgn="base"/>
            <a:r>
              <a:rPr dirty="0" lang="id-ID" smtClean="0"/>
              <a:t>“</a:t>
            </a:r>
            <a:r>
              <a:rPr dirty="0" i="1" lang="id-ID"/>
              <a:t>Barangsiapa menyekutukan Allah maka sungguh ia telah tersesat sejauh-jauhnya.</a:t>
            </a:r>
            <a:r>
              <a:rPr dirty="0" lang="id-ID"/>
              <a:t>” (An-Nisa’: 48</a:t>
            </a:r>
            <a:r>
              <a:rPr dirty="0" lang="id-ID" smtClean="0"/>
              <a:t>)</a:t>
            </a:r>
          </a:p>
          <a:p>
            <a:pPr fontAlgn="base"/>
            <a:endParaRPr dirty="0" lang="id-ID"/>
          </a:p>
          <a:p>
            <a:pPr fontAlgn="base"/>
            <a:r>
              <a:rPr dirty="0" lang="id-ID"/>
              <a:t>5. Diharamkan masuk surga</a:t>
            </a:r>
          </a:p>
          <a:p>
            <a:pPr fontAlgn="base"/>
            <a:r>
              <a:rPr dirty="0" lang="id-ID"/>
              <a:t>“</a:t>
            </a:r>
            <a:r>
              <a:rPr dirty="0" i="1" lang="id-ID"/>
              <a:t>Barangsiapa menyekutukan Allah maka sungguh Allah mengharamkan surga atasnya dan tempat kembalinya adalah neraka.</a:t>
            </a:r>
            <a:r>
              <a:rPr dirty="0" lang="id-ID"/>
              <a:t>” (Al-Maidah: 72)</a:t>
            </a:r>
          </a:p>
          <a:p>
            <a:pPr fontAlgn="base"/>
            <a:endParaRPr dirty="0" lang="id-ID" smtClean="0"/>
          </a:p>
          <a:p>
            <a:pPr fontAlgn="base"/>
            <a:endParaRPr dirty="0" lang="id-ID"/>
          </a:p>
          <a:p>
            <a:endParaRPr dirty="0" lang="id-ID"/>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pulent">
      <a:dk1>
        <a:sysClr lastClr="000000" val="windowText"/>
      </a:dk1>
      <a:lt1>
        <a:sysClr lastClr="FFFFFF" val="window"/>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r="5400000" dist="25400" rotWithShape="0">
              <a:srgbClr val="000000">
                <a:alpha val="40000"/>
              </a:srgbClr>
            </a:outerShdw>
          </a:effectLst>
        </a:effectStyle>
        <a:effectStyle>
          <a:effectLst>
            <a:outerShdw blurRad="50800" dir="5400000" dist="43000" rotWithShape="0">
              <a:srgbClr val="000000">
                <a:alpha val="40000"/>
              </a:srgbClr>
            </a:outerShdw>
          </a:effectLst>
          <a:scene3d>
            <a:camera prst="orthographicFront" fov="0">
              <a:rot lat="0" lon="0" rev="0"/>
            </a:camera>
            <a:lightRig dir="t" rig="balanced">
              <a:rot lat="0" lon="0" rev="0"/>
            </a:lightRig>
          </a:scene3d>
          <a:sp3d prstMaterial="matte">
            <a:bevelT w="0" h="0"/>
            <a:contourClr>
              <a:schemeClr val="phClr">
                <a:tint val="100000"/>
                <a:shade val="100000"/>
                <a:hueMod val="100000"/>
                <a:satMod val="100000"/>
              </a:schemeClr>
            </a:contourClr>
          </a:sp3d>
        </a:effectStyle>
        <a:effectStyle>
          <a:effectLst>
            <a:outerShdw blurRad="50800" dir="5400000" dist="25400" rotWithShape="0">
              <a:srgbClr val="000000">
                <a:alpha val="50000"/>
              </a:srgbClr>
            </a:outerShdw>
          </a:effectLst>
          <a:scene3d>
            <a:camera prst="orthographicFront" fov="0">
              <a:rot lat="0" lon="0" rev="0"/>
            </a:camera>
            <a:lightRig dir="t" rig="sof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algn="tl" flip="y" sx="40000" sy="50000" tx="0" ty="0"/>
        </a:blip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Bahaya Syirik</dc:title>
  <dc:creator>User</dc:creator>
  <cp:lastModifiedBy>User</cp:lastModifiedBy>
  <dcterms:created xsi:type="dcterms:W3CDTF">2021-01-11T16:43:02Z</dcterms:created>
  <dcterms:modified xsi:type="dcterms:W3CDTF">2023-09-22T09:24:41Z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20efcd2eada847f8b8b193526b6d13d8</vt:lpwstr>
  </property>
</Properties>
</file>