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33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FA39E2-FC98-438D-8123-533E82EED5AB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BE80E5F-F5EE-47CA-A150-69A4EC2F04AE}">
      <dgm:prSet/>
      <dgm:spPr/>
      <dgm:t>
        <a:bodyPr/>
        <a:lstStyle/>
        <a:p>
          <a:r>
            <a:rPr lang="en-US"/>
            <a:t>Inovasi menjadi inti strategi organisasi modern.</a:t>
          </a:r>
        </a:p>
      </dgm:t>
    </dgm:pt>
    <dgm:pt modelId="{0DDB8A13-FC87-4040-801D-EE00E26B86D6}" type="parTrans" cxnId="{B3FC0078-B97C-4FD6-BF76-9C707440F707}">
      <dgm:prSet/>
      <dgm:spPr/>
      <dgm:t>
        <a:bodyPr/>
        <a:lstStyle/>
        <a:p>
          <a:endParaRPr lang="en-US"/>
        </a:p>
      </dgm:t>
    </dgm:pt>
    <dgm:pt modelId="{D9591789-9DA5-4681-B8ED-274506A27B00}" type="sibTrans" cxnId="{B3FC0078-B97C-4FD6-BF76-9C707440F707}">
      <dgm:prSet/>
      <dgm:spPr/>
      <dgm:t>
        <a:bodyPr/>
        <a:lstStyle/>
        <a:p>
          <a:endParaRPr lang="en-US"/>
        </a:p>
      </dgm:t>
    </dgm:pt>
    <dgm:pt modelId="{7111100B-3196-423C-B1DF-B2D7ABCD7AB7}">
      <dgm:prSet/>
      <dgm:spPr/>
      <dgm:t>
        <a:bodyPr/>
        <a:lstStyle/>
        <a:p>
          <a:r>
            <a:rPr lang="en-US"/>
            <a:t>• Menurut Drucker (1985), inovasi adalah fungsi utama kewirausahaan.</a:t>
          </a:r>
        </a:p>
      </dgm:t>
    </dgm:pt>
    <dgm:pt modelId="{1F6DDDD1-ACBE-4894-BABF-2B81F6E347EB}" type="parTrans" cxnId="{13C9194E-7F05-47AA-A702-2F6CE14C7516}">
      <dgm:prSet/>
      <dgm:spPr/>
      <dgm:t>
        <a:bodyPr/>
        <a:lstStyle/>
        <a:p>
          <a:endParaRPr lang="en-US"/>
        </a:p>
      </dgm:t>
    </dgm:pt>
    <dgm:pt modelId="{4C5F0B8C-0BD4-4E3F-AED6-92F47F1C9149}" type="sibTrans" cxnId="{13C9194E-7F05-47AA-A702-2F6CE14C7516}">
      <dgm:prSet/>
      <dgm:spPr/>
      <dgm:t>
        <a:bodyPr/>
        <a:lstStyle/>
        <a:p>
          <a:endParaRPr lang="en-US"/>
        </a:p>
      </dgm:t>
    </dgm:pt>
    <dgm:pt modelId="{5AE1DFB6-3433-490A-A1A6-E7D323D497CB}">
      <dgm:prSet/>
      <dgm:spPr/>
      <dgm:t>
        <a:bodyPr/>
        <a:lstStyle/>
        <a:p>
          <a:r>
            <a:rPr lang="en-US"/>
            <a:t>• Di era Industri 4.0 dan 5.0, inovasi meluas ke semua aspek organisasi.</a:t>
          </a:r>
        </a:p>
      </dgm:t>
    </dgm:pt>
    <dgm:pt modelId="{3379FA10-BA1A-440C-9B0A-CA711BDF64DF}" type="parTrans" cxnId="{3ACA785A-D899-4F30-B322-E86E70819AA2}">
      <dgm:prSet/>
      <dgm:spPr/>
      <dgm:t>
        <a:bodyPr/>
        <a:lstStyle/>
        <a:p>
          <a:endParaRPr lang="en-US"/>
        </a:p>
      </dgm:t>
    </dgm:pt>
    <dgm:pt modelId="{DCC5E202-ED5C-4345-8E7D-8BC42CA2B6CC}" type="sibTrans" cxnId="{3ACA785A-D899-4F30-B322-E86E70819AA2}">
      <dgm:prSet/>
      <dgm:spPr/>
      <dgm:t>
        <a:bodyPr/>
        <a:lstStyle/>
        <a:p>
          <a:endParaRPr lang="en-US"/>
        </a:p>
      </dgm:t>
    </dgm:pt>
    <dgm:pt modelId="{05DE6683-5BD4-4B55-A8C3-C6181FAB69D2}">
      <dgm:prSet/>
      <dgm:spPr/>
      <dgm:t>
        <a:bodyPr/>
        <a:lstStyle/>
        <a:p>
          <a:r>
            <a:rPr lang="en-US"/>
            <a:t>• Organisasi harus responsif terhadap disrupsi dan teknologi baru.</a:t>
          </a:r>
        </a:p>
      </dgm:t>
    </dgm:pt>
    <dgm:pt modelId="{0D9F1BDE-A647-4940-B7AC-D5F540EA434E}" type="parTrans" cxnId="{507D0A8B-0234-40EF-985F-8B2B3412DA99}">
      <dgm:prSet/>
      <dgm:spPr/>
      <dgm:t>
        <a:bodyPr/>
        <a:lstStyle/>
        <a:p>
          <a:endParaRPr lang="en-US"/>
        </a:p>
      </dgm:t>
    </dgm:pt>
    <dgm:pt modelId="{9CAA9418-A180-4E1C-A243-7AE4E361B549}" type="sibTrans" cxnId="{507D0A8B-0234-40EF-985F-8B2B3412DA99}">
      <dgm:prSet/>
      <dgm:spPr/>
      <dgm:t>
        <a:bodyPr/>
        <a:lstStyle/>
        <a:p>
          <a:endParaRPr lang="en-US"/>
        </a:p>
      </dgm:t>
    </dgm:pt>
    <dgm:pt modelId="{C55D649E-7F78-4943-998D-20BAD20CDCF4}" type="pres">
      <dgm:prSet presAssocID="{A4FA39E2-FC98-438D-8123-533E82EED5AB}" presName="linear" presStyleCnt="0">
        <dgm:presLayoutVars>
          <dgm:animLvl val="lvl"/>
          <dgm:resizeHandles val="exact"/>
        </dgm:presLayoutVars>
      </dgm:prSet>
      <dgm:spPr/>
    </dgm:pt>
    <dgm:pt modelId="{5267DD18-1159-4AED-8D9C-ABC96EA52223}" type="pres">
      <dgm:prSet presAssocID="{FBE80E5F-F5EE-47CA-A150-69A4EC2F04A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414D391-D0B8-423F-A9D4-720E331B1A1D}" type="pres">
      <dgm:prSet presAssocID="{D9591789-9DA5-4681-B8ED-274506A27B00}" presName="spacer" presStyleCnt="0"/>
      <dgm:spPr/>
    </dgm:pt>
    <dgm:pt modelId="{468D99ED-F615-4223-B461-F2B51F3A20FB}" type="pres">
      <dgm:prSet presAssocID="{7111100B-3196-423C-B1DF-B2D7ABCD7AB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566C025-9881-4ADB-ABAD-B50B851142C2}" type="pres">
      <dgm:prSet presAssocID="{4C5F0B8C-0BD4-4E3F-AED6-92F47F1C9149}" presName="spacer" presStyleCnt="0"/>
      <dgm:spPr/>
    </dgm:pt>
    <dgm:pt modelId="{BDD5F6C0-5D01-4F9E-ABF7-81DD50529691}" type="pres">
      <dgm:prSet presAssocID="{5AE1DFB6-3433-490A-A1A6-E7D323D497C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523D928-A42F-48DD-A6F0-9DDE1FE3DAD5}" type="pres">
      <dgm:prSet presAssocID="{DCC5E202-ED5C-4345-8E7D-8BC42CA2B6CC}" presName="spacer" presStyleCnt="0"/>
      <dgm:spPr/>
    </dgm:pt>
    <dgm:pt modelId="{2E61FD71-270C-4A22-971A-A30AC1F22407}" type="pres">
      <dgm:prSet presAssocID="{05DE6683-5BD4-4B55-A8C3-C6181FAB69D2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270AE0E-A126-494A-A1DC-9A397E97FA08}" type="presOf" srcId="{FBE80E5F-F5EE-47CA-A150-69A4EC2F04AE}" destId="{5267DD18-1159-4AED-8D9C-ABC96EA52223}" srcOrd="0" destOrd="0" presId="urn:microsoft.com/office/officeart/2005/8/layout/vList2"/>
    <dgm:cxn modelId="{B0455A37-8D60-4DB4-87E9-234B6D4D2F6A}" type="presOf" srcId="{A4FA39E2-FC98-438D-8123-533E82EED5AB}" destId="{C55D649E-7F78-4943-998D-20BAD20CDCF4}" srcOrd="0" destOrd="0" presId="urn:microsoft.com/office/officeart/2005/8/layout/vList2"/>
    <dgm:cxn modelId="{78847A40-53F1-450B-ACE2-F84330BDA2E7}" type="presOf" srcId="{7111100B-3196-423C-B1DF-B2D7ABCD7AB7}" destId="{468D99ED-F615-4223-B461-F2B51F3A20FB}" srcOrd="0" destOrd="0" presId="urn:microsoft.com/office/officeart/2005/8/layout/vList2"/>
    <dgm:cxn modelId="{13C9194E-7F05-47AA-A702-2F6CE14C7516}" srcId="{A4FA39E2-FC98-438D-8123-533E82EED5AB}" destId="{7111100B-3196-423C-B1DF-B2D7ABCD7AB7}" srcOrd="1" destOrd="0" parTransId="{1F6DDDD1-ACBE-4894-BABF-2B81F6E347EB}" sibTransId="{4C5F0B8C-0BD4-4E3F-AED6-92F47F1C9149}"/>
    <dgm:cxn modelId="{B3FC0078-B97C-4FD6-BF76-9C707440F707}" srcId="{A4FA39E2-FC98-438D-8123-533E82EED5AB}" destId="{FBE80E5F-F5EE-47CA-A150-69A4EC2F04AE}" srcOrd="0" destOrd="0" parTransId="{0DDB8A13-FC87-4040-801D-EE00E26B86D6}" sibTransId="{D9591789-9DA5-4681-B8ED-274506A27B00}"/>
    <dgm:cxn modelId="{3ACA785A-D899-4F30-B322-E86E70819AA2}" srcId="{A4FA39E2-FC98-438D-8123-533E82EED5AB}" destId="{5AE1DFB6-3433-490A-A1A6-E7D323D497CB}" srcOrd="2" destOrd="0" parTransId="{3379FA10-BA1A-440C-9B0A-CA711BDF64DF}" sibTransId="{DCC5E202-ED5C-4345-8E7D-8BC42CA2B6CC}"/>
    <dgm:cxn modelId="{507D0A8B-0234-40EF-985F-8B2B3412DA99}" srcId="{A4FA39E2-FC98-438D-8123-533E82EED5AB}" destId="{05DE6683-5BD4-4B55-A8C3-C6181FAB69D2}" srcOrd="3" destOrd="0" parTransId="{0D9F1BDE-A647-4940-B7AC-D5F540EA434E}" sibTransId="{9CAA9418-A180-4E1C-A243-7AE4E361B549}"/>
    <dgm:cxn modelId="{9FB973AD-B5E6-4C5E-9F86-99CF4F16824A}" type="presOf" srcId="{05DE6683-5BD4-4B55-A8C3-C6181FAB69D2}" destId="{2E61FD71-270C-4A22-971A-A30AC1F22407}" srcOrd="0" destOrd="0" presId="urn:microsoft.com/office/officeart/2005/8/layout/vList2"/>
    <dgm:cxn modelId="{93A5D4B8-5D1F-4069-AF01-35225159866D}" type="presOf" srcId="{5AE1DFB6-3433-490A-A1A6-E7D323D497CB}" destId="{BDD5F6C0-5D01-4F9E-ABF7-81DD50529691}" srcOrd="0" destOrd="0" presId="urn:microsoft.com/office/officeart/2005/8/layout/vList2"/>
    <dgm:cxn modelId="{6FE4869F-1AEA-403D-A7AF-EDD9A4089FF7}" type="presParOf" srcId="{C55D649E-7F78-4943-998D-20BAD20CDCF4}" destId="{5267DD18-1159-4AED-8D9C-ABC96EA52223}" srcOrd="0" destOrd="0" presId="urn:microsoft.com/office/officeart/2005/8/layout/vList2"/>
    <dgm:cxn modelId="{E696D01E-990E-4749-AD43-3E79D3A302D4}" type="presParOf" srcId="{C55D649E-7F78-4943-998D-20BAD20CDCF4}" destId="{B414D391-D0B8-423F-A9D4-720E331B1A1D}" srcOrd="1" destOrd="0" presId="urn:microsoft.com/office/officeart/2005/8/layout/vList2"/>
    <dgm:cxn modelId="{A4C0C110-FDA6-4EE8-92E4-F9EAF10D9487}" type="presParOf" srcId="{C55D649E-7F78-4943-998D-20BAD20CDCF4}" destId="{468D99ED-F615-4223-B461-F2B51F3A20FB}" srcOrd="2" destOrd="0" presId="urn:microsoft.com/office/officeart/2005/8/layout/vList2"/>
    <dgm:cxn modelId="{9010DCC9-35A4-469B-BE00-7E2829FFB522}" type="presParOf" srcId="{C55D649E-7F78-4943-998D-20BAD20CDCF4}" destId="{1566C025-9881-4ADB-ABAD-B50B851142C2}" srcOrd="3" destOrd="0" presId="urn:microsoft.com/office/officeart/2005/8/layout/vList2"/>
    <dgm:cxn modelId="{38E8A164-5DC9-442B-B313-377AB5D6BB4D}" type="presParOf" srcId="{C55D649E-7F78-4943-998D-20BAD20CDCF4}" destId="{BDD5F6C0-5D01-4F9E-ABF7-81DD50529691}" srcOrd="4" destOrd="0" presId="urn:microsoft.com/office/officeart/2005/8/layout/vList2"/>
    <dgm:cxn modelId="{A4F3BAB9-0538-4461-BBB9-D2E83F43AA0F}" type="presParOf" srcId="{C55D649E-7F78-4943-998D-20BAD20CDCF4}" destId="{A523D928-A42F-48DD-A6F0-9DDE1FE3DAD5}" srcOrd="5" destOrd="0" presId="urn:microsoft.com/office/officeart/2005/8/layout/vList2"/>
    <dgm:cxn modelId="{802B734C-C833-4032-B3DB-999A421A6FD7}" type="presParOf" srcId="{C55D649E-7F78-4943-998D-20BAD20CDCF4}" destId="{2E61FD71-270C-4A22-971A-A30AC1F2240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3BA1A8-1547-473D-B879-8BB906C9CDB9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57A94583-4E58-42C1-AEC3-B812C5A66F86}">
      <dgm:prSet/>
      <dgm:spPr/>
      <dgm:t>
        <a:bodyPr/>
        <a:lstStyle/>
        <a:p>
          <a:r>
            <a:rPr lang="en-US"/>
            <a:t>1. Meningkatkan nilai pelanggan (customer value)</a:t>
          </a:r>
        </a:p>
      </dgm:t>
    </dgm:pt>
    <dgm:pt modelId="{9C1D4419-C999-4891-A4F2-3E6EA6167D14}" type="parTrans" cxnId="{64686D61-8007-4A74-B712-EE78AFBE3983}">
      <dgm:prSet/>
      <dgm:spPr/>
      <dgm:t>
        <a:bodyPr/>
        <a:lstStyle/>
        <a:p>
          <a:endParaRPr lang="en-US"/>
        </a:p>
      </dgm:t>
    </dgm:pt>
    <dgm:pt modelId="{36C621C6-0EE8-4AD5-89C9-DC0FD031BC50}" type="sibTrans" cxnId="{64686D61-8007-4A74-B712-EE78AFBE3983}">
      <dgm:prSet/>
      <dgm:spPr/>
      <dgm:t>
        <a:bodyPr/>
        <a:lstStyle/>
        <a:p>
          <a:endParaRPr lang="en-US"/>
        </a:p>
      </dgm:t>
    </dgm:pt>
    <dgm:pt modelId="{7A59FE14-9968-446D-BF1E-CD53BC560F34}">
      <dgm:prSet/>
      <dgm:spPr/>
      <dgm:t>
        <a:bodyPr/>
        <a:lstStyle/>
        <a:p>
          <a:r>
            <a:rPr lang="en-US"/>
            <a:t>2. Efisiensi proses dan operasional</a:t>
          </a:r>
        </a:p>
      </dgm:t>
    </dgm:pt>
    <dgm:pt modelId="{DF0EF47A-768B-499C-A127-1279A2D87226}" type="parTrans" cxnId="{5F981177-CDEF-4208-A9E4-0E6E68C8C240}">
      <dgm:prSet/>
      <dgm:spPr/>
      <dgm:t>
        <a:bodyPr/>
        <a:lstStyle/>
        <a:p>
          <a:endParaRPr lang="en-US"/>
        </a:p>
      </dgm:t>
    </dgm:pt>
    <dgm:pt modelId="{C06687BB-9BD7-49D5-B3F0-988EA1B706BF}" type="sibTrans" cxnId="{5F981177-CDEF-4208-A9E4-0E6E68C8C240}">
      <dgm:prSet/>
      <dgm:spPr/>
      <dgm:t>
        <a:bodyPr/>
        <a:lstStyle/>
        <a:p>
          <a:endParaRPr lang="en-US"/>
        </a:p>
      </dgm:t>
    </dgm:pt>
    <dgm:pt modelId="{00BBE4C5-D8F5-40DC-BB8F-C5868EBB3A7B}">
      <dgm:prSet/>
      <dgm:spPr/>
      <dgm:t>
        <a:bodyPr/>
        <a:lstStyle/>
        <a:p>
          <a:r>
            <a:rPr lang="en-US"/>
            <a:t>3. Keunggulan kompetitif</a:t>
          </a:r>
        </a:p>
      </dgm:t>
    </dgm:pt>
    <dgm:pt modelId="{7095EF52-0550-4B6C-B0D4-407883F39186}" type="parTrans" cxnId="{56F5FBB7-BB04-46BE-B860-36D636604766}">
      <dgm:prSet/>
      <dgm:spPr/>
      <dgm:t>
        <a:bodyPr/>
        <a:lstStyle/>
        <a:p>
          <a:endParaRPr lang="en-US"/>
        </a:p>
      </dgm:t>
    </dgm:pt>
    <dgm:pt modelId="{C94E5F27-1DA0-4774-9103-119A30B134BD}" type="sibTrans" cxnId="{56F5FBB7-BB04-46BE-B860-36D636604766}">
      <dgm:prSet/>
      <dgm:spPr/>
      <dgm:t>
        <a:bodyPr/>
        <a:lstStyle/>
        <a:p>
          <a:endParaRPr lang="en-US"/>
        </a:p>
      </dgm:t>
    </dgm:pt>
    <dgm:pt modelId="{32E9262A-9AB9-4979-9D4B-16F5BDCAD447}">
      <dgm:prSet/>
      <dgm:spPr/>
      <dgm:t>
        <a:bodyPr/>
        <a:lstStyle/>
        <a:p>
          <a:r>
            <a:rPr lang="en-US"/>
            <a:t>4. Keberlanjutan bisnis</a:t>
          </a:r>
        </a:p>
      </dgm:t>
    </dgm:pt>
    <dgm:pt modelId="{9BE143D4-F1A7-4261-BD46-1729614A25BA}" type="parTrans" cxnId="{8EF92C84-2D2E-4E14-A9B8-6E8C12C5BD52}">
      <dgm:prSet/>
      <dgm:spPr/>
      <dgm:t>
        <a:bodyPr/>
        <a:lstStyle/>
        <a:p>
          <a:endParaRPr lang="en-US"/>
        </a:p>
      </dgm:t>
    </dgm:pt>
    <dgm:pt modelId="{259F8746-E1C1-4105-8FAE-3E3E09F73C38}" type="sibTrans" cxnId="{8EF92C84-2D2E-4E14-A9B8-6E8C12C5BD52}">
      <dgm:prSet/>
      <dgm:spPr/>
      <dgm:t>
        <a:bodyPr/>
        <a:lstStyle/>
        <a:p>
          <a:endParaRPr lang="en-US"/>
        </a:p>
      </dgm:t>
    </dgm:pt>
    <dgm:pt modelId="{837C710D-06BB-4641-AF2F-6B5D7E76B3F7}">
      <dgm:prSet/>
      <dgm:spPr/>
      <dgm:t>
        <a:bodyPr/>
        <a:lstStyle/>
        <a:p>
          <a:r>
            <a:rPr lang="en-US"/>
            <a:t>• Sumber: Gustafsson et al. (2020), OECD (2023)</a:t>
          </a:r>
        </a:p>
      </dgm:t>
    </dgm:pt>
    <dgm:pt modelId="{49D0FB2E-6BB5-41A5-93A4-F213985158BB}" type="parTrans" cxnId="{EEBA0F70-8077-464E-9279-E5E7D447DC8E}">
      <dgm:prSet/>
      <dgm:spPr/>
      <dgm:t>
        <a:bodyPr/>
        <a:lstStyle/>
        <a:p>
          <a:endParaRPr lang="en-US"/>
        </a:p>
      </dgm:t>
    </dgm:pt>
    <dgm:pt modelId="{B4563504-4253-4327-BAB4-FCFD12E9A39A}" type="sibTrans" cxnId="{EEBA0F70-8077-464E-9279-E5E7D447DC8E}">
      <dgm:prSet/>
      <dgm:spPr/>
      <dgm:t>
        <a:bodyPr/>
        <a:lstStyle/>
        <a:p>
          <a:endParaRPr lang="en-US"/>
        </a:p>
      </dgm:t>
    </dgm:pt>
    <dgm:pt modelId="{DE16B99E-B4DA-43AD-96C4-64BB24B992C4}" type="pres">
      <dgm:prSet presAssocID="{543BA1A8-1547-473D-B879-8BB906C9CDB9}" presName="vert0" presStyleCnt="0">
        <dgm:presLayoutVars>
          <dgm:dir/>
          <dgm:animOne val="branch"/>
          <dgm:animLvl val="lvl"/>
        </dgm:presLayoutVars>
      </dgm:prSet>
      <dgm:spPr/>
    </dgm:pt>
    <dgm:pt modelId="{F70BD89E-2EDA-4AD0-9877-ADF7E5F1B1DB}" type="pres">
      <dgm:prSet presAssocID="{57A94583-4E58-42C1-AEC3-B812C5A66F86}" presName="thickLine" presStyleLbl="alignNode1" presStyleIdx="0" presStyleCnt="5"/>
      <dgm:spPr/>
    </dgm:pt>
    <dgm:pt modelId="{40B28D40-689C-4CA3-BEE5-E5945C37D634}" type="pres">
      <dgm:prSet presAssocID="{57A94583-4E58-42C1-AEC3-B812C5A66F86}" presName="horz1" presStyleCnt="0"/>
      <dgm:spPr/>
    </dgm:pt>
    <dgm:pt modelId="{41280B86-AB42-4EDF-B0A2-28617A012F3A}" type="pres">
      <dgm:prSet presAssocID="{57A94583-4E58-42C1-AEC3-B812C5A66F86}" presName="tx1" presStyleLbl="revTx" presStyleIdx="0" presStyleCnt="5"/>
      <dgm:spPr/>
    </dgm:pt>
    <dgm:pt modelId="{4270CD2C-F319-4DB6-88DC-C2C4C80AAABA}" type="pres">
      <dgm:prSet presAssocID="{57A94583-4E58-42C1-AEC3-B812C5A66F86}" presName="vert1" presStyleCnt="0"/>
      <dgm:spPr/>
    </dgm:pt>
    <dgm:pt modelId="{DA9234CA-A277-4FB2-B0D0-4F1FC4E25550}" type="pres">
      <dgm:prSet presAssocID="{7A59FE14-9968-446D-BF1E-CD53BC560F34}" presName="thickLine" presStyleLbl="alignNode1" presStyleIdx="1" presStyleCnt="5"/>
      <dgm:spPr/>
    </dgm:pt>
    <dgm:pt modelId="{96BEC739-9976-4FC6-8DE8-BBFA9D7BCB21}" type="pres">
      <dgm:prSet presAssocID="{7A59FE14-9968-446D-BF1E-CD53BC560F34}" presName="horz1" presStyleCnt="0"/>
      <dgm:spPr/>
    </dgm:pt>
    <dgm:pt modelId="{BAA12776-6D65-419F-A0F5-58F567D75032}" type="pres">
      <dgm:prSet presAssocID="{7A59FE14-9968-446D-BF1E-CD53BC560F34}" presName="tx1" presStyleLbl="revTx" presStyleIdx="1" presStyleCnt="5"/>
      <dgm:spPr/>
    </dgm:pt>
    <dgm:pt modelId="{208D22BB-56E9-483C-A3A8-7DEC34539893}" type="pres">
      <dgm:prSet presAssocID="{7A59FE14-9968-446D-BF1E-CD53BC560F34}" presName="vert1" presStyleCnt="0"/>
      <dgm:spPr/>
    </dgm:pt>
    <dgm:pt modelId="{58F22EB8-C5F2-49D9-9B0E-10EF467B03BD}" type="pres">
      <dgm:prSet presAssocID="{00BBE4C5-D8F5-40DC-BB8F-C5868EBB3A7B}" presName="thickLine" presStyleLbl="alignNode1" presStyleIdx="2" presStyleCnt="5"/>
      <dgm:spPr/>
    </dgm:pt>
    <dgm:pt modelId="{EE3F4463-F42B-447B-9823-F15E0428455E}" type="pres">
      <dgm:prSet presAssocID="{00BBE4C5-D8F5-40DC-BB8F-C5868EBB3A7B}" presName="horz1" presStyleCnt="0"/>
      <dgm:spPr/>
    </dgm:pt>
    <dgm:pt modelId="{FE87D0C3-3A54-4564-A171-8F9192EC9DC0}" type="pres">
      <dgm:prSet presAssocID="{00BBE4C5-D8F5-40DC-BB8F-C5868EBB3A7B}" presName="tx1" presStyleLbl="revTx" presStyleIdx="2" presStyleCnt="5"/>
      <dgm:spPr/>
    </dgm:pt>
    <dgm:pt modelId="{C123F14C-6EA1-4B3A-905E-3962E8EB7687}" type="pres">
      <dgm:prSet presAssocID="{00BBE4C5-D8F5-40DC-BB8F-C5868EBB3A7B}" presName="vert1" presStyleCnt="0"/>
      <dgm:spPr/>
    </dgm:pt>
    <dgm:pt modelId="{DC04352E-ADF9-4067-85DF-3BBC79A67C28}" type="pres">
      <dgm:prSet presAssocID="{32E9262A-9AB9-4979-9D4B-16F5BDCAD447}" presName="thickLine" presStyleLbl="alignNode1" presStyleIdx="3" presStyleCnt="5"/>
      <dgm:spPr/>
    </dgm:pt>
    <dgm:pt modelId="{60DD3706-4EA0-4784-90D1-CCF257B17274}" type="pres">
      <dgm:prSet presAssocID="{32E9262A-9AB9-4979-9D4B-16F5BDCAD447}" presName="horz1" presStyleCnt="0"/>
      <dgm:spPr/>
    </dgm:pt>
    <dgm:pt modelId="{CFC8222D-32F3-4F30-82D4-AF4027CE9449}" type="pres">
      <dgm:prSet presAssocID="{32E9262A-9AB9-4979-9D4B-16F5BDCAD447}" presName="tx1" presStyleLbl="revTx" presStyleIdx="3" presStyleCnt="5"/>
      <dgm:spPr/>
    </dgm:pt>
    <dgm:pt modelId="{51BEE983-8346-4FA0-BE71-B6062F898380}" type="pres">
      <dgm:prSet presAssocID="{32E9262A-9AB9-4979-9D4B-16F5BDCAD447}" presName="vert1" presStyleCnt="0"/>
      <dgm:spPr/>
    </dgm:pt>
    <dgm:pt modelId="{533B376B-06F4-4DEB-AC62-7E73B178831F}" type="pres">
      <dgm:prSet presAssocID="{837C710D-06BB-4641-AF2F-6B5D7E76B3F7}" presName="thickLine" presStyleLbl="alignNode1" presStyleIdx="4" presStyleCnt="5"/>
      <dgm:spPr/>
    </dgm:pt>
    <dgm:pt modelId="{C3363162-67A8-4D3F-8915-2EC87F7E9B60}" type="pres">
      <dgm:prSet presAssocID="{837C710D-06BB-4641-AF2F-6B5D7E76B3F7}" presName="horz1" presStyleCnt="0"/>
      <dgm:spPr/>
    </dgm:pt>
    <dgm:pt modelId="{56A2E2A0-9B38-4F03-83E4-60E62C8E010C}" type="pres">
      <dgm:prSet presAssocID="{837C710D-06BB-4641-AF2F-6B5D7E76B3F7}" presName="tx1" presStyleLbl="revTx" presStyleIdx="4" presStyleCnt="5"/>
      <dgm:spPr/>
    </dgm:pt>
    <dgm:pt modelId="{F8E6B870-A824-4063-9C62-69734E863EF2}" type="pres">
      <dgm:prSet presAssocID="{837C710D-06BB-4641-AF2F-6B5D7E76B3F7}" presName="vert1" presStyleCnt="0"/>
      <dgm:spPr/>
    </dgm:pt>
  </dgm:ptLst>
  <dgm:cxnLst>
    <dgm:cxn modelId="{442E150C-4850-479A-9559-82C72F7898D9}" type="presOf" srcId="{00BBE4C5-D8F5-40DC-BB8F-C5868EBB3A7B}" destId="{FE87D0C3-3A54-4564-A171-8F9192EC9DC0}" srcOrd="0" destOrd="0" presId="urn:microsoft.com/office/officeart/2008/layout/LinedList"/>
    <dgm:cxn modelId="{724CF41A-1713-4DF9-AF01-483EF14D82E6}" type="presOf" srcId="{57A94583-4E58-42C1-AEC3-B812C5A66F86}" destId="{41280B86-AB42-4EDF-B0A2-28617A012F3A}" srcOrd="0" destOrd="0" presId="urn:microsoft.com/office/officeart/2008/layout/LinedList"/>
    <dgm:cxn modelId="{71B09E2D-7747-464F-AE6B-682C3125CB5B}" type="presOf" srcId="{32E9262A-9AB9-4979-9D4B-16F5BDCAD447}" destId="{CFC8222D-32F3-4F30-82D4-AF4027CE9449}" srcOrd="0" destOrd="0" presId="urn:microsoft.com/office/officeart/2008/layout/LinedList"/>
    <dgm:cxn modelId="{64686D61-8007-4A74-B712-EE78AFBE3983}" srcId="{543BA1A8-1547-473D-B879-8BB906C9CDB9}" destId="{57A94583-4E58-42C1-AEC3-B812C5A66F86}" srcOrd="0" destOrd="0" parTransId="{9C1D4419-C999-4891-A4F2-3E6EA6167D14}" sibTransId="{36C621C6-0EE8-4AD5-89C9-DC0FD031BC50}"/>
    <dgm:cxn modelId="{FF1E596A-164E-48E4-9D29-AABFC3FE17C3}" type="presOf" srcId="{837C710D-06BB-4641-AF2F-6B5D7E76B3F7}" destId="{56A2E2A0-9B38-4F03-83E4-60E62C8E010C}" srcOrd="0" destOrd="0" presId="urn:microsoft.com/office/officeart/2008/layout/LinedList"/>
    <dgm:cxn modelId="{EEBA0F70-8077-464E-9279-E5E7D447DC8E}" srcId="{543BA1A8-1547-473D-B879-8BB906C9CDB9}" destId="{837C710D-06BB-4641-AF2F-6B5D7E76B3F7}" srcOrd="4" destOrd="0" parTransId="{49D0FB2E-6BB5-41A5-93A4-F213985158BB}" sibTransId="{B4563504-4253-4327-BAB4-FCFD12E9A39A}"/>
    <dgm:cxn modelId="{3B461F70-C9C9-438F-B0FD-6864A519DE5A}" type="presOf" srcId="{7A59FE14-9968-446D-BF1E-CD53BC560F34}" destId="{BAA12776-6D65-419F-A0F5-58F567D75032}" srcOrd="0" destOrd="0" presId="urn:microsoft.com/office/officeart/2008/layout/LinedList"/>
    <dgm:cxn modelId="{5F981177-CDEF-4208-A9E4-0E6E68C8C240}" srcId="{543BA1A8-1547-473D-B879-8BB906C9CDB9}" destId="{7A59FE14-9968-446D-BF1E-CD53BC560F34}" srcOrd="1" destOrd="0" parTransId="{DF0EF47A-768B-499C-A127-1279A2D87226}" sibTransId="{C06687BB-9BD7-49D5-B3F0-988EA1B706BF}"/>
    <dgm:cxn modelId="{8EF92C84-2D2E-4E14-A9B8-6E8C12C5BD52}" srcId="{543BA1A8-1547-473D-B879-8BB906C9CDB9}" destId="{32E9262A-9AB9-4979-9D4B-16F5BDCAD447}" srcOrd="3" destOrd="0" parTransId="{9BE143D4-F1A7-4261-BD46-1729614A25BA}" sibTransId="{259F8746-E1C1-4105-8FAE-3E3E09F73C38}"/>
    <dgm:cxn modelId="{46050F9C-8A80-41B6-B148-C2F8E40DFBB0}" type="presOf" srcId="{543BA1A8-1547-473D-B879-8BB906C9CDB9}" destId="{DE16B99E-B4DA-43AD-96C4-64BB24B992C4}" srcOrd="0" destOrd="0" presId="urn:microsoft.com/office/officeart/2008/layout/LinedList"/>
    <dgm:cxn modelId="{56F5FBB7-BB04-46BE-B860-36D636604766}" srcId="{543BA1A8-1547-473D-B879-8BB906C9CDB9}" destId="{00BBE4C5-D8F5-40DC-BB8F-C5868EBB3A7B}" srcOrd="2" destOrd="0" parTransId="{7095EF52-0550-4B6C-B0D4-407883F39186}" sibTransId="{C94E5F27-1DA0-4774-9103-119A30B134BD}"/>
    <dgm:cxn modelId="{0432DBBE-730A-43BB-8811-45BEEC2A76F0}" type="presParOf" srcId="{DE16B99E-B4DA-43AD-96C4-64BB24B992C4}" destId="{F70BD89E-2EDA-4AD0-9877-ADF7E5F1B1DB}" srcOrd="0" destOrd="0" presId="urn:microsoft.com/office/officeart/2008/layout/LinedList"/>
    <dgm:cxn modelId="{E9DCAC14-7BB3-4248-AA57-1F18CA19272B}" type="presParOf" srcId="{DE16B99E-B4DA-43AD-96C4-64BB24B992C4}" destId="{40B28D40-689C-4CA3-BEE5-E5945C37D634}" srcOrd="1" destOrd="0" presId="urn:microsoft.com/office/officeart/2008/layout/LinedList"/>
    <dgm:cxn modelId="{15032EBB-E63D-4ADF-99CF-208895921161}" type="presParOf" srcId="{40B28D40-689C-4CA3-BEE5-E5945C37D634}" destId="{41280B86-AB42-4EDF-B0A2-28617A012F3A}" srcOrd="0" destOrd="0" presId="urn:microsoft.com/office/officeart/2008/layout/LinedList"/>
    <dgm:cxn modelId="{EFBB43F8-2322-4BF1-A4BA-DEE02952102C}" type="presParOf" srcId="{40B28D40-689C-4CA3-BEE5-E5945C37D634}" destId="{4270CD2C-F319-4DB6-88DC-C2C4C80AAABA}" srcOrd="1" destOrd="0" presId="urn:microsoft.com/office/officeart/2008/layout/LinedList"/>
    <dgm:cxn modelId="{441119F1-A9C3-421D-9BA4-15DD8A059D0B}" type="presParOf" srcId="{DE16B99E-B4DA-43AD-96C4-64BB24B992C4}" destId="{DA9234CA-A277-4FB2-B0D0-4F1FC4E25550}" srcOrd="2" destOrd="0" presId="urn:microsoft.com/office/officeart/2008/layout/LinedList"/>
    <dgm:cxn modelId="{D83A69E9-C854-4B76-A8BC-948485B4CF85}" type="presParOf" srcId="{DE16B99E-B4DA-43AD-96C4-64BB24B992C4}" destId="{96BEC739-9976-4FC6-8DE8-BBFA9D7BCB21}" srcOrd="3" destOrd="0" presId="urn:microsoft.com/office/officeart/2008/layout/LinedList"/>
    <dgm:cxn modelId="{B8129BC9-A71F-4EF3-B587-500C9BC22F71}" type="presParOf" srcId="{96BEC739-9976-4FC6-8DE8-BBFA9D7BCB21}" destId="{BAA12776-6D65-419F-A0F5-58F567D75032}" srcOrd="0" destOrd="0" presId="urn:microsoft.com/office/officeart/2008/layout/LinedList"/>
    <dgm:cxn modelId="{5F82CD44-F062-4A0D-8E64-68F54A782319}" type="presParOf" srcId="{96BEC739-9976-4FC6-8DE8-BBFA9D7BCB21}" destId="{208D22BB-56E9-483C-A3A8-7DEC34539893}" srcOrd="1" destOrd="0" presId="urn:microsoft.com/office/officeart/2008/layout/LinedList"/>
    <dgm:cxn modelId="{59A01FC3-9EBE-427D-BD41-1505ED1A8656}" type="presParOf" srcId="{DE16B99E-B4DA-43AD-96C4-64BB24B992C4}" destId="{58F22EB8-C5F2-49D9-9B0E-10EF467B03BD}" srcOrd="4" destOrd="0" presId="urn:microsoft.com/office/officeart/2008/layout/LinedList"/>
    <dgm:cxn modelId="{A3C40322-A2B0-4F0A-8D17-8756F997B828}" type="presParOf" srcId="{DE16B99E-B4DA-43AD-96C4-64BB24B992C4}" destId="{EE3F4463-F42B-447B-9823-F15E0428455E}" srcOrd="5" destOrd="0" presId="urn:microsoft.com/office/officeart/2008/layout/LinedList"/>
    <dgm:cxn modelId="{39132D00-A61C-4DA4-97B3-1EC349DE5BDB}" type="presParOf" srcId="{EE3F4463-F42B-447B-9823-F15E0428455E}" destId="{FE87D0C3-3A54-4564-A171-8F9192EC9DC0}" srcOrd="0" destOrd="0" presId="urn:microsoft.com/office/officeart/2008/layout/LinedList"/>
    <dgm:cxn modelId="{852D08DD-0F04-4F7F-882C-AA0E80F083FB}" type="presParOf" srcId="{EE3F4463-F42B-447B-9823-F15E0428455E}" destId="{C123F14C-6EA1-4B3A-905E-3962E8EB7687}" srcOrd="1" destOrd="0" presId="urn:microsoft.com/office/officeart/2008/layout/LinedList"/>
    <dgm:cxn modelId="{DF6CD303-8524-4DD4-BC84-3AAE2A8FFFB3}" type="presParOf" srcId="{DE16B99E-B4DA-43AD-96C4-64BB24B992C4}" destId="{DC04352E-ADF9-4067-85DF-3BBC79A67C28}" srcOrd="6" destOrd="0" presId="urn:microsoft.com/office/officeart/2008/layout/LinedList"/>
    <dgm:cxn modelId="{ED776EBD-F283-474E-B949-675FBCA55D01}" type="presParOf" srcId="{DE16B99E-B4DA-43AD-96C4-64BB24B992C4}" destId="{60DD3706-4EA0-4784-90D1-CCF257B17274}" srcOrd="7" destOrd="0" presId="urn:microsoft.com/office/officeart/2008/layout/LinedList"/>
    <dgm:cxn modelId="{8C16B42A-5F2C-4404-9F07-2E4294AF11A8}" type="presParOf" srcId="{60DD3706-4EA0-4784-90D1-CCF257B17274}" destId="{CFC8222D-32F3-4F30-82D4-AF4027CE9449}" srcOrd="0" destOrd="0" presId="urn:microsoft.com/office/officeart/2008/layout/LinedList"/>
    <dgm:cxn modelId="{4AAE4035-C23C-481D-BDCB-375F9CF7F69A}" type="presParOf" srcId="{60DD3706-4EA0-4784-90D1-CCF257B17274}" destId="{51BEE983-8346-4FA0-BE71-B6062F898380}" srcOrd="1" destOrd="0" presId="urn:microsoft.com/office/officeart/2008/layout/LinedList"/>
    <dgm:cxn modelId="{4A229DFB-D0AC-4D45-9588-F67E36CF57FC}" type="presParOf" srcId="{DE16B99E-B4DA-43AD-96C4-64BB24B992C4}" destId="{533B376B-06F4-4DEB-AC62-7E73B178831F}" srcOrd="8" destOrd="0" presId="urn:microsoft.com/office/officeart/2008/layout/LinedList"/>
    <dgm:cxn modelId="{C1DABEE6-67C0-4947-B819-FF8379018016}" type="presParOf" srcId="{DE16B99E-B4DA-43AD-96C4-64BB24B992C4}" destId="{C3363162-67A8-4D3F-8915-2EC87F7E9B60}" srcOrd="9" destOrd="0" presId="urn:microsoft.com/office/officeart/2008/layout/LinedList"/>
    <dgm:cxn modelId="{C1839F6F-9F25-481F-AB9A-C11903C02189}" type="presParOf" srcId="{C3363162-67A8-4D3F-8915-2EC87F7E9B60}" destId="{56A2E2A0-9B38-4F03-83E4-60E62C8E010C}" srcOrd="0" destOrd="0" presId="urn:microsoft.com/office/officeart/2008/layout/LinedList"/>
    <dgm:cxn modelId="{83AD0827-E6F7-40E5-87A2-ABD942D61EA6}" type="presParOf" srcId="{C3363162-67A8-4D3F-8915-2EC87F7E9B60}" destId="{F8E6B870-A824-4063-9C62-69734E863EF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C83D760-CC33-42FF-9A82-D367EE416D1D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1D172F9-C5F7-4C2D-8C68-40BFEECB45B2}">
      <dgm:prSet/>
      <dgm:spPr/>
      <dgm:t>
        <a:bodyPr/>
        <a:lstStyle/>
        <a:p>
          <a:r>
            <a:rPr lang="en-US"/>
            <a:t>• Gaya kepemimpinan dan budaya organisasi</a:t>
          </a:r>
        </a:p>
      </dgm:t>
    </dgm:pt>
    <dgm:pt modelId="{F14DA07F-4C87-429D-AC1F-1BC8668114E3}" type="parTrans" cxnId="{B91B072F-B8FA-4EED-A332-B9D8B357542A}">
      <dgm:prSet/>
      <dgm:spPr/>
      <dgm:t>
        <a:bodyPr/>
        <a:lstStyle/>
        <a:p>
          <a:endParaRPr lang="en-US"/>
        </a:p>
      </dgm:t>
    </dgm:pt>
    <dgm:pt modelId="{6053ADD2-019B-4A98-AF6C-5D77466D7BF5}" type="sibTrans" cxnId="{B91B072F-B8FA-4EED-A332-B9D8B357542A}">
      <dgm:prSet/>
      <dgm:spPr/>
      <dgm:t>
        <a:bodyPr/>
        <a:lstStyle/>
        <a:p>
          <a:endParaRPr lang="en-US"/>
        </a:p>
      </dgm:t>
    </dgm:pt>
    <dgm:pt modelId="{E1508FB6-874C-4508-B13B-C007C84980F7}">
      <dgm:prSet/>
      <dgm:spPr/>
      <dgm:t>
        <a:bodyPr/>
        <a:lstStyle/>
        <a:p>
          <a:r>
            <a:rPr lang="en-US"/>
            <a:t>• Kolaborasi internal dan eksternal (Open Innovation)</a:t>
          </a:r>
        </a:p>
      </dgm:t>
    </dgm:pt>
    <dgm:pt modelId="{11D1D0FB-B720-4AFF-9210-B9F5384257C9}" type="parTrans" cxnId="{7CCAE890-8640-42C9-928E-DD2BD366CDA4}">
      <dgm:prSet/>
      <dgm:spPr/>
      <dgm:t>
        <a:bodyPr/>
        <a:lstStyle/>
        <a:p>
          <a:endParaRPr lang="en-US"/>
        </a:p>
      </dgm:t>
    </dgm:pt>
    <dgm:pt modelId="{D6152B6D-C3F0-4DE1-8631-AB73120D8E67}" type="sibTrans" cxnId="{7CCAE890-8640-42C9-928E-DD2BD366CDA4}">
      <dgm:prSet/>
      <dgm:spPr/>
      <dgm:t>
        <a:bodyPr/>
        <a:lstStyle/>
        <a:p>
          <a:endParaRPr lang="en-US"/>
        </a:p>
      </dgm:t>
    </dgm:pt>
    <dgm:pt modelId="{F32E2EF1-5CE4-4D9F-87B1-3AAA5A229923}">
      <dgm:prSet/>
      <dgm:spPr/>
      <dgm:t>
        <a:bodyPr/>
        <a:lstStyle/>
        <a:p>
          <a:r>
            <a:rPr lang="en-US"/>
            <a:t>• Pemanfaatan teknologi dan data (AI, IoT, Big Data)</a:t>
          </a:r>
        </a:p>
      </dgm:t>
    </dgm:pt>
    <dgm:pt modelId="{A0FC1697-D5F6-4626-B5DF-9D04B6431180}" type="parTrans" cxnId="{294DDFA2-DE32-46F0-AF4C-E861CF514874}">
      <dgm:prSet/>
      <dgm:spPr/>
      <dgm:t>
        <a:bodyPr/>
        <a:lstStyle/>
        <a:p>
          <a:endParaRPr lang="en-US"/>
        </a:p>
      </dgm:t>
    </dgm:pt>
    <dgm:pt modelId="{0DCADDEA-A006-482E-B6AD-8184D562C4AC}" type="sibTrans" cxnId="{294DDFA2-DE32-46F0-AF4C-E861CF514874}">
      <dgm:prSet/>
      <dgm:spPr/>
      <dgm:t>
        <a:bodyPr/>
        <a:lstStyle/>
        <a:p>
          <a:endParaRPr lang="en-US"/>
        </a:p>
      </dgm:t>
    </dgm:pt>
    <dgm:pt modelId="{2FFF7229-490B-470E-823D-C265BCEE66D4}">
      <dgm:prSet/>
      <dgm:spPr/>
      <dgm:t>
        <a:bodyPr/>
        <a:lstStyle/>
        <a:p>
          <a:r>
            <a:rPr lang="en-US"/>
            <a:t>• Umpan balik pasar dan pelanggan</a:t>
          </a:r>
        </a:p>
      </dgm:t>
    </dgm:pt>
    <dgm:pt modelId="{E191F3E1-6CF0-48A7-92D1-010DC925C119}" type="parTrans" cxnId="{D1424559-BF19-44B8-9EF9-7DCB001677AD}">
      <dgm:prSet/>
      <dgm:spPr/>
      <dgm:t>
        <a:bodyPr/>
        <a:lstStyle/>
        <a:p>
          <a:endParaRPr lang="en-US"/>
        </a:p>
      </dgm:t>
    </dgm:pt>
    <dgm:pt modelId="{1789DA3F-04FA-49AA-A3FF-6125D0188932}" type="sibTrans" cxnId="{D1424559-BF19-44B8-9EF9-7DCB001677AD}">
      <dgm:prSet/>
      <dgm:spPr/>
      <dgm:t>
        <a:bodyPr/>
        <a:lstStyle/>
        <a:p>
          <a:endParaRPr lang="en-US"/>
        </a:p>
      </dgm:t>
    </dgm:pt>
    <dgm:pt modelId="{128A1C0A-187A-49FA-9CBC-2AD21CCBF934}">
      <dgm:prSet/>
      <dgm:spPr/>
      <dgm:t>
        <a:bodyPr/>
        <a:lstStyle/>
        <a:p>
          <a:r>
            <a:rPr lang="en-US"/>
            <a:t>• Sumber: Chesbrough (2020), Westerman et al. (2014)</a:t>
          </a:r>
        </a:p>
      </dgm:t>
    </dgm:pt>
    <dgm:pt modelId="{B69AFFF8-4BFC-46F3-85DE-F2E0E2E1E31E}" type="parTrans" cxnId="{8B57E7FF-5769-456A-A71E-87093AA4C427}">
      <dgm:prSet/>
      <dgm:spPr/>
      <dgm:t>
        <a:bodyPr/>
        <a:lstStyle/>
        <a:p>
          <a:endParaRPr lang="en-US"/>
        </a:p>
      </dgm:t>
    </dgm:pt>
    <dgm:pt modelId="{17CC7C6F-3950-41C6-860F-0456C6BF6978}" type="sibTrans" cxnId="{8B57E7FF-5769-456A-A71E-87093AA4C427}">
      <dgm:prSet/>
      <dgm:spPr/>
      <dgm:t>
        <a:bodyPr/>
        <a:lstStyle/>
        <a:p>
          <a:endParaRPr lang="en-US"/>
        </a:p>
      </dgm:t>
    </dgm:pt>
    <dgm:pt modelId="{B8F6E1F1-F37D-4453-96BD-E279BBC4E3A7}" type="pres">
      <dgm:prSet presAssocID="{EC83D760-CC33-42FF-9A82-D367EE416D1D}" presName="diagram" presStyleCnt="0">
        <dgm:presLayoutVars>
          <dgm:dir/>
          <dgm:resizeHandles val="exact"/>
        </dgm:presLayoutVars>
      </dgm:prSet>
      <dgm:spPr/>
    </dgm:pt>
    <dgm:pt modelId="{0FEF6FE7-93D9-4345-A524-8C9ED1ECA45C}" type="pres">
      <dgm:prSet presAssocID="{91D172F9-C5F7-4C2D-8C68-40BFEECB45B2}" presName="node" presStyleLbl="node1" presStyleIdx="0" presStyleCnt="5">
        <dgm:presLayoutVars>
          <dgm:bulletEnabled val="1"/>
        </dgm:presLayoutVars>
      </dgm:prSet>
      <dgm:spPr/>
    </dgm:pt>
    <dgm:pt modelId="{2475C29A-6108-4E65-B6D9-FB8FECC8D211}" type="pres">
      <dgm:prSet presAssocID="{6053ADD2-019B-4A98-AF6C-5D77466D7BF5}" presName="sibTrans" presStyleCnt="0"/>
      <dgm:spPr/>
    </dgm:pt>
    <dgm:pt modelId="{157594DD-C814-404C-8DD7-46DEDBFA3C39}" type="pres">
      <dgm:prSet presAssocID="{E1508FB6-874C-4508-B13B-C007C84980F7}" presName="node" presStyleLbl="node1" presStyleIdx="1" presStyleCnt="5">
        <dgm:presLayoutVars>
          <dgm:bulletEnabled val="1"/>
        </dgm:presLayoutVars>
      </dgm:prSet>
      <dgm:spPr/>
    </dgm:pt>
    <dgm:pt modelId="{F8294125-B9D3-40DC-8EDF-67E61ED344AF}" type="pres">
      <dgm:prSet presAssocID="{D6152B6D-C3F0-4DE1-8631-AB73120D8E67}" presName="sibTrans" presStyleCnt="0"/>
      <dgm:spPr/>
    </dgm:pt>
    <dgm:pt modelId="{43E74A79-9D62-4F32-9EAD-263089EAA5CB}" type="pres">
      <dgm:prSet presAssocID="{F32E2EF1-5CE4-4D9F-87B1-3AAA5A229923}" presName="node" presStyleLbl="node1" presStyleIdx="2" presStyleCnt="5">
        <dgm:presLayoutVars>
          <dgm:bulletEnabled val="1"/>
        </dgm:presLayoutVars>
      </dgm:prSet>
      <dgm:spPr/>
    </dgm:pt>
    <dgm:pt modelId="{4874AA21-297A-40FE-B144-999A895E7218}" type="pres">
      <dgm:prSet presAssocID="{0DCADDEA-A006-482E-B6AD-8184D562C4AC}" presName="sibTrans" presStyleCnt="0"/>
      <dgm:spPr/>
    </dgm:pt>
    <dgm:pt modelId="{E144EC53-21B5-4076-9661-2E4BB3451EF7}" type="pres">
      <dgm:prSet presAssocID="{2FFF7229-490B-470E-823D-C265BCEE66D4}" presName="node" presStyleLbl="node1" presStyleIdx="3" presStyleCnt="5">
        <dgm:presLayoutVars>
          <dgm:bulletEnabled val="1"/>
        </dgm:presLayoutVars>
      </dgm:prSet>
      <dgm:spPr/>
    </dgm:pt>
    <dgm:pt modelId="{DB77C68B-32B8-4FFF-A191-5ADE134B7130}" type="pres">
      <dgm:prSet presAssocID="{1789DA3F-04FA-49AA-A3FF-6125D0188932}" presName="sibTrans" presStyleCnt="0"/>
      <dgm:spPr/>
    </dgm:pt>
    <dgm:pt modelId="{3A160BAA-2828-4B8C-9D2F-9512529E4701}" type="pres">
      <dgm:prSet presAssocID="{128A1C0A-187A-49FA-9CBC-2AD21CCBF934}" presName="node" presStyleLbl="node1" presStyleIdx="4" presStyleCnt="5">
        <dgm:presLayoutVars>
          <dgm:bulletEnabled val="1"/>
        </dgm:presLayoutVars>
      </dgm:prSet>
      <dgm:spPr/>
    </dgm:pt>
  </dgm:ptLst>
  <dgm:cxnLst>
    <dgm:cxn modelId="{B91B072F-B8FA-4EED-A332-B9D8B357542A}" srcId="{EC83D760-CC33-42FF-9A82-D367EE416D1D}" destId="{91D172F9-C5F7-4C2D-8C68-40BFEECB45B2}" srcOrd="0" destOrd="0" parTransId="{F14DA07F-4C87-429D-AC1F-1BC8668114E3}" sibTransId="{6053ADD2-019B-4A98-AF6C-5D77466D7BF5}"/>
    <dgm:cxn modelId="{7A1CA337-F348-44C0-9BF0-AC7557337242}" type="presOf" srcId="{E1508FB6-874C-4508-B13B-C007C84980F7}" destId="{157594DD-C814-404C-8DD7-46DEDBFA3C39}" srcOrd="0" destOrd="0" presId="urn:microsoft.com/office/officeart/2005/8/layout/default"/>
    <dgm:cxn modelId="{C286BE46-C54C-446A-9122-8BEEC2DFA064}" type="presOf" srcId="{2FFF7229-490B-470E-823D-C265BCEE66D4}" destId="{E144EC53-21B5-4076-9661-2E4BB3451EF7}" srcOrd="0" destOrd="0" presId="urn:microsoft.com/office/officeart/2005/8/layout/default"/>
    <dgm:cxn modelId="{396DE848-976E-4929-8F29-5FFEA49A03C8}" type="presOf" srcId="{F32E2EF1-5CE4-4D9F-87B1-3AAA5A229923}" destId="{43E74A79-9D62-4F32-9EAD-263089EAA5CB}" srcOrd="0" destOrd="0" presId="urn:microsoft.com/office/officeart/2005/8/layout/default"/>
    <dgm:cxn modelId="{D4B2E376-5626-4044-A583-2C1B0A9DD587}" type="presOf" srcId="{128A1C0A-187A-49FA-9CBC-2AD21CCBF934}" destId="{3A160BAA-2828-4B8C-9D2F-9512529E4701}" srcOrd="0" destOrd="0" presId="urn:microsoft.com/office/officeart/2005/8/layout/default"/>
    <dgm:cxn modelId="{D1424559-BF19-44B8-9EF9-7DCB001677AD}" srcId="{EC83D760-CC33-42FF-9A82-D367EE416D1D}" destId="{2FFF7229-490B-470E-823D-C265BCEE66D4}" srcOrd="3" destOrd="0" parTransId="{E191F3E1-6CF0-48A7-92D1-010DC925C119}" sibTransId="{1789DA3F-04FA-49AA-A3FF-6125D0188932}"/>
    <dgm:cxn modelId="{7CCAE890-8640-42C9-928E-DD2BD366CDA4}" srcId="{EC83D760-CC33-42FF-9A82-D367EE416D1D}" destId="{E1508FB6-874C-4508-B13B-C007C84980F7}" srcOrd="1" destOrd="0" parTransId="{11D1D0FB-B720-4AFF-9210-B9F5384257C9}" sibTransId="{D6152B6D-C3F0-4DE1-8631-AB73120D8E67}"/>
    <dgm:cxn modelId="{78F2439E-F565-4CC0-A70F-CF72DA101525}" type="presOf" srcId="{EC83D760-CC33-42FF-9A82-D367EE416D1D}" destId="{B8F6E1F1-F37D-4453-96BD-E279BBC4E3A7}" srcOrd="0" destOrd="0" presId="urn:microsoft.com/office/officeart/2005/8/layout/default"/>
    <dgm:cxn modelId="{294DDFA2-DE32-46F0-AF4C-E861CF514874}" srcId="{EC83D760-CC33-42FF-9A82-D367EE416D1D}" destId="{F32E2EF1-5CE4-4D9F-87B1-3AAA5A229923}" srcOrd="2" destOrd="0" parTransId="{A0FC1697-D5F6-4626-B5DF-9D04B6431180}" sibTransId="{0DCADDEA-A006-482E-B6AD-8184D562C4AC}"/>
    <dgm:cxn modelId="{FE81E6E9-A714-4F16-86DA-42FB827FB62D}" type="presOf" srcId="{91D172F9-C5F7-4C2D-8C68-40BFEECB45B2}" destId="{0FEF6FE7-93D9-4345-A524-8C9ED1ECA45C}" srcOrd="0" destOrd="0" presId="urn:microsoft.com/office/officeart/2005/8/layout/default"/>
    <dgm:cxn modelId="{8B57E7FF-5769-456A-A71E-87093AA4C427}" srcId="{EC83D760-CC33-42FF-9A82-D367EE416D1D}" destId="{128A1C0A-187A-49FA-9CBC-2AD21CCBF934}" srcOrd="4" destOrd="0" parTransId="{B69AFFF8-4BFC-46F3-85DE-F2E0E2E1E31E}" sibTransId="{17CC7C6F-3950-41C6-860F-0456C6BF6978}"/>
    <dgm:cxn modelId="{FC4801F4-D3A0-431B-B4D7-A47014DF97DA}" type="presParOf" srcId="{B8F6E1F1-F37D-4453-96BD-E279BBC4E3A7}" destId="{0FEF6FE7-93D9-4345-A524-8C9ED1ECA45C}" srcOrd="0" destOrd="0" presId="urn:microsoft.com/office/officeart/2005/8/layout/default"/>
    <dgm:cxn modelId="{B317A88E-1C3F-496A-B8D7-2AF0066E83BC}" type="presParOf" srcId="{B8F6E1F1-F37D-4453-96BD-E279BBC4E3A7}" destId="{2475C29A-6108-4E65-B6D9-FB8FECC8D211}" srcOrd="1" destOrd="0" presId="urn:microsoft.com/office/officeart/2005/8/layout/default"/>
    <dgm:cxn modelId="{B30FE111-0F95-47D0-9790-BA855B5C3C34}" type="presParOf" srcId="{B8F6E1F1-F37D-4453-96BD-E279BBC4E3A7}" destId="{157594DD-C814-404C-8DD7-46DEDBFA3C39}" srcOrd="2" destOrd="0" presId="urn:microsoft.com/office/officeart/2005/8/layout/default"/>
    <dgm:cxn modelId="{AF0A6EF2-3AD1-4ACD-B0F9-2B5E3E1648A4}" type="presParOf" srcId="{B8F6E1F1-F37D-4453-96BD-E279BBC4E3A7}" destId="{F8294125-B9D3-40DC-8EDF-67E61ED344AF}" srcOrd="3" destOrd="0" presId="urn:microsoft.com/office/officeart/2005/8/layout/default"/>
    <dgm:cxn modelId="{42DA4382-560C-4B35-A3E0-EEE7363B1E55}" type="presParOf" srcId="{B8F6E1F1-F37D-4453-96BD-E279BBC4E3A7}" destId="{43E74A79-9D62-4F32-9EAD-263089EAA5CB}" srcOrd="4" destOrd="0" presId="urn:microsoft.com/office/officeart/2005/8/layout/default"/>
    <dgm:cxn modelId="{5965D427-A2FE-4C06-89C1-C0B7E605BA4B}" type="presParOf" srcId="{B8F6E1F1-F37D-4453-96BD-E279BBC4E3A7}" destId="{4874AA21-297A-40FE-B144-999A895E7218}" srcOrd="5" destOrd="0" presId="urn:microsoft.com/office/officeart/2005/8/layout/default"/>
    <dgm:cxn modelId="{A9E10348-23C6-4913-8A7F-9EB165E55D32}" type="presParOf" srcId="{B8F6E1F1-F37D-4453-96BD-E279BBC4E3A7}" destId="{E144EC53-21B5-4076-9661-2E4BB3451EF7}" srcOrd="6" destOrd="0" presId="urn:microsoft.com/office/officeart/2005/8/layout/default"/>
    <dgm:cxn modelId="{E3D4F56B-1A9B-4E2D-B0F8-D9CF92B27996}" type="presParOf" srcId="{B8F6E1F1-F37D-4453-96BD-E279BBC4E3A7}" destId="{DB77C68B-32B8-4FFF-A191-5ADE134B7130}" srcOrd="7" destOrd="0" presId="urn:microsoft.com/office/officeart/2005/8/layout/default"/>
    <dgm:cxn modelId="{2B84A032-F039-4F8E-8ECE-D7704B819A14}" type="presParOf" srcId="{B8F6E1F1-F37D-4453-96BD-E279BBC4E3A7}" destId="{3A160BAA-2828-4B8C-9D2F-9512529E4701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41839A4-7BDA-41B8-810A-1C9093034E45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0237111-E6CA-4F76-B512-47F8D533EF20}">
      <dgm:prSet/>
      <dgm:spPr/>
      <dgm:t>
        <a:bodyPr/>
        <a:lstStyle/>
        <a:p>
          <a:r>
            <a:rPr lang="en-US"/>
            <a:t>• Transformasi ide menjadi produk/jasa bernilai pasar</a:t>
          </a:r>
        </a:p>
      </dgm:t>
    </dgm:pt>
    <dgm:pt modelId="{8F7BE02E-6EF3-4BC1-8545-00F641BCC56B}" type="parTrans" cxnId="{FC24BFB3-8186-44C4-BE67-5529FB4B7BB5}">
      <dgm:prSet/>
      <dgm:spPr/>
      <dgm:t>
        <a:bodyPr/>
        <a:lstStyle/>
        <a:p>
          <a:endParaRPr lang="en-US"/>
        </a:p>
      </dgm:t>
    </dgm:pt>
    <dgm:pt modelId="{0DDCB298-DB85-4221-A967-60CDD613986E}" type="sibTrans" cxnId="{FC24BFB3-8186-44C4-BE67-5529FB4B7BB5}">
      <dgm:prSet/>
      <dgm:spPr/>
      <dgm:t>
        <a:bodyPr/>
        <a:lstStyle/>
        <a:p>
          <a:endParaRPr lang="en-US"/>
        </a:p>
      </dgm:t>
    </dgm:pt>
    <dgm:pt modelId="{82A8409E-E13A-45D7-9D7A-48F6F7390D0E}">
      <dgm:prSet/>
      <dgm:spPr/>
      <dgm:t>
        <a:bodyPr/>
        <a:lstStyle/>
        <a:p>
          <a:r>
            <a:rPr lang="en-US"/>
            <a:t>• Tantangan: riset tidak sesuai pasar, minim sumber daya</a:t>
          </a:r>
        </a:p>
      </dgm:t>
    </dgm:pt>
    <dgm:pt modelId="{1CEBB814-DC96-4AEF-B14B-A1ED97F1FFB6}" type="parTrans" cxnId="{FFB4F912-59AA-4D5A-8157-8DE01334C711}">
      <dgm:prSet/>
      <dgm:spPr/>
      <dgm:t>
        <a:bodyPr/>
        <a:lstStyle/>
        <a:p>
          <a:endParaRPr lang="en-US"/>
        </a:p>
      </dgm:t>
    </dgm:pt>
    <dgm:pt modelId="{8EF62FDA-B16D-4491-99C8-7AE703CEF38D}" type="sibTrans" cxnId="{FFB4F912-59AA-4D5A-8157-8DE01334C711}">
      <dgm:prSet/>
      <dgm:spPr/>
      <dgm:t>
        <a:bodyPr/>
        <a:lstStyle/>
        <a:p>
          <a:endParaRPr lang="en-US"/>
        </a:p>
      </dgm:t>
    </dgm:pt>
    <dgm:pt modelId="{55C82DE7-9768-425F-87AB-E2C61519F084}">
      <dgm:prSet/>
      <dgm:spPr/>
      <dgm:t>
        <a:bodyPr/>
        <a:lstStyle/>
        <a:p>
          <a:r>
            <a:rPr lang="en-US"/>
            <a:t>• Strategi:</a:t>
          </a:r>
        </a:p>
      </dgm:t>
    </dgm:pt>
    <dgm:pt modelId="{9E58D41E-C418-41F7-93DF-D8E84DB24B4C}" type="parTrans" cxnId="{A4E3A370-F114-4714-80C7-372C4B28A80C}">
      <dgm:prSet/>
      <dgm:spPr/>
      <dgm:t>
        <a:bodyPr/>
        <a:lstStyle/>
        <a:p>
          <a:endParaRPr lang="en-US"/>
        </a:p>
      </dgm:t>
    </dgm:pt>
    <dgm:pt modelId="{525E632F-4492-4239-A792-3F9B445344D4}" type="sibTrans" cxnId="{A4E3A370-F114-4714-80C7-372C4B28A80C}">
      <dgm:prSet/>
      <dgm:spPr/>
      <dgm:t>
        <a:bodyPr/>
        <a:lstStyle/>
        <a:p>
          <a:endParaRPr lang="en-US"/>
        </a:p>
      </dgm:t>
    </dgm:pt>
    <dgm:pt modelId="{06CC106A-8684-47E1-ABDE-1D0D660D9B84}">
      <dgm:prSet/>
      <dgm:spPr/>
      <dgm:t>
        <a:bodyPr/>
        <a:lstStyle/>
        <a:p>
          <a:r>
            <a:rPr lang="en-US"/>
            <a:t>- Validasi pasar (Lean Startup – Ries, 2017)</a:t>
          </a:r>
        </a:p>
      </dgm:t>
    </dgm:pt>
    <dgm:pt modelId="{733C421E-3908-408E-AC1B-AF2D3AB8471E}" type="parTrans" cxnId="{2FC124F7-BBC5-40B8-8501-D9EE45163841}">
      <dgm:prSet/>
      <dgm:spPr/>
      <dgm:t>
        <a:bodyPr/>
        <a:lstStyle/>
        <a:p>
          <a:endParaRPr lang="en-US"/>
        </a:p>
      </dgm:t>
    </dgm:pt>
    <dgm:pt modelId="{039C0300-D931-4693-B438-A1973F8551AF}" type="sibTrans" cxnId="{2FC124F7-BBC5-40B8-8501-D9EE45163841}">
      <dgm:prSet/>
      <dgm:spPr/>
      <dgm:t>
        <a:bodyPr/>
        <a:lstStyle/>
        <a:p>
          <a:endParaRPr lang="en-US"/>
        </a:p>
      </dgm:t>
    </dgm:pt>
    <dgm:pt modelId="{C6C0FD9A-0930-42CA-BCDF-7C02CD58B9AC}">
      <dgm:prSet/>
      <dgm:spPr/>
      <dgm:t>
        <a:bodyPr/>
        <a:lstStyle/>
        <a:p>
          <a:r>
            <a:rPr lang="en-US"/>
            <a:t>- Kemitraan strategis</a:t>
          </a:r>
        </a:p>
      </dgm:t>
    </dgm:pt>
    <dgm:pt modelId="{D9B6C924-E7E3-4F2C-8FFF-8C1891825CC9}" type="parTrans" cxnId="{CD437ECE-DC25-4B23-B816-1D83F477BCD3}">
      <dgm:prSet/>
      <dgm:spPr/>
      <dgm:t>
        <a:bodyPr/>
        <a:lstStyle/>
        <a:p>
          <a:endParaRPr lang="en-US"/>
        </a:p>
      </dgm:t>
    </dgm:pt>
    <dgm:pt modelId="{2301B322-88F7-4040-B1C0-31B35843C758}" type="sibTrans" cxnId="{CD437ECE-DC25-4B23-B816-1D83F477BCD3}">
      <dgm:prSet/>
      <dgm:spPr/>
      <dgm:t>
        <a:bodyPr/>
        <a:lstStyle/>
        <a:p>
          <a:endParaRPr lang="en-US"/>
        </a:p>
      </dgm:t>
    </dgm:pt>
    <dgm:pt modelId="{BE04CD40-0E5A-4440-BC39-B3A51F909187}">
      <dgm:prSet/>
      <dgm:spPr/>
      <dgm:t>
        <a:bodyPr/>
        <a:lstStyle/>
        <a:p>
          <a:r>
            <a:rPr lang="en-US"/>
            <a:t>- Model bisnis yang scalable</a:t>
          </a:r>
        </a:p>
      </dgm:t>
    </dgm:pt>
    <dgm:pt modelId="{1A47AE27-48C1-4B28-A369-8ED094E5F588}" type="parTrans" cxnId="{60FB2CC7-02A8-4E70-864F-56487E61F27D}">
      <dgm:prSet/>
      <dgm:spPr/>
      <dgm:t>
        <a:bodyPr/>
        <a:lstStyle/>
        <a:p>
          <a:endParaRPr lang="en-US"/>
        </a:p>
      </dgm:t>
    </dgm:pt>
    <dgm:pt modelId="{09A9B4B6-92EF-4392-AD89-695212BEF1FE}" type="sibTrans" cxnId="{60FB2CC7-02A8-4E70-864F-56487E61F27D}">
      <dgm:prSet/>
      <dgm:spPr/>
      <dgm:t>
        <a:bodyPr/>
        <a:lstStyle/>
        <a:p>
          <a:endParaRPr lang="en-US"/>
        </a:p>
      </dgm:t>
    </dgm:pt>
    <dgm:pt modelId="{EAEBD65D-DCAE-45A7-A4AD-44B5895B0E53}" type="pres">
      <dgm:prSet presAssocID="{241839A4-7BDA-41B8-810A-1C9093034E45}" presName="diagram" presStyleCnt="0">
        <dgm:presLayoutVars>
          <dgm:dir/>
          <dgm:resizeHandles val="exact"/>
        </dgm:presLayoutVars>
      </dgm:prSet>
      <dgm:spPr/>
    </dgm:pt>
    <dgm:pt modelId="{6DB548AE-F1F5-4AA7-AF32-F8AD4F4B06F8}" type="pres">
      <dgm:prSet presAssocID="{40237111-E6CA-4F76-B512-47F8D533EF20}" presName="node" presStyleLbl="node1" presStyleIdx="0" presStyleCnt="6">
        <dgm:presLayoutVars>
          <dgm:bulletEnabled val="1"/>
        </dgm:presLayoutVars>
      </dgm:prSet>
      <dgm:spPr/>
    </dgm:pt>
    <dgm:pt modelId="{5D35486A-0145-48CC-A168-8EC8DF0E9C0E}" type="pres">
      <dgm:prSet presAssocID="{0DDCB298-DB85-4221-A967-60CDD613986E}" presName="sibTrans" presStyleCnt="0"/>
      <dgm:spPr/>
    </dgm:pt>
    <dgm:pt modelId="{B13FA0DD-2469-42A3-B282-FDFBCAD6E34C}" type="pres">
      <dgm:prSet presAssocID="{82A8409E-E13A-45D7-9D7A-48F6F7390D0E}" presName="node" presStyleLbl="node1" presStyleIdx="1" presStyleCnt="6">
        <dgm:presLayoutVars>
          <dgm:bulletEnabled val="1"/>
        </dgm:presLayoutVars>
      </dgm:prSet>
      <dgm:spPr/>
    </dgm:pt>
    <dgm:pt modelId="{3A34D15B-09B7-4238-B7C2-3C2789755A5B}" type="pres">
      <dgm:prSet presAssocID="{8EF62FDA-B16D-4491-99C8-7AE703CEF38D}" presName="sibTrans" presStyleCnt="0"/>
      <dgm:spPr/>
    </dgm:pt>
    <dgm:pt modelId="{30DA0972-47DD-47AC-AE85-704DF8A7EF56}" type="pres">
      <dgm:prSet presAssocID="{55C82DE7-9768-425F-87AB-E2C61519F084}" presName="node" presStyleLbl="node1" presStyleIdx="2" presStyleCnt="6">
        <dgm:presLayoutVars>
          <dgm:bulletEnabled val="1"/>
        </dgm:presLayoutVars>
      </dgm:prSet>
      <dgm:spPr/>
    </dgm:pt>
    <dgm:pt modelId="{B0DA8DB8-FE9D-499A-B58C-AAB7C7E33FFD}" type="pres">
      <dgm:prSet presAssocID="{525E632F-4492-4239-A792-3F9B445344D4}" presName="sibTrans" presStyleCnt="0"/>
      <dgm:spPr/>
    </dgm:pt>
    <dgm:pt modelId="{3CB854D2-DCB9-42D9-9FC6-FC55CCF341F9}" type="pres">
      <dgm:prSet presAssocID="{06CC106A-8684-47E1-ABDE-1D0D660D9B84}" presName="node" presStyleLbl="node1" presStyleIdx="3" presStyleCnt="6">
        <dgm:presLayoutVars>
          <dgm:bulletEnabled val="1"/>
        </dgm:presLayoutVars>
      </dgm:prSet>
      <dgm:spPr/>
    </dgm:pt>
    <dgm:pt modelId="{ECA9506A-E479-4582-A5A8-CBB9B4407BEF}" type="pres">
      <dgm:prSet presAssocID="{039C0300-D931-4693-B438-A1973F8551AF}" presName="sibTrans" presStyleCnt="0"/>
      <dgm:spPr/>
    </dgm:pt>
    <dgm:pt modelId="{D1A156EC-6D29-46C4-AE69-F20CBF8DEDBE}" type="pres">
      <dgm:prSet presAssocID="{C6C0FD9A-0930-42CA-BCDF-7C02CD58B9AC}" presName="node" presStyleLbl="node1" presStyleIdx="4" presStyleCnt="6">
        <dgm:presLayoutVars>
          <dgm:bulletEnabled val="1"/>
        </dgm:presLayoutVars>
      </dgm:prSet>
      <dgm:spPr/>
    </dgm:pt>
    <dgm:pt modelId="{84ADF902-330B-4A48-B839-35DAC5F3DD77}" type="pres">
      <dgm:prSet presAssocID="{2301B322-88F7-4040-B1C0-31B35843C758}" presName="sibTrans" presStyleCnt="0"/>
      <dgm:spPr/>
    </dgm:pt>
    <dgm:pt modelId="{9402F83F-6135-4999-B128-B403C02C39E4}" type="pres">
      <dgm:prSet presAssocID="{BE04CD40-0E5A-4440-BC39-B3A51F909187}" presName="node" presStyleLbl="node1" presStyleIdx="5" presStyleCnt="6">
        <dgm:presLayoutVars>
          <dgm:bulletEnabled val="1"/>
        </dgm:presLayoutVars>
      </dgm:prSet>
      <dgm:spPr/>
    </dgm:pt>
  </dgm:ptLst>
  <dgm:cxnLst>
    <dgm:cxn modelId="{FFB4F912-59AA-4D5A-8157-8DE01334C711}" srcId="{241839A4-7BDA-41B8-810A-1C9093034E45}" destId="{82A8409E-E13A-45D7-9D7A-48F6F7390D0E}" srcOrd="1" destOrd="0" parTransId="{1CEBB814-DC96-4AEF-B14B-A1ED97F1FFB6}" sibTransId="{8EF62FDA-B16D-4491-99C8-7AE703CEF38D}"/>
    <dgm:cxn modelId="{5F81B519-2920-4EA5-A816-F5A8856A2647}" type="presOf" srcId="{BE04CD40-0E5A-4440-BC39-B3A51F909187}" destId="{9402F83F-6135-4999-B128-B403C02C39E4}" srcOrd="0" destOrd="0" presId="urn:microsoft.com/office/officeart/2005/8/layout/default"/>
    <dgm:cxn modelId="{A4E3A370-F114-4714-80C7-372C4B28A80C}" srcId="{241839A4-7BDA-41B8-810A-1C9093034E45}" destId="{55C82DE7-9768-425F-87AB-E2C61519F084}" srcOrd="2" destOrd="0" parTransId="{9E58D41E-C418-41F7-93DF-D8E84DB24B4C}" sibTransId="{525E632F-4492-4239-A792-3F9B445344D4}"/>
    <dgm:cxn modelId="{BE200B88-F6C0-43F7-A785-F1883964D74D}" type="presOf" srcId="{55C82DE7-9768-425F-87AB-E2C61519F084}" destId="{30DA0972-47DD-47AC-AE85-704DF8A7EF56}" srcOrd="0" destOrd="0" presId="urn:microsoft.com/office/officeart/2005/8/layout/default"/>
    <dgm:cxn modelId="{364DFCA8-BA4F-48E1-98DE-6D25CD21130D}" type="presOf" srcId="{C6C0FD9A-0930-42CA-BCDF-7C02CD58B9AC}" destId="{D1A156EC-6D29-46C4-AE69-F20CBF8DEDBE}" srcOrd="0" destOrd="0" presId="urn:microsoft.com/office/officeart/2005/8/layout/default"/>
    <dgm:cxn modelId="{FC24BFB3-8186-44C4-BE67-5529FB4B7BB5}" srcId="{241839A4-7BDA-41B8-810A-1C9093034E45}" destId="{40237111-E6CA-4F76-B512-47F8D533EF20}" srcOrd="0" destOrd="0" parTransId="{8F7BE02E-6EF3-4BC1-8545-00F641BCC56B}" sibTransId="{0DDCB298-DB85-4221-A967-60CDD613986E}"/>
    <dgm:cxn modelId="{2C2F3BC0-51F1-4A51-B28A-68F9FBEE6220}" type="presOf" srcId="{06CC106A-8684-47E1-ABDE-1D0D660D9B84}" destId="{3CB854D2-DCB9-42D9-9FC6-FC55CCF341F9}" srcOrd="0" destOrd="0" presId="urn:microsoft.com/office/officeart/2005/8/layout/default"/>
    <dgm:cxn modelId="{60FB2CC7-02A8-4E70-864F-56487E61F27D}" srcId="{241839A4-7BDA-41B8-810A-1C9093034E45}" destId="{BE04CD40-0E5A-4440-BC39-B3A51F909187}" srcOrd="5" destOrd="0" parTransId="{1A47AE27-48C1-4B28-A369-8ED094E5F588}" sibTransId="{09A9B4B6-92EF-4392-AD89-695212BEF1FE}"/>
    <dgm:cxn modelId="{CD437ECE-DC25-4B23-B816-1D83F477BCD3}" srcId="{241839A4-7BDA-41B8-810A-1C9093034E45}" destId="{C6C0FD9A-0930-42CA-BCDF-7C02CD58B9AC}" srcOrd="4" destOrd="0" parTransId="{D9B6C924-E7E3-4F2C-8FFF-8C1891825CC9}" sibTransId="{2301B322-88F7-4040-B1C0-31B35843C758}"/>
    <dgm:cxn modelId="{018363E7-9E1C-41DA-AC34-0869AA448212}" type="presOf" srcId="{82A8409E-E13A-45D7-9D7A-48F6F7390D0E}" destId="{B13FA0DD-2469-42A3-B282-FDFBCAD6E34C}" srcOrd="0" destOrd="0" presId="urn:microsoft.com/office/officeart/2005/8/layout/default"/>
    <dgm:cxn modelId="{E2FD86ED-A3D6-4519-BF66-0EE16B5BC4FB}" type="presOf" srcId="{241839A4-7BDA-41B8-810A-1C9093034E45}" destId="{EAEBD65D-DCAE-45A7-A4AD-44B5895B0E53}" srcOrd="0" destOrd="0" presId="urn:microsoft.com/office/officeart/2005/8/layout/default"/>
    <dgm:cxn modelId="{5BA21FEE-86F4-49DB-897C-15EE9B077F5E}" type="presOf" srcId="{40237111-E6CA-4F76-B512-47F8D533EF20}" destId="{6DB548AE-F1F5-4AA7-AF32-F8AD4F4B06F8}" srcOrd="0" destOrd="0" presId="urn:microsoft.com/office/officeart/2005/8/layout/default"/>
    <dgm:cxn modelId="{2FC124F7-BBC5-40B8-8501-D9EE45163841}" srcId="{241839A4-7BDA-41B8-810A-1C9093034E45}" destId="{06CC106A-8684-47E1-ABDE-1D0D660D9B84}" srcOrd="3" destOrd="0" parTransId="{733C421E-3908-408E-AC1B-AF2D3AB8471E}" sibTransId="{039C0300-D931-4693-B438-A1973F8551AF}"/>
    <dgm:cxn modelId="{58F16E62-1DAD-42D7-979E-4FD409D2F41C}" type="presParOf" srcId="{EAEBD65D-DCAE-45A7-A4AD-44B5895B0E53}" destId="{6DB548AE-F1F5-4AA7-AF32-F8AD4F4B06F8}" srcOrd="0" destOrd="0" presId="urn:microsoft.com/office/officeart/2005/8/layout/default"/>
    <dgm:cxn modelId="{237D459D-B0CA-4A70-9BAF-74A2EDBC54CF}" type="presParOf" srcId="{EAEBD65D-DCAE-45A7-A4AD-44B5895B0E53}" destId="{5D35486A-0145-48CC-A168-8EC8DF0E9C0E}" srcOrd="1" destOrd="0" presId="urn:microsoft.com/office/officeart/2005/8/layout/default"/>
    <dgm:cxn modelId="{D307C613-5BA2-4755-AA59-A1FC1873A81F}" type="presParOf" srcId="{EAEBD65D-DCAE-45A7-A4AD-44B5895B0E53}" destId="{B13FA0DD-2469-42A3-B282-FDFBCAD6E34C}" srcOrd="2" destOrd="0" presId="urn:microsoft.com/office/officeart/2005/8/layout/default"/>
    <dgm:cxn modelId="{E8EBADDA-E052-4CB3-962B-0F1B7E47F86A}" type="presParOf" srcId="{EAEBD65D-DCAE-45A7-A4AD-44B5895B0E53}" destId="{3A34D15B-09B7-4238-B7C2-3C2789755A5B}" srcOrd="3" destOrd="0" presId="urn:microsoft.com/office/officeart/2005/8/layout/default"/>
    <dgm:cxn modelId="{662C2D7B-1934-4E61-83F7-0FB2E0D7C070}" type="presParOf" srcId="{EAEBD65D-DCAE-45A7-A4AD-44B5895B0E53}" destId="{30DA0972-47DD-47AC-AE85-704DF8A7EF56}" srcOrd="4" destOrd="0" presId="urn:microsoft.com/office/officeart/2005/8/layout/default"/>
    <dgm:cxn modelId="{0BF540D6-5A7F-4E65-B534-A588FF749D9F}" type="presParOf" srcId="{EAEBD65D-DCAE-45A7-A4AD-44B5895B0E53}" destId="{B0DA8DB8-FE9D-499A-B58C-AAB7C7E33FFD}" srcOrd="5" destOrd="0" presId="urn:microsoft.com/office/officeart/2005/8/layout/default"/>
    <dgm:cxn modelId="{441D6721-A606-4F85-88A8-4615DCBC3FED}" type="presParOf" srcId="{EAEBD65D-DCAE-45A7-A4AD-44B5895B0E53}" destId="{3CB854D2-DCB9-42D9-9FC6-FC55CCF341F9}" srcOrd="6" destOrd="0" presId="urn:microsoft.com/office/officeart/2005/8/layout/default"/>
    <dgm:cxn modelId="{43EC13EE-EBA0-48D3-AD0F-54288282A38B}" type="presParOf" srcId="{EAEBD65D-DCAE-45A7-A4AD-44B5895B0E53}" destId="{ECA9506A-E479-4582-A5A8-CBB9B4407BEF}" srcOrd="7" destOrd="0" presId="urn:microsoft.com/office/officeart/2005/8/layout/default"/>
    <dgm:cxn modelId="{ABC9E9A9-27AB-4662-A004-AC41DE87B940}" type="presParOf" srcId="{EAEBD65D-DCAE-45A7-A4AD-44B5895B0E53}" destId="{D1A156EC-6D29-46C4-AE69-F20CBF8DEDBE}" srcOrd="8" destOrd="0" presId="urn:microsoft.com/office/officeart/2005/8/layout/default"/>
    <dgm:cxn modelId="{BD3FFEB7-2540-4886-8340-1CCF7ABA6CF9}" type="presParOf" srcId="{EAEBD65D-DCAE-45A7-A4AD-44B5895B0E53}" destId="{84ADF902-330B-4A48-B839-35DAC5F3DD77}" srcOrd="9" destOrd="0" presId="urn:microsoft.com/office/officeart/2005/8/layout/default"/>
    <dgm:cxn modelId="{7E9FB385-E5FC-47BB-8AC7-900DB44432C9}" type="presParOf" srcId="{EAEBD65D-DCAE-45A7-A4AD-44B5895B0E53}" destId="{9402F83F-6135-4999-B128-B403C02C39E4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D79BDA7-A38F-420A-ADB3-F6EE7B8A209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3C9ADBA9-2809-4828-89EE-4B8A1A3CA25E}">
      <dgm:prSet/>
      <dgm:spPr/>
      <dgm:t>
        <a:bodyPr/>
        <a:lstStyle/>
        <a:p>
          <a:r>
            <a:rPr lang="en-US"/>
            <a:t>• Kecepatan sebagai keunggulan kompetitif</a:t>
          </a:r>
        </a:p>
      </dgm:t>
    </dgm:pt>
    <dgm:pt modelId="{ABF78B25-6D13-443A-83AB-6D2F6EDC3D30}" type="parTrans" cxnId="{3CD1DB79-05D0-4A69-8D72-3C7B3D0454A0}">
      <dgm:prSet/>
      <dgm:spPr/>
      <dgm:t>
        <a:bodyPr/>
        <a:lstStyle/>
        <a:p>
          <a:endParaRPr lang="en-US"/>
        </a:p>
      </dgm:t>
    </dgm:pt>
    <dgm:pt modelId="{9BAE934A-6524-4C1A-B4E4-9D63510F6DAC}" type="sibTrans" cxnId="{3CD1DB79-05D0-4A69-8D72-3C7B3D0454A0}">
      <dgm:prSet/>
      <dgm:spPr/>
      <dgm:t>
        <a:bodyPr/>
        <a:lstStyle/>
        <a:p>
          <a:endParaRPr lang="en-US"/>
        </a:p>
      </dgm:t>
    </dgm:pt>
    <dgm:pt modelId="{E8AEBAC1-C450-4FCF-963B-575C57F3163C}">
      <dgm:prSet/>
      <dgm:spPr/>
      <dgm:t>
        <a:bodyPr/>
        <a:lstStyle/>
        <a:p>
          <a:r>
            <a:rPr lang="en-US"/>
            <a:t>• Strategi:</a:t>
          </a:r>
        </a:p>
      </dgm:t>
    </dgm:pt>
    <dgm:pt modelId="{AAFC652B-9112-464B-A219-EB9D8267D63B}" type="parTrans" cxnId="{3B7FE9BE-5A14-443A-8C8D-2437F7AD3FBE}">
      <dgm:prSet/>
      <dgm:spPr/>
      <dgm:t>
        <a:bodyPr/>
        <a:lstStyle/>
        <a:p>
          <a:endParaRPr lang="en-US"/>
        </a:p>
      </dgm:t>
    </dgm:pt>
    <dgm:pt modelId="{927088B5-1E09-474C-A7FD-C5FA39184ADC}" type="sibTrans" cxnId="{3B7FE9BE-5A14-443A-8C8D-2437F7AD3FBE}">
      <dgm:prSet/>
      <dgm:spPr/>
      <dgm:t>
        <a:bodyPr/>
        <a:lstStyle/>
        <a:p>
          <a:endParaRPr lang="en-US"/>
        </a:p>
      </dgm:t>
    </dgm:pt>
    <dgm:pt modelId="{55CDF208-1776-43F0-95A2-2DF99E1EF9D1}">
      <dgm:prSet/>
      <dgm:spPr/>
      <dgm:t>
        <a:bodyPr/>
        <a:lstStyle/>
        <a:p>
          <a:r>
            <a:rPr lang="en-US"/>
            <a:t>- Agile dan design thinking</a:t>
          </a:r>
        </a:p>
      </dgm:t>
    </dgm:pt>
    <dgm:pt modelId="{CF868F73-D76C-4D9B-8962-7C6EBDB3BCF6}" type="parTrans" cxnId="{420C5677-FC13-4756-80FF-266DF9E0F0A5}">
      <dgm:prSet/>
      <dgm:spPr/>
      <dgm:t>
        <a:bodyPr/>
        <a:lstStyle/>
        <a:p>
          <a:endParaRPr lang="en-US"/>
        </a:p>
      </dgm:t>
    </dgm:pt>
    <dgm:pt modelId="{2AB78DD8-5A4E-478E-9355-BA7912540CD5}" type="sibTrans" cxnId="{420C5677-FC13-4756-80FF-266DF9E0F0A5}">
      <dgm:prSet/>
      <dgm:spPr/>
      <dgm:t>
        <a:bodyPr/>
        <a:lstStyle/>
        <a:p>
          <a:endParaRPr lang="en-US"/>
        </a:p>
      </dgm:t>
    </dgm:pt>
    <dgm:pt modelId="{E5B2B2A3-ECE3-4EF5-B6BB-775C56D45F09}">
      <dgm:prSet/>
      <dgm:spPr/>
      <dgm:t>
        <a:bodyPr/>
        <a:lstStyle/>
        <a:p>
          <a:r>
            <a:rPr lang="en-US"/>
            <a:t>- Tim lintas fungsi</a:t>
          </a:r>
        </a:p>
      </dgm:t>
    </dgm:pt>
    <dgm:pt modelId="{2893AB1D-9F84-467C-B67C-6C194F8BBBE7}" type="parTrans" cxnId="{9F9C0387-2658-4D2A-A88D-842CD954BDB3}">
      <dgm:prSet/>
      <dgm:spPr/>
      <dgm:t>
        <a:bodyPr/>
        <a:lstStyle/>
        <a:p>
          <a:endParaRPr lang="en-US"/>
        </a:p>
      </dgm:t>
    </dgm:pt>
    <dgm:pt modelId="{0FD6AB64-D766-4F4A-9879-69DA585ED1F0}" type="sibTrans" cxnId="{9F9C0387-2658-4D2A-A88D-842CD954BDB3}">
      <dgm:prSet/>
      <dgm:spPr/>
      <dgm:t>
        <a:bodyPr/>
        <a:lstStyle/>
        <a:p>
          <a:endParaRPr lang="en-US"/>
        </a:p>
      </dgm:t>
    </dgm:pt>
    <dgm:pt modelId="{82E84A70-C136-4140-8488-8E089608B922}">
      <dgm:prSet/>
      <dgm:spPr/>
      <dgm:t>
        <a:bodyPr/>
        <a:lstStyle/>
        <a:p>
          <a:r>
            <a:rPr lang="en-US"/>
            <a:t>- Pemanfaatan AI &amp; data</a:t>
          </a:r>
        </a:p>
      </dgm:t>
    </dgm:pt>
    <dgm:pt modelId="{C7BDED55-DD12-44A4-A02D-08A015C4296A}" type="parTrans" cxnId="{BC35532F-3D9A-4EFA-AC14-E1E2FBAD38E5}">
      <dgm:prSet/>
      <dgm:spPr/>
      <dgm:t>
        <a:bodyPr/>
        <a:lstStyle/>
        <a:p>
          <a:endParaRPr lang="en-US"/>
        </a:p>
      </dgm:t>
    </dgm:pt>
    <dgm:pt modelId="{851F4C78-BBF1-435B-9450-07C68AEB4C23}" type="sibTrans" cxnId="{BC35532F-3D9A-4EFA-AC14-E1E2FBAD38E5}">
      <dgm:prSet/>
      <dgm:spPr/>
      <dgm:t>
        <a:bodyPr/>
        <a:lstStyle/>
        <a:p>
          <a:endParaRPr lang="en-US"/>
        </a:p>
      </dgm:t>
    </dgm:pt>
    <dgm:pt modelId="{754D9EB8-39E3-40A9-A0EB-F78AEF96A2BA}">
      <dgm:prSet/>
      <dgm:spPr/>
      <dgm:t>
        <a:bodyPr/>
        <a:lstStyle/>
        <a:p>
          <a:r>
            <a:rPr lang="en-US"/>
            <a:t>• Sumber: McKinsey (2023), Accenture (2024)</a:t>
          </a:r>
        </a:p>
      </dgm:t>
    </dgm:pt>
    <dgm:pt modelId="{7F457B99-5745-4CE9-AE19-85D1E56F9239}" type="parTrans" cxnId="{7CCB37D2-1FA0-4AD1-9DF0-D0A8F0883880}">
      <dgm:prSet/>
      <dgm:spPr/>
      <dgm:t>
        <a:bodyPr/>
        <a:lstStyle/>
        <a:p>
          <a:endParaRPr lang="en-US"/>
        </a:p>
      </dgm:t>
    </dgm:pt>
    <dgm:pt modelId="{9F929E18-37EA-4545-87EA-988299BFC980}" type="sibTrans" cxnId="{7CCB37D2-1FA0-4AD1-9DF0-D0A8F0883880}">
      <dgm:prSet/>
      <dgm:spPr/>
      <dgm:t>
        <a:bodyPr/>
        <a:lstStyle/>
        <a:p>
          <a:endParaRPr lang="en-US"/>
        </a:p>
      </dgm:t>
    </dgm:pt>
    <dgm:pt modelId="{4EA837E9-1931-4B23-9B27-C8ABF6520C3F}" type="pres">
      <dgm:prSet presAssocID="{0D79BDA7-A38F-420A-ADB3-F6EE7B8A2090}" presName="linear" presStyleCnt="0">
        <dgm:presLayoutVars>
          <dgm:animLvl val="lvl"/>
          <dgm:resizeHandles val="exact"/>
        </dgm:presLayoutVars>
      </dgm:prSet>
      <dgm:spPr/>
    </dgm:pt>
    <dgm:pt modelId="{60EC1A5E-8C77-4C08-BB6C-86DE6C814601}" type="pres">
      <dgm:prSet presAssocID="{3C9ADBA9-2809-4828-89EE-4B8A1A3CA25E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6A80CF4D-3130-4C0C-ADB4-741267F345C4}" type="pres">
      <dgm:prSet presAssocID="{9BAE934A-6524-4C1A-B4E4-9D63510F6DAC}" presName="spacer" presStyleCnt="0"/>
      <dgm:spPr/>
    </dgm:pt>
    <dgm:pt modelId="{2AE3C09A-ED80-4F07-8323-5CA26EE9D1DB}" type="pres">
      <dgm:prSet presAssocID="{E8AEBAC1-C450-4FCF-963B-575C57F3163C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BB26A693-0620-4D43-A457-996302A43C9B}" type="pres">
      <dgm:prSet presAssocID="{927088B5-1E09-474C-A7FD-C5FA39184ADC}" presName="spacer" presStyleCnt="0"/>
      <dgm:spPr/>
    </dgm:pt>
    <dgm:pt modelId="{039C0382-9224-43ED-B672-9DE2C8B8D298}" type="pres">
      <dgm:prSet presAssocID="{55CDF208-1776-43F0-95A2-2DF99E1EF9D1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D6064409-CBEB-45BC-85C8-66524F3A82BF}" type="pres">
      <dgm:prSet presAssocID="{2AB78DD8-5A4E-478E-9355-BA7912540CD5}" presName="spacer" presStyleCnt="0"/>
      <dgm:spPr/>
    </dgm:pt>
    <dgm:pt modelId="{B658B1FC-B9F2-4748-ABBD-68F7806CA502}" type="pres">
      <dgm:prSet presAssocID="{E5B2B2A3-ECE3-4EF5-B6BB-775C56D45F09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CDFA4FB1-56DA-4A94-ACF3-DF82EAD5ACF8}" type="pres">
      <dgm:prSet presAssocID="{0FD6AB64-D766-4F4A-9879-69DA585ED1F0}" presName="spacer" presStyleCnt="0"/>
      <dgm:spPr/>
    </dgm:pt>
    <dgm:pt modelId="{4A12F2D2-52E8-407A-9CB8-D67D7C0153AB}" type="pres">
      <dgm:prSet presAssocID="{82E84A70-C136-4140-8488-8E089608B922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7EE35EEB-DDD0-4FD5-992C-75DCDE516C39}" type="pres">
      <dgm:prSet presAssocID="{851F4C78-BBF1-435B-9450-07C68AEB4C23}" presName="spacer" presStyleCnt="0"/>
      <dgm:spPr/>
    </dgm:pt>
    <dgm:pt modelId="{DB45F4BD-1CC6-43AA-9F4B-B8AA52DCC9E2}" type="pres">
      <dgm:prSet presAssocID="{754D9EB8-39E3-40A9-A0EB-F78AEF96A2BA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BC35532F-3D9A-4EFA-AC14-E1E2FBAD38E5}" srcId="{0D79BDA7-A38F-420A-ADB3-F6EE7B8A2090}" destId="{82E84A70-C136-4140-8488-8E089608B922}" srcOrd="4" destOrd="0" parTransId="{C7BDED55-DD12-44A4-A02D-08A015C4296A}" sibTransId="{851F4C78-BBF1-435B-9450-07C68AEB4C23}"/>
    <dgm:cxn modelId="{C4052241-9F0E-4DA7-99D6-F938A8F17994}" type="presOf" srcId="{E5B2B2A3-ECE3-4EF5-B6BB-775C56D45F09}" destId="{B658B1FC-B9F2-4748-ABBD-68F7806CA502}" srcOrd="0" destOrd="0" presId="urn:microsoft.com/office/officeart/2005/8/layout/vList2"/>
    <dgm:cxn modelId="{5CDB5D45-AE0A-4934-A51B-8C9DE1924230}" type="presOf" srcId="{754D9EB8-39E3-40A9-A0EB-F78AEF96A2BA}" destId="{DB45F4BD-1CC6-43AA-9F4B-B8AA52DCC9E2}" srcOrd="0" destOrd="0" presId="urn:microsoft.com/office/officeart/2005/8/layout/vList2"/>
    <dgm:cxn modelId="{420C5677-FC13-4756-80FF-266DF9E0F0A5}" srcId="{0D79BDA7-A38F-420A-ADB3-F6EE7B8A2090}" destId="{55CDF208-1776-43F0-95A2-2DF99E1EF9D1}" srcOrd="2" destOrd="0" parTransId="{CF868F73-D76C-4D9B-8962-7C6EBDB3BCF6}" sibTransId="{2AB78DD8-5A4E-478E-9355-BA7912540CD5}"/>
    <dgm:cxn modelId="{3CD1DB79-05D0-4A69-8D72-3C7B3D0454A0}" srcId="{0D79BDA7-A38F-420A-ADB3-F6EE7B8A2090}" destId="{3C9ADBA9-2809-4828-89EE-4B8A1A3CA25E}" srcOrd="0" destOrd="0" parTransId="{ABF78B25-6D13-443A-83AB-6D2F6EDC3D30}" sibTransId="{9BAE934A-6524-4C1A-B4E4-9D63510F6DAC}"/>
    <dgm:cxn modelId="{98C4BB83-38B1-47C9-9270-7950F38F5485}" type="presOf" srcId="{0D79BDA7-A38F-420A-ADB3-F6EE7B8A2090}" destId="{4EA837E9-1931-4B23-9B27-C8ABF6520C3F}" srcOrd="0" destOrd="0" presId="urn:microsoft.com/office/officeart/2005/8/layout/vList2"/>
    <dgm:cxn modelId="{9F9C0387-2658-4D2A-A88D-842CD954BDB3}" srcId="{0D79BDA7-A38F-420A-ADB3-F6EE7B8A2090}" destId="{E5B2B2A3-ECE3-4EF5-B6BB-775C56D45F09}" srcOrd="3" destOrd="0" parTransId="{2893AB1D-9F84-467C-B67C-6C194F8BBBE7}" sibTransId="{0FD6AB64-D766-4F4A-9879-69DA585ED1F0}"/>
    <dgm:cxn modelId="{F7FA4187-0309-4C0D-B9EB-47C6C287A8CD}" type="presOf" srcId="{3C9ADBA9-2809-4828-89EE-4B8A1A3CA25E}" destId="{60EC1A5E-8C77-4C08-BB6C-86DE6C814601}" srcOrd="0" destOrd="0" presId="urn:microsoft.com/office/officeart/2005/8/layout/vList2"/>
    <dgm:cxn modelId="{C5C73A97-2B48-4757-92FB-4D718F66E0BE}" type="presOf" srcId="{55CDF208-1776-43F0-95A2-2DF99E1EF9D1}" destId="{039C0382-9224-43ED-B672-9DE2C8B8D298}" srcOrd="0" destOrd="0" presId="urn:microsoft.com/office/officeart/2005/8/layout/vList2"/>
    <dgm:cxn modelId="{155BBDAA-8515-4605-A7F7-0854DF7958FE}" type="presOf" srcId="{E8AEBAC1-C450-4FCF-963B-575C57F3163C}" destId="{2AE3C09A-ED80-4F07-8323-5CA26EE9D1DB}" srcOrd="0" destOrd="0" presId="urn:microsoft.com/office/officeart/2005/8/layout/vList2"/>
    <dgm:cxn modelId="{3B7FE9BE-5A14-443A-8C8D-2437F7AD3FBE}" srcId="{0D79BDA7-A38F-420A-ADB3-F6EE7B8A2090}" destId="{E8AEBAC1-C450-4FCF-963B-575C57F3163C}" srcOrd="1" destOrd="0" parTransId="{AAFC652B-9112-464B-A219-EB9D8267D63B}" sibTransId="{927088B5-1E09-474C-A7FD-C5FA39184ADC}"/>
    <dgm:cxn modelId="{5DB7C8CD-8492-4DC9-95A4-BA766B308CAA}" type="presOf" srcId="{82E84A70-C136-4140-8488-8E089608B922}" destId="{4A12F2D2-52E8-407A-9CB8-D67D7C0153AB}" srcOrd="0" destOrd="0" presId="urn:microsoft.com/office/officeart/2005/8/layout/vList2"/>
    <dgm:cxn modelId="{7CCB37D2-1FA0-4AD1-9DF0-D0A8F0883880}" srcId="{0D79BDA7-A38F-420A-ADB3-F6EE7B8A2090}" destId="{754D9EB8-39E3-40A9-A0EB-F78AEF96A2BA}" srcOrd="5" destOrd="0" parTransId="{7F457B99-5745-4CE9-AE19-85D1E56F9239}" sibTransId="{9F929E18-37EA-4545-87EA-988299BFC980}"/>
    <dgm:cxn modelId="{53552AEA-E4EC-46EB-87EA-4F393B7B817D}" type="presParOf" srcId="{4EA837E9-1931-4B23-9B27-C8ABF6520C3F}" destId="{60EC1A5E-8C77-4C08-BB6C-86DE6C814601}" srcOrd="0" destOrd="0" presId="urn:microsoft.com/office/officeart/2005/8/layout/vList2"/>
    <dgm:cxn modelId="{919D0173-4D98-4036-BA75-753E7B3F733B}" type="presParOf" srcId="{4EA837E9-1931-4B23-9B27-C8ABF6520C3F}" destId="{6A80CF4D-3130-4C0C-ADB4-741267F345C4}" srcOrd="1" destOrd="0" presId="urn:microsoft.com/office/officeart/2005/8/layout/vList2"/>
    <dgm:cxn modelId="{84B9D580-BA11-4ED3-9BB1-4689D60C568C}" type="presParOf" srcId="{4EA837E9-1931-4B23-9B27-C8ABF6520C3F}" destId="{2AE3C09A-ED80-4F07-8323-5CA26EE9D1DB}" srcOrd="2" destOrd="0" presId="urn:microsoft.com/office/officeart/2005/8/layout/vList2"/>
    <dgm:cxn modelId="{ECDCE1E3-3217-48CE-BF19-96A3267D139E}" type="presParOf" srcId="{4EA837E9-1931-4B23-9B27-C8ABF6520C3F}" destId="{BB26A693-0620-4D43-A457-996302A43C9B}" srcOrd="3" destOrd="0" presId="urn:microsoft.com/office/officeart/2005/8/layout/vList2"/>
    <dgm:cxn modelId="{3183E00A-C8E6-40AB-A21D-E8F7AD53CEA5}" type="presParOf" srcId="{4EA837E9-1931-4B23-9B27-C8ABF6520C3F}" destId="{039C0382-9224-43ED-B672-9DE2C8B8D298}" srcOrd="4" destOrd="0" presId="urn:microsoft.com/office/officeart/2005/8/layout/vList2"/>
    <dgm:cxn modelId="{6005B6C2-1E94-4736-AD5A-DE54E8C0CA6D}" type="presParOf" srcId="{4EA837E9-1931-4B23-9B27-C8ABF6520C3F}" destId="{D6064409-CBEB-45BC-85C8-66524F3A82BF}" srcOrd="5" destOrd="0" presId="urn:microsoft.com/office/officeart/2005/8/layout/vList2"/>
    <dgm:cxn modelId="{DA15AA39-1D2A-4913-9643-CCF6244AB88F}" type="presParOf" srcId="{4EA837E9-1931-4B23-9B27-C8ABF6520C3F}" destId="{B658B1FC-B9F2-4748-ABBD-68F7806CA502}" srcOrd="6" destOrd="0" presId="urn:microsoft.com/office/officeart/2005/8/layout/vList2"/>
    <dgm:cxn modelId="{75604B7E-889A-456E-9EFC-A5C85C054B59}" type="presParOf" srcId="{4EA837E9-1931-4B23-9B27-C8ABF6520C3F}" destId="{CDFA4FB1-56DA-4A94-ACF3-DF82EAD5ACF8}" srcOrd="7" destOrd="0" presId="urn:microsoft.com/office/officeart/2005/8/layout/vList2"/>
    <dgm:cxn modelId="{F4789ACF-0ED2-4B60-90E4-0DF53E524E15}" type="presParOf" srcId="{4EA837E9-1931-4B23-9B27-C8ABF6520C3F}" destId="{4A12F2D2-52E8-407A-9CB8-D67D7C0153AB}" srcOrd="8" destOrd="0" presId="urn:microsoft.com/office/officeart/2005/8/layout/vList2"/>
    <dgm:cxn modelId="{95CBADF2-E4EC-4FAF-9186-11E1F77D57C7}" type="presParOf" srcId="{4EA837E9-1931-4B23-9B27-C8ABF6520C3F}" destId="{7EE35EEB-DDD0-4FD5-992C-75DCDE516C39}" srcOrd="9" destOrd="0" presId="urn:microsoft.com/office/officeart/2005/8/layout/vList2"/>
    <dgm:cxn modelId="{755CEED6-05E8-4F18-AC12-CA5CE27AA267}" type="presParOf" srcId="{4EA837E9-1931-4B23-9B27-C8ABF6520C3F}" destId="{DB45F4BD-1CC6-43AA-9F4B-B8AA52DCC9E2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58CE596-8BCF-4BCD-8E4D-8DE153A3BA2F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3531F20-F508-4361-80FC-8954529F6894}">
      <dgm:prSet/>
      <dgm:spPr/>
      <dgm:t>
        <a:bodyPr/>
        <a:lstStyle/>
        <a:p>
          <a:r>
            <a:rPr lang="en-US"/>
            <a:t>• Pemimpin sebagai fasilitator perubahan</a:t>
          </a:r>
        </a:p>
      </dgm:t>
    </dgm:pt>
    <dgm:pt modelId="{FCA55FD7-CD10-476E-8249-4448CFCE765D}" type="parTrans" cxnId="{6BA3835A-B69F-4254-ABFD-CBE94ECF2C48}">
      <dgm:prSet/>
      <dgm:spPr/>
      <dgm:t>
        <a:bodyPr/>
        <a:lstStyle/>
        <a:p>
          <a:endParaRPr lang="en-US"/>
        </a:p>
      </dgm:t>
    </dgm:pt>
    <dgm:pt modelId="{532DECA2-095D-4813-B12E-5A1FACDAF375}" type="sibTrans" cxnId="{6BA3835A-B69F-4254-ABFD-CBE94ECF2C48}">
      <dgm:prSet/>
      <dgm:spPr/>
      <dgm:t>
        <a:bodyPr/>
        <a:lstStyle/>
        <a:p>
          <a:endParaRPr lang="en-US"/>
        </a:p>
      </dgm:t>
    </dgm:pt>
    <dgm:pt modelId="{19749269-7715-496B-93E0-7AC3912B6CC3}">
      <dgm:prSet/>
      <dgm:spPr/>
      <dgm:t>
        <a:bodyPr/>
        <a:lstStyle/>
        <a:p>
          <a:r>
            <a:rPr lang="en-US"/>
            <a:t>• Menginspirasi, menciptakan ruang aman untuk eksperimen</a:t>
          </a:r>
        </a:p>
      </dgm:t>
    </dgm:pt>
    <dgm:pt modelId="{D9D9F426-6D2E-4E25-923C-11F78F6198FF}" type="parTrans" cxnId="{0E5A746D-5341-42E0-89B3-A20904FF1261}">
      <dgm:prSet/>
      <dgm:spPr/>
      <dgm:t>
        <a:bodyPr/>
        <a:lstStyle/>
        <a:p>
          <a:endParaRPr lang="en-US"/>
        </a:p>
      </dgm:t>
    </dgm:pt>
    <dgm:pt modelId="{77983190-393A-4364-BCB1-F4F7B61DF7A5}" type="sibTrans" cxnId="{0E5A746D-5341-42E0-89B3-A20904FF1261}">
      <dgm:prSet/>
      <dgm:spPr/>
      <dgm:t>
        <a:bodyPr/>
        <a:lstStyle/>
        <a:p>
          <a:endParaRPr lang="en-US"/>
        </a:p>
      </dgm:t>
    </dgm:pt>
    <dgm:pt modelId="{21385D2D-93EE-4ACF-BE9D-AFEC61576548}">
      <dgm:prSet/>
      <dgm:spPr/>
      <dgm:t>
        <a:bodyPr/>
        <a:lstStyle/>
        <a:p>
          <a:r>
            <a:rPr lang="en-US"/>
            <a:t>• Model relevan: Authentic &amp; Servant Leadership</a:t>
          </a:r>
        </a:p>
      </dgm:t>
    </dgm:pt>
    <dgm:pt modelId="{A578CA08-DF03-46B5-A7EA-6DBBEF57FA85}" type="parTrans" cxnId="{C25F76CA-AC1F-4CB5-A11A-B1F683AAA92A}">
      <dgm:prSet/>
      <dgm:spPr/>
      <dgm:t>
        <a:bodyPr/>
        <a:lstStyle/>
        <a:p>
          <a:endParaRPr lang="en-US"/>
        </a:p>
      </dgm:t>
    </dgm:pt>
    <dgm:pt modelId="{8F25801F-4684-4A87-81A5-7FDF558ED52C}" type="sibTrans" cxnId="{C25F76CA-AC1F-4CB5-A11A-B1F683AAA92A}">
      <dgm:prSet/>
      <dgm:spPr/>
      <dgm:t>
        <a:bodyPr/>
        <a:lstStyle/>
        <a:p>
          <a:endParaRPr lang="en-US"/>
        </a:p>
      </dgm:t>
    </dgm:pt>
    <dgm:pt modelId="{8A835D33-C0D6-4691-85FE-249F85B37095}">
      <dgm:prSet/>
      <dgm:spPr/>
      <dgm:t>
        <a:bodyPr/>
        <a:lstStyle/>
        <a:p>
          <a:r>
            <a:rPr lang="en-US"/>
            <a:t>• Studi Kasus: Satya Nadella (Microsoft), Nadiem Makarim (Gojek)</a:t>
          </a:r>
        </a:p>
      </dgm:t>
    </dgm:pt>
    <dgm:pt modelId="{9E160235-B238-4062-924D-C0CA17D9BA9F}" type="parTrans" cxnId="{8594862D-D9A6-43F0-9943-7E873D528A65}">
      <dgm:prSet/>
      <dgm:spPr/>
      <dgm:t>
        <a:bodyPr/>
        <a:lstStyle/>
        <a:p>
          <a:endParaRPr lang="en-US"/>
        </a:p>
      </dgm:t>
    </dgm:pt>
    <dgm:pt modelId="{284E041E-1AD1-481B-BF20-6ECC9F47F047}" type="sibTrans" cxnId="{8594862D-D9A6-43F0-9943-7E873D528A65}">
      <dgm:prSet/>
      <dgm:spPr/>
      <dgm:t>
        <a:bodyPr/>
        <a:lstStyle/>
        <a:p>
          <a:endParaRPr lang="en-US"/>
        </a:p>
      </dgm:t>
    </dgm:pt>
    <dgm:pt modelId="{0CED6D95-0326-45C2-9A4A-3C630410B9F8}" type="pres">
      <dgm:prSet presAssocID="{358CE596-8BCF-4BCD-8E4D-8DE153A3BA2F}" presName="matrix" presStyleCnt="0">
        <dgm:presLayoutVars>
          <dgm:chMax val="1"/>
          <dgm:dir/>
          <dgm:resizeHandles val="exact"/>
        </dgm:presLayoutVars>
      </dgm:prSet>
      <dgm:spPr/>
    </dgm:pt>
    <dgm:pt modelId="{F446C5EC-C012-4412-91D8-DB638A5C0CD2}" type="pres">
      <dgm:prSet presAssocID="{358CE596-8BCF-4BCD-8E4D-8DE153A3BA2F}" presName="diamond" presStyleLbl="bgShp" presStyleIdx="0" presStyleCnt="1"/>
      <dgm:spPr/>
    </dgm:pt>
    <dgm:pt modelId="{6321BFAC-BED3-4425-9EA0-61E1C8C20D9D}" type="pres">
      <dgm:prSet presAssocID="{358CE596-8BCF-4BCD-8E4D-8DE153A3BA2F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AEC8DAE-DB12-4117-9E0C-E2BC1C9F7345}" type="pres">
      <dgm:prSet presAssocID="{358CE596-8BCF-4BCD-8E4D-8DE153A3BA2F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085E9079-C8F8-4980-B23F-C99903B9A6A4}" type="pres">
      <dgm:prSet presAssocID="{358CE596-8BCF-4BCD-8E4D-8DE153A3BA2F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00ABE3F7-578F-4E65-A9E0-A526B334A080}" type="pres">
      <dgm:prSet presAssocID="{358CE596-8BCF-4BCD-8E4D-8DE153A3BA2F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49098911-7833-42AD-A963-27F9FB42558F}" type="presOf" srcId="{73531F20-F508-4361-80FC-8954529F6894}" destId="{6321BFAC-BED3-4425-9EA0-61E1C8C20D9D}" srcOrd="0" destOrd="0" presId="urn:microsoft.com/office/officeart/2005/8/layout/matrix3"/>
    <dgm:cxn modelId="{8594862D-D9A6-43F0-9943-7E873D528A65}" srcId="{358CE596-8BCF-4BCD-8E4D-8DE153A3BA2F}" destId="{8A835D33-C0D6-4691-85FE-249F85B37095}" srcOrd="3" destOrd="0" parTransId="{9E160235-B238-4062-924D-C0CA17D9BA9F}" sibTransId="{284E041E-1AD1-481B-BF20-6ECC9F47F047}"/>
    <dgm:cxn modelId="{822C152F-C55A-4F64-A221-13F1DF0B278B}" type="presOf" srcId="{21385D2D-93EE-4ACF-BE9D-AFEC61576548}" destId="{085E9079-C8F8-4980-B23F-C99903B9A6A4}" srcOrd="0" destOrd="0" presId="urn:microsoft.com/office/officeart/2005/8/layout/matrix3"/>
    <dgm:cxn modelId="{BC9BD340-8C76-4E3A-91E9-C26755C0D933}" type="presOf" srcId="{8A835D33-C0D6-4691-85FE-249F85B37095}" destId="{00ABE3F7-578F-4E65-A9E0-A526B334A080}" srcOrd="0" destOrd="0" presId="urn:microsoft.com/office/officeart/2005/8/layout/matrix3"/>
    <dgm:cxn modelId="{DCC6BA61-120D-47EE-8DD8-3BEAAB583611}" type="presOf" srcId="{358CE596-8BCF-4BCD-8E4D-8DE153A3BA2F}" destId="{0CED6D95-0326-45C2-9A4A-3C630410B9F8}" srcOrd="0" destOrd="0" presId="urn:microsoft.com/office/officeart/2005/8/layout/matrix3"/>
    <dgm:cxn modelId="{0E5A746D-5341-42E0-89B3-A20904FF1261}" srcId="{358CE596-8BCF-4BCD-8E4D-8DE153A3BA2F}" destId="{19749269-7715-496B-93E0-7AC3912B6CC3}" srcOrd="1" destOrd="0" parTransId="{D9D9F426-6D2E-4E25-923C-11F78F6198FF}" sibTransId="{77983190-393A-4364-BCB1-F4F7B61DF7A5}"/>
    <dgm:cxn modelId="{6BA3835A-B69F-4254-ABFD-CBE94ECF2C48}" srcId="{358CE596-8BCF-4BCD-8E4D-8DE153A3BA2F}" destId="{73531F20-F508-4361-80FC-8954529F6894}" srcOrd="0" destOrd="0" parTransId="{FCA55FD7-CD10-476E-8249-4448CFCE765D}" sibTransId="{532DECA2-095D-4813-B12E-5A1FACDAF375}"/>
    <dgm:cxn modelId="{08BE45C1-C706-4D70-A4E6-13F100323508}" type="presOf" srcId="{19749269-7715-496B-93E0-7AC3912B6CC3}" destId="{6AEC8DAE-DB12-4117-9E0C-E2BC1C9F7345}" srcOrd="0" destOrd="0" presId="urn:microsoft.com/office/officeart/2005/8/layout/matrix3"/>
    <dgm:cxn modelId="{C25F76CA-AC1F-4CB5-A11A-B1F683AAA92A}" srcId="{358CE596-8BCF-4BCD-8E4D-8DE153A3BA2F}" destId="{21385D2D-93EE-4ACF-BE9D-AFEC61576548}" srcOrd="2" destOrd="0" parTransId="{A578CA08-DF03-46B5-A7EA-6DBBEF57FA85}" sibTransId="{8F25801F-4684-4A87-81A5-7FDF558ED52C}"/>
    <dgm:cxn modelId="{F2B1B55E-E518-4545-AC8E-DBC1ED64B2AD}" type="presParOf" srcId="{0CED6D95-0326-45C2-9A4A-3C630410B9F8}" destId="{F446C5EC-C012-4412-91D8-DB638A5C0CD2}" srcOrd="0" destOrd="0" presId="urn:microsoft.com/office/officeart/2005/8/layout/matrix3"/>
    <dgm:cxn modelId="{103D8144-FA39-4997-A2E5-04649DB9B9EC}" type="presParOf" srcId="{0CED6D95-0326-45C2-9A4A-3C630410B9F8}" destId="{6321BFAC-BED3-4425-9EA0-61E1C8C20D9D}" srcOrd="1" destOrd="0" presId="urn:microsoft.com/office/officeart/2005/8/layout/matrix3"/>
    <dgm:cxn modelId="{660735B3-6123-40EE-91A3-2CD0CEA09E44}" type="presParOf" srcId="{0CED6D95-0326-45C2-9A4A-3C630410B9F8}" destId="{6AEC8DAE-DB12-4117-9E0C-E2BC1C9F7345}" srcOrd="2" destOrd="0" presId="urn:microsoft.com/office/officeart/2005/8/layout/matrix3"/>
    <dgm:cxn modelId="{75CDAED3-85DF-4DB4-8132-8694E141425D}" type="presParOf" srcId="{0CED6D95-0326-45C2-9A4A-3C630410B9F8}" destId="{085E9079-C8F8-4980-B23F-C99903B9A6A4}" srcOrd="3" destOrd="0" presId="urn:microsoft.com/office/officeart/2005/8/layout/matrix3"/>
    <dgm:cxn modelId="{CE6B1AEB-C564-45BC-A3EE-36DC7E0FE34E}" type="presParOf" srcId="{0CED6D95-0326-45C2-9A4A-3C630410B9F8}" destId="{00ABE3F7-578F-4E65-A9E0-A526B334A080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283B4A3-879B-40DE-85F2-503F9C22467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E2E190A-E46C-4ACE-BFFF-344972A037C4}">
      <dgm:prSet/>
      <dgm:spPr/>
      <dgm:t>
        <a:bodyPr/>
        <a:lstStyle/>
        <a:p>
          <a:r>
            <a:rPr lang="en-US"/>
            <a:t>• Inovasi bukan hanya ide, tapi perubahan nyata.</a:t>
          </a:r>
        </a:p>
      </dgm:t>
    </dgm:pt>
    <dgm:pt modelId="{C7FBDE03-F74C-4948-86E0-A7648A233522}" type="parTrans" cxnId="{D8FC8D28-F082-489E-B87B-A9BD08EDB15F}">
      <dgm:prSet/>
      <dgm:spPr/>
      <dgm:t>
        <a:bodyPr/>
        <a:lstStyle/>
        <a:p>
          <a:endParaRPr lang="en-US"/>
        </a:p>
      </dgm:t>
    </dgm:pt>
    <dgm:pt modelId="{5CE88081-CB1E-4200-A6DB-283DB4531A62}" type="sibTrans" cxnId="{D8FC8D28-F082-489E-B87B-A9BD08EDB15F}">
      <dgm:prSet/>
      <dgm:spPr/>
      <dgm:t>
        <a:bodyPr/>
        <a:lstStyle/>
        <a:p>
          <a:endParaRPr lang="en-US"/>
        </a:p>
      </dgm:t>
    </dgm:pt>
    <dgm:pt modelId="{4899CBDF-48CE-4B9C-AB27-D392F80A14FD}">
      <dgm:prSet/>
      <dgm:spPr/>
      <dgm:t>
        <a:bodyPr/>
        <a:lstStyle/>
        <a:p>
          <a:r>
            <a:rPr lang="en-US"/>
            <a:t>• Kepemimpinan inovatif mendorong transformasi berkelanjutan.</a:t>
          </a:r>
        </a:p>
      </dgm:t>
    </dgm:pt>
    <dgm:pt modelId="{B4599665-809D-4300-B22B-E766868D44DB}" type="parTrans" cxnId="{B2BF7977-9014-473D-BB3F-0E0BC7F41567}">
      <dgm:prSet/>
      <dgm:spPr/>
      <dgm:t>
        <a:bodyPr/>
        <a:lstStyle/>
        <a:p>
          <a:endParaRPr lang="en-US"/>
        </a:p>
      </dgm:t>
    </dgm:pt>
    <dgm:pt modelId="{1EE738B0-7994-43B5-96C0-F61EB08CE0C8}" type="sibTrans" cxnId="{B2BF7977-9014-473D-BB3F-0E0BC7F41567}">
      <dgm:prSet/>
      <dgm:spPr/>
      <dgm:t>
        <a:bodyPr/>
        <a:lstStyle/>
        <a:p>
          <a:endParaRPr lang="en-US"/>
        </a:p>
      </dgm:t>
    </dgm:pt>
    <dgm:pt modelId="{117007B2-40FD-4AC3-9357-16F24D057B41}">
      <dgm:prSet/>
      <dgm:spPr/>
      <dgm:t>
        <a:bodyPr/>
        <a:lstStyle/>
        <a:p>
          <a:r>
            <a:rPr lang="en-US"/>
            <a:t>• Organisasi inovatif: adaptif, berbasis data, dan kolaboratif.</a:t>
          </a:r>
        </a:p>
      </dgm:t>
    </dgm:pt>
    <dgm:pt modelId="{FF2EF9BB-F1DE-4947-85A8-4F0BAC8D247A}" type="parTrans" cxnId="{D1D901B0-E3D6-4FED-AEB4-C69E9ECF5875}">
      <dgm:prSet/>
      <dgm:spPr/>
      <dgm:t>
        <a:bodyPr/>
        <a:lstStyle/>
        <a:p>
          <a:endParaRPr lang="en-US"/>
        </a:p>
      </dgm:t>
    </dgm:pt>
    <dgm:pt modelId="{DD24653A-89B2-4871-A3E6-C488A8AC9B80}" type="sibTrans" cxnId="{D1D901B0-E3D6-4FED-AEB4-C69E9ECF5875}">
      <dgm:prSet/>
      <dgm:spPr/>
      <dgm:t>
        <a:bodyPr/>
        <a:lstStyle/>
        <a:p>
          <a:endParaRPr lang="en-US"/>
        </a:p>
      </dgm:t>
    </dgm:pt>
    <dgm:pt modelId="{1ABBE979-B786-48D4-87E6-259EECBF193C}">
      <dgm:prSet/>
      <dgm:spPr/>
      <dgm:t>
        <a:bodyPr/>
        <a:lstStyle/>
        <a:p>
          <a:r>
            <a:rPr lang="en-US"/>
            <a:t>• Fokus pada kebutuhan pasar dan pembelajaran terus-menerus.</a:t>
          </a:r>
        </a:p>
      </dgm:t>
    </dgm:pt>
    <dgm:pt modelId="{F40953E1-D67D-4EF7-AA42-421C052638A2}" type="parTrans" cxnId="{3F16A755-8552-472F-AACD-2177924B6653}">
      <dgm:prSet/>
      <dgm:spPr/>
      <dgm:t>
        <a:bodyPr/>
        <a:lstStyle/>
        <a:p>
          <a:endParaRPr lang="en-US"/>
        </a:p>
      </dgm:t>
    </dgm:pt>
    <dgm:pt modelId="{072DC29D-CF60-4041-AB3C-EF93D83B089C}" type="sibTrans" cxnId="{3F16A755-8552-472F-AACD-2177924B6653}">
      <dgm:prSet/>
      <dgm:spPr/>
      <dgm:t>
        <a:bodyPr/>
        <a:lstStyle/>
        <a:p>
          <a:endParaRPr lang="en-US"/>
        </a:p>
      </dgm:t>
    </dgm:pt>
    <dgm:pt modelId="{DE8F8F38-457B-4283-B4B5-E256E595F7A4}" type="pres">
      <dgm:prSet presAssocID="{A283B4A3-879B-40DE-85F2-503F9C224678}" presName="linear" presStyleCnt="0">
        <dgm:presLayoutVars>
          <dgm:animLvl val="lvl"/>
          <dgm:resizeHandles val="exact"/>
        </dgm:presLayoutVars>
      </dgm:prSet>
      <dgm:spPr/>
    </dgm:pt>
    <dgm:pt modelId="{3BE7BC22-F5DD-44AD-A3C8-5213228A954F}" type="pres">
      <dgm:prSet presAssocID="{EE2E190A-E46C-4ACE-BFFF-344972A037C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A912802-D4D9-4A62-8982-9D012EA41D01}" type="pres">
      <dgm:prSet presAssocID="{5CE88081-CB1E-4200-A6DB-283DB4531A62}" presName="spacer" presStyleCnt="0"/>
      <dgm:spPr/>
    </dgm:pt>
    <dgm:pt modelId="{F6073E38-D89D-4B37-B470-3220AA52EEF7}" type="pres">
      <dgm:prSet presAssocID="{4899CBDF-48CE-4B9C-AB27-D392F80A14F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6EA9D7E-7077-4675-98B2-E03ECE1A5342}" type="pres">
      <dgm:prSet presAssocID="{1EE738B0-7994-43B5-96C0-F61EB08CE0C8}" presName="spacer" presStyleCnt="0"/>
      <dgm:spPr/>
    </dgm:pt>
    <dgm:pt modelId="{7E5EB6FF-A835-42B7-8507-FDE8B6502362}" type="pres">
      <dgm:prSet presAssocID="{117007B2-40FD-4AC3-9357-16F24D057B4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D7CB97A-9821-439A-A7B7-35DB74517ED1}" type="pres">
      <dgm:prSet presAssocID="{DD24653A-89B2-4871-A3E6-C488A8AC9B80}" presName="spacer" presStyleCnt="0"/>
      <dgm:spPr/>
    </dgm:pt>
    <dgm:pt modelId="{AA6FD3BF-6109-406D-9DD8-FFB976D0940F}" type="pres">
      <dgm:prSet presAssocID="{1ABBE979-B786-48D4-87E6-259EECBF193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71E4100-A672-4213-B6EC-DAC895CB61EB}" type="presOf" srcId="{A283B4A3-879B-40DE-85F2-503F9C224678}" destId="{DE8F8F38-457B-4283-B4B5-E256E595F7A4}" srcOrd="0" destOrd="0" presId="urn:microsoft.com/office/officeart/2005/8/layout/vList2"/>
    <dgm:cxn modelId="{0BD3F31D-1686-483E-A6DB-297C63662691}" type="presOf" srcId="{EE2E190A-E46C-4ACE-BFFF-344972A037C4}" destId="{3BE7BC22-F5DD-44AD-A3C8-5213228A954F}" srcOrd="0" destOrd="0" presId="urn:microsoft.com/office/officeart/2005/8/layout/vList2"/>
    <dgm:cxn modelId="{D8FC8D28-F082-489E-B87B-A9BD08EDB15F}" srcId="{A283B4A3-879B-40DE-85F2-503F9C224678}" destId="{EE2E190A-E46C-4ACE-BFFF-344972A037C4}" srcOrd="0" destOrd="0" parTransId="{C7FBDE03-F74C-4948-86E0-A7648A233522}" sibTransId="{5CE88081-CB1E-4200-A6DB-283DB4531A62}"/>
    <dgm:cxn modelId="{E9556F67-6AB0-49E5-A690-EB86625F099F}" type="presOf" srcId="{4899CBDF-48CE-4B9C-AB27-D392F80A14FD}" destId="{F6073E38-D89D-4B37-B470-3220AA52EEF7}" srcOrd="0" destOrd="0" presId="urn:microsoft.com/office/officeart/2005/8/layout/vList2"/>
    <dgm:cxn modelId="{FE485E4F-934C-4DC9-8A0D-CF1FF4E92265}" type="presOf" srcId="{1ABBE979-B786-48D4-87E6-259EECBF193C}" destId="{AA6FD3BF-6109-406D-9DD8-FFB976D0940F}" srcOrd="0" destOrd="0" presId="urn:microsoft.com/office/officeart/2005/8/layout/vList2"/>
    <dgm:cxn modelId="{3F16A755-8552-472F-AACD-2177924B6653}" srcId="{A283B4A3-879B-40DE-85F2-503F9C224678}" destId="{1ABBE979-B786-48D4-87E6-259EECBF193C}" srcOrd="3" destOrd="0" parTransId="{F40953E1-D67D-4EF7-AA42-421C052638A2}" sibTransId="{072DC29D-CF60-4041-AB3C-EF93D83B089C}"/>
    <dgm:cxn modelId="{B2BF7977-9014-473D-BB3F-0E0BC7F41567}" srcId="{A283B4A3-879B-40DE-85F2-503F9C224678}" destId="{4899CBDF-48CE-4B9C-AB27-D392F80A14FD}" srcOrd="1" destOrd="0" parTransId="{B4599665-809D-4300-B22B-E766868D44DB}" sibTransId="{1EE738B0-7994-43B5-96C0-F61EB08CE0C8}"/>
    <dgm:cxn modelId="{D1D901B0-E3D6-4FED-AEB4-C69E9ECF5875}" srcId="{A283B4A3-879B-40DE-85F2-503F9C224678}" destId="{117007B2-40FD-4AC3-9357-16F24D057B41}" srcOrd="2" destOrd="0" parTransId="{FF2EF9BB-F1DE-4947-85A8-4F0BAC8D247A}" sibTransId="{DD24653A-89B2-4871-A3E6-C488A8AC9B80}"/>
    <dgm:cxn modelId="{32750ED7-C04D-4586-BBF1-E7805E6F1C22}" type="presOf" srcId="{117007B2-40FD-4AC3-9357-16F24D057B41}" destId="{7E5EB6FF-A835-42B7-8507-FDE8B6502362}" srcOrd="0" destOrd="0" presId="urn:microsoft.com/office/officeart/2005/8/layout/vList2"/>
    <dgm:cxn modelId="{9342B2C2-1E34-4F41-B3F5-C02E746C4998}" type="presParOf" srcId="{DE8F8F38-457B-4283-B4B5-E256E595F7A4}" destId="{3BE7BC22-F5DD-44AD-A3C8-5213228A954F}" srcOrd="0" destOrd="0" presId="urn:microsoft.com/office/officeart/2005/8/layout/vList2"/>
    <dgm:cxn modelId="{0AEBFC13-D6A0-4545-A4B9-6F0BE07336EE}" type="presParOf" srcId="{DE8F8F38-457B-4283-B4B5-E256E595F7A4}" destId="{FA912802-D4D9-4A62-8982-9D012EA41D01}" srcOrd="1" destOrd="0" presId="urn:microsoft.com/office/officeart/2005/8/layout/vList2"/>
    <dgm:cxn modelId="{B9D6BAE8-1800-4E4C-B39D-6E8FDD89DCB2}" type="presParOf" srcId="{DE8F8F38-457B-4283-B4B5-E256E595F7A4}" destId="{F6073E38-D89D-4B37-B470-3220AA52EEF7}" srcOrd="2" destOrd="0" presId="urn:microsoft.com/office/officeart/2005/8/layout/vList2"/>
    <dgm:cxn modelId="{7F7AC582-3FFE-4D46-AD64-A6E4C24D4172}" type="presParOf" srcId="{DE8F8F38-457B-4283-B4B5-E256E595F7A4}" destId="{B6EA9D7E-7077-4675-98B2-E03ECE1A5342}" srcOrd="3" destOrd="0" presId="urn:microsoft.com/office/officeart/2005/8/layout/vList2"/>
    <dgm:cxn modelId="{EB6652F9-BD5C-41F9-9771-B29C1759CDDD}" type="presParOf" srcId="{DE8F8F38-457B-4283-B4B5-E256E595F7A4}" destId="{7E5EB6FF-A835-42B7-8507-FDE8B6502362}" srcOrd="4" destOrd="0" presId="urn:microsoft.com/office/officeart/2005/8/layout/vList2"/>
    <dgm:cxn modelId="{F343844A-3A65-4F6A-A93D-984F0D6B56CA}" type="presParOf" srcId="{DE8F8F38-457B-4283-B4B5-E256E595F7A4}" destId="{CD7CB97A-9821-439A-A7B7-35DB74517ED1}" srcOrd="5" destOrd="0" presId="urn:microsoft.com/office/officeart/2005/8/layout/vList2"/>
    <dgm:cxn modelId="{DC36E986-C19B-4DF7-A372-054E5C37BA14}" type="presParOf" srcId="{DE8F8F38-457B-4283-B4B5-E256E595F7A4}" destId="{AA6FD3BF-6109-406D-9DD8-FFB976D0940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67DD18-1159-4AED-8D9C-ABC96EA52223}">
      <dsp:nvSpPr>
        <dsp:cNvPr id="0" name=""/>
        <dsp:cNvSpPr/>
      </dsp:nvSpPr>
      <dsp:spPr>
        <a:xfrm>
          <a:off x="0" y="713840"/>
          <a:ext cx="5000124" cy="95471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Inovasi menjadi inti strategi organisasi modern.</a:t>
          </a:r>
        </a:p>
      </dsp:txBody>
      <dsp:txXfrm>
        <a:off x="46606" y="760446"/>
        <a:ext cx="4906912" cy="861507"/>
      </dsp:txXfrm>
    </dsp:sp>
    <dsp:sp modelId="{468D99ED-F615-4223-B461-F2B51F3A20FB}">
      <dsp:nvSpPr>
        <dsp:cNvPr id="0" name=""/>
        <dsp:cNvSpPr/>
      </dsp:nvSpPr>
      <dsp:spPr>
        <a:xfrm>
          <a:off x="0" y="1737680"/>
          <a:ext cx="5000124" cy="954719"/>
        </a:xfrm>
        <a:prstGeom prst="round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Menurut Drucker (1985), inovasi adalah fungsi utama kewirausahaan.</a:t>
          </a:r>
        </a:p>
      </dsp:txBody>
      <dsp:txXfrm>
        <a:off x="46606" y="1784286"/>
        <a:ext cx="4906912" cy="861507"/>
      </dsp:txXfrm>
    </dsp:sp>
    <dsp:sp modelId="{BDD5F6C0-5D01-4F9E-ABF7-81DD50529691}">
      <dsp:nvSpPr>
        <dsp:cNvPr id="0" name=""/>
        <dsp:cNvSpPr/>
      </dsp:nvSpPr>
      <dsp:spPr>
        <a:xfrm>
          <a:off x="0" y="2761519"/>
          <a:ext cx="5000124" cy="954719"/>
        </a:xfrm>
        <a:prstGeom prst="round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Di era Industri 4.0 dan 5.0, inovasi meluas ke semua aspek organisasi.</a:t>
          </a:r>
        </a:p>
      </dsp:txBody>
      <dsp:txXfrm>
        <a:off x="46606" y="2808125"/>
        <a:ext cx="4906912" cy="861507"/>
      </dsp:txXfrm>
    </dsp:sp>
    <dsp:sp modelId="{2E61FD71-270C-4A22-971A-A30AC1F22407}">
      <dsp:nvSpPr>
        <dsp:cNvPr id="0" name=""/>
        <dsp:cNvSpPr/>
      </dsp:nvSpPr>
      <dsp:spPr>
        <a:xfrm>
          <a:off x="0" y="3785359"/>
          <a:ext cx="5000124" cy="954719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Organisasi harus responsif terhadap disrupsi dan teknologi baru.</a:t>
          </a:r>
        </a:p>
      </dsp:txBody>
      <dsp:txXfrm>
        <a:off x="46606" y="3831965"/>
        <a:ext cx="4906912" cy="8615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0BD89E-2EDA-4AD0-9877-ADF7E5F1B1DB}">
      <dsp:nvSpPr>
        <dsp:cNvPr id="0" name=""/>
        <dsp:cNvSpPr/>
      </dsp:nvSpPr>
      <dsp:spPr>
        <a:xfrm>
          <a:off x="0" y="665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280B86-AB42-4EDF-B0A2-28617A012F3A}">
      <dsp:nvSpPr>
        <dsp:cNvPr id="0" name=""/>
        <dsp:cNvSpPr/>
      </dsp:nvSpPr>
      <dsp:spPr>
        <a:xfrm>
          <a:off x="0" y="665"/>
          <a:ext cx="5000124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1. Meningkatkan nilai pelanggan (customer value)</a:t>
          </a:r>
        </a:p>
      </dsp:txBody>
      <dsp:txXfrm>
        <a:off x="0" y="665"/>
        <a:ext cx="5000124" cy="1090517"/>
      </dsp:txXfrm>
    </dsp:sp>
    <dsp:sp modelId="{DA9234CA-A277-4FB2-B0D0-4F1FC4E25550}">
      <dsp:nvSpPr>
        <dsp:cNvPr id="0" name=""/>
        <dsp:cNvSpPr/>
      </dsp:nvSpPr>
      <dsp:spPr>
        <a:xfrm>
          <a:off x="0" y="1091183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AA12776-6D65-419F-A0F5-58F567D75032}">
      <dsp:nvSpPr>
        <dsp:cNvPr id="0" name=""/>
        <dsp:cNvSpPr/>
      </dsp:nvSpPr>
      <dsp:spPr>
        <a:xfrm>
          <a:off x="0" y="1091183"/>
          <a:ext cx="5000124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2. Efisiensi proses dan operasional</a:t>
          </a:r>
        </a:p>
      </dsp:txBody>
      <dsp:txXfrm>
        <a:off x="0" y="1091183"/>
        <a:ext cx="5000124" cy="1090517"/>
      </dsp:txXfrm>
    </dsp:sp>
    <dsp:sp modelId="{58F22EB8-C5F2-49D9-9B0E-10EF467B03BD}">
      <dsp:nvSpPr>
        <dsp:cNvPr id="0" name=""/>
        <dsp:cNvSpPr/>
      </dsp:nvSpPr>
      <dsp:spPr>
        <a:xfrm>
          <a:off x="0" y="2181701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87D0C3-3A54-4564-A171-8F9192EC9DC0}">
      <dsp:nvSpPr>
        <dsp:cNvPr id="0" name=""/>
        <dsp:cNvSpPr/>
      </dsp:nvSpPr>
      <dsp:spPr>
        <a:xfrm>
          <a:off x="0" y="2181701"/>
          <a:ext cx="5000124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3. Keunggulan kompetitif</a:t>
          </a:r>
        </a:p>
      </dsp:txBody>
      <dsp:txXfrm>
        <a:off x="0" y="2181701"/>
        <a:ext cx="5000124" cy="1090517"/>
      </dsp:txXfrm>
    </dsp:sp>
    <dsp:sp modelId="{DC04352E-ADF9-4067-85DF-3BBC79A67C28}">
      <dsp:nvSpPr>
        <dsp:cNvPr id="0" name=""/>
        <dsp:cNvSpPr/>
      </dsp:nvSpPr>
      <dsp:spPr>
        <a:xfrm>
          <a:off x="0" y="3272218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C8222D-32F3-4F30-82D4-AF4027CE9449}">
      <dsp:nvSpPr>
        <dsp:cNvPr id="0" name=""/>
        <dsp:cNvSpPr/>
      </dsp:nvSpPr>
      <dsp:spPr>
        <a:xfrm>
          <a:off x="0" y="3272218"/>
          <a:ext cx="5000124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4. Keberlanjutan bisnis</a:t>
          </a:r>
        </a:p>
      </dsp:txBody>
      <dsp:txXfrm>
        <a:off x="0" y="3272218"/>
        <a:ext cx="5000124" cy="1090517"/>
      </dsp:txXfrm>
    </dsp:sp>
    <dsp:sp modelId="{533B376B-06F4-4DEB-AC62-7E73B178831F}">
      <dsp:nvSpPr>
        <dsp:cNvPr id="0" name=""/>
        <dsp:cNvSpPr/>
      </dsp:nvSpPr>
      <dsp:spPr>
        <a:xfrm>
          <a:off x="0" y="4362736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6A2E2A0-9B38-4F03-83E4-60E62C8E010C}">
      <dsp:nvSpPr>
        <dsp:cNvPr id="0" name=""/>
        <dsp:cNvSpPr/>
      </dsp:nvSpPr>
      <dsp:spPr>
        <a:xfrm>
          <a:off x="0" y="4362736"/>
          <a:ext cx="5000124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• Sumber: Gustafsson et al. (2020), OECD (2023)</a:t>
          </a:r>
        </a:p>
      </dsp:txBody>
      <dsp:txXfrm>
        <a:off x="0" y="4362736"/>
        <a:ext cx="5000124" cy="10905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EF6FE7-93D9-4345-A524-8C9ED1ECA45C}">
      <dsp:nvSpPr>
        <dsp:cNvPr id="0" name=""/>
        <dsp:cNvSpPr/>
      </dsp:nvSpPr>
      <dsp:spPr>
        <a:xfrm>
          <a:off x="0" y="218479"/>
          <a:ext cx="2536031" cy="15216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Gaya kepemimpinan dan budaya organisasi</a:t>
          </a:r>
        </a:p>
      </dsp:txBody>
      <dsp:txXfrm>
        <a:off x="0" y="218479"/>
        <a:ext cx="2536031" cy="1521618"/>
      </dsp:txXfrm>
    </dsp:sp>
    <dsp:sp modelId="{157594DD-C814-404C-8DD7-46DEDBFA3C39}">
      <dsp:nvSpPr>
        <dsp:cNvPr id="0" name=""/>
        <dsp:cNvSpPr/>
      </dsp:nvSpPr>
      <dsp:spPr>
        <a:xfrm>
          <a:off x="2789634" y="218479"/>
          <a:ext cx="2536031" cy="15216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Kolaborasi internal dan eksternal (Open Innovation)</a:t>
          </a:r>
        </a:p>
      </dsp:txBody>
      <dsp:txXfrm>
        <a:off x="2789634" y="218479"/>
        <a:ext cx="2536031" cy="1521618"/>
      </dsp:txXfrm>
    </dsp:sp>
    <dsp:sp modelId="{43E74A79-9D62-4F32-9EAD-263089EAA5CB}">
      <dsp:nvSpPr>
        <dsp:cNvPr id="0" name=""/>
        <dsp:cNvSpPr/>
      </dsp:nvSpPr>
      <dsp:spPr>
        <a:xfrm>
          <a:off x="5579268" y="218479"/>
          <a:ext cx="2536031" cy="152161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Pemanfaatan teknologi dan data (AI, IoT, Big Data)</a:t>
          </a:r>
        </a:p>
      </dsp:txBody>
      <dsp:txXfrm>
        <a:off x="5579268" y="218479"/>
        <a:ext cx="2536031" cy="1521618"/>
      </dsp:txXfrm>
    </dsp:sp>
    <dsp:sp modelId="{E144EC53-21B5-4076-9661-2E4BB3451EF7}">
      <dsp:nvSpPr>
        <dsp:cNvPr id="0" name=""/>
        <dsp:cNvSpPr/>
      </dsp:nvSpPr>
      <dsp:spPr>
        <a:xfrm>
          <a:off x="1394817" y="1993701"/>
          <a:ext cx="2536031" cy="152161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Umpan balik pasar dan pelanggan</a:t>
          </a:r>
        </a:p>
      </dsp:txBody>
      <dsp:txXfrm>
        <a:off x="1394817" y="1993701"/>
        <a:ext cx="2536031" cy="1521618"/>
      </dsp:txXfrm>
    </dsp:sp>
    <dsp:sp modelId="{3A160BAA-2828-4B8C-9D2F-9512529E4701}">
      <dsp:nvSpPr>
        <dsp:cNvPr id="0" name=""/>
        <dsp:cNvSpPr/>
      </dsp:nvSpPr>
      <dsp:spPr>
        <a:xfrm>
          <a:off x="4184451" y="1993701"/>
          <a:ext cx="2536031" cy="152161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Sumber: Chesbrough (2020), Westerman et al. (2014)</a:t>
          </a:r>
        </a:p>
      </dsp:txBody>
      <dsp:txXfrm>
        <a:off x="4184451" y="1993701"/>
        <a:ext cx="2536031" cy="15216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B548AE-F1F5-4AA7-AF32-F8AD4F4B06F8}">
      <dsp:nvSpPr>
        <dsp:cNvPr id="0" name=""/>
        <dsp:cNvSpPr/>
      </dsp:nvSpPr>
      <dsp:spPr>
        <a:xfrm>
          <a:off x="0" y="218479"/>
          <a:ext cx="2536031" cy="15216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Transformasi ide menjadi produk/jasa bernilai pasar</a:t>
          </a:r>
        </a:p>
      </dsp:txBody>
      <dsp:txXfrm>
        <a:off x="0" y="218479"/>
        <a:ext cx="2536031" cy="1521618"/>
      </dsp:txXfrm>
    </dsp:sp>
    <dsp:sp modelId="{B13FA0DD-2469-42A3-B282-FDFBCAD6E34C}">
      <dsp:nvSpPr>
        <dsp:cNvPr id="0" name=""/>
        <dsp:cNvSpPr/>
      </dsp:nvSpPr>
      <dsp:spPr>
        <a:xfrm>
          <a:off x="2789634" y="218479"/>
          <a:ext cx="2536031" cy="1521618"/>
        </a:xfrm>
        <a:prstGeom prst="rect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Tantangan: riset tidak sesuai pasar, minim sumber daya</a:t>
          </a:r>
        </a:p>
      </dsp:txBody>
      <dsp:txXfrm>
        <a:off x="2789634" y="218479"/>
        <a:ext cx="2536031" cy="1521618"/>
      </dsp:txXfrm>
    </dsp:sp>
    <dsp:sp modelId="{30DA0972-47DD-47AC-AE85-704DF8A7EF56}">
      <dsp:nvSpPr>
        <dsp:cNvPr id="0" name=""/>
        <dsp:cNvSpPr/>
      </dsp:nvSpPr>
      <dsp:spPr>
        <a:xfrm>
          <a:off x="5579268" y="218479"/>
          <a:ext cx="2536031" cy="1521618"/>
        </a:xfrm>
        <a:prstGeom prst="rect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Strategi:</a:t>
          </a:r>
        </a:p>
      </dsp:txBody>
      <dsp:txXfrm>
        <a:off x="5579268" y="218479"/>
        <a:ext cx="2536031" cy="1521618"/>
      </dsp:txXfrm>
    </dsp:sp>
    <dsp:sp modelId="{3CB854D2-DCB9-42D9-9FC6-FC55CCF341F9}">
      <dsp:nvSpPr>
        <dsp:cNvPr id="0" name=""/>
        <dsp:cNvSpPr/>
      </dsp:nvSpPr>
      <dsp:spPr>
        <a:xfrm>
          <a:off x="0" y="1993701"/>
          <a:ext cx="2536031" cy="1521618"/>
        </a:xfrm>
        <a:prstGeom prst="rect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Validasi pasar (Lean Startup – Ries, 2017)</a:t>
          </a:r>
        </a:p>
      </dsp:txBody>
      <dsp:txXfrm>
        <a:off x="0" y="1993701"/>
        <a:ext cx="2536031" cy="1521618"/>
      </dsp:txXfrm>
    </dsp:sp>
    <dsp:sp modelId="{D1A156EC-6D29-46C4-AE69-F20CBF8DEDBE}">
      <dsp:nvSpPr>
        <dsp:cNvPr id="0" name=""/>
        <dsp:cNvSpPr/>
      </dsp:nvSpPr>
      <dsp:spPr>
        <a:xfrm>
          <a:off x="2789634" y="1993701"/>
          <a:ext cx="2536031" cy="1521618"/>
        </a:xfrm>
        <a:prstGeom prst="rect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Kemitraan strategis</a:t>
          </a:r>
        </a:p>
      </dsp:txBody>
      <dsp:txXfrm>
        <a:off x="2789634" y="1993701"/>
        <a:ext cx="2536031" cy="1521618"/>
      </dsp:txXfrm>
    </dsp:sp>
    <dsp:sp modelId="{9402F83F-6135-4999-B128-B403C02C39E4}">
      <dsp:nvSpPr>
        <dsp:cNvPr id="0" name=""/>
        <dsp:cNvSpPr/>
      </dsp:nvSpPr>
      <dsp:spPr>
        <a:xfrm>
          <a:off x="5579268" y="1993701"/>
          <a:ext cx="2536031" cy="1521618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Model bisnis yang scalable</a:t>
          </a:r>
        </a:p>
      </dsp:txBody>
      <dsp:txXfrm>
        <a:off x="5579268" y="1993701"/>
        <a:ext cx="2536031" cy="15216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EC1A5E-8C77-4C08-BB6C-86DE6C814601}">
      <dsp:nvSpPr>
        <dsp:cNvPr id="0" name=""/>
        <dsp:cNvSpPr/>
      </dsp:nvSpPr>
      <dsp:spPr>
        <a:xfrm>
          <a:off x="0" y="1038896"/>
          <a:ext cx="4941945" cy="4797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• Kecepatan sebagai keunggulan kompetitif</a:t>
          </a:r>
        </a:p>
      </dsp:txBody>
      <dsp:txXfrm>
        <a:off x="23417" y="1062313"/>
        <a:ext cx="4895111" cy="432866"/>
      </dsp:txXfrm>
    </dsp:sp>
    <dsp:sp modelId="{2AE3C09A-ED80-4F07-8323-5CA26EE9D1DB}">
      <dsp:nvSpPr>
        <dsp:cNvPr id="0" name=""/>
        <dsp:cNvSpPr/>
      </dsp:nvSpPr>
      <dsp:spPr>
        <a:xfrm>
          <a:off x="0" y="1576196"/>
          <a:ext cx="4941945" cy="479700"/>
        </a:xfrm>
        <a:prstGeom prst="roundRect">
          <a:avLst/>
        </a:prstGeom>
        <a:solidFill>
          <a:schemeClr val="accent5">
            <a:hueOff val="-1986775"/>
            <a:satOff val="7962"/>
            <a:lumOff val="1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• Strategi:</a:t>
          </a:r>
        </a:p>
      </dsp:txBody>
      <dsp:txXfrm>
        <a:off x="23417" y="1599613"/>
        <a:ext cx="4895111" cy="432866"/>
      </dsp:txXfrm>
    </dsp:sp>
    <dsp:sp modelId="{039C0382-9224-43ED-B672-9DE2C8B8D298}">
      <dsp:nvSpPr>
        <dsp:cNvPr id="0" name=""/>
        <dsp:cNvSpPr/>
      </dsp:nvSpPr>
      <dsp:spPr>
        <a:xfrm>
          <a:off x="0" y="2113496"/>
          <a:ext cx="4941945" cy="479700"/>
        </a:xfrm>
        <a:prstGeom prst="roundRect">
          <a:avLst/>
        </a:prstGeom>
        <a:solidFill>
          <a:schemeClr val="accent5">
            <a:hueOff val="-3973551"/>
            <a:satOff val="15924"/>
            <a:lumOff val="34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- Agile dan design thinking</a:t>
          </a:r>
        </a:p>
      </dsp:txBody>
      <dsp:txXfrm>
        <a:off x="23417" y="2136913"/>
        <a:ext cx="4895111" cy="432866"/>
      </dsp:txXfrm>
    </dsp:sp>
    <dsp:sp modelId="{B658B1FC-B9F2-4748-ABBD-68F7806CA502}">
      <dsp:nvSpPr>
        <dsp:cNvPr id="0" name=""/>
        <dsp:cNvSpPr/>
      </dsp:nvSpPr>
      <dsp:spPr>
        <a:xfrm>
          <a:off x="0" y="2650796"/>
          <a:ext cx="4941945" cy="479700"/>
        </a:xfrm>
        <a:prstGeom prst="roundRect">
          <a:avLst/>
        </a:prstGeom>
        <a:solidFill>
          <a:schemeClr val="accent5">
            <a:hueOff val="-5960326"/>
            <a:satOff val="23887"/>
            <a:lumOff val="51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- Tim lintas fungsi</a:t>
          </a:r>
        </a:p>
      </dsp:txBody>
      <dsp:txXfrm>
        <a:off x="23417" y="2674213"/>
        <a:ext cx="4895111" cy="432866"/>
      </dsp:txXfrm>
    </dsp:sp>
    <dsp:sp modelId="{4A12F2D2-52E8-407A-9CB8-D67D7C0153AB}">
      <dsp:nvSpPr>
        <dsp:cNvPr id="0" name=""/>
        <dsp:cNvSpPr/>
      </dsp:nvSpPr>
      <dsp:spPr>
        <a:xfrm>
          <a:off x="0" y="3188096"/>
          <a:ext cx="4941945" cy="479700"/>
        </a:xfrm>
        <a:prstGeom prst="roundRect">
          <a:avLst/>
        </a:prstGeom>
        <a:solidFill>
          <a:schemeClr val="accent5">
            <a:hueOff val="-7947101"/>
            <a:satOff val="31849"/>
            <a:lumOff val="69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- Pemanfaatan AI &amp; data</a:t>
          </a:r>
        </a:p>
      </dsp:txBody>
      <dsp:txXfrm>
        <a:off x="23417" y="3211513"/>
        <a:ext cx="4895111" cy="432866"/>
      </dsp:txXfrm>
    </dsp:sp>
    <dsp:sp modelId="{DB45F4BD-1CC6-43AA-9F4B-B8AA52DCC9E2}">
      <dsp:nvSpPr>
        <dsp:cNvPr id="0" name=""/>
        <dsp:cNvSpPr/>
      </dsp:nvSpPr>
      <dsp:spPr>
        <a:xfrm>
          <a:off x="0" y="3725396"/>
          <a:ext cx="4941945" cy="47970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• Sumber: McKinsey (2023), Accenture (2024)</a:t>
          </a:r>
        </a:p>
      </dsp:txBody>
      <dsp:txXfrm>
        <a:off x="23417" y="3748813"/>
        <a:ext cx="4895111" cy="43286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46C5EC-C012-4412-91D8-DB638A5C0CD2}">
      <dsp:nvSpPr>
        <dsp:cNvPr id="0" name=""/>
        <dsp:cNvSpPr/>
      </dsp:nvSpPr>
      <dsp:spPr>
        <a:xfrm>
          <a:off x="0" y="175161"/>
          <a:ext cx="4988440" cy="498844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21BFAC-BED3-4425-9EA0-61E1C8C20D9D}">
      <dsp:nvSpPr>
        <dsp:cNvPr id="0" name=""/>
        <dsp:cNvSpPr/>
      </dsp:nvSpPr>
      <dsp:spPr>
        <a:xfrm>
          <a:off x="473901" y="649063"/>
          <a:ext cx="1945491" cy="194549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• Pemimpin sebagai fasilitator perubahan</a:t>
          </a:r>
        </a:p>
      </dsp:txBody>
      <dsp:txXfrm>
        <a:off x="568872" y="744034"/>
        <a:ext cx="1755549" cy="1755549"/>
      </dsp:txXfrm>
    </dsp:sp>
    <dsp:sp modelId="{6AEC8DAE-DB12-4117-9E0C-E2BC1C9F7345}">
      <dsp:nvSpPr>
        <dsp:cNvPr id="0" name=""/>
        <dsp:cNvSpPr/>
      </dsp:nvSpPr>
      <dsp:spPr>
        <a:xfrm>
          <a:off x="2569046" y="649063"/>
          <a:ext cx="1945491" cy="194549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• Menginspirasi, menciptakan ruang aman untuk eksperimen</a:t>
          </a:r>
        </a:p>
      </dsp:txBody>
      <dsp:txXfrm>
        <a:off x="2664017" y="744034"/>
        <a:ext cx="1755549" cy="1755549"/>
      </dsp:txXfrm>
    </dsp:sp>
    <dsp:sp modelId="{085E9079-C8F8-4980-B23F-C99903B9A6A4}">
      <dsp:nvSpPr>
        <dsp:cNvPr id="0" name=""/>
        <dsp:cNvSpPr/>
      </dsp:nvSpPr>
      <dsp:spPr>
        <a:xfrm>
          <a:off x="473901" y="2744208"/>
          <a:ext cx="1945491" cy="194549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• Model relevan: Authentic &amp; Servant Leadership</a:t>
          </a:r>
        </a:p>
      </dsp:txBody>
      <dsp:txXfrm>
        <a:off x="568872" y="2839179"/>
        <a:ext cx="1755549" cy="1755549"/>
      </dsp:txXfrm>
    </dsp:sp>
    <dsp:sp modelId="{00ABE3F7-578F-4E65-A9E0-A526B334A080}">
      <dsp:nvSpPr>
        <dsp:cNvPr id="0" name=""/>
        <dsp:cNvSpPr/>
      </dsp:nvSpPr>
      <dsp:spPr>
        <a:xfrm>
          <a:off x="2569046" y="2744208"/>
          <a:ext cx="1945491" cy="194549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• Studi Kasus: Satya Nadella (Microsoft), Nadiem Makarim (Gojek)</a:t>
          </a:r>
        </a:p>
      </dsp:txBody>
      <dsp:txXfrm>
        <a:off x="2664017" y="2839179"/>
        <a:ext cx="1755549" cy="175554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E7BC22-F5DD-44AD-A3C8-5213228A954F}">
      <dsp:nvSpPr>
        <dsp:cNvPr id="0" name=""/>
        <dsp:cNvSpPr/>
      </dsp:nvSpPr>
      <dsp:spPr>
        <a:xfrm>
          <a:off x="0" y="823103"/>
          <a:ext cx="4697730" cy="9149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Inovasi bukan hanya ide, tapi perubahan nyata.</a:t>
          </a:r>
        </a:p>
      </dsp:txBody>
      <dsp:txXfrm>
        <a:off x="44664" y="867767"/>
        <a:ext cx="4608402" cy="825612"/>
      </dsp:txXfrm>
    </dsp:sp>
    <dsp:sp modelId="{F6073E38-D89D-4B37-B470-3220AA52EEF7}">
      <dsp:nvSpPr>
        <dsp:cNvPr id="0" name=""/>
        <dsp:cNvSpPr/>
      </dsp:nvSpPr>
      <dsp:spPr>
        <a:xfrm>
          <a:off x="0" y="1804283"/>
          <a:ext cx="4697730" cy="914940"/>
        </a:xfrm>
        <a:prstGeom prst="round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Kepemimpinan inovatif mendorong transformasi berkelanjutan.</a:t>
          </a:r>
        </a:p>
      </dsp:txBody>
      <dsp:txXfrm>
        <a:off x="44664" y="1848947"/>
        <a:ext cx="4608402" cy="825612"/>
      </dsp:txXfrm>
    </dsp:sp>
    <dsp:sp modelId="{7E5EB6FF-A835-42B7-8507-FDE8B6502362}">
      <dsp:nvSpPr>
        <dsp:cNvPr id="0" name=""/>
        <dsp:cNvSpPr/>
      </dsp:nvSpPr>
      <dsp:spPr>
        <a:xfrm>
          <a:off x="0" y="2785464"/>
          <a:ext cx="4697730" cy="914940"/>
        </a:xfrm>
        <a:prstGeom prst="round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Organisasi inovatif: adaptif, berbasis data, dan kolaboratif.</a:t>
          </a:r>
        </a:p>
      </dsp:txBody>
      <dsp:txXfrm>
        <a:off x="44664" y="2830128"/>
        <a:ext cx="4608402" cy="825612"/>
      </dsp:txXfrm>
    </dsp:sp>
    <dsp:sp modelId="{AA6FD3BF-6109-406D-9DD8-FFB976D0940F}">
      <dsp:nvSpPr>
        <dsp:cNvPr id="0" name=""/>
        <dsp:cNvSpPr/>
      </dsp:nvSpPr>
      <dsp:spPr>
        <a:xfrm>
          <a:off x="0" y="3766644"/>
          <a:ext cx="4697730" cy="91494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Fokus pada kebutuhan pasar dan pembelajaran terus-menerus.</a:t>
          </a:r>
        </a:p>
      </dsp:txBody>
      <dsp:txXfrm>
        <a:off x="44664" y="3811308"/>
        <a:ext cx="4608402" cy="8256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9144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341640" y="-1720"/>
            <a:ext cx="881253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54540" y="-1291"/>
            <a:ext cx="2706134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3923854" y="1402819"/>
            <a:ext cx="4967533" cy="3741293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148" y="818984"/>
            <a:ext cx="4947184" cy="3268520"/>
          </a:xfrm>
        </p:spPr>
        <p:txBody>
          <a:bodyPr>
            <a:normAutofit/>
          </a:bodyPr>
          <a:lstStyle/>
          <a:p>
            <a:pPr algn="r"/>
            <a:r>
              <a:rPr lang="id-ID" sz="4200">
                <a:solidFill>
                  <a:srgbClr val="FFFFFF"/>
                </a:solidFill>
              </a:rPr>
              <a:t>Bab 3: Esensi Inovasi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735" y="4480038"/>
            <a:ext cx="9134528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8905" y="4797188"/>
            <a:ext cx="4538427" cy="1241828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es-ES" sz="2700">
                <a:solidFill>
                  <a:srgbClr val="FFFFFF"/>
                </a:solidFill>
              </a:rPr>
              <a:t>Kepemimpinan dan Inovasi | Program Pascasarjana Manajemen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368117" y="2081692"/>
            <a:ext cx="6857572" cy="269419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id-ID" sz="3000">
                <a:solidFill>
                  <a:srgbClr val="FFFFFF"/>
                </a:solidFill>
              </a:rPr>
              <a:t>Pendahuluan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FC44701-993B-C387-7EEE-595D4F9D38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1357760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id-ID" sz="3500">
                <a:solidFill>
                  <a:srgbClr val="FFFFFF"/>
                </a:solidFill>
              </a:rPr>
              <a:t>Tujuan Strategis Inovasi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295569A-34A0-0A28-76BA-FE7C7CA9A6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3497187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314994-6337-4875-8CF5-652CAFE83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9143998" cy="4267200"/>
            <a:chOff x="7467600" y="0"/>
            <a:chExt cx="47244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3A2D4D6-D501-439A-9FC6-397879C465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CD20BAA-1998-4EBB-AD61-13A92072E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449A6C7-D15F-4AA5-BFA5-71A404B47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2900" y="457201"/>
            <a:ext cx="8458200" cy="5943598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990599"/>
            <a:ext cx="7429500" cy="685800"/>
          </a:xfrm>
        </p:spPr>
        <p:txBody>
          <a:bodyPr anchor="t">
            <a:normAutofit/>
          </a:bodyPr>
          <a:lstStyle/>
          <a:p>
            <a:r>
              <a:rPr lang="id-ID" sz="3200"/>
              <a:t>Faktor-faktor yang Mempengaruhi Inovasi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052F6D7-4D33-DCDB-52ED-D9660CBD18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6269"/>
              </p:ext>
            </p:extLst>
          </p:nvPr>
        </p:nvGraphicFramePr>
        <p:xfrm>
          <a:off x="514350" y="2137228"/>
          <a:ext cx="81153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314994-6337-4875-8CF5-652CAFE83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9143998" cy="4267200"/>
            <a:chOff x="7467600" y="0"/>
            <a:chExt cx="47244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3A2D4D6-D501-439A-9FC6-397879C465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CD20BAA-1998-4EBB-AD61-13A92072E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449A6C7-D15F-4AA5-BFA5-71A404B47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2900" y="457201"/>
            <a:ext cx="8458200" cy="5943598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990599"/>
            <a:ext cx="7429500" cy="685800"/>
          </a:xfrm>
        </p:spPr>
        <p:txBody>
          <a:bodyPr anchor="t">
            <a:normAutofit/>
          </a:bodyPr>
          <a:lstStyle/>
          <a:p>
            <a:r>
              <a:rPr lang="id-ID" sz="3500"/>
              <a:t>Komersialisasi Inovasi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8B5EE80-A6BE-B694-119B-6E5800D158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937166"/>
              </p:ext>
            </p:extLst>
          </p:nvPr>
        </p:nvGraphicFramePr>
        <p:xfrm>
          <a:off x="514350" y="2137228"/>
          <a:ext cx="81153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0344094-430A-400B-804B-910E696A1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8743" y="709375"/>
            <a:ext cx="8035257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53C67DF-7782-4E57-AB9B-F1B4811A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084243" y="1789005"/>
            <a:ext cx="5413238" cy="3244751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725" y="675564"/>
            <a:ext cx="2707375" cy="5204085"/>
          </a:xfrm>
        </p:spPr>
        <p:txBody>
          <a:bodyPr>
            <a:normAutofit/>
          </a:bodyPr>
          <a:lstStyle/>
          <a:p>
            <a:r>
              <a:rPr lang="id-ID" sz="3700"/>
              <a:t>Percepatan dan Keberhasilan Inovasi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03A5AE3-BD30-455C-842B-7626C8BE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524492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BECAA5-1F2D-470D-875C-8F2C2CA3E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9144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Content Placeholder 2">
            <a:extLst>
              <a:ext uri="{FF2B5EF4-FFF2-40B4-BE49-F238E27FC236}">
                <a16:creationId xmlns:a16="http://schemas.microsoft.com/office/drawing/2014/main" id="{8ADDE45F-8A66-B070-C835-8EAFBC37F9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0673659"/>
              </p:ext>
            </p:extLst>
          </p:nvPr>
        </p:nvGraphicFramePr>
        <p:xfrm>
          <a:off x="3582547" y="819369"/>
          <a:ext cx="4941945" cy="524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DED6BC-9A3E-48D4-AD7C-A56D63F54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B6E033A-DB2E-49B8-B600-B38E0C280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9926" y="1371600"/>
            <a:ext cx="3396984" cy="3589977"/>
          </a:xfrm>
          <a:custGeom>
            <a:avLst/>
            <a:gdLst>
              <a:gd name="connsiteX0" fmla="*/ 5462602 w 5470628"/>
              <a:gd name="connsiteY0" fmla="*/ 1413608 h 3193741"/>
              <a:gd name="connsiteX1" fmla="*/ 5465724 w 5470628"/>
              <a:gd name="connsiteY1" fmla="*/ 1421881 h 3193741"/>
              <a:gd name="connsiteX2" fmla="*/ 5465025 w 5470628"/>
              <a:gd name="connsiteY2" fmla="*/ 1466556 h 3193741"/>
              <a:gd name="connsiteX3" fmla="*/ 5463208 w 5470628"/>
              <a:gd name="connsiteY3" fmla="*/ 1466226 h 3193741"/>
              <a:gd name="connsiteX4" fmla="*/ 5463242 w 5470628"/>
              <a:gd name="connsiteY4" fmla="*/ 1451866 h 3193741"/>
              <a:gd name="connsiteX5" fmla="*/ 5462894 w 5470628"/>
              <a:gd name="connsiteY5" fmla="*/ 1423194 h 3193741"/>
              <a:gd name="connsiteX6" fmla="*/ 5461417 w 5470628"/>
              <a:gd name="connsiteY6" fmla="*/ 1391849 h 3193741"/>
              <a:gd name="connsiteX7" fmla="*/ 5462246 w 5470628"/>
              <a:gd name="connsiteY7" fmla="*/ 1401944 h 3193741"/>
              <a:gd name="connsiteX8" fmla="*/ 5462602 w 5470628"/>
              <a:gd name="connsiteY8" fmla="*/ 1413608 h 3193741"/>
              <a:gd name="connsiteX9" fmla="*/ 5459078 w 5470628"/>
              <a:gd name="connsiteY9" fmla="*/ 1404268 h 3193741"/>
              <a:gd name="connsiteX10" fmla="*/ 5460137 w 5470628"/>
              <a:gd name="connsiteY10" fmla="*/ 1393780 h 3193741"/>
              <a:gd name="connsiteX11" fmla="*/ 5461417 w 5470628"/>
              <a:gd name="connsiteY11" fmla="*/ 1391849 h 3193741"/>
              <a:gd name="connsiteX12" fmla="*/ 614271 w 5470628"/>
              <a:gd name="connsiteY12" fmla="*/ 1052206 h 3193741"/>
              <a:gd name="connsiteX13" fmla="*/ 611497 w 5470628"/>
              <a:gd name="connsiteY13" fmla="*/ 1055389 h 3193741"/>
              <a:gd name="connsiteX14" fmla="*/ 630277 w 5470628"/>
              <a:gd name="connsiteY14" fmla="*/ 1065215 h 3193741"/>
              <a:gd name="connsiteX15" fmla="*/ 651856 w 5470628"/>
              <a:gd name="connsiteY15" fmla="*/ 1067584 h 3193741"/>
              <a:gd name="connsiteX16" fmla="*/ 614271 w 5470628"/>
              <a:gd name="connsiteY16" fmla="*/ 1052206 h 3193741"/>
              <a:gd name="connsiteX17" fmla="*/ 810628 w 5470628"/>
              <a:gd name="connsiteY17" fmla="*/ 695550 h 3193741"/>
              <a:gd name="connsiteX18" fmla="*/ 1033084 w 5470628"/>
              <a:gd name="connsiteY18" fmla="*/ 791270 h 3193741"/>
              <a:gd name="connsiteX19" fmla="*/ 1036153 w 5470628"/>
              <a:gd name="connsiteY19" fmla="*/ 788050 h 3193741"/>
              <a:gd name="connsiteX20" fmla="*/ 810628 w 5470628"/>
              <a:gd name="connsiteY20" fmla="*/ 695550 h 3193741"/>
              <a:gd name="connsiteX21" fmla="*/ 4850908 w 5470628"/>
              <a:gd name="connsiteY21" fmla="*/ 727 h 3193741"/>
              <a:gd name="connsiteX22" fmla="*/ 4858584 w 5470628"/>
              <a:gd name="connsiteY22" fmla="*/ 13795 h 3193741"/>
              <a:gd name="connsiteX23" fmla="*/ 4843408 w 5470628"/>
              <a:gd name="connsiteY23" fmla="*/ 37224 h 3193741"/>
              <a:gd name="connsiteX24" fmla="*/ 4871062 w 5470628"/>
              <a:gd name="connsiteY24" fmla="*/ 78954 h 3193741"/>
              <a:gd name="connsiteX25" fmla="*/ 4989038 w 5470628"/>
              <a:gd name="connsiteY25" fmla="*/ 66799 h 3193741"/>
              <a:gd name="connsiteX26" fmla="*/ 5002636 w 5470628"/>
              <a:gd name="connsiteY26" fmla="*/ 79388 h 3193741"/>
              <a:gd name="connsiteX27" fmla="*/ 5008332 w 5470628"/>
              <a:gd name="connsiteY27" fmla="*/ 140859 h 3193741"/>
              <a:gd name="connsiteX28" fmla="*/ 5014326 w 5470628"/>
              <a:gd name="connsiteY28" fmla="*/ 155555 h 3193741"/>
              <a:gd name="connsiteX29" fmla="*/ 5030704 w 5470628"/>
              <a:gd name="connsiteY29" fmla="*/ 221190 h 3193741"/>
              <a:gd name="connsiteX30" fmla="*/ 5097262 w 5470628"/>
              <a:gd name="connsiteY30" fmla="*/ 317759 h 3193741"/>
              <a:gd name="connsiteX31" fmla="*/ 5165084 w 5470628"/>
              <a:gd name="connsiteY31" fmla="*/ 373367 h 3193741"/>
              <a:gd name="connsiteX32" fmla="*/ 5174137 w 5470628"/>
              <a:gd name="connsiteY32" fmla="*/ 389353 h 3193741"/>
              <a:gd name="connsiteX33" fmla="*/ 5192507 w 5470628"/>
              <a:gd name="connsiteY33" fmla="*/ 453561 h 3193741"/>
              <a:gd name="connsiteX34" fmla="*/ 5187160 w 5470628"/>
              <a:gd name="connsiteY34" fmla="*/ 467732 h 3193741"/>
              <a:gd name="connsiteX35" fmla="*/ 5160106 w 5470628"/>
              <a:gd name="connsiteY35" fmla="*/ 486904 h 3193741"/>
              <a:gd name="connsiteX36" fmla="*/ 5138948 w 5470628"/>
              <a:gd name="connsiteY36" fmla="*/ 528614 h 3193741"/>
              <a:gd name="connsiteX37" fmla="*/ 5097016 w 5470628"/>
              <a:gd name="connsiteY37" fmla="*/ 589923 h 3193741"/>
              <a:gd name="connsiteX38" fmla="*/ 5075869 w 5470628"/>
              <a:gd name="connsiteY38" fmla="*/ 608381 h 3193741"/>
              <a:gd name="connsiteX39" fmla="*/ 5093172 w 5470628"/>
              <a:gd name="connsiteY39" fmla="*/ 618385 h 3193741"/>
              <a:gd name="connsiteX40" fmla="*/ 5153518 w 5470628"/>
              <a:gd name="connsiteY40" fmla="*/ 687474 h 3193741"/>
              <a:gd name="connsiteX41" fmla="*/ 5074984 w 5470628"/>
              <a:gd name="connsiteY41" fmla="*/ 776941 h 3193741"/>
              <a:gd name="connsiteX42" fmla="*/ 5033348 w 5470628"/>
              <a:gd name="connsiteY42" fmla="*/ 805473 h 3193741"/>
              <a:gd name="connsiteX43" fmla="*/ 5116847 w 5470628"/>
              <a:gd name="connsiteY43" fmla="*/ 803426 h 3193741"/>
              <a:gd name="connsiteX44" fmla="*/ 5147902 w 5470628"/>
              <a:gd name="connsiteY44" fmla="*/ 833118 h 3193741"/>
              <a:gd name="connsiteX45" fmla="*/ 5161665 w 5470628"/>
              <a:gd name="connsiteY45" fmla="*/ 848297 h 3193741"/>
              <a:gd name="connsiteX46" fmla="*/ 5246520 w 5470628"/>
              <a:gd name="connsiteY46" fmla="*/ 942412 h 3193741"/>
              <a:gd name="connsiteX47" fmla="*/ 5235368 w 5470628"/>
              <a:gd name="connsiteY47" fmla="*/ 972946 h 3193741"/>
              <a:gd name="connsiteX48" fmla="*/ 5113739 w 5470628"/>
              <a:gd name="connsiteY48" fmla="*/ 1128845 h 3193741"/>
              <a:gd name="connsiteX49" fmla="*/ 5255034 w 5470628"/>
              <a:gd name="connsiteY49" fmla="*/ 1151117 h 3193741"/>
              <a:gd name="connsiteX50" fmla="*/ 5267513 w 5470628"/>
              <a:gd name="connsiteY50" fmla="*/ 1216275 h 3193741"/>
              <a:gd name="connsiteX51" fmla="*/ 5343113 w 5470628"/>
              <a:gd name="connsiteY51" fmla="*/ 1281854 h 3193741"/>
              <a:gd name="connsiteX52" fmla="*/ 5452014 w 5470628"/>
              <a:gd name="connsiteY52" fmla="*/ 1385543 h 3193741"/>
              <a:gd name="connsiteX53" fmla="*/ 5459078 w 5470628"/>
              <a:gd name="connsiteY53" fmla="*/ 1404268 h 3193741"/>
              <a:gd name="connsiteX54" fmla="*/ 5458838 w 5470628"/>
              <a:gd name="connsiteY54" fmla="*/ 1406644 h 3193741"/>
              <a:gd name="connsiteX55" fmla="*/ 5455752 w 5470628"/>
              <a:gd name="connsiteY55" fmla="*/ 1450751 h 3193741"/>
              <a:gd name="connsiteX56" fmla="*/ 5454594 w 5470628"/>
              <a:gd name="connsiteY56" fmla="*/ 1464662 h 3193741"/>
              <a:gd name="connsiteX57" fmla="*/ 5447215 w 5470628"/>
              <a:gd name="connsiteY57" fmla="*/ 1463321 h 3193741"/>
              <a:gd name="connsiteX58" fmla="*/ 5433934 w 5470628"/>
              <a:gd name="connsiteY58" fmla="*/ 1458428 h 3193741"/>
              <a:gd name="connsiteX59" fmla="*/ 5424276 w 5470628"/>
              <a:gd name="connsiteY59" fmla="*/ 1477014 h 3193741"/>
              <a:gd name="connsiteX60" fmla="*/ 5444628 w 5470628"/>
              <a:gd name="connsiteY60" fmla="*/ 1511562 h 3193741"/>
              <a:gd name="connsiteX61" fmla="*/ 5453752 w 5470628"/>
              <a:gd name="connsiteY61" fmla="*/ 1474786 h 3193741"/>
              <a:gd name="connsiteX62" fmla="*/ 5454594 w 5470628"/>
              <a:gd name="connsiteY62" fmla="*/ 1464662 h 3193741"/>
              <a:gd name="connsiteX63" fmla="*/ 5463208 w 5470628"/>
              <a:gd name="connsiteY63" fmla="*/ 1466226 h 3193741"/>
              <a:gd name="connsiteX64" fmla="*/ 5463164 w 5470628"/>
              <a:gd name="connsiteY64" fmla="*/ 1484226 h 3193741"/>
              <a:gd name="connsiteX65" fmla="*/ 5456160 w 5470628"/>
              <a:gd name="connsiteY65" fmla="*/ 1575885 h 3193741"/>
              <a:gd name="connsiteX66" fmla="*/ 5345636 w 5470628"/>
              <a:gd name="connsiteY66" fmla="*/ 1714543 h 3193741"/>
              <a:gd name="connsiteX67" fmla="*/ 5251319 w 5470628"/>
              <a:gd name="connsiteY67" fmla="*/ 1775792 h 3193741"/>
              <a:gd name="connsiteX68" fmla="*/ 5043512 w 5470628"/>
              <a:gd name="connsiteY68" fmla="*/ 2027305 h 3193741"/>
              <a:gd name="connsiteX69" fmla="*/ 4978144 w 5470628"/>
              <a:gd name="connsiteY69" fmla="*/ 2108535 h 3193741"/>
              <a:gd name="connsiteX70" fmla="*/ 5031476 w 5470628"/>
              <a:gd name="connsiteY70" fmla="*/ 2128173 h 3193741"/>
              <a:gd name="connsiteX71" fmla="*/ 4937389 w 5470628"/>
              <a:gd name="connsiteY71" fmla="*/ 2216441 h 3193741"/>
              <a:gd name="connsiteX72" fmla="*/ 4826122 w 5470628"/>
              <a:gd name="connsiteY72" fmla="*/ 2315331 h 3193741"/>
              <a:gd name="connsiteX73" fmla="*/ 2544647 w 5470628"/>
              <a:gd name="connsiteY73" fmla="*/ 3190975 h 3193741"/>
              <a:gd name="connsiteX74" fmla="*/ 1328257 w 5470628"/>
              <a:gd name="connsiteY74" fmla="*/ 3153006 h 3193741"/>
              <a:gd name="connsiteX75" fmla="*/ 977943 w 5470628"/>
              <a:gd name="connsiteY75" fmla="*/ 3082502 h 3193741"/>
              <a:gd name="connsiteX76" fmla="*/ 854473 w 5470628"/>
              <a:gd name="connsiteY76" fmla="*/ 2994250 h 3193741"/>
              <a:gd name="connsiteX77" fmla="*/ 811593 w 5470628"/>
              <a:gd name="connsiteY77" fmla="*/ 2970498 h 3193741"/>
              <a:gd name="connsiteX78" fmla="*/ 707024 w 5470628"/>
              <a:gd name="connsiteY78" fmla="*/ 2945439 h 3193741"/>
              <a:gd name="connsiteX79" fmla="*/ 523487 w 5470628"/>
              <a:gd name="connsiteY79" fmla="*/ 2886053 h 3193741"/>
              <a:gd name="connsiteX80" fmla="*/ 587884 w 5470628"/>
              <a:gd name="connsiteY80" fmla="*/ 2859746 h 3193741"/>
              <a:gd name="connsiteX81" fmla="*/ 779426 w 5470628"/>
              <a:gd name="connsiteY81" fmla="*/ 2885897 h 3193741"/>
              <a:gd name="connsiteX82" fmla="*/ 917288 w 5470628"/>
              <a:gd name="connsiteY82" fmla="*/ 2882248 h 3193741"/>
              <a:gd name="connsiteX83" fmla="*/ 718684 w 5470628"/>
              <a:gd name="connsiteY83" fmla="*/ 2819941 h 3193741"/>
              <a:gd name="connsiteX84" fmla="*/ 524650 w 5470628"/>
              <a:gd name="connsiteY84" fmla="*/ 2731220 h 3193741"/>
              <a:gd name="connsiteX85" fmla="*/ 670138 w 5470628"/>
              <a:gd name="connsiteY85" fmla="*/ 2735189 h 3193741"/>
              <a:gd name="connsiteX86" fmla="*/ 675382 w 5470628"/>
              <a:gd name="connsiteY86" fmla="*/ 2719369 h 3193741"/>
              <a:gd name="connsiteX87" fmla="*/ 542021 w 5470628"/>
              <a:gd name="connsiteY87" fmla="*/ 2601946 h 3193741"/>
              <a:gd name="connsiteX88" fmla="*/ 476895 w 5470628"/>
              <a:gd name="connsiteY88" fmla="*/ 2555976 h 3193741"/>
              <a:gd name="connsiteX89" fmla="*/ 188751 w 5470628"/>
              <a:gd name="connsiteY89" fmla="*/ 2428830 h 3193741"/>
              <a:gd name="connsiteX90" fmla="*/ 456762 w 5470628"/>
              <a:gd name="connsiteY90" fmla="*/ 2468731 h 3193741"/>
              <a:gd name="connsiteX91" fmla="*/ 174514 w 5470628"/>
              <a:gd name="connsiteY91" fmla="*/ 2345378 h 3193741"/>
              <a:gd name="connsiteX92" fmla="*/ 38827 w 5470628"/>
              <a:gd name="connsiteY92" fmla="*/ 2303685 h 3193741"/>
              <a:gd name="connsiteX93" fmla="*/ 3281 w 5470628"/>
              <a:gd name="connsiteY93" fmla="*/ 2273587 h 3193741"/>
              <a:gd name="connsiteX94" fmla="*/ 61590 w 5470628"/>
              <a:gd name="connsiteY94" fmla="*/ 2259170 h 3193741"/>
              <a:gd name="connsiteX95" fmla="*/ 242291 w 5470628"/>
              <a:gd name="connsiteY95" fmla="*/ 2250569 h 3193741"/>
              <a:gd name="connsiteX96" fmla="*/ 13205 w 5470628"/>
              <a:gd name="connsiteY96" fmla="*/ 2172263 h 3193741"/>
              <a:gd name="connsiteX97" fmla="*/ 180810 w 5470628"/>
              <a:gd name="connsiteY97" fmla="*/ 2168333 h 3193741"/>
              <a:gd name="connsiteX98" fmla="*/ 226020 w 5470628"/>
              <a:gd name="connsiteY98" fmla="*/ 2121100 h 3193741"/>
              <a:gd name="connsiteX99" fmla="*/ 299145 w 5470628"/>
              <a:gd name="connsiteY99" fmla="*/ 2044862 h 3193741"/>
              <a:gd name="connsiteX100" fmla="*/ 350236 w 5470628"/>
              <a:gd name="connsiteY100" fmla="*/ 2001187 h 3193741"/>
              <a:gd name="connsiteX101" fmla="*/ 365223 w 5470628"/>
              <a:gd name="connsiteY101" fmla="*/ 1881218 h 3193741"/>
              <a:gd name="connsiteX102" fmla="*/ 310707 w 5470628"/>
              <a:gd name="connsiteY102" fmla="*/ 1758752 h 3193741"/>
              <a:gd name="connsiteX103" fmla="*/ 181659 w 5470628"/>
              <a:gd name="connsiteY103" fmla="*/ 1709137 h 3193741"/>
              <a:gd name="connsiteX104" fmla="*/ 213063 w 5470628"/>
              <a:gd name="connsiteY104" fmla="*/ 1632021 h 3193741"/>
              <a:gd name="connsiteX105" fmla="*/ 481390 w 5470628"/>
              <a:gd name="connsiteY105" fmla="*/ 1644125 h 3193741"/>
              <a:gd name="connsiteX106" fmla="*/ 68930 w 5470628"/>
              <a:gd name="connsiteY106" fmla="*/ 1457537 h 3193741"/>
              <a:gd name="connsiteX107" fmla="*/ 135138 w 5470628"/>
              <a:gd name="connsiteY107" fmla="*/ 1440976 h 3193741"/>
              <a:gd name="connsiteX108" fmla="*/ 131611 w 5470628"/>
              <a:gd name="connsiteY108" fmla="*/ 1427642 h 3193741"/>
              <a:gd name="connsiteX109" fmla="*/ 130443 w 5470628"/>
              <a:gd name="connsiteY109" fmla="*/ 1343795 h 3193741"/>
              <a:gd name="connsiteX110" fmla="*/ 138930 w 5470628"/>
              <a:gd name="connsiteY110" fmla="*/ 1304094 h 3193741"/>
              <a:gd name="connsiteX111" fmla="*/ 118409 w 5470628"/>
              <a:gd name="connsiteY111" fmla="*/ 1262212 h 3193741"/>
              <a:gd name="connsiteX112" fmla="*/ 421410 w 5470628"/>
              <a:gd name="connsiteY112" fmla="*/ 1304757 h 3193741"/>
              <a:gd name="connsiteX113" fmla="*/ 655702 w 5470628"/>
              <a:gd name="connsiteY113" fmla="*/ 1291801 h 3193741"/>
              <a:gd name="connsiteX114" fmla="*/ 648299 w 5470628"/>
              <a:gd name="connsiteY114" fmla="*/ 1287715 h 3193741"/>
              <a:gd name="connsiteX115" fmla="*/ 531027 w 5470628"/>
              <a:gd name="connsiteY115" fmla="*/ 1193967 h 3193741"/>
              <a:gd name="connsiteX116" fmla="*/ 526433 w 5470628"/>
              <a:gd name="connsiteY116" fmla="*/ 1191913 h 3193741"/>
              <a:gd name="connsiteX117" fmla="*/ 504666 w 5470628"/>
              <a:gd name="connsiteY117" fmla="*/ 1177230 h 3193741"/>
              <a:gd name="connsiteX118" fmla="*/ 482307 w 5470628"/>
              <a:gd name="connsiteY118" fmla="*/ 1162618 h 3193741"/>
              <a:gd name="connsiteX119" fmla="*/ 479029 w 5470628"/>
              <a:gd name="connsiteY119" fmla="*/ 1162540 h 3193741"/>
              <a:gd name="connsiteX120" fmla="*/ 447663 w 5470628"/>
              <a:gd name="connsiteY120" fmla="*/ 1132649 h 3193741"/>
              <a:gd name="connsiteX121" fmla="*/ 438547 w 5470628"/>
              <a:gd name="connsiteY121" fmla="*/ 1110977 h 3193741"/>
              <a:gd name="connsiteX122" fmla="*/ 405343 w 5470628"/>
              <a:gd name="connsiteY122" fmla="*/ 1089612 h 3193741"/>
              <a:gd name="connsiteX123" fmla="*/ 371373 w 5470628"/>
              <a:gd name="connsiteY123" fmla="*/ 1070238 h 3193741"/>
              <a:gd name="connsiteX124" fmla="*/ 290358 w 5470628"/>
              <a:gd name="connsiteY124" fmla="*/ 1059884 h 3193741"/>
              <a:gd name="connsiteX125" fmla="*/ 235140 w 5470628"/>
              <a:gd name="connsiteY125" fmla="*/ 1029322 h 3193741"/>
              <a:gd name="connsiteX126" fmla="*/ 300494 w 5470628"/>
              <a:gd name="connsiteY126" fmla="*/ 1032083 h 3193741"/>
              <a:gd name="connsiteX127" fmla="*/ 239661 w 5470628"/>
              <a:gd name="connsiteY127" fmla="*/ 997457 h 3193741"/>
              <a:gd name="connsiteX128" fmla="*/ 204788 w 5470628"/>
              <a:gd name="connsiteY128" fmla="*/ 959211 h 3193741"/>
              <a:gd name="connsiteX129" fmla="*/ 207583 w 5470628"/>
              <a:gd name="connsiteY129" fmla="*/ 947009 h 3193741"/>
              <a:gd name="connsiteX130" fmla="*/ 223061 w 5470628"/>
              <a:gd name="connsiteY130" fmla="*/ 947033 h 3193741"/>
              <a:gd name="connsiteX131" fmla="*/ 280015 w 5470628"/>
              <a:gd name="connsiteY131" fmla="*/ 972164 h 3193741"/>
              <a:gd name="connsiteX132" fmla="*/ 353948 w 5470628"/>
              <a:gd name="connsiteY132" fmla="*/ 1006865 h 3193741"/>
              <a:gd name="connsiteX133" fmla="*/ 240466 w 5470628"/>
              <a:gd name="connsiteY133" fmla="*/ 939943 h 3193741"/>
              <a:gd name="connsiteX134" fmla="*/ 158812 w 5470628"/>
              <a:gd name="connsiteY134" fmla="*/ 891467 h 3193741"/>
              <a:gd name="connsiteX135" fmla="*/ 139551 w 5470628"/>
              <a:gd name="connsiteY135" fmla="*/ 855364 h 3193741"/>
              <a:gd name="connsiteX136" fmla="*/ 145731 w 5470628"/>
              <a:gd name="connsiteY136" fmla="*/ 844888 h 3193741"/>
              <a:gd name="connsiteX137" fmla="*/ 158154 w 5470628"/>
              <a:gd name="connsiteY137" fmla="*/ 848366 h 3193741"/>
              <a:gd name="connsiteX138" fmla="*/ 169370 w 5470628"/>
              <a:gd name="connsiteY138" fmla="*/ 856260 h 3193741"/>
              <a:gd name="connsiteX139" fmla="*/ 288295 w 5470628"/>
              <a:gd name="connsiteY139" fmla="*/ 915169 h 3193741"/>
              <a:gd name="connsiteX140" fmla="*/ 462694 w 5470628"/>
              <a:gd name="connsiteY140" fmla="*/ 994643 h 3193741"/>
              <a:gd name="connsiteX141" fmla="*/ 531910 w 5470628"/>
              <a:gd name="connsiteY141" fmla="*/ 1006664 h 3193741"/>
              <a:gd name="connsiteX142" fmla="*/ 333940 w 5470628"/>
              <a:gd name="connsiteY142" fmla="*/ 893507 h 3193741"/>
              <a:gd name="connsiteX143" fmla="*/ 181443 w 5470628"/>
              <a:gd name="connsiteY143" fmla="*/ 746608 h 3193741"/>
              <a:gd name="connsiteX144" fmla="*/ 162678 w 5470628"/>
              <a:gd name="connsiteY144" fmla="*/ 737018 h 3193741"/>
              <a:gd name="connsiteX145" fmla="*/ 156307 w 5470628"/>
              <a:gd name="connsiteY145" fmla="*/ 730435 h 3193741"/>
              <a:gd name="connsiteX146" fmla="*/ 117227 w 5470628"/>
              <a:gd name="connsiteY146" fmla="*/ 677515 h 3193741"/>
              <a:gd name="connsiteX147" fmla="*/ 113655 w 5470628"/>
              <a:gd name="connsiteY147" fmla="*/ 663474 h 3193741"/>
              <a:gd name="connsiteX148" fmla="*/ 115226 w 5470628"/>
              <a:gd name="connsiteY148" fmla="*/ 636712 h 3193741"/>
              <a:gd name="connsiteX149" fmla="*/ 105067 w 5470628"/>
              <a:gd name="connsiteY149" fmla="*/ 622046 h 3193741"/>
              <a:gd name="connsiteX150" fmla="*/ 104113 w 5470628"/>
              <a:gd name="connsiteY150" fmla="*/ 611722 h 3193741"/>
              <a:gd name="connsiteX151" fmla="*/ 118895 w 5470628"/>
              <a:gd name="connsiteY151" fmla="*/ 610169 h 3193741"/>
              <a:gd name="connsiteX152" fmla="*/ 163095 w 5470628"/>
              <a:gd name="connsiteY152" fmla="*/ 640642 h 3193741"/>
              <a:gd name="connsiteX153" fmla="*/ 185766 w 5470628"/>
              <a:gd name="connsiteY153" fmla="*/ 641454 h 3193741"/>
              <a:gd name="connsiteX154" fmla="*/ 212892 w 5470628"/>
              <a:gd name="connsiteY154" fmla="*/ 637457 h 3193741"/>
              <a:gd name="connsiteX155" fmla="*/ 223932 w 5470628"/>
              <a:gd name="connsiteY155" fmla="*/ 647271 h 3193741"/>
              <a:gd name="connsiteX156" fmla="*/ 287167 w 5470628"/>
              <a:gd name="connsiteY156" fmla="*/ 691571 h 3193741"/>
              <a:gd name="connsiteX157" fmla="*/ 330380 w 5470628"/>
              <a:gd name="connsiteY157" fmla="*/ 692506 h 3193741"/>
              <a:gd name="connsiteX158" fmla="*/ 296172 w 5470628"/>
              <a:gd name="connsiteY158" fmla="*/ 688108 h 3193741"/>
              <a:gd name="connsiteX159" fmla="*/ 286974 w 5470628"/>
              <a:gd name="connsiteY159" fmla="*/ 674512 h 3193741"/>
              <a:gd name="connsiteX160" fmla="*/ 286166 w 5470628"/>
              <a:gd name="connsiteY160" fmla="*/ 661798 h 3193741"/>
              <a:gd name="connsiteX161" fmla="*/ 236268 w 5470628"/>
              <a:gd name="connsiteY161" fmla="*/ 635338 h 3193741"/>
              <a:gd name="connsiteX162" fmla="*/ 231734 w 5470628"/>
              <a:gd name="connsiteY162" fmla="*/ 634225 h 3193741"/>
              <a:gd name="connsiteX163" fmla="*/ 221253 w 5470628"/>
              <a:gd name="connsiteY163" fmla="*/ 623870 h 3193741"/>
              <a:gd name="connsiteX164" fmla="*/ 237564 w 5470628"/>
              <a:gd name="connsiteY164" fmla="*/ 613590 h 3193741"/>
              <a:gd name="connsiteX165" fmla="*/ 282259 w 5470628"/>
              <a:gd name="connsiteY165" fmla="*/ 619091 h 3193741"/>
              <a:gd name="connsiteX166" fmla="*/ 370630 w 5470628"/>
              <a:gd name="connsiteY166" fmla="*/ 665566 h 3193741"/>
              <a:gd name="connsiteX167" fmla="*/ 498017 w 5470628"/>
              <a:gd name="connsiteY167" fmla="*/ 740532 h 3193741"/>
              <a:gd name="connsiteX168" fmla="*/ 918036 w 5470628"/>
              <a:gd name="connsiteY168" fmla="*/ 924307 h 3193741"/>
              <a:gd name="connsiteX169" fmla="*/ 1079304 w 5470628"/>
              <a:gd name="connsiteY169" fmla="*/ 984494 h 3193741"/>
              <a:gd name="connsiteX170" fmla="*/ 1079935 w 5470628"/>
              <a:gd name="connsiteY170" fmla="*/ 980383 h 3193741"/>
              <a:gd name="connsiteX171" fmla="*/ 1079695 w 5470628"/>
              <a:gd name="connsiteY171" fmla="*/ 976616 h 3193741"/>
              <a:gd name="connsiteX172" fmla="*/ 966178 w 5470628"/>
              <a:gd name="connsiteY172" fmla="*/ 937219 h 3193741"/>
              <a:gd name="connsiteX173" fmla="*/ 720106 w 5470628"/>
              <a:gd name="connsiteY173" fmla="*/ 807112 h 3193741"/>
              <a:gd name="connsiteX174" fmla="*/ 698823 w 5470628"/>
              <a:gd name="connsiteY174" fmla="*/ 804708 h 3193741"/>
              <a:gd name="connsiteX175" fmla="*/ 664513 w 5470628"/>
              <a:gd name="connsiteY175" fmla="*/ 784663 h 3193741"/>
              <a:gd name="connsiteX176" fmla="*/ 660380 w 5470628"/>
              <a:gd name="connsiteY176" fmla="*/ 771165 h 3193741"/>
              <a:gd name="connsiteX177" fmla="*/ 584959 w 5470628"/>
              <a:gd name="connsiteY177" fmla="*/ 722409 h 3193741"/>
              <a:gd name="connsiteX178" fmla="*/ 435649 w 5470628"/>
              <a:gd name="connsiteY178" fmla="*/ 639659 h 3193741"/>
              <a:gd name="connsiteX179" fmla="*/ 404944 w 5470628"/>
              <a:gd name="connsiteY179" fmla="*/ 606128 h 3193741"/>
              <a:gd name="connsiteX180" fmla="*/ 408476 w 5470628"/>
              <a:gd name="connsiteY180" fmla="*/ 591466 h 3193741"/>
              <a:gd name="connsiteX181" fmla="*/ 425225 w 5470628"/>
              <a:gd name="connsiteY181" fmla="*/ 592759 h 3193741"/>
              <a:gd name="connsiteX182" fmla="*/ 487115 w 5470628"/>
              <a:gd name="connsiteY182" fmla="*/ 620614 h 3193741"/>
              <a:gd name="connsiteX183" fmla="*/ 550277 w 5470628"/>
              <a:gd name="connsiteY183" fmla="*/ 649738 h 3193741"/>
              <a:gd name="connsiteX184" fmla="*/ 544421 w 5470628"/>
              <a:gd name="connsiteY184" fmla="*/ 641907 h 3193741"/>
              <a:gd name="connsiteX185" fmla="*/ 431905 w 5470628"/>
              <a:gd name="connsiteY185" fmla="*/ 580799 h 3193741"/>
              <a:gd name="connsiteX186" fmla="*/ 351177 w 5470628"/>
              <a:gd name="connsiteY186" fmla="*/ 528177 h 3193741"/>
              <a:gd name="connsiteX187" fmla="*/ 339749 w 5470628"/>
              <a:gd name="connsiteY187" fmla="*/ 498244 h 3193741"/>
              <a:gd name="connsiteX188" fmla="*/ 346313 w 5470628"/>
              <a:gd name="connsiteY188" fmla="*/ 489145 h 3193741"/>
              <a:gd name="connsiteX189" fmla="*/ 356579 w 5470628"/>
              <a:gd name="connsiteY189" fmla="*/ 491460 h 3193741"/>
              <a:gd name="connsiteX190" fmla="*/ 371505 w 5470628"/>
              <a:gd name="connsiteY190" fmla="*/ 501516 h 3193741"/>
              <a:gd name="connsiteX191" fmla="*/ 476275 w 5470628"/>
              <a:gd name="connsiteY191" fmla="*/ 553122 h 3193741"/>
              <a:gd name="connsiteX192" fmla="*/ 649952 w 5470628"/>
              <a:gd name="connsiteY192" fmla="*/ 635294 h 3193741"/>
              <a:gd name="connsiteX193" fmla="*/ 727161 w 5470628"/>
              <a:gd name="connsiteY193" fmla="*/ 651328 h 3193741"/>
              <a:gd name="connsiteX194" fmla="*/ 722417 w 5470628"/>
              <a:gd name="connsiteY194" fmla="*/ 646921 h 3193741"/>
              <a:gd name="connsiteX195" fmla="*/ 546079 w 5470628"/>
              <a:gd name="connsiteY195" fmla="*/ 546328 h 3193741"/>
              <a:gd name="connsiteX196" fmla="*/ 378182 w 5470628"/>
              <a:gd name="connsiteY196" fmla="*/ 386585 h 3193741"/>
              <a:gd name="connsiteX197" fmla="*/ 370158 w 5470628"/>
              <a:gd name="connsiteY197" fmla="*/ 382100 h 3193741"/>
              <a:gd name="connsiteX198" fmla="*/ 357861 w 5470628"/>
              <a:gd name="connsiteY198" fmla="*/ 371252 h 3193741"/>
              <a:gd name="connsiteX199" fmla="*/ 331313 w 5470628"/>
              <a:gd name="connsiteY199" fmla="*/ 328203 h 3193741"/>
              <a:gd name="connsiteX200" fmla="*/ 319354 w 5470628"/>
              <a:gd name="connsiteY200" fmla="*/ 299282 h 3193741"/>
              <a:gd name="connsiteX201" fmla="*/ 319682 w 5470628"/>
              <a:gd name="connsiteY201" fmla="*/ 285719 h 3193741"/>
              <a:gd name="connsiteX202" fmla="*/ 306391 w 5470628"/>
              <a:gd name="connsiteY202" fmla="*/ 268585 h 3193741"/>
              <a:gd name="connsiteX203" fmla="*/ 303294 w 5470628"/>
              <a:gd name="connsiteY203" fmla="*/ 257334 h 3193741"/>
              <a:gd name="connsiteX204" fmla="*/ 319242 w 5470628"/>
              <a:gd name="connsiteY204" fmla="*/ 255403 h 3193741"/>
              <a:gd name="connsiteX205" fmla="*/ 364093 w 5470628"/>
              <a:gd name="connsiteY205" fmla="*/ 286745 h 3193741"/>
              <a:gd name="connsiteX206" fmla="*/ 385301 w 5470628"/>
              <a:gd name="connsiteY206" fmla="*/ 287973 h 3193741"/>
              <a:gd name="connsiteX207" fmla="*/ 417598 w 5470628"/>
              <a:gd name="connsiteY207" fmla="*/ 285722 h 3193741"/>
              <a:gd name="connsiteX208" fmla="*/ 440155 w 5470628"/>
              <a:gd name="connsiteY208" fmla="*/ 308139 h 3193741"/>
              <a:gd name="connsiteX209" fmla="*/ 534406 w 5470628"/>
              <a:gd name="connsiteY209" fmla="*/ 339430 h 3193741"/>
              <a:gd name="connsiteX210" fmla="*/ 495633 w 5470628"/>
              <a:gd name="connsiteY210" fmla="*/ 333450 h 3193741"/>
              <a:gd name="connsiteX211" fmla="*/ 486289 w 5470628"/>
              <a:gd name="connsiteY211" fmla="*/ 322243 h 3193741"/>
              <a:gd name="connsiteX212" fmla="*/ 484000 w 5470628"/>
              <a:gd name="connsiteY212" fmla="*/ 304964 h 3193741"/>
              <a:gd name="connsiteX213" fmla="*/ 436911 w 5470628"/>
              <a:gd name="connsiteY213" fmla="*/ 280536 h 3193741"/>
              <a:gd name="connsiteX214" fmla="*/ 426865 w 5470628"/>
              <a:gd name="connsiteY214" fmla="*/ 277007 h 3193741"/>
              <a:gd name="connsiteX215" fmla="*/ 420654 w 5470628"/>
              <a:gd name="connsiteY215" fmla="*/ 268269 h 3193741"/>
              <a:gd name="connsiteX216" fmla="*/ 432329 w 5470628"/>
              <a:gd name="connsiteY216" fmla="*/ 259975 h 3193741"/>
              <a:gd name="connsiteX217" fmla="*/ 447672 w 5470628"/>
              <a:gd name="connsiteY217" fmla="*/ 257879 h 3193741"/>
              <a:gd name="connsiteX218" fmla="*/ 502242 w 5470628"/>
              <a:gd name="connsiteY218" fmla="*/ 273572 h 3193741"/>
              <a:gd name="connsiteX219" fmla="*/ 659874 w 5470628"/>
              <a:gd name="connsiteY219" fmla="*/ 365516 h 3193741"/>
              <a:gd name="connsiteX220" fmla="*/ 829177 w 5470628"/>
              <a:gd name="connsiteY220" fmla="*/ 444421 h 3193741"/>
              <a:gd name="connsiteX221" fmla="*/ 1231903 w 5470628"/>
              <a:gd name="connsiteY221" fmla="*/ 613682 h 3193741"/>
              <a:gd name="connsiteX222" fmla="*/ 1911736 w 5470628"/>
              <a:gd name="connsiteY222" fmla="*/ 685084 h 3193741"/>
              <a:gd name="connsiteX223" fmla="*/ 2564313 w 5470628"/>
              <a:gd name="connsiteY223" fmla="*/ 632143 h 3193741"/>
              <a:gd name="connsiteX224" fmla="*/ 2657304 w 5470628"/>
              <a:gd name="connsiteY224" fmla="*/ 624913 h 3193741"/>
              <a:gd name="connsiteX225" fmla="*/ 4235818 w 5470628"/>
              <a:gd name="connsiteY225" fmla="*/ 259339 h 3193741"/>
              <a:gd name="connsiteX226" fmla="*/ 4460331 w 5470628"/>
              <a:gd name="connsiteY226" fmla="*/ 176864 h 3193741"/>
              <a:gd name="connsiteX227" fmla="*/ 4499578 w 5470628"/>
              <a:gd name="connsiteY227" fmla="*/ 186791 h 3193741"/>
              <a:gd name="connsiteX228" fmla="*/ 4514640 w 5470628"/>
              <a:gd name="connsiteY228" fmla="*/ 188841 h 3193741"/>
              <a:gd name="connsiteX229" fmla="*/ 4516523 w 5470628"/>
              <a:gd name="connsiteY229" fmla="*/ 189988 h 3193741"/>
              <a:gd name="connsiteX230" fmla="*/ 4518126 w 5470628"/>
              <a:gd name="connsiteY230" fmla="*/ 189316 h 3193741"/>
              <a:gd name="connsiteX231" fmla="*/ 4514640 w 5470628"/>
              <a:gd name="connsiteY231" fmla="*/ 188841 h 3193741"/>
              <a:gd name="connsiteX232" fmla="*/ 4511569 w 5470628"/>
              <a:gd name="connsiteY232" fmla="*/ 186970 h 3193741"/>
              <a:gd name="connsiteX233" fmla="*/ 4510888 w 5470628"/>
              <a:gd name="connsiteY233" fmla="*/ 180943 h 3193741"/>
              <a:gd name="connsiteX234" fmla="*/ 4531865 w 5470628"/>
              <a:gd name="connsiteY234" fmla="*/ 155151 h 3193741"/>
              <a:gd name="connsiteX235" fmla="*/ 4573441 w 5470628"/>
              <a:gd name="connsiteY235" fmla="*/ 139676 h 3193741"/>
              <a:gd name="connsiteX236" fmla="*/ 4594964 w 5470628"/>
              <a:gd name="connsiteY236" fmla="*/ 145847 h 3193741"/>
              <a:gd name="connsiteX237" fmla="*/ 4623059 w 5470628"/>
              <a:gd name="connsiteY237" fmla="*/ 152410 h 3193741"/>
              <a:gd name="connsiteX238" fmla="*/ 4748356 w 5470628"/>
              <a:gd name="connsiteY238" fmla="*/ 68192 h 3193741"/>
              <a:gd name="connsiteX239" fmla="*/ 4833812 w 5470628"/>
              <a:gd name="connsiteY239" fmla="*/ 8017 h 3193741"/>
              <a:gd name="connsiteX240" fmla="*/ 4850908 w 5470628"/>
              <a:gd name="connsiteY240" fmla="*/ 727 h 3193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5470628" h="3193741">
                <a:moveTo>
                  <a:pt x="5462602" y="1413608"/>
                </a:moveTo>
                <a:lnTo>
                  <a:pt x="5465724" y="1421881"/>
                </a:lnTo>
                <a:cubicBezTo>
                  <a:pt x="5472118" y="1444281"/>
                  <a:pt x="5472640" y="1461744"/>
                  <a:pt x="5465025" y="1466556"/>
                </a:cubicBezTo>
                <a:lnTo>
                  <a:pt x="5463208" y="1466226"/>
                </a:lnTo>
                <a:lnTo>
                  <a:pt x="5463242" y="1451866"/>
                </a:lnTo>
                <a:cubicBezTo>
                  <a:pt x="5463190" y="1441487"/>
                  <a:pt x="5463068" y="1431722"/>
                  <a:pt x="5462894" y="1423194"/>
                </a:cubicBezTo>
                <a:close/>
                <a:moveTo>
                  <a:pt x="5461417" y="1391849"/>
                </a:moveTo>
                <a:cubicBezTo>
                  <a:pt x="5461710" y="1392940"/>
                  <a:pt x="5461992" y="1396513"/>
                  <a:pt x="5462246" y="1401944"/>
                </a:cubicBezTo>
                <a:lnTo>
                  <a:pt x="5462602" y="1413608"/>
                </a:lnTo>
                <a:lnTo>
                  <a:pt x="5459078" y="1404268"/>
                </a:lnTo>
                <a:lnTo>
                  <a:pt x="5460137" y="1393780"/>
                </a:lnTo>
                <a:cubicBezTo>
                  <a:pt x="5460561" y="1391114"/>
                  <a:pt x="5460982" y="1390270"/>
                  <a:pt x="5461417" y="1391849"/>
                </a:cubicBezTo>
                <a:close/>
                <a:moveTo>
                  <a:pt x="614271" y="1052206"/>
                </a:moveTo>
                <a:cubicBezTo>
                  <a:pt x="613444" y="1053256"/>
                  <a:pt x="612323" y="1054339"/>
                  <a:pt x="611497" y="1055389"/>
                </a:cubicBezTo>
                <a:cubicBezTo>
                  <a:pt x="617673" y="1058912"/>
                  <a:pt x="624115" y="1061928"/>
                  <a:pt x="630277" y="1065215"/>
                </a:cubicBezTo>
                <a:cubicBezTo>
                  <a:pt x="637469" y="1066004"/>
                  <a:pt x="644958" y="1066759"/>
                  <a:pt x="651856" y="1067584"/>
                </a:cubicBezTo>
                <a:cubicBezTo>
                  <a:pt x="639327" y="1062458"/>
                  <a:pt x="626799" y="1057332"/>
                  <a:pt x="614271" y="1052206"/>
                </a:cubicBezTo>
                <a:close/>
                <a:moveTo>
                  <a:pt x="810628" y="695550"/>
                </a:moveTo>
                <a:cubicBezTo>
                  <a:pt x="873537" y="739416"/>
                  <a:pt x="951215" y="767494"/>
                  <a:pt x="1033084" y="791270"/>
                </a:cubicBezTo>
                <a:cubicBezTo>
                  <a:pt x="1034205" y="790184"/>
                  <a:pt x="1035031" y="789136"/>
                  <a:pt x="1036153" y="788050"/>
                </a:cubicBezTo>
                <a:cubicBezTo>
                  <a:pt x="960983" y="757296"/>
                  <a:pt x="885798" y="726306"/>
                  <a:pt x="810628" y="695550"/>
                </a:cubicBezTo>
                <a:close/>
                <a:moveTo>
                  <a:pt x="4850908" y="727"/>
                </a:moveTo>
                <a:cubicBezTo>
                  <a:pt x="4858191" y="2929"/>
                  <a:pt x="4860543" y="7152"/>
                  <a:pt x="4858584" y="13795"/>
                </a:cubicBezTo>
                <a:cubicBezTo>
                  <a:pt x="4855845" y="22194"/>
                  <a:pt x="4850092" y="30008"/>
                  <a:pt x="4843408" y="37224"/>
                </a:cubicBezTo>
                <a:cubicBezTo>
                  <a:pt x="4812232" y="71132"/>
                  <a:pt x="4827067" y="79774"/>
                  <a:pt x="4871062" y="78954"/>
                </a:cubicBezTo>
                <a:cubicBezTo>
                  <a:pt x="4910302" y="78234"/>
                  <a:pt x="4949507" y="72299"/>
                  <a:pt x="4989038" y="66799"/>
                </a:cubicBezTo>
                <a:cubicBezTo>
                  <a:pt x="5008500" y="63967"/>
                  <a:pt x="5009491" y="65509"/>
                  <a:pt x="5002636" y="79388"/>
                </a:cubicBezTo>
                <a:cubicBezTo>
                  <a:pt x="4991594" y="102315"/>
                  <a:pt x="4990844" y="123285"/>
                  <a:pt x="5008332" y="140859"/>
                </a:cubicBezTo>
                <a:cubicBezTo>
                  <a:pt x="5012456" y="144868"/>
                  <a:pt x="5015428" y="149491"/>
                  <a:pt x="5014326" y="155555"/>
                </a:cubicBezTo>
                <a:cubicBezTo>
                  <a:pt x="5009356" y="180357"/>
                  <a:pt x="5019874" y="200674"/>
                  <a:pt x="5030704" y="221190"/>
                </a:cubicBezTo>
                <a:cubicBezTo>
                  <a:pt x="5048958" y="255517"/>
                  <a:pt x="5072099" y="287116"/>
                  <a:pt x="5097262" y="317759"/>
                </a:cubicBezTo>
                <a:cubicBezTo>
                  <a:pt x="5115004" y="339336"/>
                  <a:pt x="5126222" y="365974"/>
                  <a:pt x="5165084" y="373367"/>
                </a:cubicBezTo>
                <a:cubicBezTo>
                  <a:pt x="5174420" y="375083"/>
                  <a:pt x="5177498" y="381353"/>
                  <a:pt x="5174137" y="389353"/>
                </a:cubicBezTo>
                <a:cubicBezTo>
                  <a:pt x="5163026" y="415847"/>
                  <a:pt x="5172067" y="436343"/>
                  <a:pt x="5192507" y="453561"/>
                </a:cubicBezTo>
                <a:cubicBezTo>
                  <a:pt x="5199734" y="459565"/>
                  <a:pt x="5197020" y="463690"/>
                  <a:pt x="5187160" y="467732"/>
                </a:cubicBezTo>
                <a:cubicBezTo>
                  <a:pt x="5175836" y="472188"/>
                  <a:pt x="5167025" y="478711"/>
                  <a:pt x="5160106" y="486904"/>
                </a:cubicBezTo>
                <a:cubicBezTo>
                  <a:pt x="5148744" y="500143"/>
                  <a:pt x="5143396" y="514315"/>
                  <a:pt x="5138948" y="528614"/>
                </a:cubicBezTo>
                <a:cubicBezTo>
                  <a:pt x="5132042" y="551041"/>
                  <a:pt x="5123894" y="572670"/>
                  <a:pt x="5097016" y="589923"/>
                </a:cubicBezTo>
                <a:cubicBezTo>
                  <a:pt x="5089016" y="595163"/>
                  <a:pt x="5082598" y="601872"/>
                  <a:pt x="5075869" y="608381"/>
                </a:cubicBezTo>
                <a:cubicBezTo>
                  <a:pt x="5078016" y="614052"/>
                  <a:pt x="5083322" y="617918"/>
                  <a:pt x="5093172" y="618385"/>
                </a:cubicBezTo>
                <a:cubicBezTo>
                  <a:pt x="5155867" y="621469"/>
                  <a:pt x="5153088" y="652648"/>
                  <a:pt x="5153518" y="687474"/>
                </a:cubicBezTo>
                <a:cubicBezTo>
                  <a:pt x="5154177" y="730575"/>
                  <a:pt x="5118812" y="754787"/>
                  <a:pt x="5074984" y="776941"/>
                </a:cubicBezTo>
                <a:cubicBezTo>
                  <a:pt x="5059986" y="784451"/>
                  <a:pt x="5038116" y="786863"/>
                  <a:pt x="5033348" y="805473"/>
                </a:cubicBezTo>
                <a:cubicBezTo>
                  <a:pt x="5059529" y="819384"/>
                  <a:pt x="5089376" y="802009"/>
                  <a:pt x="5116847" y="803426"/>
                </a:cubicBezTo>
                <a:cubicBezTo>
                  <a:pt x="5139548" y="804709"/>
                  <a:pt x="5176330" y="798120"/>
                  <a:pt x="5147902" y="833118"/>
                </a:cubicBezTo>
                <a:cubicBezTo>
                  <a:pt x="5139626" y="843373"/>
                  <a:pt x="5150382" y="848714"/>
                  <a:pt x="5161665" y="848297"/>
                </a:cubicBezTo>
                <a:cubicBezTo>
                  <a:pt x="5253064" y="844106"/>
                  <a:pt x="5215170" y="912756"/>
                  <a:pt x="5246520" y="942412"/>
                </a:cubicBezTo>
                <a:cubicBezTo>
                  <a:pt x="5255359" y="950358"/>
                  <a:pt x="5247812" y="967405"/>
                  <a:pt x="5235368" y="972946"/>
                </a:cubicBezTo>
                <a:cubicBezTo>
                  <a:pt x="5156387" y="1008610"/>
                  <a:pt x="5149354" y="1071149"/>
                  <a:pt x="5113739" y="1128845"/>
                </a:cubicBezTo>
                <a:cubicBezTo>
                  <a:pt x="5157305" y="1144685"/>
                  <a:pt x="5208388" y="1143005"/>
                  <a:pt x="5255034" y="1151117"/>
                </a:cubicBezTo>
                <a:cubicBezTo>
                  <a:pt x="5303482" y="1159484"/>
                  <a:pt x="5304156" y="1170079"/>
                  <a:pt x="5267513" y="1216275"/>
                </a:cubicBezTo>
                <a:cubicBezTo>
                  <a:pt x="5370269" y="1212844"/>
                  <a:pt x="5370269" y="1212844"/>
                  <a:pt x="5343113" y="1281854"/>
                </a:cubicBezTo>
                <a:cubicBezTo>
                  <a:pt x="5386272" y="1279593"/>
                  <a:pt x="5428618" y="1334726"/>
                  <a:pt x="5452014" y="1385543"/>
                </a:cubicBezTo>
                <a:lnTo>
                  <a:pt x="5459078" y="1404268"/>
                </a:lnTo>
                <a:lnTo>
                  <a:pt x="5458838" y="1406644"/>
                </a:lnTo>
                <a:cubicBezTo>
                  <a:pt x="5457942" y="1418063"/>
                  <a:pt x="5456960" y="1434367"/>
                  <a:pt x="5455752" y="1450751"/>
                </a:cubicBezTo>
                <a:lnTo>
                  <a:pt x="5454594" y="1464662"/>
                </a:lnTo>
                <a:lnTo>
                  <a:pt x="5447215" y="1463321"/>
                </a:lnTo>
                <a:cubicBezTo>
                  <a:pt x="5441256" y="1459714"/>
                  <a:pt x="5437002" y="1458345"/>
                  <a:pt x="5433934" y="1458428"/>
                </a:cubicBezTo>
                <a:cubicBezTo>
                  <a:pt x="5424728" y="1458676"/>
                  <a:pt x="5426188" y="1471978"/>
                  <a:pt x="5424276" y="1477014"/>
                </a:cubicBezTo>
                <a:cubicBezTo>
                  <a:pt x="5417851" y="1492977"/>
                  <a:pt x="5433852" y="1501241"/>
                  <a:pt x="5444628" y="1511562"/>
                </a:cubicBezTo>
                <a:cubicBezTo>
                  <a:pt x="5448663" y="1515344"/>
                  <a:pt x="5451544" y="1497678"/>
                  <a:pt x="5453752" y="1474786"/>
                </a:cubicBezTo>
                <a:lnTo>
                  <a:pt x="5454594" y="1464662"/>
                </a:lnTo>
                <a:lnTo>
                  <a:pt x="5463208" y="1466226"/>
                </a:lnTo>
                <a:lnTo>
                  <a:pt x="5463164" y="1484226"/>
                </a:lnTo>
                <a:cubicBezTo>
                  <a:pt x="5462722" y="1528173"/>
                  <a:pt x="5460824" y="1571999"/>
                  <a:pt x="5456160" y="1575885"/>
                </a:cubicBezTo>
                <a:cubicBezTo>
                  <a:pt x="5406708" y="1617226"/>
                  <a:pt x="5442751" y="1692579"/>
                  <a:pt x="5345636" y="1714543"/>
                </a:cubicBezTo>
                <a:cubicBezTo>
                  <a:pt x="5301930" y="1724583"/>
                  <a:pt x="5282493" y="1755882"/>
                  <a:pt x="5251319" y="1775792"/>
                </a:cubicBezTo>
                <a:cubicBezTo>
                  <a:pt x="5142610" y="1844714"/>
                  <a:pt x="5072132" y="1925140"/>
                  <a:pt x="5043512" y="2027305"/>
                </a:cubicBezTo>
                <a:cubicBezTo>
                  <a:pt x="5035488" y="2055562"/>
                  <a:pt x="5000258" y="2081893"/>
                  <a:pt x="4978144" y="2108535"/>
                </a:cubicBezTo>
                <a:cubicBezTo>
                  <a:pt x="4990785" y="2124798"/>
                  <a:pt x="5050411" y="2079615"/>
                  <a:pt x="5031476" y="2128173"/>
                </a:cubicBezTo>
                <a:cubicBezTo>
                  <a:pt x="5017138" y="2164787"/>
                  <a:pt x="4975973" y="2191363"/>
                  <a:pt x="4937389" y="2216441"/>
                </a:cubicBezTo>
                <a:cubicBezTo>
                  <a:pt x="4893079" y="2245058"/>
                  <a:pt x="4843760" y="2269776"/>
                  <a:pt x="4826122" y="2315331"/>
                </a:cubicBezTo>
                <a:cubicBezTo>
                  <a:pt x="4822276" y="2325050"/>
                  <a:pt x="3896510" y="3112888"/>
                  <a:pt x="2544647" y="3190975"/>
                </a:cubicBezTo>
                <a:cubicBezTo>
                  <a:pt x="2323734" y="3203734"/>
                  <a:pt x="1445947" y="3169121"/>
                  <a:pt x="1328257" y="3153006"/>
                </a:cubicBezTo>
                <a:cubicBezTo>
                  <a:pt x="1207258" y="3136344"/>
                  <a:pt x="1101756" y="3091943"/>
                  <a:pt x="977943" y="3082502"/>
                </a:cubicBezTo>
                <a:cubicBezTo>
                  <a:pt x="912454" y="3077622"/>
                  <a:pt x="848655" y="3061861"/>
                  <a:pt x="854473" y="2994250"/>
                </a:cubicBezTo>
                <a:cubicBezTo>
                  <a:pt x="856228" y="2975057"/>
                  <a:pt x="838125" y="2961827"/>
                  <a:pt x="811593" y="2970498"/>
                </a:cubicBezTo>
                <a:cubicBezTo>
                  <a:pt x="761454" y="2987010"/>
                  <a:pt x="736680" y="2962489"/>
                  <a:pt x="707024" y="2945439"/>
                </a:cubicBezTo>
                <a:cubicBezTo>
                  <a:pt x="654509" y="2915262"/>
                  <a:pt x="603913" y="2882480"/>
                  <a:pt x="523487" y="2886053"/>
                </a:cubicBezTo>
                <a:cubicBezTo>
                  <a:pt x="537017" y="2855468"/>
                  <a:pt x="563587" y="2856758"/>
                  <a:pt x="587884" y="2859746"/>
                </a:cubicBezTo>
                <a:cubicBezTo>
                  <a:pt x="652090" y="2867866"/>
                  <a:pt x="715235" y="2878012"/>
                  <a:pt x="779426" y="2885897"/>
                </a:cubicBezTo>
                <a:cubicBezTo>
                  <a:pt x="821123" y="2891048"/>
                  <a:pt x="863074" y="2900202"/>
                  <a:pt x="917288" y="2882248"/>
                </a:cubicBezTo>
                <a:cubicBezTo>
                  <a:pt x="866364" y="2830288"/>
                  <a:pt x="785092" y="2829930"/>
                  <a:pt x="718684" y="2819941"/>
                </a:cubicBezTo>
                <a:cubicBezTo>
                  <a:pt x="635747" y="2807447"/>
                  <a:pt x="584925" y="2771133"/>
                  <a:pt x="524650" y="2731220"/>
                </a:cubicBezTo>
                <a:cubicBezTo>
                  <a:pt x="584180" y="2712621"/>
                  <a:pt x="623299" y="2742760"/>
                  <a:pt x="670138" y="2735189"/>
                </a:cubicBezTo>
                <a:cubicBezTo>
                  <a:pt x="672406" y="2728745"/>
                  <a:pt x="675988" y="2719532"/>
                  <a:pt x="675382" y="2719369"/>
                </a:cubicBezTo>
                <a:cubicBezTo>
                  <a:pt x="596666" y="2703042"/>
                  <a:pt x="557844" y="2658869"/>
                  <a:pt x="542021" y="2601946"/>
                </a:cubicBezTo>
                <a:cubicBezTo>
                  <a:pt x="533902" y="2572560"/>
                  <a:pt x="505246" y="2566541"/>
                  <a:pt x="476895" y="2555976"/>
                </a:cubicBezTo>
                <a:cubicBezTo>
                  <a:pt x="377189" y="2518466"/>
                  <a:pt x="272496" y="2486779"/>
                  <a:pt x="188751" y="2428830"/>
                </a:cubicBezTo>
                <a:cubicBezTo>
                  <a:pt x="280875" y="2426687"/>
                  <a:pt x="357216" y="2461808"/>
                  <a:pt x="456762" y="2468731"/>
                </a:cubicBezTo>
                <a:cubicBezTo>
                  <a:pt x="373794" y="2404281"/>
                  <a:pt x="269816" y="2379152"/>
                  <a:pt x="174514" y="2345378"/>
                </a:cubicBezTo>
                <a:cubicBezTo>
                  <a:pt x="130977" y="2330009"/>
                  <a:pt x="90329" y="2308598"/>
                  <a:pt x="38827" y="2303685"/>
                </a:cubicBezTo>
                <a:cubicBezTo>
                  <a:pt x="20556" y="2301864"/>
                  <a:pt x="-10092" y="2297272"/>
                  <a:pt x="3281" y="2273587"/>
                </a:cubicBezTo>
                <a:cubicBezTo>
                  <a:pt x="14533" y="2253956"/>
                  <a:pt x="39095" y="2256437"/>
                  <a:pt x="61590" y="2259170"/>
                </a:cubicBezTo>
                <a:cubicBezTo>
                  <a:pt x="115591" y="2265916"/>
                  <a:pt x="170539" y="2259497"/>
                  <a:pt x="242291" y="2250569"/>
                </a:cubicBezTo>
                <a:cubicBezTo>
                  <a:pt x="178223" y="2197829"/>
                  <a:pt x="68904" y="2229102"/>
                  <a:pt x="13205" y="2172263"/>
                </a:cubicBezTo>
                <a:cubicBezTo>
                  <a:pt x="77196" y="2153598"/>
                  <a:pt x="128251" y="2170191"/>
                  <a:pt x="180810" y="2168333"/>
                </a:cubicBezTo>
                <a:cubicBezTo>
                  <a:pt x="228319" y="2166612"/>
                  <a:pt x="239444" y="2154350"/>
                  <a:pt x="226020" y="2121100"/>
                </a:cubicBezTo>
                <a:cubicBezTo>
                  <a:pt x="205165" y="2069293"/>
                  <a:pt x="229388" y="2038364"/>
                  <a:pt x="299145" y="2044862"/>
                </a:cubicBezTo>
                <a:cubicBezTo>
                  <a:pt x="363822" y="2051027"/>
                  <a:pt x="369032" y="2029991"/>
                  <a:pt x="350236" y="2001187"/>
                </a:cubicBezTo>
                <a:cubicBezTo>
                  <a:pt x="322862" y="1959187"/>
                  <a:pt x="348423" y="1921214"/>
                  <a:pt x="365223" y="1881218"/>
                </a:cubicBezTo>
                <a:cubicBezTo>
                  <a:pt x="390527" y="1820499"/>
                  <a:pt x="376326" y="1793748"/>
                  <a:pt x="310707" y="1758752"/>
                </a:cubicBezTo>
                <a:cubicBezTo>
                  <a:pt x="273754" y="1739265"/>
                  <a:pt x="234367" y="1723631"/>
                  <a:pt x="181659" y="1709137"/>
                </a:cubicBezTo>
                <a:cubicBezTo>
                  <a:pt x="299387" y="1683727"/>
                  <a:pt x="172918" y="1660608"/>
                  <a:pt x="213063" y="1632021"/>
                </a:cubicBezTo>
                <a:cubicBezTo>
                  <a:pt x="296030" y="1612244"/>
                  <a:pt x="369047" y="1679323"/>
                  <a:pt x="481390" y="1644125"/>
                </a:cubicBezTo>
                <a:cubicBezTo>
                  <a:pt x="336659" y="1595935"/>
                  <a:pt x="176348" y="1532074"/>
                  <a:pt x="68930" y="1457537"/>
                </a:cubicBezTo>
                <a:cubicBezTo>
                  <a:pt x="91299" y="1434897"/>
                  <a:pt x="115799" y="1450436"/>
                  <a:pt x="135138" y="1440976"/>
                </a:cubicBezTo>
                <a:cubicBezTo>
                  <a:pt x="133952" y="1436374"/>
                  <a:pt x="135290" y="1429332"/>
                  <a:pt x="131611" y="1427642"/>
                </a:cubicBezTo>
                <a:cubicBezTo>
                  <a:pt x="52402" y="1389548"/>
                  <a:pt x="51441" y="1388478"/>
                  <a:pt x="130443" y="1343795"/>
                </a:cubicBezTo>
                <a:cubicBezTo>
                  <a:pt x="158017" y="1328118"/>
                  <a:pt x="154966" y="1317573"/>
                  <a:pt x="138930" y="1304094"/>
                </a:cubicBezTo>
                <a:cubicBezTo>
                  <a:pt x="127608" y="1294551"/>
                  <a:pt x="113720" y="1286742"/>
                  <a:pt x="118409" y="1262212"/>
                </a:cubicBezTo>
                <a:cubicBezTo>
                  <a:pt x="164937" y="1287183"/>
                  <a:pt x="383505" y="1312432"/>
                  <a:pt x="421410" y="1304757"/>
                </a:cubicBezTo>
                <a:cubicBezTo>
                  <a:pt x="464009" y="1296037"/>
                  <a:pt x="610877" y="1288926"/>
                  <a:pt x="655702" y="1291801"/>
                </a:cubicBezTo>
                <a:cubicBezTo>
                  <a:pt x="653235" y="1290438"/>
                  <a:pt x="650767" y="1289077"/>
                  <a:pt x="648299" y="1287715"/>
                </a:cubicBezTo>
                <a:cubicBezTo>
                  <a:pt x="603999" y="1260339"/>
                  <a:pt x="559107" y="1233035"/>
                  <a:pt x="531027" y="1193967"/>
                </a:cubicBezTo>
                <a:cubicBezTo>
                  <a:pt x="529741" y="1192462"/>
                  <a:pt x="529061" y="1191120"/>
                  <a:pt x="526433" y="1191913"/>
                </a:cubicBezTo>
                <a:cubicBezTo>
                  <a:pt x="503415" y="1199684"/>
                  <a:pt x="505590" y="1187083"/>
                  <a:pt x="504666" y="1177230"/>
                </a:cubicBezTo>
                <a:cubicBezTo>
                  <a:pt x="503726" y="1167141"/>
                  <a:pt x="499378" y="1159602"/>
                  <a:pt x="482307" y="1162618"/>
                </a:cubicBezTo>
                <a:cubicBezTo>
                  <a:pt x="481421" y="1162726"/>
                  <a:pt x="480226" y="1162633"/>
                  <a:pt x="479029" y="1162540"/>
                </a:cubicBezTo>
                <a:cubicBezTo>
                  <a:pt x="470949" y="1161859"/>
                  <a:pt x="444139" y="1138059"/>
                  <a:pt x="447663" y="1132649"/>
                </a:cubicBezTo>
                <a:cubicBezTo>
                  <a:pt x="455539" y="1120781"/>
                  <a:pt x="446335" y="1116439"/>
                  <a:pt x="438547" y="1110977"/>
                </a:cubicBezTo>
                <a:cubicBezTo>
                  <a:pt x="427656" y="1103517"/>
                  <a:pt x="416795" y="1096529"/>
                  <a:pt x="405343" y="1089612"/>
                </a:cubicBezTo>
                <a:cubicBezTo>
                  <a:pt x="394202" y="1082895"/>
                  <a:pt x="382794" y="1076684"/>
                  <a:pt x="371373" y="1070238"/>
                </a:cubicBezTo>
                <a:cubicBezTo>
                  <a:pt x="344889" y="1065616"/>
                  <a:pt x="318169" y="1061972"/>
                  <a:pt x="290358" y="1059884"/>
                </a:cubicBezTo>
                <a:cubicBezTo>
                  <a:pt x="269709" y="1058114"/>
                  <a:pt x="246624" y="1055453"/>
                  <a:pt x="235140" y="1029322"/>
                </a:cubicBezTo>
                <a:cubicBezTo>
                  <a:pt x="256895" y="1029771"/>
                  <a:pt x="278695" y="1030927"/>
                  <a:pt x="300494" y="1032083"/>
                </a:cubicBezTo>
                <a:cubicBezTo>
                  <a:pt x="279542" y="1020860"/>
                  <a:pt x="259181" y="1009565"/>
                  <a:pt x="239661" y="997457"/>
                </a:cubicBezTo>
                <a:cubicBezTo>
                  <a:pt x="223540" y="987309"/>
                  <a:pt x="210281" y="975391"/>
                  <a:pt x="204788" y="959211"/>
                </a:cubicBezTo>
                <a:cubicBezTo>
                  <a:pt x="203337" y="955117"/>
                  <a:pt x="202166" y="950750"/>
                  <a:pt x="207583" y="947009"/>
                </a:cubicBezTo>
                <a:cubicBezTo>
                  <a:pt x="213561" y="942727"/>
                  <a:pt x="218466" y="944980"/>
                  <a:pt x="223061" y="947033"/>
                </a:cubicBezTo>
                <a:cubicBezTo>
                  <a:pt x="242046" y="955410"/>
                  <a:pt x="261311" y="963516"/>
                  <a:pt x="280015" y="972164"/>
                </a:cubicBezTo>
                <a:cubicBezTo>
                  <a:pt x="304852" y="983629"/>
                  <a:pt x="329408" y="995365"/>
                  <a:pt x="353948" y="1006865"/>
                </a:cubicBezTo>
                <a:cubicBezTo>
                  <a:pt x="319294" y="981405"/>
                  <a:pt x="281290" y="959435"/>
                  <a:pt x="240466" y="939943"/>
                </a:cubicBezTo>
                <a:cubicBezTo>
                  <a:pt x="210990" y="925718"/>
                  <a:pt x="181514" y="911494"/>
                  <a:pt x="158812" y="891467"/>
                </a:cubicBezTo>
                <a:cubicBezTo>
                  <a:pt x="147166" y="881489"/>
                  <a:pt x="141336" y="869384"/>
                  <a:pt x="139551" y="855364"/>
                </a:cubicBezTo>
                <a:cubicBezTo>
                  <a:pt x="139312" y="851597"/>
                  <a:pt x="139634" y="847287"/>
                  <a:pt x="145731" y="844888"/>
                </a:cubicBezTo>
                <a:cubicBezTo>
                  <a:pt x="151843" y="842724"/>
                  <a:pt x="155581" y="845356"/>
                  <a:pt x="158154" y="848366"/>
                </a:cubicBezTo>
                <a:cubicBezTo>
                  <a:pt x="161052" y="851811"/>
                  <a:pt x="164496" y="854479"/>
                  <a:pt x="169370" y="856260"/>
                </a:cubicBezTo>
                <a:cubicBezTo>
                  <a:pt x="212096" y="872913"/>
                  <a:pt x="249775" y="894448"/>
                  <a:pt x="288295" y="915169"/>
                </a:cubicBezTo>
                <a:cubicBezTo>
                  <a:pt x="343452" y="944788"/>
                  <a:pt x="397769" y="975222"/>
                  <a:pt x="462694" y="994643"/>
                </a:cubicBezTo>
                <a:cubicBezTo>
                  <a:pt x="487260" y="1001870"/>
                  <a:pt x="512622" y="1007575"/>
                  <a:pt x="531910" y="1006664"/>
                </a:cubicBezTo>
                <a:cubicBezTo>
                  <a:pt x="460990" y="972547"/>
                  <a:pt x="394087" y="936046"/>
                  <a:pt x="333940" y="893507"/>
                </a:cubicBezTo>
                <a:cubicBezTo>
                  <a:pt x="273173" y="850568"/>
                  <a:pt x="219876" y="803403"/>
                  <a:pt x="181443" y="746608"/>
                </a:cubicBezTo>
                <a:cubicBezTo>
                  <a:pt x="177494" y="740681"/>
                  <a:pt x="175038" y="734810"/>
                  <a:pt x="162678" y="737018"/>
                </a:cubicBezTo>
                <a:cubicBezTo>
                  <a:pt x="157082" y="737933"/>
                  <a:pt x="155070" y="734381"/>
                  <a:pt x="156307" y="730435"/>
                </a:cubicBezTo>
                <a:cubicBezTo>
                  <a:pt x="164051" y="702450"/>
                  <a:pt x="145532" y="687373"/>
                  <a:pt x="117227" y="677515"/>
                </a:cubicBezTo>
                <a:cubicBezTo>
                  <a:pt x="108392" y="674314"/>
                  <a:pt x="107546" y="670384"/>
                  <a:pt x="113655" y="663474"/>
                </a:cubicBezTo>
                <a:cubicBezTo>
                  <a:pt x="121976" y="653926"/>
                  <a:pt x="120506" y="644851"/>
                  <a:pt x="115226" y="636712"/>
                </a:cubicBezTo>
                <a:cubicBezTo>
                  <a:pt x="112224" y="631619"/>
                  <a:pt x="108350" y="626868"/>
                  <a:pt x="105067" y="622046"/>
                </a:cubicBezTo>
                <a:cubicBezTo>
                  <a:pt x="102790" y="619000"/>
                  <a:pt x="99022" y="615897"/>
                  <a:pt x="104113" y="611722"/>
                </a:cubicBezTo>
                <a:cubicBezTo>
                  <a:pt x="108939" y="608053"/>
                  <a:pt x="114081" y="609328"/>
                  <a:pt x="118895" y="610169"/>
                </a:cubicBezTo>
                <a:cubicBezTo>
                  <a:pt x="142040" y="613772"/>
                  <a:pt x="156094" y="624170"/>
                  <a:pt x="163095" y="640642"/>
                </a:cubicBezTo>
                <a:cubicBezTo>
                  <a:pt x="168334" y="652819"/>
                  <a:pt x="173104" y="652953"/>
                  <a:pt x="185766" y="641454"/>
                </a:cubicBezTo>
                <a:cubicBezTo>
                  <a:pt x="195327" y="632704"/>
                  <a:pt x="204232" y="632337"/>
                  <a:pt x="212892" y="637457"/>
                </a:cubicBezTo>
                <a:cubicBezTo>
                  <a:pt x="217516" y="639981"/>
                  <a:pt x="220444" y="643897"/>
                  <a:pt x="223932" y="647271"/>
                </a:cubicBezTo>
                <a:cubicBezTo>
                  <a:pt x="241420" y="664845"/>
                  <a:pt x="259762" y="681841"/>
                  <a:pt x="287167" y="691571"/>
                </a:cubicBezTo>
                <a:cubicBezTo>
                  <a:pt x="299355" y="696027"/>
                  <a:pt x="312354" y="699197"/>
                  <a:pt x="330380" y="692506"/>
                </a:cubicBezTo>
                <a:cubicBezTo>
                  <a:pt x="318517" y="688486"/>
                  <a:pt x="306954" y="689175"/>
                  <a:pt x="296172" y="688108"/>
                </a:cubicBezTo>
                <a:cubicBezTo>
                  <a:pt x="285390" y="687041"/>
                  <a:pt x="279539" y="683953"/>
                  <a:pt x="286974" y="674512"/>
                </a:cubicBezTo>
                <a:cubicBezTo>
                  <a:pt x="291105" y="669267"/>
                  <a:pt x="290555" y="665301"/>
                  <a:pt x="286166" y="661798"/>
                </a:cubicBezTo>
                <a:cubicBezTo>
                  <a:pt x="272052" y="650459"/>
                  <a:pt x="264416" y="633352"/>
                  <a:pt x="236268" y="635338"/>
                </a:cubicBezTo>
                <a:cubicBezTo>
                  <a:pt x="234792" y="635517"/>
                  <a:pt x="233255" y="634754"/>
                  <a:pt x="231734" y="634225"/>
                </a:cubicBezTo>
                <a:cubicBezTo>
                  <a:pt x="225957" y="632316"/>
                  <a:pt x="219575" y="630241"/>
                  <a:pt x="221253" y="623870"/>
                </a:cubicBezTo>
                <a:cubicBezTo>
                  <a:pt x="223227" y="617462"/>
                  <a:pt x="230816" y="615119"/>
                  <a:pt x="237564" y="613590"/>
                </a:cubicBezTo>
                <a:cubicBezTo>
                  <a:pt x="254884" y="609831"/>
                  <a:pt x="268844" y="614072"/>
                  <a:pt x="282259" y="619091"/>
                </a:cubicBezTo>
                <a:cubicBezTo>
                  <a:pt x="314893" y="631509"/>
                  <a:pt x="342201" y="649080"/>
                  <a:pt x="370630" y="665566"/>
                </a:cubicBezTo>
                <a:cubicBezTo>
                  <a:pt x="413275" y="690295"/>
                  <a:pt x="451153" y="719635"/>
                  <a:pt x="498017" y="740532"/>
                </a:cubicBezTo>
                <a:cubicBezTo>
                  <a:pt x="637369" y="802423"/>
                  <a:pt x="774774" y="866448"/>
                  <a:pt x="918036" y="924307"/>
                </a:cubicBezTo>
                <a:cubicBezTo>
                  <a:pt x="970882" y="945666"/>
                  <a:pt x="1024819" y="965469"/>
                  <a:pt x="1079304" y="984494"/>
                </a:cubicBezTo>
                <a:cubicBezTo>
                  <a:pt x="1079509" y="983045"/>
                  <a:pt x="1079744" y="982067"/>
                  <a:pt x="1079935" y="980383"/>
                </a:cubicBezTo>
                <a:cubicBezTo>
                  <a:pt x="1079860" y="979206"/>
                  <a:pt x="1079770" y="977793"/>
                  <a:pt x="1079695" y="976616"/>
                </a:cubicBezTo>
                <a:cubicBezTo>
                  <a:pt x="1041139" y="964679"/>
                  <a:pt x="1003098" y="951491"/>
                  <a:pt x="966178" y="937219"/>
                </a:cubicBezTo>
                <a:cubicBezTo>
                  <a:pt x="875541" y="901932"/>
                  <a:pt x="791930" y="860100"/>
                  <a:pt x="720106" y="807112"/>
                </a:cubicBezTo>
                <a:cubicBezTo>
                  <a:pt x="714181" y="802848"/>
                  <a:pt x="707904" y="802421"/>
                  <a:pt x="698823" y="804708"/>
                </a:cubicBezTo>
                <a:cubicBezTo>
                  <a:pt x="669544" y="812288"/>
                  <a:pt x="659939" y="806334"/>
                  <a:pt x="664513" y="784663"/>
                </a:cubicBezTo>
                <a:cubicBezTo>
                  <a:pt x="665660" y="779304"/>
                  <a:pt x="665686" y="775031"/>
                  <a:pt x="660380" y="771165"/>
                </a:cubicBezTo>
                <a:cubicBezTo>
                  <a:pt x="636661" y="753871"/>
                  <a:pt x="611807" y="737427"/>
                  <a:pt x="584959" y="722409"/>
                </a:cubicBezTo>
                <a:cubicBezTo>
                  <a:pt x="535282" y="694735"/>
                  <a:pt x="482226" y="670082"/>
                  <a:pt x="435649" y="639659"/>
                </a:cubicBezTo>
                <a:cubicBezTo>
                  <a:pt x="421965" y="630403"/>
                  <a:pt x="411440" y="619340"/>
                  <a:pt x="404944" y="606128"/>
                </a:cubicBezTo>
                <a:cubicBezTo>
                  <a:pt x="402872" y="601635"/>
                  <a:pt x="401613" y="595856"/>
                  <a:pt x="408476" y="591466"/>
                </a:cubicBezTo>
                <a:cubicBezTo>
                  <a:pt x="415044" y="587111"/>
                  <a:pt x="420320" y="590506"/>
                  <a:pt x="425225" y="592759"/>
                </a:cubicBezTo>
                <a:cubicBezTo>
                  <a:pt x="445746" y="601899"/>
                  <a:pt x="466578" y="611238"/>
                  <a:pt x="487115" y="620614"/>
                </a:cubicBezTo>
                <a:cubicBezTo>
                  <a:pt x="507947" y="629954"/>
                  <a:pt x="528514" y="639800"/>
                  <a:pt x="550277" y="649738"/>
                </a:cubicBezTo>
                <a:cubicBezTo>
                  <a:pt x="551408" y="644145"/>
                  <a:pt x="546904" y="643504"/>
                  <a:pt x="544421" y="641907"/>
                </a:cubicBezTo>
                <a:cubicBezTo>
                  <a:pt x="509355" y="619344"/>
                  <a:pt x="471190" y="599529"/>
                  <a:pt x="431905" y="580799"/>
                </a:cubicBezTo>
                <a:cubicBezTo>
                  <a:pt x="401512" y="566211"/>
                  <a:pt x="371947" y="550574"/>
                  <a:pt x="351177" y="528177"/>
                </a:cubicBezTo>
                <a:cubicBezTo>
                  <a:pt x="343180" y="519419"/>
                  <a:pt x="338696" y="509759"/>
                  <a:pt x="339749" y="498244"/>
                </a:cubicBezTo>
                <a:cubicBezTo>
                  <a:pt x="340115" y="494641"/>
                  <a:pt x="340481" y="491037"/>
                  <a:pt x="346313" y="489145"/>
                </a:cubicBezTo>
                <a:cubicBezTo>
                  <a:pt x="350979" y="487631"/>
                  <a:pt x="354067" y="489392"/>
                  <a:pt x="356579" y="491460"/>
                </a:cubicBezTo>
                <a:cubicBezTo>
                  <a:pt x="360984" y="495197"/>
                  <a:pt x="365388" y="498934"/>
                  <a:pt x="371505" y="501516"/>
                </a:cubicBezTo>
                <a:cubicBezTo>
                  <a:pt x="408203" y="517000"/>
                  <a:pt x="442659" y="534654"/>
                  <a:pt x="476275" y="553122"/>
                </a:cubicBezTo>
                <a:cubicBezTo>
                  <a:pt x="531461" y="583213"/>
                  <a:pt x="586103" y="614082"/>
                  <a:pt x="649952" y="635294"/>
                </a:cubicBezTo>
                <a:cubicBezTo>
                  <a:pt x="673972" y="643298"/>
                  <a:pt x="698805" y="650018"/>
                  <a:pt x="727161" y="651328"/>
                </a:cubicBezTo>
                <a:cubicBezTo>
                  <a:pt x="726126" y="649081"/>
                  <a:pt x="724263" y="647883"/>
                  <a:pt x="722417" y="646921"/>
                </a:cubicBezTo>
                <a:cubicBezTo>
                  <a:pt x="660627" y="615969"/>
                  <a:pt x="600830" y="583590"/>
                  <a:pt x="546079" y="546328"/>
                </a:cubicBezTo>
                <a:cubicBezTo>
                  <a:pt x="478576" y="500409"/>
                  <a:pt x="420223" y="448637"/>
                  <a:pt x="378182" y="386585"/>
                </a:cubicBezTo>
                <a:cubicBezTo>
                  <a:pt x="376229" y="383975"/>
                  <a:pt x="374884" y="381528"/>
                  <a:pt x="370158" y="382100"/>
                </a:cubicBezTo>
                <a:cubicBezTo>
                  <a:pt x="358064" y="383802"/>
                  <a:pt x="356583" y="379236"/>
                  <a:pt x="357861" y="371252"/>
                </a:cubicBezTo>
                <a:cubicBezTo>
                  <a:pt x="361373" y="351608"/>
                  <a:pt x="352380" y="336565"/>
                  <a:pt x="331313" y="328203"/>
                </a:cubicBezTo>
                <a:cubicBezTo>
                  <a:pt x="316037" y="321986"/>
                  <a:pt x="303183" y="316425"/>
                  <a:pt x="319354" y="299282"/>
                </a:cubicBezTo>
                <a:cubicBezTo>
                  <a:pt x="323265" y="295249"/>
                  <a:pt x="321459" y="290249"/>
                  <a:pt x="319682" y="285719"/>
                </a:cubicBezTo>
                <a:cubicBezTo>
                  <a:pt x="317166" y="278905"/>
                  <a:pt x="312080" y="273828"/>
                  <a:pt x="306391" y="268585"/>
                </a:cubicBezTo>
                <a:cubicBezTo>
                  <a:pt x="303227" y="265647"/>
                  <a:pt x="299399" y="261602"/>
                  <a:pt x="303294" y="257334"/>
                </a:cubicBezTo>
                <a:cubicBezTo>
                  <a:pt x="307735" y="252289"/>
                  <a:pt x="314131" y="254598"/>
                  <a:pt x="319242" y="255403"/>
                </a:cubicBezTo>
                <a:cubicBezTo>
                  <a:pt x="342683" y="258970"/>
                  <a:pt x="357062" y="269803"/>
                  <a:pt x="364093" y="286745"/>
                </a:cubicBezTo>
                <a:cubicBezTo>
                  <a:pt x="368651" y="297582"/>
                  <a:pt x="374307" y="297608"/>
                  <a:pt x="385301" y="287973"/>
                </a:cubicBezTo>
                <a:cubicBezTo>
                  <a:pt x="397712" y="277216"/>
                  <a:pt x="408079" y="276436"/>
                  <a:pt x="417598" y="285722"/>
                </a:cubicBezTo>
                <a:cubicBezTo>
                  <a:pt x="425226" y="293339"/>
                  <a:pt x="431406" y="301607"/>
                  <a:pt x="440155" y="308139"/>
                </a:cubicBezTo>
                <a:cubicBezTo>
                  <a:pt x="463623" y="326175"/>
                  <a:pt x="485720" y="346039"/>
                  <a:pt x="534406" y="339430"/>
                </a:cubicBezTo>
                <a:cubicBezTo>
                  <a:pt x="520872" y="332528"/>
                  <a:pt x="507316" y="334645"/>
                  <a:pt x="495633" y="333450"/>
                </a:cubicBezTo>
                <a:cubicBezTo>
                  <a:pt x="487244" y="332567"/>
                  <a:pt x="478750" y="330037"/>
                  <a:pt x="486289" y="322243"/>
                </a:cubicBezTo>
                <a:cubicBezTo>
                  <a:pt x="494951" y="313365"/>
                  <a:pt x="489365" y="309771"/>
                  <a:pt x="484000" y="304964"/>
                </a:cubicBezTo>
                <a:cubicBezTo>
                  <a:pt x="471673" y="293645"/>
                  <a:pt x="461604" y="280392"/>
                  <a:pt x="436911" y="280536"/>
                </a:cubicBezTo>
                <a:cubicBezTo>
                  <a:pt x="433041" y="280530"/>
                  <a:pt x="429923" y="278297"/>
                  <a:pt x="426865" y="277007"/>
                </a:cubicBezTo>
                <a:cubicBezTo>
                  <a:pt x="422581" y="275154"/>
                  <a:pt x="418872" y="272993"/>
                  <a:pt x="420654" y="268269"/>
                </a:cubicBezTo>
                <a:cubicBezTo>
                  <a:pt x="422468" y="264016"/>
                  <a:pt x="426748" y="261125"/>
                  <a:pt x="432329" y="259975"/>
                </a:cubicBezTo>
                <a:cubicBezTo>
                  <a:pt x="437320" y="258895"/>
                  <a:pt x="442621" y="258016"/>
                  <a:pt x="447672" y="257879"/>
                </a:cubicBezTo>
                <a:cubicBezTo>
                  <a:pt x="470223" y="256809"/>
                  <a:pt x="486254" y="265543"/>
                  <a:pt x="502242" y="273572"/>
                </a:cubicBezTo>
                <a:cubicBezTo>
                  <a:pt x="558179" y="301436"/>
                  <a:pt x="607891" y="334326"/>
                  <a:pt x="659874" y="365516"/>
                </a:cubicBezTo>
                <a:cubicBezTo>
                  <a:pt x="711842" y="396471"/>
                  <a:pt x="772192" y="418818"/>
                  <a:pt x="829177" y="444421"/>
                </a:cubicBezTo>
                <a:cubicBezTo>
                  <a:pt x="960626" y="503711"/>
                  <a:pt x="1092650" y="562693"/>
                  <a:pt x="1231903" y="613682"/>
                </a:cubicBezTo>
                <a:cubicBezTo>
                  <a:pt x="1368099" y="663381"/>
                  <a:pt x="1823141" y="686561"/>
                  <a:pt x="1911736" y="685084"/>
                </a:cubicBezTo>
                <a:cubicBezTo>
                  <a:pt x="2024994" y="682992"/>
                  <a:pt x="2291986" y="655399"/>
                  <a:pt x="2564313" y="632143"/>
                </a:cubicBezTo>
                <a:cubicBezTo>
                  <a:pt x="2595089" y="629364"/>
                  <a:pt x="2625288" y="626893"/>
                  <a:pt x="2657304" y="624913"/>
                </a:cubicBezTo>
                <a:cubicBezTo>
                  <a:pt x="3564401" y="568191"/>
                  <a:pt x="4203594" y="276765"/>
                  <a:pt x="4235818" y="259339"/>
                </a:cubicBezTo>
                <a:cubicBezTo>
                  <a:pt x="4287616" y="231474"/>
                  <a:pt x="4460006" y="176429"/>
                  <a:pt x="4460331" y="176864"/>
                </a:cubicBezTo>
                <a:cubicBezTo>
                  <a:pt x="4464175" y="181144"/>
                  <a:pt x="4483735" y="184529"/>
                  <a:pt x="4499578" y="186791"/>
                </a:cubicBezTo>
                <a:lnTo>
                  <a:pt x="4514640" y="188841"/>
                </a:lnTo>
                <a:lnTo>
                  <a:pt x="4516523" y="189988"/>
                </a:lnTo>
                <a:cubicBezTo>
                  <a:pt x="4522035" y="190091"/>
                  <a:pt x="4521760" y="189857"/>
                  <a:pt x="4518126" y="189316"/>
                </a:cubicBezTo>
                <a:lnTo>
                  <a:pt x="4514640" y="188841"/>
                </a:lnTo>
                <a:lnTo>
                  <a:pt x="4511569" y="186970"/>
                </a:lnTo>
                <a:cubicBezTo>
                  <a:pt x="4510788" y="185226"/>
                  <a:pt x="4510719" y="182981"/>
                  <a:pt x="4510888" y="180943"/>
                </a:cubicBezTo>
                <a:cubicBezTo>
                  <a:pt x="4511690" y="170169"/>
                  <a:pt x="4517648" y="160906"/>
                  <a:pt x="4531865" y="155151"/>
                </a:cubicBezTo>
                <a:cubicBezTo>
                  <a:pt x="4545507" y="149703"/>
                  <a:pt x="4559473" y="144689"/>
                  <a:pt x="4573441" y="139676"/>
                </a:cubicBezTo>
                <a:cubicBezTo>
                  <a:pt x="4585075" y="135420"/>
                  <a:pt x="4593048" y="134454"/>
                  <a:pt x="4594964" y="145847"/>
                </a:cubicBezTo>
                <a:cubicBezTo>
                  <a:pt x="4596879" y="157242"/>
                  <a:pt x="4613452" y="160454"/>
                  <a:pt x="4623059" y="152410"/>
                </a:cubicBezTo>
                <a:cubicBezTo>
                  <a:pt x="4660632" y="120811"/>
                  <a:pt x="4705757" y="95654"/>
                  <a:pt x="4748356" y="68192"/>
                </a:cubicBezTo>
                <a:cubicBezTo>
                  <a:pt x="4778098" y="49168"/>
                  <a:pt x="4809406" y="31378"/>
                  <a:pt x="4833812" y="8017"/>
                </a:cubicBezTo>
                <a:cubicBezTo>
                  <a:pt x="4838299" y="3678"/>
                  <a:pt x="4842399" y="-2039"/>
                  <a:pt x="4850908" y="727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705" y="685801"/>
            <a:ext cx="2621145" cy="5491162"/>
          </a:xfrm>
        </p:spPr>
        <p:txBody>
          <a:bodyPr>
            <a:normAutofit/>
          </a:bodyPr>
          <a:lstStyle/>
          <a:p>
            <a:r>
              <a:rPr lang="id-ID" sz="3100"/>
              <a:t>Kepemimpinan sebagai Penggerak Inovasi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550EE0F-605F-A501-40AC-4998110828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6422251"/>
              </p:ext>
            </p:extLst>
          </p:nvPr>
        </p:nvGraphicFramePr>
        <p:xfrm>
          <a:off x="3526910" y="838199"/>
          <a:ext cx="4988440" cy="5338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57189"/>
            <a:ext cx="2530602" cy="5567891"/>
          </a:xfrm>
        </p:spPr>
        <p:txBody>
          <a:bodyPr>
            <a:normAutofit/>
          </a:bodyPr>
          <a:lstStyle/>
          <a:p>
            <a:r>
              <a:rPr lang="id-ID" sz="3800"/>
              <a:t>Kesimpulan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6539CF8-D0E8-CDCC-73B3-1B2FE1BF2B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0223638"/>
              </p:ext>
            </p:extLst>
          </p:nvPr>
        </p:nvGraphicFramePr>
        <p:xfrm>
          <a:off x="3819906" y="620392"/>
          <a:ext cx="469773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308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Bab 3: Esensi Inovasi</vt:lpstr>
      <vt:lpstr>Pendahuluan</vt:lpstr>
      <vt:lpstr>Tujuan Strategis Inovasi</vt:lpstr>
      <vt:lpstr>Faktor-faktor yang Mempengaruhi Inovasi</vt:lpstr>
      <vt:lpstr>Komersialisasi Inovasi</vt:lpstr>
      <vt:lpstr>Percepatan dan Keberhasilan Inovasi</vt:lpstr>
      <vt:lpstr>Kepemimpinan sebagai Penggerak Inovasi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Lenovo</dc:creator>
  <cp:keywords/>
  <dc:description>generated using python-pptx</dc:description>
  <cp:lastModifiedBy>Lukmanul Hakim</cp:lastModifiedBy>
  <cp:revision>2</cp:revision>
  <dcterms:created xsi:type="dcterms:W3CDTF">2013-01-27T09:14:16Z</dcterms:created>
  <dcterms:modified xsi:type="dcterms:W3CDTF">2025-04-12T03:57:33Z</dcterms:modified>
  <cp:category/>
</cp:coreProperties>
</file>