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33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FA39E2-FC98-438D-8123-533E82EED5AB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BE80E5F-F5EE-47CA-A150-69A4EC2F04AE}">
      <dgm:prSet/>
      <dgm:spPr/>
      <dgm:t>
        <a:bodyPr/>
        <a:lstStyle/>
        <a:p>
          <a:r>
            <a:rPr lang="en-US"/>
            <a:t>Inovasi menjadi inti strategi organisasi modern.</a:t>
          </a:r>
        </a:p>
      </dgm:t>
    </dgm:pt>
    <dgm:pt modelId="{0DDB8A13-FC87-4040-801D-EE00E26B86D6}" type="parTrans" cxnId="{B3FC0078-B97C-4FD6-BF76-9C707440F707}">
      <dgm:prSet/>
      <dgm:spPr/>
      <dgm:t>
        <a:bodyPr/>
        <a:lstStyle/>
        <a:p>
          <a:endParaRPr lang="en-US"/>
        </a:p>
      </dgm:t>
    </dgm:pt>
    <dgm:pt modelId="{D9591789-9DA5-4681-B8ED-274506A27B00}" type="sibTrans" cxnId="{B3FC0078-B97C-4FD6-BF76-9C707440F707}">
      <dgm:prSet/>
      <dgm:spPr/>
      <dgm:t>
        <a:bodyPr/>
        <a:lstStyle/>
        <a:p>
          <a:endParaRPr lang="en-US"/>
        </a:p>
      </dgm:t>
    </dgm:pt>
    <dgm:pt modelId="{7111100B-3196-423C-B1DF-B2D7ABCD7AB7}">
      <dgm:prSet/>
      <dgm:spPr/>
      <dgm:t>
        <a:bodyPr/>
        <a:lstStyle/>
        <a:p>
          <a:r>
            <a:rPr lang="en-US"/>
            <a:t>• Menurut Drucker (1985), inovasi adalah fungsi utama kewirausahaan.</a:t>
          </a:r>
        </a:p>
      </dgm:t>
    </dgm:pt>
    <dgm:pt modelId="{1F6DDDD1-ACBE-4894-BABF-2B81F6E347EB}" type="parTrans" cxnId="{13C9194E-7F05-47AA-A702-2F6CE14C7516}">
      <dgm:prSet/>
      <dgm:spPr/>
      <dgm:t>
        <a:bodyPr/>
        <a:lstStyle/>
        <a:p>
          <a:endParaRPr lang="en-US"/>
        </a:p>
      </dgm:t>
    </dgm:pt>
    <dgm:pt modelId="{4C5F0B8C-0BD4-4E3F-AED6-92F47F1C9149}" type="sibTrans" cxnId="{13C9194E-7F05-47AA-A702-2F6CE14C7516}">
      <dgm:prSet/>
      <dgm:spPr/>
      <dgm:t>
        <a:bodyPr/>
        <a:lstStyle/>
        <a:p>
          <a:endParaRPr lang="en-US"/>
        </a:p>
      </dgm:t>
    </dgm:pt>
    <dgm:pt modelId="{5AE1DFB6-3433-490A-A1A6-E7D323D497CB}">
      <dgm:prSet/>
      <dgm:spPr/>
      <dgm:t>
        <a:bodyPr/>
        <a:lstStyle/>
        <a:p>
          <a:r>
            <a:rPr lang="en-US"/>
            <a:t>• Di era Industri 4.0 dan 5.0, inovasi meluas ke semua aspek organisasi.</a:t>
          </a:r>
        </a:p>
      </dgm:t>
    </dgm:pt>
    <dgm:pt modelId="{3379FA10-BA1A-440C-9B0A-CA711BDF64DF}" type="parTrans" cxnId="{3ACA785A-D899-4F30-B322-E86E70819AA2}">
      <dgm:prSet/>
      <dgm:spPr/>
      <dgm:t>
        <a:bodyPr/>
        <a:lstStyle/>
        <a:p>
          <a:endParaRPr lang="en-US"/>
        </a:p>
      </dgm:t>
    </dgm:pt>
    <dgm:pt modelId="{DCC5E202-ED5C-4345-8E7D-8BC42CA2B6CC}" type="sibTrans" cxnId="{3ACA785A-D899-4F30-B322-E86E70819AA2}">
      <dgm:prSet/>
      <dgm:spPr/>
      <dgm:t>
        <a:bodyPr/>
        <a:lstStyle/>
        <a:p>
          <a:endParaRPr lang="en-US"/>
        </a:p>
      </dgm:t>
    </dgm:pt>
    <dgm:pt modelId="{05DE6683-5BD4-4B55-A8C3-C6181FAB69D2}">
      <dgm:prSet/>
      <dgm:spPr/>
      <dgm:t>
        <a:bodyPr/>
        <a:lstStyle/>
        <a:p>
          <a:r>
            <a:rPr lang="en-US"/>
            <a:t>• Organisasi harus responsif terhadap disrupsi dan teknologi baru.</a:t>
          </a:r>
        </a:p>
      </dgm:t>
    </dgm:pt>
    <dgm:pt modelId="{0D9F1BDE-A647-4940-B7AC-D5F540EA434E}" type="parTrans" cxnId="{507D0A8B-0234-40EF-985F-8B2B3412DA99}">
      <dgm:prSet/>
      <dgm:spPr/>
      <dgm:t>
        <a:bodyPr/>
        <a:lstStyle/>
        <a:p>
          <a:endParaRPr lang="en-US"/>
        </a:p>
      </dgm:t>
    </dgm:pt>
    <dgm:pt modelId="{9CAA9418-A180-4E1C-A243-7AE4E361B549}" type="sibTrans" cxnId="{507D0A8B-0234-40EF-985F-8B2B3412DA99}">
      <dgm:prSet/>
      <dgm:spPr/>
      <dgm:t>
        <a:bodyPr/>
        <a:lstStyle/>
        <a:p>
          <a:endParaRPr lang="en-US"/>
        </a:p>
      </dgm:t>
    </dgm:pt>
    <dgm:pt modelId="{C55D649E-7F78-4943-998D-20BAD20CDCF4}" type="pres">
      <dgm:prSet presAssocID="{A4FA39E2-FC98-438D-8123-533E82EED5AB}" presName="linear" presStyleCnt="0">
        <dgm:presLayoutVars>
          <dgm:animLvl val="lvl"/>
          <dgm:resizeHandles val="exact"/>
        </dgm:presLayoutVars>
      </dgm:prSet>
      <dgm:spPr/>
    </dgm:pt>
    <dgm:pt modelId="{5267DD18-1159-4AED-8D9C-ABC96EA52223}" type="pres">
      <dgm:prSet presAssocID="{FBE80E5F-F5EE-47CA-A150-69A4EC2F04A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414D391-D0B8-423F-A9D4-720E331B1A1D}" type="pres">
      <dgm:prSet presAssocID="{D9591789-9DA5-4681-B8ED-274506A27B00}" presName="spacer" presStyleCnt="0"/>
      <dgm:spPr/>
    </dgm:pt>
    <dgm:pt modelId="{468D99ED-F615-4223-B461-F2B51F3A20FB}" type="pres">
      <dgm:prSet presAssocID="{7111100B-3196-423C-B1DF-B2D7ABCD7AB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566C025-9881-4ADB-ABAD-B50B851142C2}" type="pres">
      <dgm:prSet presAssocID="{4C5F0B8C-0BD4-4E3F-AED6-92F47F1C9149}" presName="spacer" presStyleCnt="0"/>
      <dgm:spPr/>
    </dgm:pt>
    <dgm:pt modelId="{BDD5F6C0-5D01-4F9E-ABF7-81DD50529691}" type="pres">
      <dgm:prSet presAssocID="{5AE1DFB6-3433-490A-A1A6-E7D323D497C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523D928-A42F-48DD-A6F0-9DDE1FE3DAD5}" type="pres">
      <dgm:prSet presAssocID="{DCC5E202-ED5C-4345-8E7D-8BC42CA2B6CC}" presName="spacer" presStyleCnt="0"/>
      <dgm:spPr/>
    </dgm:pt>
    <dgm:pt modelId="{2E61FD71-270C-4A22-971A-A30AC1F22407}" type="pres">
      <dgm:prSet presAssocID="{05DE6683-5BD4-4B55-A8C3-C6181FAB69D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270AE0E-A126-494A-A1DC-9A397E97FA08}" type="presOf" srcId="{FBE80E5F-F5EE-47CA-A150-69A4EC2F04AE}" destId="{5267DD18-1159-4AED-8D9C-ABC96EA52223}" srcOrd="0" destOrd="0" presId="urn:microsoft.com/office/officeart/2005/8/layout/vList2"/>
    <dgm:cxn modelId="{B0455A37-8D60-4DB4-87E9-234B6D4D2F6A}" type="presOf" srcId="{A4FA39E2-FC98-438D-8123-533E82EED5AB}" destId="{C55D649E-7F78-4943-998D-20BAD20CDCF4}" srcOrd="0" destOrd="0" presId="urn:microsoft.com/office/officeart/2005/8/layout/vList2"/>
    <dgm:cxn modelId="{78847A40-53F1-450B-ACE2-F84330BDA2E7}" type="presOf" srcId="{7111100B-3196-423C-B1DF-B2D7ABCD7AB7}" destId="{468D99ED-F615-4223-B461-F2B51F3A20FB}" srcOrd="0" destOrd="0" presId="urn:microsoft.com/office/officeart/2005/8/layout/vList2"/>
    <dgm:cxn modelId="{13C9194E-7F05-47AA-A702-2F6CE14C7516}" srcId="{A4FA39E2-FC98-438D-8123-533E82EED5AB}" destId="{7111100B-3196-423C-B1DF-B2D7ABCD7AB7}" srcOrd="1" destOrd="0" parTransId="{1F6DDDD1-ACBE-4894-BABF-2B81F6E347EB}" sibTransId="{4C5F0B8C-0BD4-4E3F-AED6-92F47F1C9149}"/>
    <dgm:cxn modelId="{B3FC0078-B97C-4FD6-BF76-9C707440F707}" srcId="{A4FA39E2-FC98-438D-8123-533E82EED5AB}" destId="{FBE80E5F-F5EE-47CA-A150-69A4EC2F04AE}" srcOrd="0" destOrd="0" parTransId="{0DDB8A13-FC87-4040-801D-EE00E26B86D6}" sibTransId="{D9591789-9DA5-4681-B8ED-274506A27B00}"/>
    <dgm:cxn modelId="{3ACA785A-D899-4F30-B322-E86E70819AA2}" srcId="{A4FA39E2-FC98-438D-8123-533E82EED5AB}" destId="{5AE1DFB6-3433-490A-A1A6-E7D323D497CB}" srcOrd="2" destOrd="0" parTransId="{3379FA10-BA1A-440C-9B0A-CA711BDF64DF}" sibTransId="{DCC5E202-ED5C-4345-8E7D-8BC42CA2B6CC}"/>
    <dgm:cxn modelId="{507D0A8B-0234-40EF-985F-8B2B3412DA99}" srcId="{A4FA39E2-FC98-438D-8123-533E82EED5AB}" destId="{05DE6683-5BD4-4B55-A8C3-C6181FAB69D2}" srcOrd="3" destOrd="0" parTransId="{0D9F1BDE-A647-4940-B7AC-D5F540EA434E}" sibTransId="{9CAA9418-A180-4E1C-A243-7AE4E361B549}"/>
    <dgm:cxn modelId="{9FB973AD-B5E6-4C5E-9F86-99CF4F16824A}" type="presOf" srcId="{05DE6683-5BD4-4B55-A8C3-C6181FAB69D2}" destId="{2E61FD71-270C-4A22-971A-A30AC1F22407}" srcOrd="0" destOrd="0" presId="urn:microsoft.com/office/officeart/2005/8/layout/vList2"/>
    <dgm:cxn modelId="{93A5D4B8-5D1F-4069-AF01-35225159866D}" type="presOf" srcId="{5AE1DFB6-3433-490A-A1A6-E7D323D497CB}" destId="{BDD5F6C0-5D01-4F9E-ABF7-81DD50529691}" srcOrd="0" destOrd="0" presId="urn:microsoft.com/office/officeart/2005/8/layout/vList2"/>
    <dgm:cxn modelId="{6FE4869F-1AEA-403D-A7AF-EDD9A4089FF7}" type="presParOf" srcId="{C55D649E-7F78-4943-998D-20BAD20CDCF4}" destId="{5267DD18-1159-4AED-8D9C-ABC96EA52223}" srcOrd="0" destOrd="0" presId="urn:microsoft.com/office/officeart/2005/8/layout/vList2"/>
    <dgm:cxn modelId="{E696D01E-990E-4749-AD43-3E79D3A302D4}" type="presParOf" srcId="{C55D649E-7F78-4943-998D-20BAD20CDCF4}" destId="{B414D391-D0B8-423F-A9D4-720E331B1A1D}" srcOrd="1" destOrd="0" presId="urn:microsoft.com/office/officeart/2005/8/layout/vList2"/>
    <dgm:cxn modelId="{A4C0C110-FDA6-4EE8-92E4-F9EAF10D9487}" type="presParOf" srcId="{C55D649E-7F78-4943-998D-20BAD20CDCF4}" destId="{468D99ED-F615-4223-B461-F2B51F3A20FB}" srcOrd="2" destOrd="0" presId="urn:microsoft.com/office/officeart/2005/8/layout/vList2"/>
    <dgm:cxn modelId="{9010DCC9-35A4-469B-BE00-7E2829FFB522}" type="presParOf" srcId="{C55D649E-7F78-4943-998D-20BAD20CDCF4}" destId="{1566C025-9881-4ADB-ABAD-B50B851142C2}" srcOrd="3" destOrd="0" presId="urn:microsoft.com/office/officeart/2005/8/layout/vList2"/>
    <dgm:cxn modelId="{38E8A164-5DC9-442B-B313-377AB5D6BB4D}" type="presParOf" srcId="{C55D649E-7F78-4943-998D-20BAD20CDCF4}" destId="{BDD5F6C0-5D01-4F9E-ABF7-81DD50529691}" srcOrd="4" destOrd="0" presId="urn:microsoft.com/office/officeart/2005/8/layout/vList2"/>
    <dgm:cxn modelId="{A4F3BAB9-0538-4461-BBB9-D2E83F43AA0F}" type="presParOf" srcId="{C55D649E-7F78-4943-998D-20BAD20CDCF4}" destId="{A523D928-A42F-48DD-A6F0-9DDE1FE3DAD5}" srcOrd="5" destOrd="0" presId="urn:microsoft.com/office/officeart/2005/8/layout/vList2"/>
    <dgm:cxn modelId="{802B734C-C833-4032-B3DB-999A421A6FD7}" type="presParOf" srcId="{C55D649E-7F78-4943-998D-20BAD20CDCF4}" destId="{2E61FD71-270C-4A22-971A-A30AC1F2240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3BA1A8-1547-473D-B879-8BB906C9CDB9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57A94583-4E58-42C1-AEC3-B812C5A66F86}">
      <dgm:prSet/>
      <dgm:spPr/>
      <dgm:t>
        <a:bodyPr/>
        <a:lstStyle/>
        <a:p>
          <a:r>
            <a:rPr lang="en-US"/>
            <a:t>1. Meningkatkan nilai pelanggan (customer value)</a:t>
          </a:r>
        </a:p>
      </dgm:t>
    </dgm:pt>
    <dgm:pt modelId="{9C1D4419-C999-4891-A4F2-3E6EA6167D14}" type="parTrans" cxnId="{64686D61-8007-4A74-B712-EE78AFBE3983}">
      <dgm:prSet/>
      <dgm:spPr/>
      <dgm:t>
        <a:bodyPr/>
        <a:lstStyle/>
        <a:p>
          <a:endParaRPr lang="en-US"/>
        </a:p>
      </dgm:t>
    </dgm:pt>
    <dgm:pt modelId="{36C621C6-0EE8-4AD5-89C9-DC0FD031BC50}" type="sibTrans" cxnId="{64686D61-8007-4A74-B712-EE78AFBE3983}">
      <dgm:prSet/>
      <dgm:spPr/>
      <dgm:t>
        <a:bodyPr/>
        <a:lstStyle/>
        <a:p>
          <a:endParaRPr lang="en-US"/>
        </a:p>
      </dgm:t>
    </dgm:pt>
    <dgm:pt modelId="{7A59FE14-9968-446D-BF1E-CD53BC560F34}">
      <dgm:prSet/>
      <dgm:spPr/>
      <dgm:t>
        <a:bodyPr/>
        <a:lstStyle/>
        <a:p>
          <a:r>
            <a:rPr lang="en-US"/>
            <a:t>2. Efisiensi proses dan operasional</a:t>
          </a:r>
        </a:p>
      </dgm:t>
    </dgm:pt>
    <dgm:pt modelId="{DF0EF47A-768B-499C-A127-1279A2D87226}" type="parTrans" cxnId="{5F981177-CDEF-4208-A9E4-0E6E68C8C240}">
      <dgm:prSet/>
      <dgm:spPr/>
      <dgm:t>
        <a:bodyPr/>
        <a:lstStyle/>
        <a:p>
          <a:endParaRPr lang="en-US"/>
        </a:p>
      </dgm:t>
    </dgm:pt>
    <dgm:pt modelId="{C06687BB-9BD7-49D5-B3F0-988EA1B706BF}" type="sibTrans" cxnId="{5F981177-CDEF-4208-A9E4-0E6E68C8C240}">
      <dgm:prSet/>
      <dgm:spPr/>
      <dgm:t>
        <a:bodyPr/>
        <a:lstStyle/>
        <a:p>
          <a:endParaRPr lang="en-US"/>
        </a:p>
      </dgm:t>
    </dgm:pt>
    <dgm:pt modelId="{00BBE4C5-D8F5-40DC-BB8F-C5868EBB3A7B}">
      <dgm:prSet/>
      <dgm:spPr/>
      <dgm:t>
        <a:bodyPr/>
        <a:lstStyle/>
        <a:p>
          <a:r>
            <a:rPr lang="en-US"/>
            <a:t>3. Keunggulan kompetitif</a:t>
          </a:r>
        </a:p>
      </dgm:t>
    </dgm:pt>
    <dgm:pt modelId="{7095EF52-0550-4B6C-B0D4-407883F39186}" type="parTrans" cxnId="{56F5FBB7-BB04-46BE-B860-36D636604766}">
      <dgm:prSet/>
      <dgm:spPr/>
      <dgm:t>
        <a:bodyPr/>
        <a:lstStyle/>
        <a:p>
          <a:endParaRPr lang="en-US"/>
        </a:p>
      </dgm:t>
    </dgm:pt>
    <dgm:pt modelId="{C94E5F27-1DA0-4774-9103-119A30B134BD}" type="sibTrans" cxnId="{56F5FBB7-BB04-46BE-B860-36D636604766}">
      <dgm:prSet/>
      <dgm:spPr/>
      <dgm:t>
        <a:bodyPr/>
        <a:lstStyle/>
        <a:p>
          <a:endParaRPr lang="en-US"/>
        </a:p>
      </dgm:t>
    </dgm:pt>
    <dgm:pt modelId="{32E9262A-9AB9-4979-9D4B-16F5BDCAD447}">
      <dgm:prSet/>
      <dgm:spPr/>
      <dgm:t>
        <a:bodyPr/>
        <a:lstStyle/>
        <a:p>
          <a:r>
            <a:rPr lang="en-US"/>
            <a:t>4. Keberlanjutan bisnis</a:t>
          </a:r>
        </a:p>
      </dgm:t>
    </dgm:pt>
    <dgm:pt modelId="{9BE143D4-F1A7-4261-BD46-1729614A25BA}" type="parTrans" cxnId="{8EF92C84-2D2E-4E14-A9B8-6E8C12C5BD52}">
      <dgm:prSet/>
      <dgm:spPr/>
      <dgm:t>
        <a:bodyPr/>
        <a:lstStyle/>
        <a:p>
          <a:endParaRPr lang="en-US"/>
        </a:p>
      </dgm:t>
    </dgm:pt>
    <dgm:pt modelId="{259F8746-E1C1-4105-8FAE-3E3E09F73C38}" type="sibTrans" cxnId="{8EF92C84-2D2E-4E14-A9B8-6E8C12C5BD52}">
      <dgm:prSet/>
      <dgm:spPr/>
      <dgm:t>
        <a:bodyPr/>
        <a:lstStyle/>
        <a:p>
          <a:endParaRPr lang="en-US"/>
        </a:p>
      </dgm:t>
    </dgm:pt>
    <dgm:pt modelId="{837C710D-06BB-4641-AF2F-6B5D7E76B3F7}">
      <dgm:prSet/>
      <dgm:spPr/>
      <dgm:t>
        <a:bodyPr/>
        <a:lstStyle/>
        <a:p>
          <a:r>
            <a:rPr lang="en-US"/>
            <a:t>• Sumber: Gustafsson et al. (2020), OECD (2023)</a:t>
          </a:r>
        </a:p>
      </dgm:t>
    </dgm:pt>
    <dgm:pt modelId="{49D0FB2E-6BB5-41A5-93A4-F213985158BB}" type="parTrans" cxnId="{EEBA0F70-8077-464E-9279-E5E7D447DC8E}">
      <dgm:prSet/>
      <dgm:spPr/>
      <dgm:t>
        <a:bodyPr/>
        <a:lstStyle/>
        <a:p>
          <a:endParaRPr lang="en-US"/>
        </a:p>
      </dgm:t>
    </dgm:pt>
    <dgm:pt modelId="{B4563504-4253-4327-BAB4-FCFD12E9A39A}" type="sibTrans" cxnId="{EEBA0F70-8077-464E-9279-E5E7D447DC8E}">
      <dgm:prSet/>
      <dgm:spPr/>
      <dgm:t>
        <a:bodyPr/>
        <a:lstStyle/>
        <a:p>
          <a:endParaRPr lang="en-US"/>
        </a:p>
      </dgm:t>
    </dgm:pt>
    <dgm:pt modelId="{DE16B99E-B4DA-43AD-96C4-64BB24B992C4}" type="pres">
      <dgm:prSet presAssocID="{543BA1A8-1547-473D-B879-8BB906C9CDB9}" presName="vert0" presStyleCnt="0">
        <dgm:presLayoutVars>
          <dgm:dir/>
          <dgm:animOne val="branch"/>
          <dgm:animLvl val="lvl"/>
        </dgm:presLayoutVars>
      </dgm:prSet>
      <dgm:spPr/>
    </dgm:pt>
    <dgm:pt modelId="{F70BD89E-2EDA-4AD0-9877-ADF7E5F1B1DB}" type="pres">
      <dgm:prSet presAssocID="{57A94583-4E58-42C1-AEC3-B812C5A66F86}" presName="thickLine" presStyleLbl="alignNode1" presStyleIdx="0" presStyleCnt="5"/>
      <dgm:spPr/>
    </dgm:pt>
    <dgm:pt modelId="{40B28D40-689C-4CA3-BEE5-E5945C37D634}" type="pres">
      <dgm:prSet presAssocID="{57A94583-4E58-42C1-AEC3-B812C5A66F86}" presName="horz1" presStyleCnt="0"/>
      <dgm:spPr/>
    </dgm:pt>
    <dgm:pt modelId="{41280B86-AB42-4EDF-B0A2-28617A012F3A}" type="pres">
      <dgm:prSet presAssocID="{57A94583-4E58-42C1-AEC3-B812C5A66F86}" presName="tx1" presStyleLbl="revTx" presStyleIdx="0" presStyleCnt="5"/>
      <dgm:spPr/>
    </dgm:pt>
    <dgm:pt modelId="{4270CD2C-F319-4DB6-88DC-C2C4C80AAABA}" type="pres">
      <dgm:prSet presAssocID="{57A94583-4E58-42C1-AEC3-B812C5A66F86}" presName="vert1" presStyleCnt="0"/>
      <dgm:spPr/>
    </dgm:pt>
    <dgm:pt modelId="{DA9234CA-A277-4FB2-B0D0-4F1FC4E25550}" type="pres">
      <dgm:prSet presAssocID="{7A59FE14-9968-446D-BF1E-CD53BC560F34}" presName="thickLine" presStyleLbl="alignNode1" presStyleIdx="1" presStyleCnt="5"/>
      <dgm:spPr/>
    </dgm:pt>
    <dgm:pt modelId="{96BEC739-9976-4FC6-8DE8-BBFA9D7BCB21}" type="pres">
      <dgm:prSet presAssocID="{7A59FE14-9968-446D-BF1E-CD53BC560F34}" presName="horz1" presStyleCnt="0"/>
      <dgm:spPr/>
    </dgm:pt>
    <dgm:pt modelId="{BAA12776-6D65-419F-A0F5-58F567D75032}" type="pres">
      <dgm:prSet presAssocID="{7A59FE14-9968-446D-BF1E-CD53BC560F34}" presName="tx1" presStyleLbl="revTx" presStyleIdx="1" presStyleCnt="5"/>
      <dgm:spPr/>
    </dgm:pt>
    <dgm:pt modelId="{208D22BB-56E9-483C-A3A8-7DEC34539893}" type="pres">
      <dgm:prSet presAssocID="{7A59FE14-9968-446D-BF1E-CD53BC560F34}" presName="vert1" presStyleCnt="0"/>
      <dgm:spPr/>
    </dgm:pt>
    <dgm:pt modelId="{58F22EB8-C5F2-49D9-9B0E-10EF467B03BD}" type="pres">
      <dgm:prSet presAssocID="{00BBE4C5-D8F5-40DC-BB8F-C5868EBB3A7B}" presName="thickLine" presStyleLbl="alignNode1" presStyleIdx="2" presStyleCnt="5"/>
      <dgm:spPr/>
    </dgm:pt>
    <dgm:pt modelId="{EE3F4463-F42B-447B-9823-F15E0428455E}" type="pres">
      <dgm:prSet presAssocID="{00BBE4C5-D8F5-40DC-BB8F-C5868EBB3A7B}" presName="horz1" presStyleCnt="0"/>
      <dgm:spPr/>
    </dgm:pt>
    <dgm:pt modelId="{FE87D0C3-3A54-4564-A171-8F9192EC9DC0}" type="pres">
      <dgm:prSet presAssocID="{00BBE4C5-D8F5-40DC-BB8F-C5868EBB3A7B}" presName="tx1" presStyleLbl="revTx" presStyleIdx="2" presStyleCnt="5"/>
      <dgm:spPr/>
    </dgm:pt>
    <dgm:pt modelId="{C123F14C-6EA1-4B3A-905E-3962E8EB7687}" type="pres">
      <dgm:prSet presAssocID="{00BBE4C5-D8F5-40DC-BB8F-C5868EBB3A7B}" presName="vert1" presStyleCnt="0"/>
      <dgm:spPr/>
    </dgm:pt>
    <dgm:pt modelId="{DC04352E-ADF9-4067-85DF-3BBC79A67C28}" type="pres">
      <dgm:prSet presAssocID="{32E9262A-9AB9-4979-9D4B-16F5BDCAD447}" presName="thickLine" presStyleLbl="alignNode1" presStyleIdx="3" presStyleCnt="5"/>
      <dgm:spPr/>
    </dgm:pt>
    <dgm:pt modelId="{60DD3706-4EA0-4784-90D1-CCF257B17274}" type="pres">
      <dgm:prSet presAssocID="{32E9262A-9AB9-4979-9D4B-16F5BDCAD447}" presName="horz1" presStyleCnt="0"/>
      <dgm:spPr/>
    </dgm:pt>
    <dgm:pt modelId="{CFC8222D-32F3-4F30-82D4-AF4027CE9449}" type="pres">
      <dgm:prSet presAssocID="{32E9262A-9AB9-4979-9D4B-16F5BDCAD447}" presName="tx1" presStyleLbl="revTx" presStyleIdx="3" presStyleCnt="5"/>
      <dgm:spPr/>
    </dgm:pt>
    <dgm:pt modelId="{51BEE983-8346-4FA0-BE71-B6062F898380}" type="pres">
      <dgm:prSet presAssocID="{32E9262A-9AB9-4979-9D4B-16F5BDCAD447}" presName="vert1" presStyleCnt="0"/>
      <dgm:spPr/>
    </dgm:pt>
    <dgm:pt modelId="{533B376B-06F4-4DEB-AC62-7E73B178831F}" type="pres">
      <dgm:prSet presAssocID="{837C710D-06BB-4641-AF2F-6B5D7E76B3F7}" presName="thickLine" presStyleLbl="alignNode1" presStyleIdx="4" presStyleCnt="5"/>
      <dgm:spPr/>
    </dgm:pt>
    <dgm:pt modelId="{C3363162-67A8-4D3F-8915-2EC87F7E9B60}" type="pres">
      <dgm:prSet presAssocID="{837C710D-06BB-4641-AF2F-6B5D7E76B3F7}" presName="horz1" presStyleCnt="0"/>
      <dgm:spPr/>
    </dgm:pt>
    <dgm:pt modelId="{56A2E2A0-9B38-4F03-83E4-60E62C8E010C}" type="pres">
      <dgm:prSet presAssocID="{837C710D-06BB-4641-AF2F-6B5D7E76B3F7}" presName="tx1" presStyleLbl="revTx" presStyleIdx="4" presStyleCnt="5"/>
      <dgm:spPr/>
    </dgm:pt>
    <dgm:pt modelId="{F8E6B870-A824-4063-9C62-69734E863EF2}" type="pres">
      <dgm:prSet presAssocID="{837C710D-06BB-4641-AF2F-6B5D7E76B3F7}" presName="vert1" presStyleCnt="0"/>
      <dgm:spPr/>
    </dgm:pt>
  </dgm:ptLst>
  <dgm:cxnLst>
    <dgm:cxn modelId="{442E150C-4850-479A-9559-82C72F7898D9}" type="presOf" srcId="{00BBE4C5-D8F5-40DC-BB8F-C5868EBB3A7B}" destId="{FE87D0C3-3A54-4564-A171-8F9192EC9DC0}" srcOrd="0" destOrd="0" presId="urn:microsoft.com/office/officeart/2008/layout/LinedList"/>
    <dgm:cxn modelId="{724CF41A-1713-4DF9-AF01-483EF14D82E6}" type="presOf" srcId="{57A94583-4E58-42C1-AEC3-B812C5A66F86}" destId="{41280B86-AB42-4EDF-B0A2-28617A012F3A}" srcOrd="0" destOrd="0" presId="urn:microsoft.com/office/officeart/2008/layout/LinedList"/>
    <dgm:cxn modelId="{71B09E2D-7747-464F-AE6B-682C3125CB5B}" type="presOf" srcId="{32E9262A-9AB9-4979-9D4B-16F5BDCAD447}" destId="{CFC8222D-32F3-4F30-82D4-AF4027CE9449}" srcOrd="0" destOrd="0" presId="urn:microsoft.com/office/officeart/2008/layout/LinedList"/>
    <dgm:cxn modelId="{64686D61-8007-4A74-B712-EE78AFBE3983}" srcId="{543BA1A8-1547-473D-B879-8BB906C9CDB9}" destId="{57A94583-4E58-42C1-AEC3-B812C5A66F86}" srcOrd="0" destOrd="0" parTransId="{9C1D4419-C999-4891-A4F2-3E6EA6167D14}" sibTransId="{36C621C6-0EE8-4AD5-89C9-DC0FD031BC50}"/>
    <dgm:cxn modelId="{FF1E596A-164E-48E4-9D29-AABFC3FE17C3}" type="presOf" srcId="{837C710D-06BB-4641-AF2F-6B5D7E76B3F7}" destId="{56A2E2A0-9B38-4F03-83E4-60E62C8E010C}" srcOrd="0" destOrd="0" presId="urn:microsoft.com/office/officeart/2008/layout/LinedList"/>
    <dgm:cxn modelId="{EEBA0F70-8077-464E-9279-E5E7D447DC8E}" srcId="{543BA1A8-1547-473D-B879-8BB906C9CDB9}" destId="{837C710D-06BB-4641-AF2F-6B5D7E76B3F7}" srcOrd="4" destOrd="0" parTransId="{49D0FB2E-6BB5-41A5-93A4-F213985158BB}" sibTransId="{B4563504-4253-4327-BAB4-FCFD12E9A39A}"/>
    <dgm:cxn modelId="{3B461F70-C9C9-438F-B0FD-6864A519DE5A}" type="presOf" srcId="{7A59FE14-9968-446D-BF1E-CD53BC560F34}" destId="{BAA12776-6D65-419F-A0F5-58F567D75032}" srcOrd="0" destOrd="0" presId="urn:microsoft.com/office/officeart/2008/layout/LinedList"/>
    <dgm:cxn modelId="{5F981177-CDEF-4208-A9E4-0E6E68C8C240}" srcId="{543BA1A8-1547-473D-B879-8BB906C9CDB9}" destId="{7A59FE14-9968-446D-BF1E-CD53BC560F34}" srcOrd="1" destOrd="0" parTransId="{DF0EF47A-768B-499C-A127-1279A2D87226}" sibTransId="{C06687BB-9BD7-49D5-B3F0-988EA1B706BF}"/>
    <dgm:cxn modelId="{8EF92C84-2D2E-4E14-A9B8-6E8C12C5BD52}" srcId="{543BA1A8-1547-473D-B879-8BB906C9CDB9}" destId="{32E9262A-9AB9-4979-9D4B-16F5BDCAD447}" srcOrd="3" destOrd="0" parTransId="{9BE143D4-F1A7-4261-BD46-1729614A25BA}" sibTransId="{259F8746-E1C1-4105-8FAE-3E3E09F73C38}"/>
    <dgm:cxn modelId="{46050F9C-8A80-41B6-B148-C2F8E40DFBB0}" type="presOf" srcId="{543BA1A8-1547-473D-B879-8BB906C9CDB9}" destId="{DE16B99E-B4DA-43AD-96C4-64BB24B992C4}" srcOrd="0" destOrd="0" presId="urn:microsoft.com/office/officeart/2008/layout/LinedList"/>
    <dgm:cxn modelId="{56F5FBB7-BB04-46BE-B860-36D636604766}" srcId="{543BA1A8-1547-473D-B879-8BB906C9CDB9}" destId="{00BBE4C5-D8F5-40DC-BB8F-C5868EBB3A7B}" srcOrd="2" destOrd="0" parTransId="{7095EF52-0550-4B6C-B0D4-407883F39186}" sibTransId="{C94E5F27-1DA0-4774-9103-119A30B134BD}"/>
    <dgm:cxn modelId="{0432DBBE-730A-43BB-8811-45BEEC2A76F0}" type="presParOf" srcId="{DE16B99E-B4DA-43AD-96C4-64BB24B992C4}" destId="{F70BD89E-2EDA-4AD0-9877-ADF7E5F1B1DB}" srcOrd="0" destOrd="0" presId="urn:microsoft.com/office/officeart/2008/layout/LinedList"/>
    <dgm:cxn modelId="{E9DCAC14-7BB3-4248-AA57-1F18CA19272B}" type="presParOf" srcId="{DE16B99E-B4DA-43AD-96C4-64BB24B992C4}" destId="{40B28D40-689C-4CA3-BEE5-E5945C37D634}" srcOrd="1" destOrd="0" presId="urn:microsoft.com/office/officeart/2008/layout/LinedList"/>
    <dgm:cxn modelId="{15032EBB-E63D-4ADF-99CF-208895921161}" type="presParOf" srcId="{40B28D40-689C-4CA3-BEE5-E5945C37D634}" destId="{41280B86-AB42-4EDF-B0A2-28617A012F3A}" srcOrd="0" destOrd="0" presId="urn:microsoft.com/office/officeart/2008/layout/LinedList"/>
    <dgm:cxn modelId="{EFBB43F8-2322-4BF1-A4BA-DEE02952102C}" type="presParOf" srcId="{40B28D40-689C-4CA3-BEE5-E5945C37D634}" destId="{4270CD2C-F319-4DB6-88DC-C2C4C80AAABA}" srcOrd="1" destOrd="0" presId="urn:microsoft.com/office/officeart/2008/layout/LinedList"/>
    <dgm:cxn modelId="{441119F1-A9C3-421D-9BA4-15DD8A059D0B}" type="presParOf" srcId="{DE16B99E-B4DA-43AD-96C4-64BB24B992C4}" destId="{DA9234CA-A277-4FB2-B0D0-4F1FC4E25550}" srcOrd="2" destOrd="0" presId="urn:microsoft.com/office/officeart/2008/layout/LinedList"/>
    <dgm:cxn modelId="{D83A69E9-C854-4B76-A8BC-948485B4CF85}" type="presParOf" srcId="{DE16B99E-B4DA-43AD-96C4-64BB24B992C4}" destId="{96BEC739-9976-4FC6-8DE8-BBFA9D7BCB21}" srcOrd="3" destOrd="0" presId="urn:microsoft.com/office/officeart/2008/layout/LinedList"/>
    <dgm:cxn modelId="{B8129BC9-A71F-4EF3-B587-500C9BC22F71}" type="presParOf" srcId="{96BEC739-9976-4FC6-8DE8-BBFA9D7BCB21}" destId="{BAA12776-6D65-419F-A0F5-58F567D75032}" srcOrd="0" destOrd="0" presId="urn:microsoft.com/office/officeart/2008/layout/LinedList"/>
    <dgm:cxn modelId="{5F82CD44-F062-4A0D-8E64-68F54A782319}" type="presParOf" srcId="{96BEC739-9976-4FC6-8DE8-BBFA9D7BCB21}" destId="{208D22BB-56E9-483C-A3A8-7DEC34539893}" srcOrd="1" destOrd="0" presId="urn:microsoft.com/office/officeart/2008/layout/LinedList"/>
    <dgm:cxn modelId="{59A01FC3-9EBE-427D-BD41-1505ED1A8656}" type="presParOf" srcId="{DE16B99E-B4DA-43AD-96C4-64BB24B992C4}" destId="{58F22EB8-C5F2-49D9-9B0E-10EF467B03BD}" srcOrd="4" destOrd="0" presId="urn:microsoft.com/office/officeart/2008/layout/LinedList"/>
    <dgm:cxn modelId="{A3C40322-A2B0-4F0A-8D17-8756F997B828}" type="presParOf" srcId="{DE16B99E-B4DA-43AD-96C4-64BB24B992C4}" destId="{EE3F4463-F42B-447B-9823-F15E0428455E}" srcOrd="5" destOrd="0" presId="urn:microsoft.com/office/officeart/2008/layout/LinedList"/>
    <dgm:cxn modelId="{39132D00-A61C-4DA4-97B3-1EC349DE5BDB}" type="presParOf" srcId="{EE3F4463-F42B-447B-9823-F15E0428455E}" destId="{FE87D0C3-3A54-4564-A171-8F9192EC9DC0}" srcOrd="0" destOrd="0" presId="urn:microsoft.com/office/officeart/2008/layout/LinedList"/>
    <dgm:cxn modelId="{852D08DD-0F04-4F7F-882C-AA0E80F083FB}" type="presParOf" srcId="{EE3F4463-F42B-447B-9823-F15E0428455E}" destId="{C123F14C-6EA1-4B3A-905E-3962E8EB7687}" srcOrd="1" destOrd="0" presId="urn:microsoft.com/office/officeart/2008/layout/LinedList"/>
    <dgm:cxn modelId="{DF6CD303-8524-4DD4-BC84-3AAE2A8FFFB3}" type="presParOf" srcId="{DE16B99E-B4DA-43AD-96C4-64BB24B992C4}" destId="{DC04352E-ADF9-4067-85DF-3BBC79A67C28}" srcOrd="6" destOrd="0" presId="urn:microsoft.com/office/officeart/2008/layout/LinedList"/>
    <dgm:cxn modelId="{ED776EBD-F283-474E-B949-675FBCA55D01}" type="presParOf" srcId="{DE16B99E-B4DA-43AD-96C4-64BB24B992C4}" destId="{60DD3706-4EA0-4784-90D1-CCF257B17274}" srcOrd="7" destOrd="0" presId="urn:microsoft.com/office/officeart/2008/layout/LinedList"/>
    <dgm:cxn modelId="{8C16B42A-5F2C-4404-9F07-2E4294AF11A8}" type="presParOf" srcId="{60DD3706-4EA0-4784-90D1-CCF257B17274}" destId="{CFC8222D-32F3-4F30-82D4-AF4027CE9449}" srcOrd="0" destOrd="0" presId="urn:microsoft.com/office/officeart/2008/layout/LinedList"/>
    <dgm:cxn modelId="{4AAE4035-C23C-481D-BDCB-375F9CF7F69A}" type="presParOf" srcId="{60DD3706-4EA0-4784-90D1-CCF257B17274}" destId="{51BEE983-8346-4FA0-BE71-B6062F898380}" srcOrd="1" destOrd="0" presId="urn:microsoft.com/office/officeart/2008/layout/LinedList"/>
    <dgm:cxn modelId="{4A229DFB-D0AC-4D45-9588-F67E36CF57FC}" type="presParOf" srcId="{DE16B99E-B4DA-43AD-96C4-64BB24B992C4}" destId="{533B376B-06F4-4DEB-AC62-7E73B178831F}" srcOrd="8" destOrd="0" presId="urn:microsoft.com/office/officeart/2008/layout/LinedList"/>
    <dgm:cxn modelId="{C1DABEE6-67C0-4947-B819-FF8379018016}" type="presParOf" srcId="{DE16B99E-B4DA-43AD-96C4-64BB24B992C4}" destId="{C3363162-67A8-4D3F-8915-2EC87F7E9B60}" srcOrd="9" destOrd="0" presId="urn:microsoft.com/office/officeart/2008/layout/LinedList"/>
    <dgm:cxn modelId="{C1839F6F-9F25-481F-AB9A-C11903C02189}" type="presParOf" srcId="{C3363162-67A8-4D3F-8915-2EC87F7E9B60}" destId="{56A2E2A0-9B38-4F03-83E4-60E62C8E010C}" srcOrd="0" destOrd="0" presId="urn:microsoft.com/office/officeart/2008/layout/LinedList"/>
    <dgm:cxn modelId="{83AD0827-E6F7-40E5-87A2-ABD942D61EA6}" type="presParOf" srcId="{C3363162-67A8-4D3F-8915-2EC87F7E9B60}" destId="{F8E6B870-A824-4063-9C62-69734E863EF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83D760-CC33-42FF-9A82-D367EE416D1D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1D172F9-C5F7-4C2D-8C68-40BFEECB45B2}">
      <dgm:prSet/>
      <dgm:spPr/>
      <dgm:t>
        <a:bodyPr/>
        <a:lstStyle/>
        <a:p>
          <a:r>
            <a:rPr lang="en-US"/>
            <a:t>• Gaya kepemimpinan dan budaya organisasi</a:t>
          </a:r>
        </a:p>
      </dgm:t>
    </dgm:pt>
    <dgm:pt modelId="{F14DA07F-4C87-429D-AC1F-1BC8668114E3}" type="parTrans" cxnId="{B91B072F-B8FA-4EED-A332-B9D8B357542A}">
      <dgm:prSet/>
      <dgm:spPr/>
      <dgm:t>
        <a:bodyPr/>
        <a:lstStyle/>
        <a:p>
          <a:endParaRPr lang="en-US"/>
        </a:p>
      </dgm:t>
    </dgm:pt>
    <dgm:pt modelId="{6053ADD2-019B-4A98-AF6C-5D77466D7BF5}" type="sibTrans" cxnId="{B91B072F-B8FA-4EED-A332-B9D8B357542A}">
      <dgm:prSet/>
      <dgm:spPr/>
      <dgm:t>
        <a:bodyPr/>
        <a:lstStyle/>
        <a:p>
          <a:endParaRPr lang="en-US"/>
        </a:p>
      </dgm:t>
    </dgm:pt>
    <dgm:pt modelId="{E1508FB6-874C-4508-B13B-C007C84980F7}">
      <dgm:prSet/>
      <dgm:spPr/>
      <dgm:t>
        <a:bodyPr/>
        <a:lstStyle/>
        <a:p>
          <a:r>
            <a:rPr lang="en-US"/>
            <a:t>• Kolaborasi internal dan eksternal (Open Innovation)</a:t>
          </a:r>
        </a:p>
      </dgm:t>
    </dgm:pt>
    <dgm:pt modelId="{11D1D0FB-B720-4AFF-9210-B9F5384257C9}" type="parTrans" cxnId="{7CCAE890-8640-42C9-928E-DD2BD366CDA4}">
      <dgm:prSet/>
      <dgm:spPr/>
      <dgm:t>
        <a:bodyPr/>
        <a:lstStyle/>
        <a:p>
          <a:endParaRPr lang="en-US"/>
        </a:p>
      </dgm:t>
    </dgm:pt>
    <dgm:pt modelId="{D6152B6D-C3F0-4DE1-8631-AB73120D8E67}" type="sibTrans" cxnId="{7CCAE890-8640-42C9-928E-DD2BD366CDA4}">
      <dgm:prSet/>
      <dgm:spPr/>
      <dgm:t>
        <a:bodyPr/>
        <a:lstStyle/>
        <a:p>
          <a:endParaRPr lang="en-US"/>
        </a:p>
      </dgm:t>
    </dgm:pt>
    <dgm:pt modelId="{F32E2EF1-5CE4-4D9F-87B1-3AAA5A229923}">
      <dgm:prSet/>
      <dgm:spPr/>
      <dgm:t>
        <a:bodyPr/>
        <a:lstStyle/>
        <a:p>
          <a:r>
            <a:rPr lang="en-US"/>
            <a:t>• Pemanfaatan teknologi dan data (AI, IoT, Big Data)</a:t>
          </a:r>
        </a:p>
      </dgm:t>
    </dgm:pt>
    <dgm:pt modelId="{A0FC1697-D5F6-4626-B5DF-9D04B6431180}" type="parTrans" cxnId="{294DDFA2-DE32-46F0-AF4C-E861CF514874}">
      <dgm:prSet/>
      <dgm:spPr/>
      <dgm:t>
        <a:bodyPr/>
        <a:lstStyle/>
        <a:p>
          <a:endParaRPr lang="en-US"/>
        </a:p>
      </dgm:t>
    </dgm:pt>
    <dgm:pt modelId="{0DCADDEA-A006-482E-B6AD-8184D562C4AC}" type="sibTrans" cxnId="{294DDFA2-DE32-46F0-AF4C-E861CF514874}">
      <dgm:prSet/>
      <dgm:spPr/>
      <dgm:t>
        <a:bodyPr/>
        <a:lstStyle/>
        <a:p>
          <a:endParaRPr lang="en-US"/>
        </a:p>
      </dgm:t>
    </dgm:pt>
    <dgm:pt modelId="{2FFF7229-490B-470E-823D-C265BCEE66D4}">
      <dgm:prSet/>
      <dgm:spPr/>
      <dgm:t>
        <a:bodyPr/>
        <a:lstStyle/>
        <a:p>
          <a:r>
            <a:rPr lang="en-US"/>
            <a:t>• Umpan balik pasar dan pelanggan</a:t>
          </a:r>
        </a:p>
      </dgm:t>
    </dgm:pt>
    <dgm:pt modelId="{E191F3E1-6CF0-48A7-92D1-010DC925C119}" type="parTrans" cxnId="{D1424559-BF19-44B8-9EF9-7DCB001677AD}">
      <dgm:prSet/>
      <dgm:spPr/>
      <dgm:t>
        <a:bodyPr/>
        <a:lstStyle/>
        <a:p>
          <a:endParaRPr lang="en-US"/>
        </a:p>
      </dgm:t>
    </dgm:pt>
    <dgm:pt modelId="{1789DA3F-04FA-49AA-A3FF-6125D0188932}" type="sibTrans" cxnId="{D1424559-BF19-44B8-9EF9-7DCB001677AD}">
      <dgm:prSet/>
      <dgm:spPr/>
      <dgm:t>
        <a:bodyPr/>
        <a:lstStyle/>
        <a:p>
          <a:endParaRPr lang="en-US"/>
        </a:p>
      </dgm:t>
    </dgm:pt>
    <dgm:pt modelId="{128A1C0A-187A-49FA-9CBC-2AD21CCBF934}">
      <dgm:prSet/>
      <dgm:spPr/>
      <dgm:t>
        <a:bodyPr/>
        <a:lstStyle/>
        <a:p>
          <a:r>
            <a:rPr lang="en-US"/>
            <a:t>• Sumber: Chesbrough (2020), Westerman et al. (2014)</a:t>
          </a:r>
        </a:p>
      </dgm:t>
    </dgm:pt>
    <dgm:pt modelId="{B69AFFF8-4BFC-46F3-85DE-F2E0E2E1E31E}" type="parTrans" cxnId="{8B57E7FF-5769-456A-A71E-87093AA4C427}">
      <dgm:prSet/>
      <dgm:spPr/>
      <dgm:t>
        <a:bodyPr/>
        <a:lstStyle/>
        <a:p>
          <a:endParaRPr lang="en-US"/>
        </a:p>
      </dgm:t>
    </dgm:pt>
    <dgm:pt modelId="{17CC7C6F-3950-41C6-860F-0456C6BF6978}" type="sibTrans" cxnId="{8B57E7FF-5769-456A-A71E-87093AA4C427}">
      <dgm:prSet/>
      <dgm:spPr/>
      <dgm:t>
        <a:bodyPr/>
        <a:lstStyle/>
        <a:p>
          <a:endParaRPr lang="en-US"/>
        </a:p>
      </dgm:t>
    </dgm:pt>
    <dgm:pt modelId="{B8F6E1F1-F37D-4453-96BD-E279BBC4E3A7}" type="pres">
      <dgm:prSet presAssocID="{EC83D760-CC33-42FF-9A82-D367EE416D1D}" presName="diagram" presStyleCnt="0">
        <dgm:presLayoutVars>
          <dgm:dir/>
          <dgm:resizeHandles val="exact"/>
        </dgm:presLayoutVars>
      </dgm:prSet>
      <dgm:spPr/>
    </dgm:pt>
    <dgm:pt modelId="{0FEF6FE7-93D9-4345-A524-8C9ED1ECA45C}" type="pres">
      <dgm:prSet presAssocID="{91D172F9-C5F7-4C2D-8C68-40BFEECB45B2}" presName="node" presStyleLbl="node1" presStyleIdx="0" presStyleCnt="5">
        <dgm:presLayoutVars>
          <dgm:bulletEnabled val="1"/>
        </dgm:presLayoutVars>
      </dgm:prSet>
      <dgm:spPr/>
    </dgm:pt>
    <dgm:pt modelId="{2475C29A-6108-4E65-B6D9-FB8FECC8D211}" type="pres">
      <dgm:prSet presAssocID="{6053ADD2-019B-4A98-AF6C-5D77466D7BF5}" presName="sibTrans" presStyleCnt="0"/>
      <dgm:spPr/>
    </dgm:pt>
    <dgm:pt modelId="{157594DD-C814-404C-8DD7-46DEDBFA3C39}" type="pres">
      <dgm:prSet presAssocID="{E1508FB6-874C-4508-B13B-C007C84980F7}" presName="node" presStyleLbl="node1" presStyleIdx="1" presStyleCnt="5">
        <dgm:presLayoutVars>
          <dgm:bulletEnabled val="1"/>
        </dgm:presLayoutVars>
      </dgm:prSet>
      <dgm:spPr/>
    </dgm:pt>
    <dgm:pt modelId="{F8294125-B9D3-40DC-8EDF-67E61ED344AF}" type="pres">
      <dgm:prSet presAssocID="{D6152B6D-C3F0-4DE1-8631-AB73120D8E67}" presName="sibTrans" presStyleCnt="0"/>
      <dgm:spPr/>
    </dgm:pt>
    <dgm:pt modelId="{43E74A79-9D62-4F32-9EAD-263089EAA5CB}" type="pres">
      <dgm:prSet presAssocID="{F32E2EF1-5CE4-4D9F-87B1-3AAA5A229923}" presName="node" presStyleLbl="node1" presStyleIdx="2" presStyleCnt="5">
        <dgm:presLayoutVars>
          <dgm:bulletEnabled val="1"/>
        </dgm:presLayoutVars>
      </dgm:prSet>
      <dgm:spPr/>
    </dgm:pt>
    <dgm:pt modelId="{4874AA21-297A-40FE-B144-999A895E7218}" type="pres">
      <dgm:prSet presAssocID="{0DCADDEA-A006-482E-B6AD-8184D562C4AC}" presName="sibTrans" presStyleCnt="0"/>
      <dgm:spPr/>
    </dgm:pt>
    <dgm:pt modelId="{E144EC53-21B5-4076-9661-2E4BB3451EF7}" type="pres">
      <dgm:prSet presAssocID="{2FFF7229-490B-470E-823D-C265BCEE66D4}" presName="node" presStyleLbl="node1" presStyleIdx="3" presStyleCnt="5">
        <dgm:presLayoutVars>
          <dgm:bulletEnabled val="1"/>
        </dgm:presLayoutVars>
      </dgm:prSet>
      <dgm:spPr/>
    </dgm:pt>
    <dgm:pt modelId="{DB77C68B-32B8-4FFF-A191-5ADE134B7130}" type="pres">
      <dgm:prSet presAssocID="{1789DA3F-04FA-49AA-A3FF-6125D0188932}" presName="sibTrans" presStyleCnt="0"/>
      <dgm:spPr/>
    </dgm:pt>
    <dgm:pt modelId="{3A160BAA-2828-4B8C-9D2F-9512529E4701}" type="pres">
      <dgm:prSet presAssocID="{128A1C0A-187A-49FA-9CBC-2AD21CCBF934}" presName="node" presStyleLbl="node1" presStyleIdx="4" presStyleCnt="5">
        <dgm:presLayoutVars>
          <dgm:bulletEnabled val="1"/>
        </dgm:presLayoutVars>
      </dgm:prSet>
      <dgm:spPr/>
    </dgm:pt>
  </dgm:ptLst>
  <dgm:cxnLst>
    <dgm:cxn modelId="{B91B072F-B8FA-4EED-A332-B9D8B357542A}" srcId="{EC83D760-CC33-42FF-9A82-D367EE416D1D}" destId="{91D172F9-C5F7-4C2D-8C68-40BFEECB45B2}" srcOrd="0" destOrd="0" parTransId="{F14DA07F-4C87-429D-AC1F-1BC8668114E3}" sibTransId="{6053ADD2-019B-4A98-AF6C-5D77466D7BF5}"/>
    <dgm:cxn modelId="{7A1CA337-F348-44C0-9BF0-AC7557337242}" type="presOf" srcId="{E1508FB6-874C-4508-B13B-C007C84980F7}" destId="{157594DD-C814-404C-8DD7-46DEDBFA3C39}" srcOrd="0" destOrd="0" presId="urn:microsoft.com/office/officeart/2005/8/layout/default"/>
    <dgm:cxn modelId="{C286BE46-C54C-446A-9122-8BEEC2DFA064}" type="presOf" srcId="{2FFF7229-490B-470E-823D-C265BCEE66D4}" destId="{E144EC53-21B5-4076-9661-2E4BB3451EF7}" srcOrd="0" destOrd="0" presId="urn:microsoft.com/office/officeart/2005/8/layout/default"/>
    <dgm:cxn modelId="{396DE848-976E-4929-8F29-5FFEA49A03C8}" type="presOf" srcId="{F32E2EF1-5CE4-4D9F-87B1-3AAA5A229923}" destId="{43E74A79-9D62-4F32-9EAD-263089EAA5CB}" srcOrd="0" destOrd="0" presId="urn:microsoft.com/office/officeart/2005/8/layout/default"/>
    <dgm:cxn modelId="{D4B2E376-5626-4044-A583-2C1B0A9DD587}" type="presOf" srcId="{128A1C0A-187A-49FA-9CBC-2AD21CCBF934}" destId="{3A160BAA-2828-4B8C-9D2F-9512529E4701}" srcOrd="0" destOrd="0" presId="urn:microsoft.com/office/officeart/2005/8/layout/default"/>
    <dgm:cxn modelId="{D1424559-BF19-44B8-9EF9-7DCB001677AD}" srcId="{EC83D760-CC33-42FF-9A82-D367EE416D1D}" destId="{2FFF7229-490B-470E-823D-C265BCEE66D4}" srcOrd="3" destOrd="0" parTransId="{E191F3E1-6CF0-48A7-92D1-010DC925C119}" sibTransId="{1789DA3F-04FA-49AA-A3FF-6125D0188932}"/>
    <dgm:cxn modelId="{7CCAE890-8640-42C9-928E-DD2BD366CDA4}" srcId="{EC83D760-CC33-42FF-9A82-D367EE416D1D}" destId="{E1508FB6-874C-4508-B13B-C007C84980F7}" srcOrd="1" destOrd="0" parTransId="{11D1D0FB-B720-4AFF-9210-B9F5384257C9}" sibTransId="{D6152B6D-C3F0-4DE1-8631-AB73120D8E67}"/>
    <dgm:cxn modelId="{78F2439E-F565-4CC0-A70F-CF72DA101525}" type="presOf" srcId="{EC83D760-CC33-42FF-9A82-D367EE416D1D}" destId="{B8F6E1F1-F37D-4453-96BD-E279BBC4E3A7}" srcOrd="0" destOrd="0" presId="urn:microsoft.com/office/officeart/2005/8/layout/default"/>
    <dgm:cxn modelId="{294DDFA2-DE32-46F0-AF4C-E861CF514874}" srcId="{EC83D760-CC33-42FF-9A82-D367EE416D1D}" destId="{F32E2EF1-5CE4-4D9F-87B1-3AAA5A229923}" srcOrd="2" destOrd="0" parTransId="{A0FC1697-D5F6-4626-B5DF-9D04B6431180}" sibTransId="{0DCADDEA-A006-482E-B6AD-8184D562C4AC}"/>
    <dgm:cxn modelId="{FE81E6E9-A714-4F16-86DA-42FB827FB62D}" type="presOf" srcId="{91D172F9-C5F7-4C2D-8C68-40BFEECB45B2}" destId="{0FEF6FE7-93D9-4345-A524-8C9ED1ECA45C}" srcOrd="0" destOrd="0" presId="urn:microsoft.com/office/officeart/2005/8/layout/default"/>
    <dgm:cxn modelId="{8B57E7FF-5769-456A-A71E-87093AA4C427}" srcId="{EC83D760-CC33-42FF-9A82-D367EE416D1D}" destId="{128A1C0A-187A-49FA-9CBC-2AD21CCBF934}" srcOrd="4" destOrd="0" parTransId="{B69AFFF8-4BFC-46F3-85DE-F2E0E2E1E31E}" sibTransId="{17CC7C6F-3950-41C6-860F-0456C6BF6978}"/>
    <dgm:cxn modelId="{FC4801F4-D3A0-431B-B4D7-A47014DF97DA}" type="presParOf" srcId="{B8F6E1F1-F37D-4453-96BD-E279BBC4E3A7}" destId="{0FEF6FE7-93D9-4345-A524-8C9ED1ECA45C}" srcOrd="0" destOrd="0" presId="urn:microsoft.com/office/officeart/2005/8/layout/default"/>
    <dgm:cxn modelId="{B317A88E-1C3F-496A-B8D7-2AF0066E83BC}" type="presParOf" srcId="{B8F6E1F1-F37D-4453-96BD-E279BBC4E3A7}" destId="{2475C29A-6108-4E65-B6D9-FB8FECC8D211}" srcOrd="1" destOrd="0" presId="urn:microsoft.com/office/officeart/2005/8/layout/default"/>
    <dgm:cxn modelId="{B30FE111-0F95-47D0-9790-BA855B5C3C34}" type="presParOf" srcId="{B8F6E1F1-F37D-4453-96BD-E279BBC4E3A7}" destId="{157594DD-C814-404C-8DD7-46DEDBFA3C39}" srcOrd="2" destOrd="0" presId="urn:microsoft.com/office/officeart/2005/8/layout/default"/>
    <dgm:cxn modelId="{AF0A6EF2-3AD1-4ACD-B0F9-2B5E3E1648A4}" type="presParOf" srcId="{B8F6E1F1-F37D-4453-96BD-E279BBC4E3A7}" destId="{F8294125-B9D3-40DC-8EDF-67E61ED344AF}" srcOrd="3" destOrd="0" presId="urn:microsoft.com/office/officeart/2005/8/layout/default"/>
    <dgm:cxn modelId="{42DA4382-560C-4B35-A3E0-EEE7363B1E55}" type="presParOf" srcId="{B8F6E1F1-F37D-4453-96BD-E279BBC4E3A7}" destId="{43E74A79-9D62-4F32-9EAD-263089EAA5CB}" srcOrd="4" destOrd="0" presId="urn:microsoft.com/office/officeart/2005/8/layout/default"/>
    <dgm:cxn modelId="{5965D427-A2FE-4C06-89C1-C0B7E605BA4B}" type="presParOf" srcId="{B8F6E1F1-F37D-4453-96BD-E279BBC4E3A7}" destId="{4874AA21-297A-40FE-B144-999A895E7218}" srcOrd="5" destOrd="0" presId="urn:microsoft.com/office/officeart/2005/8/layout/default"/>
    <dgm:cxn modelId="{A9E10348-23C6-4913-8A7F-9EB165E55D32}" type="presParOf" srcId="{B8F6E1F1-F37D-4453-96BD-E279BBC4E3A7}" destId="{E144EC53-21B5-4076-9661-2E4BB3451EF7}" srcOrd="6" destOrd="0" presId="urn:microsoft.com/office/officeart/2005/8/layout/default"/>
    <dgm:cxn modelId="{E3D4F56B-1A9B-4E2D-B0F8-D9CF92B27996}" type="presParOf" srcId="{B8F6E1F1-F37D-4453-96BD-E279BBC4E3A7}" destId="{DB77C68B-32B8-4FFF-A191-5ADE134B7130}" srcOrd="7" destOrd="0" presId="urn:microsoft.com/office/officeart/2005/8/layout/default"/>
    <dgm:cxn modelId="{2B84A032-F039-4F8E-8ECE-D7704B819A14}" type="presParOf" srcId="{B8F6E1F1-F37D-4453-96BD-E279BBC4E3A7}" destId="{3A160BAA-2828-4B8C-9D2F-9512529E470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1839A4-7BDA-41B8-810A-1C9093034E45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0237111-E6CA-4F76-B512-47F8D533EF20}">
      <dgm:prSet/>
      <dgm:spPr/>
      <dgm:t>
        <a:bodyPr/>
        <a:lstStyle/>
        <a:p>
          <a:r>
            <a:rPr lang="en-US"/>
            <a:t>• Transformasi ide menjadi produk/jasa bernilai pasar</a:t>
          </a:r>
        </a:p>
      </dgm:t>
    </dgm:pt>
    <dgm:pt modelId="{8F7BE02E-6EF3-4BC1-8545-00F641BCC56B}" type="parTrans" cxnId="{FC24BFB3-8186-44C4-BE67-5529FB4B7BB5}">
      <dgm:prSet/>
      <dgm:spPr/>
      <dgm:t>
        <a:bodyPr/>
        <a:lstStyle/>
        <a:p>
          <a:endParaRPr lang="en-US"/>
        </a:p>
      </dgm:t>
    </dgm:pt>
    <dgm:pt modelId="{0DDCB298-DB85-4221-A967-60CDD613986E}" type="sibTrans" cxnId="{FC24BFB3-8186-44C4-BE67-5529FB4B7BB5}">
      <dgm:prSet/>
      <dgm:spPr/>
      <dgm:t>
        <a:bodyPr/>
        <a:lstStyle/>
        <a:p>
          <a:endParaRPr lang="en-US"/>
        </a:p>
      </dgm:t>
    </dgm:pt>
    <dgm:pt modelId="{82A8409E-E13A-45D7-9D7A-48F6F7390D0E}">
      <dgm:prSet/>
      <dgm:spPr/>
      <dgm:t>
        <a:bodyPr/>
        <a:lstStyle/>
        <a:p>
          <a:r>
            <a:rPr lang="en-US"/>
            <a:t>• Tantangan: riset tidak sesuai pasar, minim sumber daya</a:t>
          </a:r>
        </a:p>
      </dgm:t>
    </dgm:pt>
    <dgm:pt modelId="{1CEBB814-DC96-4AEF-B14B-A1ED97F1FFB6}" type="parTrans" cxnId="{FFB4F912-59AA-4D5A-8157-8DE01334C711}">
      <dgm:prSet/>
      <dgm:spPr/>
      <dgm:t>
        <a:bodyPr/>
        <a:lstStyle/>
        <a:p>
          <a:endParaRPr lang="en-US"/>
        </a:p>
      </dgm:t>
    </dgm:pt>
    <dgm:pt modelId="{8EF62FDA-B16D-4491-99C8-7AE703CEF38D}" type="sibTrans" cxnId="{FFB4F912-59AA-4D5A-8157-8DE01334C711}">
      <dgm:prSet/>
      <dgm:spPr/>
      <dgm:t>
        <a:bodyPr/>
        <a:lstStyle/>
        <a:p>
          <a:endParaRPr lang="en-US"/>
        </a:p>
      </dgm:t>
    </dgm:pt>
    <dgm:pt modelId="{55C82DE7-9768-425F-87AB-E2C61519F084}">
      <dgm:prSet/>
      <dgm:spPr/>
      <dgm:t>
        <a:bodyPr/>
        <a:lstStyle/>
        <a:p>
          <a:r>
            <a:rPr lang="en-US"/>
            <a:t>• Strategi:</a:t>
          </a:r>
        </a:p>
      </dgm:t>
    </dgm:pt>
    <dgm:pt modelId="{9E58D41E-C418-41F7-93DF-D8E84DB24B4C}" type="parTrans" cxnId="{A4E3A370-F114-4714-80C7-372C4B28A80C}">
      <dgm:prSet/>
      <dgm:spPr/>
      <dgm:t>
        <a:bodyPr/>
        <a:lstStyle/>
        <a:p>
          <a:endParaRPr lang="en-US"/>
        </a:p>
      </dgm:t>
    </dgm:pt>
    <dgm:pt modelId="{525E632F-4492-4239-A792-3F9B445344D4}" type="sibTrans" cxnId="{A4E3A370-F114-4714-80C7-372C4B28A80C}">
      <dgm:prSet/>
      <dgm:spPr/>
      <dgm:t>
        <a:bodyPr/>
        <a:lstStyle/>
        <a:p>
          <a:endParaRPr lang="en-US"/>
        </a:p>
      </dgm:t>
    </dgm:pt>
    <dgm:pt modelId="{06CC106A-8684-47E1-ABDE-1D0D660D9B84}">
      <dgm:prSet/>
      <dgm:spPr/>
      <dgm:t>
        <a:bodyPr/>
        <a:lstStyle/>
        <a:p>
          <a:r>
            <a:rPr lang="en-US"/>
            <a:t>- Validasi pasar (Lean Startup – Ries, 2017)</a:t>
          </a:r>
        </a:p>
      </dgm:t>
    </dgm:pt>
    <dgm:pt modelId="{733C421E-3908-408E-AC1B-AF2D3AB8471E}" type="parTrans" cxnId="{2FC124F7-BBC5-40B8-8501-D9EE45163841}">
      <dgm:prSet/>
      <dgm:spPr/>
      <dgm:t>
        <a:bodyPr/>
        <a:lstStyle/>
        <a:p>
          <a:endParaRPr lang="en-US"/>
        </a:p>
      </dgm:t>
    </dgm:pt>
    <dgm:pt modelId="{039C0300-D931-4693-B438-A1973F8551AF}" type="sibTrans" cxnId="{2FC124F7-BBC5-40B8-8501-D9EE45163841}">
      <dgm:prSet/>
      <dgm:spPr/>
      <dgm:t>
        <a:bodyPr/>
        <a:lstStyle/>
        <a:p>
          <a:endParaRPr lang="en-US"/>
        </a:p>
      </dgm:t>
    </dgm:pt>
    <dgm:pt modelId="{C6C0FD9A-0930-42CA-BCDF-7C02CD58B9AC}">
      <dgm:prSet/>
      <dgm:spPr/>
      <dgm:t>
        <a:bodyPr/>
        <a:lstStyle/>
        <a:p>
          <a:r>
            <a:rPr lang="en-US"/>
            <a:t>- Kemitraan strategis</a:t>
          </a:r>
        </a:p>
      </dgm:t>
    </dgm:pt>
    <dgm:pt modelId="{D9B6C924-E7E3-4F2C-8FFF-8C1891825CC9}" type="parTrans" cxnId="{CD437ECE-DC25-4B23-B816-1D83F477BCD3}">
      <dgm:prSet/>
      <dgm:spPr/>
      <dgm:t>
        <a:bodyPr/>
        <a:lstStyle/>
        <a:p>
          <a:endParaRPr lang="en-US"/>
        </a:p>
      </dgm:t>
    </dgm:pt>
    <dgm:pt modelId="{2301B322-88F7-4040-B1C0-31B35843C758}" type="sibTrans" cxnId="{CD437ECE-DC25-4B23-B816-1D83F477BCD3}">
      <dgm:prSet/>
      <dgm:spPr/>
      <dgm:t>
        <a:bodyPr/>
        <a:lstStyle/>
        <a:p>
          <a:endParaRPr lang="en-US"/>
        </a:p>
      </dgm:t>
    </dgm:pt>
    <dgm:pt modelId="{BE04CD40-0E5A-4440-BC39-B3A51F909187}">
      <dgm:prSet/>
      <dgm:spPr/>
      <dgm:t>
        <a:bodyPr/>
        <a:lstStyle/>
        <a:p>
          <a:r>
            <a:rPr lang="en-US"/>
            <a:t>- Model bisnis yang scalable</a:t>
          </a:r>
        </a:p>
      </dgm:t>
    </dgm:pt>
    <dgm:pt modelId="{1A47AE27-48C1-4B28-A369-8ED094E5F588}" type="parTrans" cxnId="{60FB2CC7-02A8-4E70-864F-56487E61F27D}">
      <dgm:prSet/>
      <dgm:spPr/>
      <dgm:t>
        <a:bodyPr/>
        <a:lstStyle/>
        <a:p>
          <a:endParaRPr lang="en-US"/>
        </a:p>
      </dgm:t>
    </dgm:pt>
    <dgm:pt modelId="{09A9B4B6-92EF-4392-AD89-695212BEF1FE}" type="sibTrans" cxnId="{60FB2CC7-02A8-4E70-864F-56487E61F27D}">
      <dgm:prSet/>
      <dgm:spPr/>
      <dgm:t>
        <a:bodyPr/>
        <a:lstStyle/>
        <a:p>
          <a:endParaRPr lang="en-US"/>
        </a:p>
      </dgm:t>
    </dgm:pt>
    <dgm:pt modelId="{EAEBD65D-DCAE-45A7-A4AD-44B5895B0E53}" type="pres">
      <dgm:prSet presAssocID="{241839A4-7BDA-41B8-810A-1C9093034E45}" presName="diagram" presStyleCnt="0">
        <dgm:presLayoutVars>
          <dgm:dir/>
          <dgm:resizeHandles val="exact"/>
        </dgm:presLayoutVars>
      </dgm:prSet>
      <dgm:spPr/>
    </dgm:pt>
    <dgm:pt modelId="{6DB548AE-F1F5-4AA7-AF32-F8AD4F4B06F8}" type="pres">
      <dgm:prSet presAssocID="{40237111-E6CA-4F76-B512-47F8D533EF20}" presName="node" presStyleLbl="node1" presStyleIdx="0" presStyleCnt="6">
        <dgm:presLayoutVars>
          <dgm:bulletEnabled val="1"/>
        </dgm:presLayoutVars>
      </dgm:prSet>
      <dgm:spPr/>
    </dgm:pt>
    <dgm:pt modelId="{5D35486A-0145-48CC-A168-8EC8DF0E9C0E}" type="pres">
      <dgm:prSet presAssocID="{0DDCB298-DB85-4221-A967-60CDD613986E}" presName="sibTrans" presStyleCnt="0"/>
      <dgm:spPr/>
    </dgm:pt>
    <dgm:pt modelId="{B13FA0DD-2469-42A3-B282-FDFBCAD6E34C}" type="pres">
      <dgm:prSet presAssocID="{82A8409E-E13A-45D7-9D7A-48F6F7390D0E}" presName="node" presStyleLbl="node1" presStyleIdx="1" presStyleCnt="6">
        <dgm:presLayoutVars>
          <dgm:bulletEnabled val="1"/>
        </dgm:presLayoutVars>
      </dgm:prSet>
      <dgm:spPr/>
    </dgm:pt>
    <dgm:pt modelId="{3A34D15B-09B7-4238-B7C2-3C2789755A5B}" type="pres">
      <dgm:prSet presAssocID="{8EF62FDA-B16D-4491-99C8-7AE703CEF38D}" presName="sibTrans" presStyleCnt="0"/>
      <dgm:spPr/>
    </dgm:pt>
    <dgm:pt modelId="{30DA0972-47DD-47AC-AE85-704DF8A7EF56}" type="pres">
      <dgm:prSet presAssocID="{55C82DE7-9768-425F-87AB-E2C61519F084}" presName="node" presStyleLbl="node1" presStyleIdx="2" presStyleCnt="6">
        <dgm:presLayoutVars>
          <dgm:bulletEnabled val="1"/>
        </dgm:presLayoutVars>
      </dgm:prSet>
      <dgm:spPr/>
    </dgm:pt>
    <dgm:pt modelId="{B0DA8DB8-FE9D-499A-B58C-AAB7C7E33FFD}" type="pres">
      <dgm:prSet presAssocID="{525E632F-4492-4239-A792-3F9B445344D4}" presName="sibTrans" presStyleCnt="0"/>
      <dgm:spPr/>
    </dgm:pt>
    <dgm:pt modelId="{3CB854D2-DCB9-42D9-9FC6-FC55CCF341F9}" type="pres">
      <dgm:prSet presAssocID="{06CC106A-8684-47E1-ABDE-1D0D660D9B84}" presName="node" presStyleLbl="node1" presStyleIdx="3" presStyleCnt="6">
        <dgm:presLayoutVars>
          <dgm:bulletEnabled val="1"/>
        </dgm:presLayoutVars>
      </dgm:prSet>
      <dgm:spPr/>
    </dgm:pt>
    <dgm:pt modelId="{ECA9506A-E479-4582-A5A8-CBB9B4407BEF}" type="pres">
      <dgm:prSet presAssocID="{039C0300-D931-4693-B438-A1973F8551AF}" presName="sibTrans" presStyleCnt="0"/>
      <dgm:spPr/>
    </dgm:pt>
    <dgm:pt modelId="{D1A156EC-6D29-46C4-AE69-F20CBF8DEDBE}" type="pres">
      <dgm:prSet presAssocID="{C6C0FD9A-0930-42CA-BCDF-7C02CD58B9AC}" presName="node" presStyleLbl="node1" presStyleIdx="4" presStyleCnt="6">
        <dgm:presLayoutVars>
          <dgm:bulletEnabled val="1"/>
        </dgm:presLayoutVars>
      </dgm:prSet>
      <dgm:spPr/>
    </dgm:pt>
    <dgm:pt modelId="{84ADF902-330B-4A48-B839-35DAC5F3DD77}" type="pres">
      <dgm:prSet presAssocID="{2301B322-88F7-4040-B1C0-31B35843C758}" presName="sibTrans" presStyleCnt="0"/>
      <dgm:spPr/>
    </dgm:pt>
    <dgm:pt modelId="{9402F83F-6135-4999-B128-B403C02C39E4}" type="pres">
      <dgm:prSet presAssocID="{BE04CD40-0E5A-4440-BC39-B3A51F909187}" presName="node" presStyleLbl="node1" presStyleIdx="5" presStyleCnt="6">
        <dgm:presLayoutVars>
          <dgm:bulletEnabled val="1"/>
        </dgm:presLayoutVars>
      </dgm:prSet>
      <dgm:spPr/>
    </dgm:pt>
  </dgm:ptLst>
  <dgm:cxnLst>
    <dgm:cxn modelId="{FFB4F912-59AA-4D5A-8157-8DE01334C711}" srcId="{241839A4-7BDA-41B8-810A-1C9093034E45}" destId="{82A8409E-E13A-45D7-9D7A-48F6F7390D0E}" srcOrd="1" destOrd="0" parTransId="{1CEBB814-DC96-4AEF-B14B-A1ED97F1FFB6}" sibTransId="{8EF62FDA-B16D-4491-99C8-7AE703CEF38D}"/>
    <dgm:cxn modelId="{5F81B519-2920-4EA5-A816-F5A8856A2647}" type="presOf" srcId="{BE04CD40-0E5A-4440-BC39-B3A51F909187}" destId="{9402F83F-6135-4999-B128-B403C02C39E4}" srcOrd="0" destOrd="0" presId="urn:microsoft.com/office/officeart/2005/8/layout/default"/>
    <dgm:cxn modelId="{A4E3A370-F114-4714-80C7-372C4B28A80C}" srcId="{241839A4-7BDA-41B8-810A-1C9093034E45}" destId="{55C82DE7-9768-425F-87AB-E2C61519F084}" srcOrd="2" destOrd="0" parTransId="{9E58D41E-C418-41F7-93DF-D8E84DB24B4C}" sibTransId="{525E632F-4492-4239-A792-3F9B445344D4}"/>
    <dgm:cxn modelId="{BE200B88-F6C0-43F7-A785-F1883964D74D}" type="presOf" srcId="{55C82DE7-9768-425F-87AB-E2C61519F084}" destId="{30DA0972-47DD-47AC-AE85-704DF8A7EF56}" srcOrd="0" destOrd="0" presId="urn:microsoft.com/office/officeart/2005/8/layout/default"/>
    <dgm:cxn modelId="{364DFCA8-BA4F-48E1-98DE-6D25CD21130D}" type="presOf" srcId="{C6C0FD9A-0930-42CA-BCDF-7C02CD58B9AC}" destId="{D1A156EC-6D29-46C4-AE69-F20CBF8DEDBE}" srcOrd="0" destOrd="0" presId="urn:microsoft.com/office/officeart/2005/8/layout/default"/>
    <dgm:cxn modelId="{FC24BFB3-8186-44C4-BE67-5529FB4B7BB5}" srcId="{241839A4-7BDA-41B8-810A-1C9093034E45}" destId="{40237111-E6CA-4F76-B512-47F8D533EF20}" srcOrd="0" destOrd="0" parTransId="{8F7BE02E-6EF3-4BC1-8545-00F641BCC56B}" sibTransId="{0DDCB298-DB85-4221-A967-60CDD613986E}"/>
    <dgm:cxn modelId="{2C2F3BC0-51F1-4A51-B28A-68F9FBEE6220}" type="presOf" srcId="{06CC106A-8684-47E1-ABDE-1D0D660D9B84}" destId="{3CB854D2-DCB9-42D9-9FC6-FC55CCF341F9}" srcOrd="0" destOrd="0" presId="urn:microsoft.com/office/officeart/2005/8/layout/default"/>
    <dgm:cxn modelId="{60FB2CC7-02A8-4E70-864F-56487E61F27D}" srcId="{241839A4-7BDA-41B8-810A-1C9093034E45}" destId="{BE04CD40-0E5A-4440-BC39-B3A51F909187}" srcOrd="5" destOrd="0" parTransId="{1A47AE27-48C1-4B28-A369-8ED094E5F588}" sibTransId="{09A9B4B6-92EF-4392-AD89-695212BEF1FE}"/>
    <dgm:cxn modelId="{CD437ECE-DC25-4B23-B816-1D83F477BCD3}" srcId="{241839A4-7BDA-41B8-810A-1C9093034E45}" destId="{C6C0FD9A-0930-42CA-BCDF-7C02CD58B9AC}" srcOrd="4" destOrd="0" parTransId="{D9B6C924-E7E3-4F2C-8FFF-8C1891825CC9}" sibTransId="{2301B322-88F7-4040-B1C0-31B35843C758}"/>
    <dgm:cxn modelId="{018363E7-9E1C-41DA-AC34-0869AA448212}" type="presOf" srcId="{82A8409E-E13A-45D7-9D7A-48F6F7390D0E}" destId="{B13FA0DD-2469-42A3-B282-FDFBCAD6E34C}" srcOrd="0" destOrd="0" presId="urn:microsoft.com/office/officeart/2005/8/layout/default"/>
    <dgm:cxn modelId="{E2FD86ED-A3D6-4519-BF66-0EE16B5BC4FB}" type="presOf" srcId="{241839A4-7BDA-41B8-810A-1C9093034E45}" destId="{EAEBD65D-DCAE-45A7-A4AD-44B5895B0E53}" srcOrd="0" destOrd="0" presId="urn:microsoft.com/office/officeart/2005/8/layout/default"/>
    <dgm:cxn modelId="{5BA21FEE-86F4-49DB-897C-15EE9B077F5E}" type="presOf" srcId="{40237111-E6CA-4F76-B512-47F8D533EF20}" destId="{6DB548AE-F1F5-4AA7-AF32-F8AD4F4B06F8}" srcOrd="0" destOrd="0" presId="urn:microsoft.com/office/officeart/2005/8/layout/default"/>
    <dgm:cxn modelId="{2FC124F7-BBC5-40B8-8501-D9EE45163841}" srcId="{241839A4-7BDA-41B8-810A-1C9093034E45}" destId="{06CC106A-8684-47E1-ABDE-1D0D660D9B84}" srcOrd="3" destOrd="0" parTransId="{733C421E-3908-408E-AC1B-AF2D3AB8471E}" sibTransId="{039C0300-D931-4693-B438-A1973F8551AF}"/>
    <dgm:cxn modelId="{58F16E62-1DAD-42D7-979E-4FD409D2F41C}" type="presParOf" srcId="{EAEBD65D-DCAE-45A7-A4AD-44B5895B0E53}" destId="{6DB548AE-F1F5-4AA7-AF32-F8AD4F4B06F8}" srcOrd="0" destOrd="0" presId="urn:microsoft.com/office/officeart/2005/8/layout/default"/>
    <dgm:cxn modelId="{237D459D-B0CA-4A70-9BAF-74A2EDBC54CF}" type="presParOf" srcId="{EAEBD65D-DCAE-45A7-A4AD-44B5895B0E53}" destId="{5D35486A-0145-48CC-A168-8EC8DF0E9C0E}" srcOrd="1" destOrd="0" presId="urn:microsoft.com/office/officeart/2005/8/layout/default"/>
    <dgm:cxn modelId="{D307C613-5BA2-4755-AA59-A1FC1873A81F}" type="presParOf" srcId="{EAEBD65D-DCAE-45A7-A4AD-44B5895B0E53}" destId="{B13FA0DD-2469-42A3-B282-FDFBCAD6E34C}" srcOrd="2" destOrd="0" presId="urn:microsoft.com/office/officeart/2005/8/layout/default"/>
    <dgm:cxn modelId="{E8EBADDA-E052-4CB3-962B-0F1B7E47F86A}" type="presParOf" srcId="{EAEBD65D-DCAE-45A7-A4AD-44B5895B0E53}" destId="{3A34D15B-09B7-4238-B7C2-3C2789755A5B}" srcOrd="3" destOrd="0" presId="urn:microsoft.com/office/officeart/2005/8/layout/default"/>
    <dgm:cxn modelId="{662C2D7B-1934-4E61-83F7-0FB2E0D7C070}" type="presParOf" srcId="{EAEBD65D-DCAE-45A7-A4AD-44B5895B0E53}" destId="{30DA0972-47DD-47AC-AE85-704DF8A7EF56}" srcOrd="4" destOrd="0" presId="urn:microsoft.com/office/officeart/2005/8/layout/default"/>
    <dgm:cxn modelId="{0BF540D6-5A7F-4E65-B534-A588FF749D9F}" type="presParOf" srcId="{EAEBD65D-DCAE-45A7-A4AD-44B5895B0E53}" destId="{B0DA8DB8-FE9D-499A-B58C-AAB7C7E33FFD}" srcOrd="5" destOrd="0" presId="urn:microsoft.com/office/officeart/2005/8/layout/default"/>
    <dgm:cxn modelId="{441D6721-A606-4F85-88A8-4615DCBC3FED}" type="presParOf" srcId="{EAEBD65D-DCAE-45A7-A4AD-44B5895B0E53}" destId="{3CB854D2-DCB9-42D9-9FC6-FC55CCF341F9}" srcOrd="6" destOrd="0" presId="urn:microsoft.com/office/officeart/2005/8/layout/default"/>
    <dgm:cxn modelId="{43EC13EE-EBA0-48D3-AD0F-54288282A38B}" type="presParOf" srcId="{EAEBD65D-DCAE-45A7-A4AD-44B5895B0E53}" destId="{ECA9506A-E479-4582-A5A8-CBB9B4407BEF}" srcOrd="7" destOrd="0" presId="urn:microsoft.com/office/officeart/2005/8/layout/default"/>
    <dgm:cxn modelId="{ABC9E9A9-27AB-4662-A004-AC41DE87B940}" type="presParOf" srcId="{EAEBD65D-DCAE-45A7-A4AD-44B5895B0E53}" destId="{D1A156EC-6D29-46C4-AE69-F20CBF8DEDBE}" srcOrd="8" destOrd="0" presId="urn:microsoft.com/office/officeart/2005/8/layout/default"/>
    <dgm:cxn modelId="{BD3FFEB7-2540-4886-8340-1CCF7ABA6CF9}" type="presParOf" srcId="{EAEBD65D-DCAE-45A7-A4AD-44B5895B0E53}" destId="{84ADF902-330B-4A48-B839-35DAC5F3DD77}" srcOrd="9" destOrd="0" presId="urn:microsoft.com/office/officeart/2005/8/layout/default"/>
    <dgm:cxn modelId="{7E9FB385-E5FC-47BB-8AC7-900DB44432C9}" type="presParOf" srcId="{EAEBD65D-DCAE-45A7-A4AD-44B5895B0E53}" destId="{9402F83F-6135-4999-B128-B403C02C39E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79BDA7-A38F-420A-ADB3-F6EE7B8A209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C9ADBA9-2809-4828-89EE-4B8A1A3CA25E}">
      <dgm:prSet/>
      <dgm:spPr/>
      <dgm:t>
        <a:bodyPr/>
        <a:lstStyle/>
        <a:p>
          <a:r>
            <a:rPr lang="en-US"/>
            <a:t>• Kecepatan sebagai keunggulan kompetitif</a:t>
          </a:r>
        </a:p>
      </dgm:t>
    </dgm:pt>
    <dgm:pt modelId="{ABF78B25-6D13-443A-83AB-6D2F6EDC3D30}" type="parTrans" cxnId="{3CD1DB79-05D0-4A69-8D72-3C7B3D0454A0}">
      <dgm:prSet/>
      <dgm:spPr/>
      <dgm:t>
        <a:bodyPr/>
        <a:lstStyle/>
        <a:p>
          <a:endParaRPr lang="en-US"/>
        </a:p>
      </dgm:t>
    </dgm:pt>
    <dgm:pt modelId="{9BAE934A-6524-4C1A-B4E4-9D63510F6DAC}" type="sibTrans" cxnId="{3CD1DB79-05D0-4A69-8D72-3C7B3D0454A0}">
      <dgm:prSet/>
      <dgm:spPr/>
      <dgm:t>
        <a:bodyPr/>
        <a:lstStyle/>
        <a:p>
          <a:endParaRPr lang="en-US"/>
        </a:p>
      </dgm:t>
    </dgm:pt>
    <dgm:pt modelId="{E8AEBAC1-C450-4FCF-963B-575C57F3163C}">
      <dgm:prSet/>
      <dgm:spPr/>
      <dgm:t>
        <a:bodyPr/>
        <a:lstStyle/>
        <a:p>
          <a:r>
            <a:rPr lang="en-US"/>
            <a:t>• Strategi:</a:t>
          </a:r>
        </a:p>
      </dgm:t>
    </dgm:pt>
    <dgm:pt modelId="{AAFC652B-9112-464B-A219-EB9D8267D63B}" type="parTrans" cxnId="{3B7FE9BE-5A14-443A-8C8D-2437F7AD3FBE}">
      <dgm:prSet/>
      <dgm:spPr/>
      <dgm:t>
        <a:bodyPr/>
        <a:lstStyle/>
        <a:p>
          <a:endParaRPr lang="en-US"/>
        </a:p>
      </dgm:t>
    </dgm:pt>
    <dgm:pt modelId="{927088B5-1E09-474C-A7FD-C5FA39184ADC}" type="sibTrans" cxnId="{3B7FE9BE-5A14-443A-8C8D-2437F7AD3FBE}">
      <dgm:prSet/>
      <dgm:spPr/>
      <dgm:t>
        <a:bodyPr/>
        <a:lstStyle/>
        <a:p>
          <a:endParaRPr lang="en-US"/>
        </a:p>
      </dgm:t>
    </dgm:pt>
    <dgm:pt modelId="{55CDF208-1776-43F0-95A2-2DF99E1EF9D1}">
      <dgm:prSet/>
      <dgm:spPr/>
      <dgm:t>
        <a:bodyPr/>
        <a:lstStyle/>
        <a:p>
          <a:r>
            <a:rPr lang="en-US"/>
            <a:t>- Agile dan design thinking</a:t>
          </a:r>
        </a:p>
      </dgm:t>
    </dgm:pt>
    <dgm:pt modelId="{CF868F73-D76C-4D9B-8962-7C6EBDB3BCF6}" type="parTrans" cxnId="{420C5677-FC13-4756-80FF-266DF9E0F0A5}">
      <dgm:prSet/>
      <dgm:spPr/>
      <dgm:t>
        <a:bodyPr/>
        <a:lstStyle/>
        <a:p>
          <a:endParaRPr lang="en-US"/>
        </a:p>
      </dgm:t>
    </dgm:pt>
    <dgm:pt modelId="{2AB78DD8-5A4E-478E-9355-BA7912540CD5}" type="sibTrans" cxnId="{420C5677-FC13-4756-80FF-266DF9E0F0A5}">
      <dgm:prSet/>
      <dgm:spPr/>
      <dgm:t>
        <a:bodyPr/>
        <a:lstStyle/>
        <a:p>
          <a:endParaRPr lang="en-US"/>
        </a:p>
      </dgm:t>
    </dgm:pt>
    <dgm:pt modelId="{E5B2B2A3-ECE3-4EF5-B6BB-775C56D45F09}">
      <dgm:prSet/>
      <dgm:spPr/>
      <dgm:t>
        <a:bodyPr/>
        <a:lstStyle/>
        <a:p>
          <a:r>
            <a:rPr lang="en-US"/>
            <a:t>- Tim lintas fungsi</a:t>
          </a:r>
        </a:p>
      </dgm:t>
    </dgm:pt>
    <dgm:pt modelId="{2893AB1D-9F84-467C-B67C-6C194F8BBBE7}" type="parTrans" cxnId="{9F9C0387-2658-4D2A-A88D-842CD954BDB3}">
      <dgm:prSet/>
      <dgm:spPr/>
      <dgm:t>
        <a:bodyPr/>
        <a:lstStyle/>
        <a:p>
          <a:endParaRPr lang="en-US"/>
        </a:p>
      </dgm:t>
    </dgm:pt>
    <dgm:pt modelId="{0FD6AB64-D766-4F4A-9879-69DA585ED1F0}" type="sibTrans" cxnId="{9F9C0387-2658-4D2A-A88D-842CD954BDB3}">
      <dgm:prSet/>
      <dgm:spPr/>
      <dgm:t>
        <a:bodyPr/>
        <a:lstStyle/>
        <a:p>
          <a:endParaRPr lang="en-US"/>
        </a:p>
      </dgm:t>
    </dgm:pt>
    <dgm:pt modelId="{82E84A70-C136-4140-8488-8E089608B922}">
      <dgm:prSet/>
      <dgm:spPr/>
      <dgm:t>
        <a:bodyPr/>
        <a:lstStyle/>
        <a:p>
          <a:r>
            <a:rPr lang="en-US"/>
            <a:t>- Pemanfaatan AI &amp; data</a:t>
          </a:r>
        </a:p>
      </dgm:t>
    </dgm:pt>
    <dgm:pt modelId="{C7BDED55-DD12-44A4-A02D-08A015C4296A}" type="parTrans" cxnId="{BC35532F-3D9A-4EFA-AC14-E1E2FBAD38E5}">
      <dgm:prSet/>
      <dgm:spPr/>
      <dgm:t>
        <a:bodyPr/>
        <a:lstStyle/>
        <a:p>
          <a:endParaRPr lang="en-US"/>
        </a:p>
      </dgm:t>
    </dgm:pt>
    <dgm:pt modelId="{851F4C78-BBF1-435B-9450-07C68AEB4C23}" type="sibTrans" cxnId="{BC35532F-3D9A-4EFA-AC14-E1E2FBAD38E5}">
      <dgm:prSet/>
      <dgm:spPr/>
      <dgm:t>
        <a:bodyPr/>
        <a:lstStyle/>
        <a:p>
          <a:endParaRPr lang="en-US"/>
        </a:p>
      </dgm:t>
    </dgm:pt>
    <dgm:pt modelId="{754D9EB8-39E3-40A9-A0EB-F78AEF96A2BA}">
      <dgm:prSet/>
      <dgm:spPr/>
      <dgm:t>
        <a:bodyPr/>
        <a:lstStyle/>
        <a:p>
          <a:r>
            <a:rPr lang="en-US"/>
            <a:t>• Sumber: McKinsey (2023), Accenture (2024)</a:t>
          </a:r>
        </a:p>
      </dgm:t>
    </dgm:pt>
    <dgm:pt modelId="{7F457B99-5745-4CE9-AE19-85D1E56F9239}" type="parTrans" cxnId="{7CCB37D2-1FA0-4AD1-9DF0-D0A8F0883880}">
      <dgm:prSet/>
      <dgm:spPr/>
      <dgm:t>
        <a:bodyPr/>
        <a:lstStyle/>
        <a:p>
          <a:endParaRPr lang="en-US"/>
        </a:p>
      </dgm:t>
    </dgm:pt>
    <dgm:pt modelId="{9F929E18-37EA-4545-87EA-988299BFC980}" type="sibTrans" cxnId="{7CCB37D2-1FA0-4AD1-9DF0-D0A8F0883880}">
      <dgm:prSet/>
      <dgm:spPr/>
      <dgm:t>
        <a:bodyPr/>
        <a:lstStyle/>
        <a:p>
          <a:endParaRPr lang="en-US"/>
        </a:p>
      </dgm:t>
    </dgm:pt>
    <dgm:pt modelId="{4EA837E9-1931-4B23-9B27-C8ABF6520C3F}" type="pres">
      <dgm:prSet presAssocID="{0D79BDA7-A38F-420A-ADB3-F6EE7B8A2090}" presName="linear" presStyleCnt="0">
        <dgm:presLayoutVars>
          <dgm:animLvl val="lvl"/>
          <dgm:resizeHandles val="exact"/>
        </dgm:presLayoutVars>
      </dgm:prSet>
      <dgm:spPr/>
    </dgm:pt>
    <dgm:pt modelId="{60EC1A5E-8C77-4C08-BB6C-86DE6C814601}" type="pres">
      <dgm:prSet presAssocID="{3C9ADBA9-2809-4828-89EE-4B8A1A3CA25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A80CF4D-3130-4C0C-ADB4-741267F345C4}" type="pres">
      <dgm:prSet presAssocID="{9BAE934A-6524-4C1A-B4E4-9D63510F6DAC}" presName="spacer" presStyleCnt="0"/>
      <dgm:spPr/>
    </dgm:pt>
    <dgm:pt modelId="{2AE3C09A-ED80-4F07-8323-5CA26EE9D1DB}" type="pres">
      <dgm:prSet presAssocID="{E8AEBAC1-C450-4FCF-963B-575C57F3163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B26A693-0620-4D43-A457-996302A43C9B}" type="pres">
      <dgm:prSet presAssocID="{927088B5-1E09-474C-A7FD-C5FA39184ADC}" presName="spacer" presStyleCnt="0"/>
      <dgm:spPr/>
    </dgm:pt>
    <dgm:pt modelId="{039C0382-9224-43ED-B672-9DE2C8B8D298}" type="pres">
      <dgm:prSet presAssocID="{55CDF208-1776-43F0-95A2-2DF99E1EF9D1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6064409-CBEB-45BC-85C8-66524F3A82BF}" type="pres">
      <dgm:prSet presAssocID="{2AB78DD8-5A4E-478E-9355-BA7912540CD5}" presName="spacer" presStyleCnt="0"/>
      <dgm:spPr/>
    </dgm:pt>
    <dgm:pt modelId="{B658B1FC-B9F2-4748-ABBD-68F7806CA502}" type="pres">
      <dgm:prSet presAssocID="{E5B2B2A3-ECE3-4EF5-B6BB-775C56D45F0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DFA4FB1-56DA-4A94-ACF3-DF82EAD5ACF8}" type="pres">
      <dgm:prSet presAssocID="{0FD6AB64-D766-4F4A-9879-69DA585ED1F0}" presName="spacer" presStyleCnt="0"/>
      <dgm:spPr/>
    </dgm:pt>
    <dgm:pt modelId="{4A12F2D2-52E8-407A-9CB8-D67D7C0153AB}" type="pres">
      <dgm:prSet presAssocID="{82E84A70-C136-4140-8488-8E089608B922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7EE35EEB-DDD0-4FD5-992C-75DCDE516C39}" type="pres">
      <dgm:prSet presAssocID="{851F4C78-BBF1-435B-9450-07C68AEB4C23}" presName="spacer" presStyleCnt="0"/>
      <dgm:spPr/>
    </dgm:pt>
    <dgm:pt modelId="{DB45F4BD-1CC6-43AA-9F4B-B8AA52DCC9E2}" type="pres">
      <dgm:prSet presAssocID="{754D9EB8-39E3-40A9-A0EB-F78AEF96A2B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BC35532F-3D9A-4EFA-AC14-E1E2FBAD38E5}" srcId="{0D79BDA7-A38F-420A-ADB3-F6EE7B8A2090}" destId="{82E84A70-C136-4140-8488-8E089608B922}" srcOrd="4" destOrd="0" parTransId="{C7BDED55-DD12-44A4-A02D-08A015C4296A}" sibTransId="{851F4C78-BBF1-435B-9450-07C68AEB4C23}"/>
    <dgm:cxn modelId="{C4052241-9F0E-4DA7-99D6-F938A8F17994}" type="presOf" srcId="{E5B2B2A3-ECE3-4EF5-B6BB-775C56D45F09}" destId="{B658B1FC-B9F2-4748-ABBD-68F7806CA502}" srcOrd="0" destOrd="0" presId="urn:microsoft.com/office/officeart/2005/8/layout/vList2"/>
    <dgm:cxn modelId="{5CDB5D45-AE0A-4934-A51B-8C9DE1924230}" type="presOf" srcId="{754D9EB8-39E3-40A9-A0EB-F78AEF96A2BA}" destId="{DB45F4BD-1CC6-43AA-9F4B-B8AA52DCC9E2}" srcOrd="0" destOrd="0" presId="urn:microsoft.com/office/officeart/2005/8/layout/vList2"/>
    <dgm:cxn modelId="{420C5677-FC13-4756-80FF-266DF9E0F0A5}" srcId="{0D79BDA7-A38F-420A-ADB3-F6EE7B8A2090}" destId="{55CDF208-1776-43F0-95A2-2DF99E1EF9D1}" srcOrd="2" destOrd="0" parTransId="{CF868F73-D76C-4D9B-8962-7C6EBDB3BCF6}" sibTransId="{2AB78DD8-5A4E-478E-9355-BA7912540CD5}"/>
    <dgm:cxn modelId="{3CD1DB79-05D0-4A69-8D72-3C7B3D0454A0}" srcId="{0D79BDA7-A38F-420A-ADB3-F6EE7B8A2090}" destId="{3C9ADBA9-2809-4828-89EE-4B8A1A3CA25E}" srcOrd="0" destOrd="0" parTransId="{ABF78B25-6D13-443A-83AB-6D2F6EDC3D30}" sibTransId="{9BAE934A-6524-4C1A-B4E4-9D63510F6DAC}"/>
    <dgm:cxn modelId="{98C4BB83-38B1-47C9-9270-7950F38F5485}" type="presOf" srcId="{0D79BDA7-A38F-420A-ADB3-F6EE7B8A2090}" destId="{4EA837E9-1931-4B23-9B27-C8ABF6520C3F}" srcOrd="0" destOrd="0" presId="urn:microsoft.com/office/officeart/2005/8/layout/vList2"/>
    <dgm:cxn modelId="{9F9C0387-2658-4D2A-A88D-842CD954BDB3}" srcId="{0D79BDA7-A38F-420A-ADB3-F6EE7B8A2090}" destId="{E5B2B2A3-ECE3-4EF5-B6BB-775C56D45F09}" srcOrd="3" destOrd="0" parTransId="{2893AB1D-9F84-467C-B67C-6C194F8BBBE7}" sibTransId="{0FD6AB64-D766-4F4A-9879-69DA585ED1F0}"/>
    <dgm:cxn modelId="{F7FA4187-0309-4C0D-B9EB-47C6C287A8CD}" type="presOf" srcId="{3C9ADBA9-2809-4828-89EE-4B8A1A3CA25E}" destId="{60EC1A5E-8C77-4C08-BB6C-86DE6C814601}" srcOrd="0" destOrd="0" presId="urn:microsoft.com/office/officeart/2005/8/layout/vList2"/>
    <dgm:cxn modelId="{C5C73A97-2B48-4757-92FB-4D718F66E0BE}" type="presOf" srcId="{55CDF208-1776-43F0-95A2-2DF99E1EF9D1}" destId="{039C0382-9224-43ED-B672-9DE2C8B8D298}" srcOrd="0" destOrd="0" presId="urn:microsoft.com/office/officeart/2005/8/layout/vList2"/>
    <dgm:cxn modelId="{155BBDAA-8515-4605-A7F7-0854DF7958FE}" type="presOf" srcId="{E8AEBAC1-C450-4FCF-963B-575C57F3163C}" destId="{2AE3C09A-ED80-4F07-8323-5CA26EE9D1DB}" srcOrd="0" destOrd="0" presId="urn:microsoft.com/office/officeart/2005/8/layout/vList2"/>
    <dgm:cxn modelId="{3B7FE9BE-5A14-443A-8C8D-2437F7AD3FBE}" srcId="{0D79BDA7-A38F-420A-ADB3-F6EE7B8A2090}" destId="{E8AEBAC1-C450-4FCF-963B-575C57F3163C}" srcOrd="1" destOrd="0" parTransId="{AAFC652B-9112-464B-A219-EB9D8267D63B}" sibTransId="{927088B5-1E09-474C-A7FD-C5FA39184ADC}"/>
    <dgm:cxn modelId="{5DB7C8CD-8492-4DC9-95A4-BA766B308CAA}" type="presOf" srcId="{82E84A70-C136-4140-8488-8E089608B922}" destId="{4A12F2D2-52E8-407A-9CB8-D67D7C0153AB}" srcOrd="0" destOrd="0" presId="urn:microsoft.com/office/officeart/2005/8/layout/vList2"/>
    <dgm:cxn modelId="{7CCB37D2-1FA0-4AD1-9DF0-D0A8F0883880}" srcId="{0D79BDA7-A38F-420A-ADB3-F6EE7B8A2090}" destId="{754D9EB8-39E3-40A9-A0EB-F78AEF96A2BA}" srcOrd="5" destOrd="0" parTransId="{7F457B99-5745-4CE9-AE19-85D1E56F9239}" sibTransId="{9F929E18-37EA-4545-87EA-988299BFC980}"/>
    <dgm:cxn modelId="{53552AEA-E4EC-46EB-87EA-4F393B7B817D}" type="presParOf" srcId="{4EA837E9-1931-4B23-9B27-C8ABF6520C3F}" destId="{60EC1A5E-8C77-4C08-BB6C-86DE6C814601}" srcOrd="0" destOrd="0" presId="urn:microsoft.com/office/officeart/2005/8/layout/vList2"/>
    <dgm:cxn modelId="{919D0173-4D98-4036-BA75-753E7B3F733B}" type="presParOf" srcId="{4EA837E9-1931-4B23-9B27-C8ABF6520C3F}" destId="{6A80CF4D-3130-4C0C-ADB4-741267F345C4}" srcOrd="1" destOrd="0" presId="urn:microsoft.com/office/officeart/2005/8/layout/vList2"/>
    <dgm:cxn modelId="{84B9D580-BA11-4ED3-9BB1-4689D60C568C}" type="presParOf" srcId="{4EA837E9-1931-4B23-9B27-C8ABF6520C3F}" destId="{2AE3C09A-ED80-4F07-8323-5CA26EE9D1DB}" srcOrd="2" destOrd="0" presId="urn:microsoft.com/office/officeart/2005/8/layout/vList2"/>
    <dgm:cxn modelId="{ECDCE1E3-3217-48CE-BF19-96A3267D139E}" type="presParOf" srcId="{4EA837E9-1931-4B23-9B27-C8ABF6520C3F}" destId="{BB26A693-0620-4D43-A457-996302A43C9B}" srcOrd="3" destOrd="0" presId="urn:microsoft.com/office/officeart/2005/8/layout/vList2"/>
    <dgm:cxn modelId="{3183E00A-C8E6-40AB-A21D-E8F7AD53CEA5}" type="presParOf" srcId="{4EA837E9-1931-4B23-9B27-C8ABF6520C3F}" destId="{039C0382-9224-43ED-B672-9DE2C8B8D298}" srcOrd="4" destOrd="0" presId="urn:microsoft.com/office/officeart/2005/8/layout/vList2"/>
    <dgm:cxn modelId="{6005B6C2-1E94-4736-AD5A-DE54E8C0CA6D}" type="presParOf" srcId="{4EA837E9-1931-4B23-9B27-C8ABF6520C3F}" destId="{D6064409-CBEB-45BC-85C8-66524F3A82BF}" srcOrd="5" destOrd="0" presId="urn:microsoft.com/office/officeart/2005/8/layout/vList2"/>
    <dgm:cxn modelId="{DA15AA39-1D2A-4913-9643-CCF6244AB88F}" type="presParOf" srcId="{4EA837E9-1931-4B23-9B27-C8ABF6520C3F}" destId="{B658B1FC-B9F2-4748-ABBD-68F7806CA502}" srcOrd="6" destOrd="0" presId="urn:microsoft.com/office/officeart/2005/8/layout/vList2"/>
    <dgm:cxn modelId="{75604B7E-889A-456E-9EFC-A5C85C054B59}" type="presParOf" srcId="{4EA837E9-1931-4B23-9B27-C8ABF6520C3F}" destId="{CDFA4FB1-56DA-4A94-ACF3-DF82EAD5ACF8}" srcOrd="7" destOrd="0" presId="urn:microsoft.com/office/officeart/2005/8/layout/vList2"/>
    <dgm:cxn modelId="{F4789ACF-0ED2-4B60-90E4-0DF53E524E15}" type="presParOf" srcId="{4EA837E9-1931-4B23-9B27-C8ABF6520C3F}" destId="{4A12F2D2-52E8-407A-9CB8-D67D7C0153AB}" srcOrd="8" destOrd="0" presId="urn:microsoft.com/office/officeart/2005/8/layout/vList2"/>
    <dgm:cxn modelId="{95CBADF2-E4EC-4FAF-9186-11E1F77D57C7}" type="presParOf" srcId="{4EA837E9-1931-4B23-9B27-C8ABF6520C3F}" destId="{7EE35EEB-DDD0-4FD5-992C-75DCDE516C39}" srcOrd="9" destOrd="0" presId="urn:microsoft.com/office/officeart/2005/8/layout/vList2"/>
    <dgm:cxn modelId="{755CEED6-05E8-4F18-AC12-CA5CE27AA267}" type="presParOf" srcId="{4EA837E9-1931-4B23-9B27-C8ABF6520C3F}" destId="{DB45F4BD-1CC6-43AA-9F4B-B8AA52DCC9E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8CE596-8BCF-4BCD-8E4D-8DE153A3BA2F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3531F20-F508-4361-80FC-8954529F6894}">
      <dgm:prSet/>
      <dgm:spPr/>
      <dgm:t>
        <a:bodyPr/>
        <a:lstStyle/>
        <a:p>
          <a:r>
            <a:rPr lang="en-US"/>
            <a:t>• Pemimpin sebagai fasilitator perubahan</a:t>
          </a:r>
        </a:p>
      </dgm:t>
    </dgm:pt>
    <dgm:pt modelId="{FCA55FD7-CD10-476E-8249-4448CFCE765D}" type="parTrans" cxnId="{6BA3835A-B69F-4254-ABFD-CBE94ECF2C48}">
      <dgm:prSet/>
      <dgm:spPr/>
      <dgm:t>
        <a:bodyPr/>
        <a:lstStyle/>
        <a:p>
          <a:endParaRPr lang="en-US"/>
        </a:p>
      </dgm:t>
    </dgm:pt>
    <dgm:pt modelId="{532DECA2-095D-4813-B12E-5A1FACDAF375}" type="sibTrans" cxnId="{6BA3835A-B69F-4254-ABFD-CBE94ECF2C48}">
      <dgm:prSet/>
      <dgm:spPr/>
      <dgm:t>
        <a:bodyPr/>
        <a:lstStyle/>
        <a:p>
          <a:endParaRPr lang="en-US"/>
        </a:p>
      </dgm:t>
    </dgm:pt>
    <dgm:pt modelId="{19749269-7715-496B-93E0-7AC3912B6CC3}">
      <dgm:prSet/>
      <dgm:spPr/>
      <dgm:t>
        <a:bodyPr/>
        <a:lstStyle/>
        <a:p>
          <a:r>
            <a:rPr lang="en-US"/>
            <a:t>• Menginspirasi, menciptakan ruang aman untuk eksperimen</a:t>
          </a:r>
        </a:p>
      </dgm:t>
    </dgm:pt>
    <dgm:pt modelId="{D9D9F426-6D2E-4E25-923C-11F78F6198FF}" type="parTrans" cxnId="{0E5A746D-5341-42E0-89B3-A20904FF1261}">
      <dgm:prSet/>
      <dgm:spPr/>
      <dgm:t>
        <a:bodyPr/>
        <a:lstStyle/>
        <a:p>
          <a:endParaRPr lang="en-US"/>
        </a:p>
      </dgm:t>
    </dgm:pt>
    <dgm:pt modelId="{77983190-393A-4364-BCB1-F4F7B61DF7A5}" type="sibTrans" cxnId="{0E5A746D-5341-42E0-89B3-A20904FF1261}">
      <dgm:prSet/>
      <dgm:spPr/>
      <dgm:t>
        <a:bodyPr/>
        <a:lstStyle/>
        <a:p>
          <a:endParaRPr lang="en-US"/>
        </a:p>
      </dgm:t>
    </dgm:pt>
    <dgm:pt modelId="{21385D2D-93EE-4ACF-BE9D-AFEC61576548}">
      <dgm:prSet/>
      <dgm:spPr/>
      <dgm:t>
        <a:bodyPr/>
        <a:lstStyle/>
        <a:p>
          <a:r>
            <a:rPr lang="en-US"/>
            <a:t>• Model relevan: Authentic &amp; Servant Leadership</a:t>
          </a:r>
        </a:p>
      </dgm:t>
    </dgm:pt>
    <dgm:pt modelId="{A578CA08-DF03-46B5-A7EA-6DBBEF57FA85}" type="parTrans" cxnId="{C25F76CA-AC1F-4CB5-A11A-B1F683AAA92A}">
      <dgm:prSet/>
      <dgm:spPr/>
      <dgm:t>
        <a:bodyPr/>
        <a:lstStyle/>
        <a:p>
          <a:endParaRPr lang="en-US"/>
        </a:p>
      </dgm:t>
    </dgm:pt>
    <dgm:pt modelId="{8F25801F-4684-4A87-81A5-7FDF558ED52C}" type="sibTrans" cxnId="{C25F76CA-AC1F-4CB5-A11A-B1F683AAA92A}">
      <dgm:prSet/>
      <dgm:spPr/>
      <dgm:t>
        <a:bodyPr/>
        <a:lstStyle/>
        <a:p>
          <a:endParaRPr lang="en-US"/>
        </a:p>
      </dgm:t>
    </dgm:pt>
    <dgm:pt modelId="{8A835D33-C0D6-4691-85FE-249F85B37095}">
      <dgm:prSet/>
      <dgm:spPr/>
      <dgm:t>
        <a:bodyPr/>
        <a:lstStyle/>
        <a:p>
          <a:r>
            <a:rPr lang="en-US"/>
            <a:t>• Studi Kasus: Satya Nadella (Microsoft), Nadiem Makarim (Gojek)</a:t>
          </a:r>
        </a:p>
      </dgm:t>
    </dgm:pt>
    <dgm:pt modelId="{9E160235-B238-4062-924D-C0CA17D9BA9F}" type="parTrans" cxnId="{8594862D-D9A6-43F0-9943-7E873D528A65}">
      <dgm:prSet/>
      <dgm:spPr/>
      <dgm:t>
        <a:bodyPr/>
        <a:lstStyle/>
        <a:p>
          <a:endParaRPr lang="en-US"/>
        </a:p>
      </dgm:t>
    </dgm:pt>
    <dgm:pt modelId="{284E041E-1AD1-481B-BF20-6ECC9F47F047}" type="sibTrans" cxnId="{8594862D-D9A6-43F0-9943-7E873D528A65}">
      <dgm:prSet/>
      <dgm:spPr/>
      <dgm:t>
        <a:bodyPr/>
        <a:lstStyle/>
        <a:p>
          <a:endParaRPr lang="en-US"/>
        </a:p>
      </dgm:t>
    </dgm:pt>
    <dgm:pt modelId="{0CED6D95-0326-45C2-9A4A-3C630410B9F8}" type="pres">
      <dgm:prSet presAssocID="{358CE596-8BCF-4BCD-8E4D-8DE153A3BA2F}" presName="matrix" presStyleCnt="0">
        <dgm:presLayoutVars>
          <dgm:chMax val="1"/>
          <dgm:dir/>
          <dgm:resizeHandles val="exact"/>
        </dgm:presLayoutVars>
      </dgm:prSet>
      <dgm:spPr/>
    </dgm:pt>
    <dgm:pt modelId="{F446C5EC-C012-4412-91D8-DB638A5C0CD2}" type="pres">
      <dgm:prSet presAssocID="{358CE596-8BCF-4BCD-8E4D-8DE153A3BA2F}" presName="diamond" presStyleLbl="bgShp" presStyleIdx="0" presStyleCnt="1"/>
      <dgm:spPr/>
    </dgm:pt>
    <dgm:pt modelId="{6321BFAC-BED3-4425-9EA0-61E1C8C20D9D}" type="pres">
      <dgm:prSet presAssocID="{358CE596-8BCF-4BCD-8E4D-8DE153A3BA2F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6AEC8DAE-DB12-4117-9E0C-E2BC1C9F7345}" type="pres">
      <dgm:prSet presAssocID="{358CE596-8BCF-4BCD-8E4D-8DE153A3BA2F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85E9079-C8F8-4980-B23F-C99903B9A6A4}" type="pres">
      <dgm:prSet presAssocID="{358CE596-8BCF-4BCD-8E4D-8DE153A3BA2F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0ABE3F7-578F-4E65-A9E0-A526B334A080}" type="pres">
      <dgm:prSet presAssocID="{358CE596-8BCF-4BCD-8E4D-8DE153A3BA2F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49098911-7833-42AD-A963-27F9FB42558F}" type="presOf" srcId="{73531F20-F508-4361-80FC-8954529F6894}" destId="{6321BFAC-BED3-4425-9EA0-61E1C8C20D9D}" srcOrd="0" destOrd="0" presId="urn:microsoft.com/office/officeart/2005/8/layout/matrix3"/>
    <dgm:cxn modelId="{8594862D-D9A6-43F0-9943-7E873D528A65}" srcId="{358CE596-8BCF-4BCD-8E4D-8DE153A3BA2F}" destId="{8A835D33-C0D6-4691-85FE-249F85B37095}" srcOrd="3" destOrd="0" parTransId="{9E160235-B238-4062-924D-C0CA17D9BA9F}" sibTransId="{284E041E-1AD1-481B-BF20-6ECC9F47F047}"/>
    <dgm:cxn modelId="{822C152F-C55A-4F64-A221-13F1DF0B278B}" type="presOf" srcId="{21385D2D-93EE-4ACF-BE9D-AFEC61576548}" destId="{085E9079-C8F8-4980-B23F-C99903B9A6A4}" srcOrd="0" destOrd="0" presId="urn:microsoft.com/office/officeart/2005/8/layout/matrix3"/>
    <dgm:cxn modelId="{BC9BD340-8C76-4E3A-91E9-C26755C0D933}" type="presOf" srcId="{8A835D33-C0D6-4691-85FE-249F85B37095}" destId="{00ABE3F7-578F-4E65-A9E0-A526B334A080}" srcOrd="0" destOrd="0" presId="urn:microsoft.com/office/officeart/2005/8/layout/matrix3"/>
    <dgm:cxn modelId="{DCC6BA61-120D-47EE-8DD8-3BEAAB583611}" type="presOf" srcId="{358CE596-8BCF-4BCD-8E4D-8DE153A3BA2F}" destId="{0CED6D95-0326-45C2-9A4A-3C630410B9F8}" srcOrd="0" destOrd="0" presId="urn:microsoft.com/office/officeart/2005/8/layout/matrix3"/>
    <dgm:cxn modelId="{0E5A746D-5341-42E0-89B3-A20904FF1261}" srcId="{358CE596-8BCF-4BCD-8E4D-8DE153A3BA2F}" destId="{19749269-7715-496B-93E0-7AC3912B6CC3}" srcOrd="1" destOrd="0" parTransId="{D9D9F426-6D2E-4E25-923C-11F78F6198FF}" sibTransId="{77983190-393A-4364-BCB1-F4F7B61DF7A5}"/>
    <dgm:cxn modelId="{6BA3835A-B69F-4254-ABFD-CBE94ECF2C48}" srcId="{358CE596-8BCF-4BCD-8E4D-8DE153A3BA2F}" destId="{73531F20-F508-4361-80FC-8954529F6894}" srcOrd="0" destOrd="0" parTransId="{FCA55FD7-CD10-476E-8249-4448CFCE765D}" sibTransId="{532DECA2-095D-4813-B12E-5A1FACDAF375}"/>
    <dgm:cxn modelId="{08BE45C1-C706-4D70-A4E6-13F100323508}" type="presOf" srcId="{19749269-7715-496B-93E0-7AC3912B6CC3}" destId="{6AEC8DAE-DB12-4117-9E0C-E2BC1C9F7345}" srcOrd="0" destOrd="0" presId="urn:microsoft.com/office/officeart/2005/8/layout/matrix3"/>
    <dgm:cxn modelId="{C25F76CA-AC1F-4CB5-A11A-B1F683AAA92A}" srcId="{358CE596-8BCF-4BCD-8E4D-8DE153A3BA2F}" destId="{21385D2D-93EE-4ACF-BE9D-AFEC61576548}" srcOrd="2" destOrd="0" parTransId="{A578CA08-DF03-46B5-A7EA-6DBBEF57FA85}" sibTransId="{8F25801F-4684-4A87-81A5-7FDF558ED52C}"/>
    <dgm:cxn modelId="{F2B1B55E-E518-4545-AC8E-DBC1ED64B2AD}" type="presParOf" srcId="{0CED6D95-0326-45C2-9A4A-3C630410B9F8}" destId="{F446C5EC-C012-4412-91D8-DB638A5C0CD2}" srcOrd="0" destOrd="0" presId="urn:microsoft.com/office/officeart/2005/8/layout/matrix3"/>
    <dgm:cxn modelId="{103D8144-FA39-4997-A2E5-04649DB9B9EC}" type="presParOf" srcId="{0CED6D95-0326-45C2-9A4A-3C630410B9F8}" destId="{6321BFAC-BED3-4425-9EA0-61E1C8C20D9D}" srcOrd="1" destOrd="0" presId="urn:microsoft.com/office/officeart/2005/8/layout/matrix3"/>
    <dgm:cxn modelId="{660735B3-6123-40EE-91A3-2CD0CEA09E44}" type="presParOf" srcId="{0CED6D95-0326-45C2-9A4A-3C630410B9F8}" destId="{6AEC8DAE-DB12-4117-9E0C-E2BC1C9F7345}" srcOrd="2" destOrd="0" presId="urn:microsoft.com/office/officeart/2005/8/layout/matrix3"/>
    <dgm:cxn modelId="{75CDAED3-85DF-4DB4-8132-8694E141425D}" type="presParOf" srcId="{0CED6D95-0326-45C2-9A4A-3C630410B9F8}" destId="{085E9079-C8F8-4980-B23F-C99903B9A6A4}" srcOrd="3" destOrd="0" presId="urn:microsoft.com/office/officeart/2005/8/layout/matrix3"/>
    <dgm:cxn modelId="{CE6B1AEB-C564-45BC-A3EE-36DC7E0FE34E}" type="presParOf" srcId="{0CED6D95-0326-45C2-9A4A-3C630410B9F8}" destId="{00ABE3F7-578F-4E65-A9E0-A526B334A08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283B4A3-879B-40DE-85F2-503F9C22467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E2E190A-E46C-4ACE-BFFF-344972A037C4}">
      <dgm:prSet/>
      <dgm:spPr/>
      <dgm:t>
        <a:bodyPr/>
        <a:lstStyle/>
        <a:p>
          <a:r>
            <a:rPr lang="en-US"/>
            <a:t>• Inovasi bukan hanya ide, tapi perubahan nyata.</a:t>
          </a:r>
        </a:p>
      </dgm:t>
    </dgm:pt>
    <dgm:pt modelId="{C7FBDE03-F74C-4948-86E0-A7648A233522}" type="parTrans" cxnId="{D8FC8D28-F082-489E-B87B-A9BD08EDB15F}">
      <dgm:prSet/>
      <dgm:spPr/>
      <dgm:t>
        <a:bodyPr/>
        <a:lstStyle/>
        <a:p>
          <a:endParaRPr lang="en-US"/>
        </a:p>
      </dgm:t>
    </dgm:pt>
    <dgm:pt modelId="{5CE88081-CB1E-4200-A6DB-283DB4531A62}" type="sibTrans" cxnId="{D8FC8D28-F082-489E-B87B-A9BD08EDB15F}">
      <dgm:prSet/>
      <dgm:spPr/>
      <dgm:t>
        <a:bodyPr/>
        <a:lstStyle/>
        <a:p>
          <a:endParaRPr lang="en-US"/>
        </a:p>
      </dgm:t>
    </dgm:pt>
    <dgm:pt modelId="{4899CBDF-48CE-4B9C-AB27-D392F80A14FD}">
      <dgm:prSet/>
      <dgm:spPr/>
      <dgm:t>
        <a:bodyPr/>
        <a:lstStyle/>
        <a:p>
          <a:r>
            <a:rPr lang="en-US"/>
            <a:t>• Kepemimpinan inovatif mendorong transformasi berkelanjutan.</a:t>
          </a:r>
        </a:p>
      </dgm:t>
    </dgm:pt>
    <dgm:pt modelId="{B4599665-809D-4300-B22B-E766868D44DB}" type="parTrans" cxnId="{B2BF7977-9014-473D-BB3F-0E0BC7F41567}">
      <dgm:prSet/>
      <dgm:spPr/>
      <dgm:t>
        <a:bodyPr/>
        <a:lstStyle/>
        <a:p>
          <a:endParaRPr lang="en-US"/>
        </a:p>
      </dgm:t>
    </dgm:pt>
    <dgm:pt modelId="{1EE738B0-7994-43B5-96C0-F61EB08CE0C8}" type="sibTrans" cxnId="{B2BF7977-9014-473D-BB3F-0E0BC7F41567}">
      <dgm:prSet/>
      <dgm:spPr/>
      <dgm:t>
        <a:bodyPr/>
        <a:lstStyle/>
        <a:p>
          <a:endParaRPr lang="en-US"/>
        </a:p>
      </dgm:t>
    </dgm:pt>
    <dgm:pt modelId="{117007B2-40FD-4AC3-9357-16F24D057B41}">
      <dgm:prSet/>
      <dgm:spPr/>
      <dgm:t>
        <a:bodyPr/>
        <a:lstStyle/>
        <a:p>
          <a:r>
            <a:rPr lang="en-US"/>
            <a:t>• Organisasi inovatif: adaptif, berbasis data, dan kolaboratif.</a:t>
          </a:r>
        </a:p>
      </dgm:t>
    </dgm:pt>
    <dgm:pt modelId="{FF2EF9BB-F1DE-4947-85A8-4F0BAC8D247A}" type="parTrans" cxnId="{D1D901B0-E3D6-4FED-AEB4-C69E9ECF5875}">
      <dgm:prSet/>
      <dgm:spPr/>
      <dgm:t>
        <a:bodyPr/>
        <a:lstStyle/>
        <a:p>
          <a:endParaRPr lang="en-US"/>
        </a:p>
      </dgm:t>
    </dgm:pt>
    <dgm:pt modelId="{DD24653A-89B2-4871-A3E6-C488A8AC9B80}" type="sibTrans" cxnId="{D1D901B0-E3D6-4FED-AEB4-C69E9ECF5875}">
      <dgm:prSet/>
      <dgm:spPr/>
      <dgm:t>
        <a:bodyPr/>
        <a:lstStyle/>
        <a:p>
          <a:endParaRPr lang="en-US"/>
        </a:p>
      </dgm:t>
    </dgm:pt>
    <dgm:pt modelId="{1ABBE979-B786-48D4-87E6-259EECBF193C}">
      <dgm:prSet/>
      <dgm:spPr/>
      <dgm:t>
        <a:bodyPr/>
        <a:lstStyle/>
        <a:p>
          <a:r>
            <a:rPr lang="en-US"/>
            <a:t>• Fokus pada kebutuhan pasar dan pembelajaran terus-menerus.</a:t>
          </a:r>
        </a:p>
      </dgm:t>
    </dgm:pt>
    <dgm:pt modelId="{F40953E1-D67D-4EF7-AA42-421C052638A2}" type="parTrans" cxnId="{3F16A755-8552-472F-AACD-2177924B6653}">
      <dgm:prSet/>
      <dgm:spPr/>
      <dgm:t>
        <a:bodyPr/>
        <a:lstStyle/>
        <a:p>
          <a:endParaRPr lang="en-US"/>
        </a:p>
      </dgm:t>
    </dgm:pt>
    <dgm:pt modelId="{072DC29D-CF60-4041-AB3C-EF93D83B089C}" type="sibTrans" cxnId="{3F16A755-8552-472F-AACD-2177924B6653}">
      <dgm:prSet/>
      <dgm:spPr/>
      <dgm:t>
        <a:bodyPr/>
        <a:lstStyle/>
        <a:p>
          <a:endParaRPr lang="en-US"/>
        </a:p>
      </dgm:t>
    </dgm:pt>
    <dgm:pt modelId="{DE8F8F38-457B-4283-B4B5-E256E595F7A4}" type="pres">
      <dgm:prSet presAssocID="{A283B4A3-879B-40DE-85F2-503F9C224678}" presName="linear" presStyleCnt="0">
        <dgm:presLayoutVars>
          <dgm:animLvl val="lvl"/>
          <dgm:resizeHandles val="exact"/>
        </dgm:presLayoutVars>
      </dgm:prSet>
      <dgm:spPr/>
    </dgm:pt>
    <dgm:pt modelId="{3BE7BC22-F5DD-44AD-A3C8-5213228A954F}" type="pres">
      <dgm:prSet presAssocID="{EE2E190A-E46C-4ACE-BFFF-344972A037C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A912802-D4D9-4A62-8982-9D012EA41D01}" type="pres">
      <dgm:prSet presAssocID="{5CE88081-CB1E-4200-A6DB-283DB4531A62}" presName="spacer" presStyleCnt="0"/>
      <dgm:spPr/>
    </dgm:pt>
    <dgm:pt modelId="{F6073E38-D89D-4B37-B470-3220AA52EEF7}" type="pres">
      <dgm:prSet presAssocID="{4899CBDF-48CE-4B9C-AB27-D392F80A14F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6EA9D7E-7077-4675-98B2-E03ECE1A5342}" type="pres">
      <dgm:prSet presAssocID="{1EE738B0-7994-43B5-96C0-F61EB08CE0C8}" presName="spacer" presStyleCnt="0"/>
      <dgm:spPr/>
    </dgm:pt>
    <dgm:pt modelId="{7E5EB6FF-A835-42B7-8507-FDE8B6502362}" type="pres">
      <dgm:prSet presAssocID="{117007B2-40FD-4AC3-9357-16F24D057B4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D7CB97A-9821-439A-A7B7-35DB74517ED1}" type="pres">
      <dgm:prSet presAssocID="{DD24653A-89B2-4871-A3E6-C488A8AC9B80}" presName="spacer" presStyleCnt="0"/>
      <dgm:spPr/>
    </dgm:pt>
    <dgm:pt modelId="{AA6FD3BF-6109-406D-9DD8-FFB976D0940F}" type="pres">
      <dgm:prSet presAssocID="{1ABBE979-B786-48D4-87E6-259EECBF193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71E4100-A672-4213-B6EC-DAC895CB61EB}" type="presOf" srcId="{A283B4A3-879B-40DE-85F2-503F9C224678}" destId="{DE8F8F38-457B-4283-B4B5-E256E595F7A4}" srcOrd="0" destOrd="0" presId="urn:microsoft.com/office/officeart/2005/8/layout/vList2"/>
    <dgm:cxn modelId="{0BD3F31D-1686-483E-A6DB-297C63662691}" type="presOf" srcId="{EE2E190A-E46C-4ACE-BFFF-344972A037C4}" destId="{3BE7BC22-F5DD-44AD-A3C8-5213228A954F}" srcOrd="0" destOrd="0" presId="urn:microsoft.com/office/officeart/2005/8/layout/vList2"/>
    <dgm:cxn modelId="{D8FC8D28-F082-489E-B87B-A9BD08EDB15F}" srcId="{A283B4A3-879B-40DE-85F2-503F9C224678}" destId="{EE2E190A-E46C-4ACE-BFFF-344972A037C4}" srcOrd="0" destOrd="0" parTransId="{C7FBDE03-F74C-4948-86E0-A7648A233522}" sibTransId="{5CE88081-CB1E-4200-A6DB-283DB4531A62}"/>
    <dgm:cxn modelId="{E9556F67-6AB0-49E5-A690-EB86625F099F}" type="presOf" srcId="{4899CBDF-48CE-4B9C-AB27-D392F80A14FD}" destId="{F6073E38-D89D-4B37-B470-3220AA52EEF7}" srcOrd="0" destOrd="0" presId="urn:microsoft.com/office/officeart/2005/8/layout/vList2"/>
    <dgm:cxn modelId="{FE485E4F-934C-4DC9-8A0D-CF1FF4E92265}" type="presOf" srcId="{1ABBE979-B786-48D4-87E6-259EECBF193C}" destId="{AA6FD3BF-6109-406D-9DD8-FFB976D0940F}" srcOrd="0" destOrd="0" presId="urn:microsoft.com/office/officeart/2005/8/layout/vList2"/>
    <dgm:cxn modelId="{3F16A755-8552-472F-AACD-2177924B6653}" srcId="{A283B4A3-879B-40DE-85F2-503F9C224678}" destId="{1ABBE979-B786-48D4-87E6-259EECBF193C}" srcOrd="3" destOrd="0" parTransId="{F40953E1-D67D-4EF7-AA42-421C052638A2}" sibTransId="{072DC29D-CF60-4041-AB3C-EF93D83B089C}"/>
    <dgm:cxn modelId="{B2BF7977-9014-473D-BB3F-0E0BC7F41567}" srcId="{A283B4A3-879B-40DE-85F2-503F9C224678}" destId="{4899CBDF-48CE-4B9C-AB27-D392F80A14FD}" srcOrd="1" destOrd="0" parTransId="{B4599665-809D-4300-B22B-E766868D44DB}" sibTransId="{1EE738B0-7994-43B5-96C0-F61EB08CE0C8}"/>
    <dgm:cxn modelId="{D1D901B0-E3D6-4FED-AEB4-C69E9ECF5875}" srcId="{A283B4A3-879B-40DE-85F2-503F9C224678}" destId="{117007B2-40FD-4AC3-9357-16F24D057B41}" srcOrd="2" destOrd="0" parTransId="{FF2EF9BB-F1DE-4947-85A8-4F0BAC8D247A}" sibTransId="{DD24653A-89B2-4871-A3E6-C488A8AC9B80}"/>
    <dgm:cxn modelId="{32750ED7-C04D-4586-BBF1-E7805E6F1C22}" type="presOf" srcId="{117007B2-40FD-4AC3-9357-16F24D057B41}" destId="{7E5EB6FF-A835-42B7-8507-FDE8B6502362}" srcOrd="0" destOrd="0" presId="urn:microsoft.com/office/officeart/2005/8/layout/vList2"/>
    <dgm:cxn modelId="{9342B2C2-1E34-4F41-B3F5-C02E746C4998}" type="presParOf" srcId="{DE8F8F38-457B-4283-B4B5-E256E595F7A4}" destId="{3BE7BC22-F5DD-44AD-A3C8-5213228A954F}" srcOrd="0" destOrd="0" presId="urn:microsoft.com/office/officeart/2005/8/layout/vList2"/>
    <dgm:cxn modelId="{0AEBFC13-D6A0-4545-A4B9-6F0BE07336EE}" type="presParOf" srcId="{DE8F8F38-457B-4283-B4B5-E256E595F7A4}" destId="{FA912802-D4D9-4A62-8982-9D012EA41D01}" srcOrd="1" destOrd="0" presId="urn:microsoft.com/office/officeart/2005/8/layout/vList2"/>
    <dgm:cxn modelId="{B9D6BAE8-1800-4E4C-B39D-6E8FDD89DCB2}" type="presParOf" srcId="{DE8F8F38-457B-4283-B4B5-E256E595F7A4}" destId="{F6073E38-D89D-4B37-B470-3220AA52EEF7}" srcOrd="2" destOrd="0" presId="urn:microsoft.com/office/officeart/2005/8/layout/vList2"/>
    <dgm:cxn modelId="{7F7AC582-3FFE-4D46-AD64-A6E4C24D4172}" type="presParOf" srcId="{DE8F8F38-457B-4283-B4B5-E256E595F7A4}" destId="{B6EA9D7E-7077-4675-98B2-E03ECE1A5342}" srcOrd="3" destOrd="0" presId="urn:microsoft.com/office/officeart/2005/8/layout/vList2"/>
    <dgm:cxn modelId="{EB6652F9-BD5C-41F9-9771-B29C1759CDDD}" type="presParOf" srcId="{DE8F8F38-457B-4283-B4B5-E256E595F7A4}" destId="{7E5EB6FF-A835-42B7-8507-FDE8B6502362}" srcOrd="4" destOrd="0" presId="urn:microsoft.com/office/officeart/2005/8/layout/vList2"/>
    <dgm:cxn modelId="{F343844A-3A65-4F6A-A93D-984F0D6B56CA}" type="presParOf" srcId="{DE8F8F38-457B-4283-B4B5-E256E595F7A4}" destId="{CD7CB97A-9821-439A-A7B7-35DB74517ED1}" srcOrd="5" destOrd="0" presId="urn:microsoft.com/office/officeart/2005/8/layout/vList2"/>
    <dgm:cxn modelId="{DC36E986-C19B-4DF7-A372-054E5C37BA14}" type="presParOf" srcId="{DE8F8F38-457B-4283-B4B5-E256E595F7A4}" destId="{AA6FD3BF-6109-406D-9DD8-FFB976D0940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67DD18-1159-4AED-8D9C-ABC96EA52223}">
      <dsp:nvSpPr>
        <dsp:cNvPr id="0" name=""/>
        <dsp:cNvSpPr/>
      </dsp:nvSpPr>
      <dsp:spPr>
        <a:xfrm>
          <a:off x="0" y="713840"/>
          <a:ext cx="5000124" cy="9547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Inovasi menjadi inti strategi organisasi modern.</a:t>
          </a:r>
        </a:p>
      </dsp:txBody>
      <dsp:txXfrm>
        <a:off x="46606" y="760446"/>
        <a:ext cx="4906912" cy="861507"/>
      </dsp:txXfrm>
    </dsp:sp>
    <dsp:sp modelId="{468D99ED-F615-4223-B461-F2B51F3A20FB}">
      <dsp:nvSpPr>
        <dsp:cNvPr id="0" name=""/>
        <dsp:cNvSpPr/>
      </dsp:nvSpPr>
      <dsp:spPr>
        <a:xfrm>
          <a:off x="0" y="1737680"/>
          <a:ext cx="5000124" cy="954719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Menurut Drucker (1985), inovasi adalah fungsi utama kewirausahaan.</a:t>
          </a:r>
        </a:p>
      </dsp:txBody>
      <dsp:txXfrm>
        <a:off x="46606" y="1784286"/>
        <a:ext cx="4906912" cy="861507"/>
      </dsp:txXfrm>
    </dsp:sp>
    <dsp:sp modelId="{BDD5F6C0-5D01-4F9E-ABF7-81DD50529691}">
      <dsp:nvSpPr>
        <dsp:cNvPr id="0" name=""/>
        <dsp:cNvSpPr/>
      </dsp:nvSpPr>
      <dsp:spPr>
        <a:xfrm>
          <a:off x="0" y="2761519"/>
          <a:ext cx="5000124" cy="954719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Di era Industri 4.0 dan 5.0, inovasi meluas ke semua aspek organisasi.</a:t>
          </a:r>
        </a:p>
      </dsp:txBody>
      <dsp:txXfrm>
        <a:off x="46606" y="2808125"/>
        <a:ext cx="4906912" cy="861507"/>
      </dsp:txXfrm>
    </dsp:sp>
    <dsp:sp modelId="{2E61FD71-270C-4A22-971A-A30AC1F22407}">
      <dsp:nvSpPr>
        <dsp:cNvPr id="0" name=""/>
        <dsp:cNvSpPr/>
      </dsp:nvSpPr>
      <dsp:spPr>
        <a:xfrm>
          <a:off x="0" y="3785359"/>
          <a:ext cx="5000124" cy="954719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Organisasi harus responsif terhadap disrupsi dan teknologi baru.</a:t>
          </a:r>
        </a:p>
      </dsp:txBody>
      <dsp:txXfrm>
        <a:off x="46606" y="3831965"/>
        <a:ext cx="4906912" cy="861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0BD89E-2EDA-4AD0-9877-ADF7E5F1B1DB}">
      <dsp:nvSpPr>
        <dsp:cNvPr id="0" name=""/>
        <dsp:cNvSpPr/>
      </dsp:nvSpPr>
      <dsp:spPr>
        <a:xfrm>
          <a:off x="0" y="665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280B86-AB42-4EDF-B0A2-28617A012F3A}">
      <dsp:nvSpPr>
        <dsp:cNvPr id="0" name=""/>
        <dsp:cNvSpPr/>
      </dsp:nvSpPr>
      <dsp:spPr>
        <a:xfrm>
          <a:off x="0" y="665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1. Meningkatkan nilai pelanggan (customer value)</a:t>
          </a:r>
        </a:p>
      </dsp:txBody>
      <dsp:txXfrm>
        <a:off x="0" y="665"/>
        <a:ext cx="5000124" cy="1090517"/>
      </dsp:txXfrm>
    </dsp:sp>
    <dsp:sp modelId="{DA9234CA-A277-4FB2-B0D0-4F1FC4E25550}">
      <dsp:nvSpPr>
        <dsp:cNvPr id="0" name=""/>
        <dsp:cNvSpPr/>
      </dsp:nvSpPr>
      <dsp:spPr>
        <a:xfrm>
          <a:off x="0" y="1091183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AA12776-6D65-419F-A0F5-58F567D75032}">
      <dsp:nvSpPr>
        <dsp:cNvPr id="0" name=""/>
        <dsp:cNvSpPr/>
      </dsp:nvSpPr>
      <dsp:spPr>
        <a:xfrm>
          <a:off x="0" y="1091183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2. Efisiensi proses dan operasional</a:t>
          </a:r>
        </a:p>
      </dsp:txBody>
      <dsp:txXfrm>
        <a:off x="0" y="1091183"/>
        <a:ext cx="5000124" cy="1090517"/>
      </dsp:txXfrm>
    </dsp:sp>
    <dsp:sp modelId="{58F22EB8-C5F2-49D9-9B0E-10EF467B03BD}">
      <dsp:nvSpPr>
        <dsp:cNvPr id="0" name=""/>
        <dsp:cNvSpPr/>
      </dsp:nvSpPr>
      <dsp:spPr>
        <a:xfrm>
          <a:off x="0" y="2181701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87D0C3-3A54-4564-A171-8F9192EC9DC0}">
      <dsp:nvSpPr>
        <dsp:cNvPr id="0" name=""/>
        <dsp:cNvSpPr/>
      </dsp:nvSpPr>
      <dsp:spPr>
        <a:xfrm>
          <a:off x="0" y="2181701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3. Keunggulan kompetitif</a:t>
          </a:r>
        </a:p>
      </dsp:txBody>
      <dsp:txXfrm>
        <a:off x="0" y="2181701"/>
        <a:ext cx="5000124" cy="1090517"/>
      </dsp:txXfrm>
    </dsp:sp>
    <dsp:sp modelId="{DC04352E-ADF9-4067-85DF-3BBC79A67C28}">
      <dsp:nvSpPr>
        <dsp:cNvPr id="0" name=""/>
        <dsp:cNvSpPr/>
      </dsp:nvSpPr>
      <dsp:spPr>
        <a:xfrm>
          <a:off x="0" y="3272218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C8222D-32F3-4F30-82D4-AF4027CE9449}">
      <dsp:nvSpPr>
        <dsp:cNvPr id="0" name=""/>
        <dsp:cNvSpPr/>
      </dsp:nvSpPr>
      <dsp:spPr>
        <a:xfrm>
          <a:off x="0" y="3272218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4. Keberlanjutan bisnis</a:t>
          </a:r>
        </a:p>
      </dsp:txBody>
      <dsp:txXfrm>
        <a:off x="0" y="3272218"/>
        <a:ext cx="5000124" cy="1090517"/>
      </dsp:txXfrm>
    </dsp:sp>
    <dsp:sp modelId="{533B376B-06F4-4DEB-AC62-7E73B178831F}">
      <dsp:nvSpPr>
        <dsp:cNvPr id="0" name=""/>
        <dsp:cNvSpPr/>
      </dsp:nvSpPr>
      <dsp:spPr>
        <a:xfrm>
          <a:off x="0" y="4362736"/>
          <a:ext cx="5000124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A2E2A0-9B38-4F03-83E4-60E62C8E010C}">
      <dsp:nvSpPr>
        <dsp:cNvPr id="0" name=""/>
        <dsp:cNvSpPr/>
      </dsp:nvSpPr>
      <dsp:spPr>
        <a:xfrm>
          <a:off x="0" y="4362736"/>
          <a:ext cx="5000124" cy="1090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Sumber: Gustafsson et al. (2020), OECD (2023)</a:t>
          </a:r>
        </a:p>
      </dsp:txBody>
      <dsp:txXfrm>
        <a:off x="0" y="4362736"/>
        <a:ext cx="5000124" cy="10905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F6FE7-93D9-4345-A524-8C9ED1ECA45C}">
      <dsp:nvSpPr>
        <dsp:cNvPr id="0" name=""/>
        <dsp:cNvSpPr/>
      </dsp:nvSpPr>
      <dsp:spPr>
        <a:xfrm>
          <a:off x="0" y="218479"/>
          <a:ext cx="2536031" cy="15216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Gaya kepemimpinan dan budaya organisasi</a:t>
          </a:r>
        </a:p>
      </dsp:txBody>
      <dsp:txXfrm>
        <a:off x="0" y="218479"/>
        <a:ext cx="2536031" cy="1521618"/>
      </dsp:txXfrm>
    </dsp:sp>
    <dsp:sp modelId="{157594DD-C814-404C-8DD7-46DEDBFA3C39}">
      <dsp:nvSpPr>
        <dsp:cNvPr id="0" name=""/>
        <dsp:cNvSpPr/>
      </dsp:nvSpPr>
      <dsp:spPr>
        <a:xfrm>
          <a:off x="2789634" y="218479"/>
          <a:ext cx="2536031" cy="15216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Kolaborasi internal dan eksternal (Open Innovation)</a:t>
          </a:r>
        </a:p>
      </dsp:txBody>
      <dsp:txXfrm>
        <a:off x="2789634" y="218479"/>
        <a:ext cx="2536031" cy="1521618"/>
      </dsp:txXfrm>
    </dsp:sp>
    <dsp:sp modelId="{43E74A79-9D62-4F32-9EAD-263089EAA5CB}">
      <dsp:nvSpPr>
        <dsp:cNvPr id="0" name=""/>
        <dsp:cNvSpPr/>
      </dsp:nvSpPr>
      <dsp:spPr>
        <a:xfrm>
          <a:off x="5579268" y="218479"/>
          <a:ext cx="2536031" cy="15216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Pemanfaatan teknologi dan data (AI, IoT, Big Data)</a:t>
          </a:r>
        </a:p>
      </dsp:txBody>
      <dsp:txXfrm>
        <a:off x="5579268" y="218479"/>
        <a:ext cx="2536031" cy="1521618"/>
      </dsp:txXfrm>
    </dsp:sp>
    <dsp:sp modelId="{E144EC53-21B5-4076-9661-2E4BB3451EF7}">
      <dsp:nvSpPr>
        <dsp:cNvPr id="0" name=""/>
        <dsp:cNvSpPr/>
      </dsp:nvSpPr>
      <dsp:spPr>
        <a:xfrm>
          <a:off x="1394817" y="1993701"/>
          <a:ext cx="2536031" cy="15216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Umpan balik pasar dan pelanggan</a:t>
          </a:r>
        </a:p>
      </dsp:txBody>
      <dsp:txXfrm>
        <a:off x="1394817" y="1993701"/>
        <a:ext cx="2536031" cy="1521618"/>
      </dsp:txXfrm>
    </dsp:sp>
    <dsp:sp modelId="{3A160BAA-2828-4B8C-9D2F-9512529E4701}">
      <dsp:nvSpPr>
        <dsp:cNvPr id="0" name=""/>
        <dsp:cNvSpPr/>
      </dsp:nvSpPr>
      <dsp:spPr>
        <a:xfrm>
          <a:off x="4184451" y="1993701"/>
          <a:ext cx="2536031" cy="15216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Sumber: Chesbrough (2020), Westerman et al. (2014)</a:t>
          </a:r>
        </a:p>
      </dsp:txBody>
      <dsp:txXfrm>
        <a:off x="4184451" y="1993701"/>
        <a:ext cx="2536031" cy="15216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B548AE-F1F5-4AA7-AF32-F8AD4F4B06F8}">
      <dsp:nvSpPr>
        <dsp:cNvPr id="0" name=""/>
        <dsp:cNvSpPr/>
      </dsp:nvSpPr>
      <dsp:spPr>
        <a:xfrm>
          <a:off x="0" y="218479"/>
          <a:ext cx="2536031" cy="15216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Transformasi ide menjadi produk/jasa bernilai pasar</a:t>
          </a:r>
        </a:p>
      </dsp:txBody>
      <dsp:txXfrm>
        <a:off x="0" y="218479"/>
        <a:ext cx="2536031" cy="1521618"/>
      </dsp:txXfrm>
    </dsp:sp>
    <dsp:sp modelId="{B13FA0DD-2469-42A3-B282-FDFBCAD6E34C}">
      <dsp:nvSpPr>
        <dsp:cNvPr id="0" name=""/>
        <dsp:cNvSpPr/>
      </dsp:nvSpPr>
      <dsp:spPr>
        <a:xfrm>
          <a:off x="2789634" y="218479"/>
          <a:ext cx="2536031" cy="1521618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Tantangan: riset tidak sesuai pasar, minim sumber daya</a:t>
          </a:r>
        </a:p>
      </dsp:txBody>
      <dsp:txXfrm>
        <a:off x="2789634" y="218479"/>
        <a:ext cx="2536031" cy="1521618"/>
      </dsp:txXfrm>
    </dsp:sp>
    <dsp:sp modelId="{30DA0972-47DD-47AC-AE85-704DF8A7EF56}">
      <dsp:nvSpPr>
        <dsp:cNvPr id="0" name=""/>
        <dsp:cNvSpPr/>
      </dsp:nvSpPr>
      <dsp:spPr>
        <a:xfrm>
          <a:off x="5579268" y="218479"/>
          <a:ext cx="2536031" cy="1521618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Strategi:</a:t>
          </a:r>
        </a:p>
      </dsp:txBody>
      <dsp:txXfrm>
        <a:off x="5579268" y="218479"/>
        <a:ext cx="2536031" cy="1521618"/>
      </dsp:txXfrm>
    </dsp:sp>
    <dsp:sp modelId="{3CB854D2-DCB9-42D9-9FC6-FC55CCF341F9}">
      <dsp:nvSpPr>
        <dsp:cNvPr id="0" name=""/>
        <dsp:cNvSpPr/>
      </dsp:nvSpPr>
      <dsp:spPr>
        <a:xfrm>
          <a:off x="0" y="1993701"/>
          <a:ext cx="2536031" cy="1521618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- Validasi pasar (Lean Startup – Ries, 2017)</a:t>
          </a:r>
        </a:p>
      </dsp:txBody>
      <dsp:txXfrm>
        <a:off x="0" y="1993701"/>
        <a:ext cx="2536031" cy="1521618"/>
      </dsp:txXfrm>
    </dsp:sp>
    <dsp:sp modelId="{D1A156EC-6D29-46C4-AE69-F20CBF8DEDBE}">
      <dsp:nvSpPr>
        <dsp:cNvPr id="0" name=""/>
        <dsp:cNvSpPr/>
      </dsp:nvSpPr>
      <dsp:spPr>
        <a:xfrm>
          <a:off x="2789634" y="1993701"/>
          <a:ext cx="2536031" cy="1521618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- Kemitraan strategis</a:t>
          </a:r>
        </a:p>
      </dsp:txBody>
      <dsp:txXfrm>
        <a:off x="2789634" y="1993701"/>
        <a:ext cx="2536031" cy="1521618"/>
      </dsp:txXfrm>
    </dsp:sp>
    <dsp:sp modelId="{9402F83F-6135-4999-B128-B403C02C39E4}">
      <dsp:nvSpPr>
        <dsp:cNvPr id="0" name=""/>
        <dsp:cNvSpPr/>
      </dsp:nvSpPr>
      <dsp:spPr>
        <a:xfrm>
          <a:off x="5579268" y="1993701"/>
          <a:ext cx="2536031" cy="152161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- Model bisnis yang scalable</a:t>
          </a:r>
        </a:p>
      </dsp:txBody>
      <dsp:txXfrm>
        <a:off x="5579268" y="1993701"/>
        <a:ext cx="2536031" cy="15216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EC1A5E-8C77-4C08-BB6C-86DE6C814601}">
      <dsp:nvSpPr>
        <dsp:cNvPr id="0" name=""/>
        <dsp:cNvSpPr/>
      </dsp:nvSpPr>
      <dsp:spPr>
        <a:xfrm>
          <a:off x="0" y="1038896"/>
          <a:ext cx="4941945" cy="4797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Kecepatan sebagai keunggulan kompetitif</a:t>
          </a:r>
        </a:p>
      </dsp:txBody>
      <dsp:txXfrm>
        <a:off x="23417" y="1062313"/>
        <a:ext cx="4895111" cy="432866"/>
      </dsp:txXfrm>
    </dsp:sp>
    <dsp:sp modelId="{2AE3C09A-ED80-4F07-8323-5CA26EE9D1DB}">
      <dsp:nvSpPr>
        <dsp:cNvPr id="0" name=""/>
        <dsp:cNvSpPr/>
      </dsp:nvSpPr>
      <dsp:spPr>
        <a:xfrm>
          <a:off x="0" y="1576196"/>
          <a:ext cx="4941945" cy="479700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Strategi:</a:t>
          </a:r>
        </a:p>
      </dsp:txBody>
      <dsp:txXfrm>
        <a:off x="23417" y="1599613"/>
        <a:ext cx="4895111" cy="432866"/>
      </dsp:txXfrm>
    </dsp:sp>
    <dsp:sp modelId="{039C0382-9224-43ED-B672-9DE2C8B8D298}">
      <dsp:nvSpPr>
        <dsp:cNvPr id="0" name=""/>
        <dsp:cNvSpPr/>
      </dsp:nvSpPr>
      <dsp:spPr>
        <a:xfrm>
          <a:off x="0" y="2113496"/>
          <a:ext cx="4941945" cy="479700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Agile dan design thinking</a:t>
          </a:r>
        </a:p>
      </dsp:txBody>
      <dsp:txXfrm>
        <a:off x="23417" y="2136913"/>
        <a:ext cx="4895111" cy="432866"/>
      </dsp:txXfrm>
    </dsp:sp>
    <dsp:sp modelId="{B658B1FC-B9F2-4748-ABBD-68F7806CA502}">
      <dsp:nvSpPr>
        <dsp:cNvPr id="0" name=""/>
        <dsp:cNvSpPr/>
      </dsp:nvSpPr>
      <dsp:spPr>
        <a:xfrm>
          <a:off x="0" y="2650796"/>
          <a:ext cx="4941945" cy="479700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Tim lintas fungsi</a:t>
          </a:r>
        </a:p>
      </dsp:txBody>
      <dsp:txXfrm>
        <a:off x="23417" y="2674213"/>
        <a:ext cx="4895111" cy="432866"/>
      </dsp:txXfrm>
    </dsp:sp>
    <dsp:sp modelId="{4A12F2D2-52E8-407A-9CB8-D67D7C0153AB}">
      <dsp:nvSpPr>
        <dsp:cNvPr id="0" name=""/>
        <dsp:cNvSpPr/>
      </dsp:nvSpPr>
      <dsp:spPr>
        <a:xfrm>
          <a:off x="0" y="3188096"/>
          <a:ext cx="4941945" cy="479700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- Pemanfaatan AI &amp; data</a:t>
          </a:r>
        </a:p>
      </dsp:txBody>
      <dsp:txXfrm>
        <a:off x="23417" y="3211513"/>
        <a:ext cx="4895111" cy="432866"/>
      </dsp:txXfrm>
    </dsp:sp>
    <dsp:sp modelId="{DB45F4BD-1CC6-43AA-9F4B-B8AA52DCC9E2}">
      <dsp:nvSpPr>
        <dsp:cNvPr id="0" name=""/>
        <dsp:cNvSpPr/>
      </dsp:nvSpPr>
      <dsp:spPr>
        <a:xfrm>
          <a:off x="0" y="3725396"/>
          <a:ext cx="4941945" cy="47970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• Sumber: McKinsey (2023), Accenture (2024)</a:t>
          </a:r>
        </a:p>
      </dsp:txBody>
      <dsp:txXfrm>
        <a:off x="23417" y="3748813"/>
        <a:ext cx="4895111" cy="432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6C5EC-C012-4412-91D8-DB638A5C0CD2}">
      <dsp:nvSpPr>
        <dsp:cNvPr id="0" name=""/>
        <dsp:cNvSpPr/>
      </dsp:nvSpPr>
      <dsp:spPr>
        <a:xfrm>
          <a:off x="0" y="175161"/>
          <a:ext cx="4988440" cy="498844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21BFAC-BED3-4425-9EA0-61E1C8C20D9D}">
      <dsp:nvSpPr>
        <dsp:cNvPr id="0" name=""/>
        <dsp:cNvSpPr/>
      </dsp:nvSpPr>
      <dsp:spPr>
        <a:xfrm>
          <a:off x="473901" y="649063"/>
          <a:ext cx="1945491" cy="194549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Pemimpin sebagai fasilitator perubahan</a:t>
          </a:r>
        </a:p>
      </dsp:txBody>
      <dsp:txXfrm>
        <a:off x="568872" y="744034"/>
        <a:ext cx="1755549" cy="1755549"/>
      </dsp:txXfrm>
    </dsp:sp>
    <dsp:sp modelId="{6AEC8DAE-DB12-4117-9E0C-E2BC1C9F7345}">
      <dsp:nvSpPr>
        <dsp:cNvPr id="0" name=""/>
        <dsp:cNvSpPr/>
      </dsp:nvSpPr>
      <dsp:spPr>
        <a:xfrm>
          <a:off x="2569046" y="649063"/>
          <a:ext cx="1945491" cy="194549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Menginspirasi, menciptakan ruang aman untuk eksperimen</a:t>
          </a:r>
        </a:p>
      </dsp:txBody>
      <dsp:txXfrm>
        <a:off x="2664017" y="744034"/>
        <a:ext cx="1755549" cy="1755549"/>
      </dsp:txXfrm>
    </dsp:sp>
    <dsp:sp modelId="{085E9079-C8F8-4980-B23F-C99903B9A6A4}">
      <dsp:nvSpPr>
        <dsp:cNvPr id="0" name=""/>
        <dsp:cNvSpPr/>
      </dsp:nvSpPr>
      <dsp:spPr>
        <a:xfrm>
          <a:off x="473901" y="2744208"/>
          <a:ext cx="1945491" cy="194549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Model relevan: Authentic &amp; Servant Leadership</a:t>
          </a:r>
        </a:p>
      </dsp:txBody>
      <dsp:txXfrm>
        <a:off x="568872" y="2839179"/>
        <a:ext cx="1755549" cy="1755549"/>
      </dsp:txXfrm>
    </dsp:sp>
    <dsp:sp modelId="{00ABE3F7-578F-4E65-A9E0-A526B334A080}">
      <dsp:nvSpPr>
        <dsp:cNvPr id="0" name=""/>
        <dsp:cNvSpPr/>
      </dsp:nvSpPr>
      <dsp:spPr>
        <a:xfrm>
          <a:off x="2569046" y="2744208"/>
          <a:ext cx="1945491" cy="194549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• Studi Kasus: Satya Nadella (Microsoft), Nadiem Makarim (Gojek)</a:t>
          </a:r>
        </a:p>
      </dsp:txBody>
      <dsp:txXfrm>
        <a:off x="2664017" y="2839179"/>
        <a:ext cx="1755549" cy="175554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7BC22-F5DD-44AD-A3C8-5213228A954F}">
      <dsp:nvSpPr>
        <dsp:cNvPr id="0" name=""/>
        <dsp:cNvSpPr/>
      </dsp:nvSpPr>
      <dsp:spPr>
        <a:xfrm>
          <a:off x="0" y="823103"/>
          <a:ext cx="4697730" cy="9149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Inovasi bukan hanya ide, tapi perubahan nyata.</a:t>
          </a:r>
        </a:p>
      </dsp:txBody>
      <dsp:txXfrm>
        <a:off x="44664" y="867767"/>
        <a:ext cx="4608402" cy="825612"/>
      </dsp:txXfrm>
    </dsp:sp>
    <dsp:sp modelId="{F6073E38-D89D-4B37-B470-3220AA52EEF7}">
      <dsp:nvSpPr>
        <dsp:cNvPr id="0" name=""/>
        <dsp:cNvSpPr/>
      </dsp:nvSpPr>
      <dsp:spPr>
        <a:xfrm>
          <a:off x="0" y="1804283"/>
          <a:ext cx="4697730" cy="914940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Kepemimpinan inovatif mendorong transformasi berkelanjutan.</a:t>
          </a:r>
        </a:p>
      </dsp:txBody>
      <dsp:txXfrm>
        <a:off x="44664" y="1848947"/>
        <a:ext cx="4608402" cy="825612"/>
      </dsp:txXfrm>
    </dsp:sp>
    <dsp:sp modelId="{7E5EB6FF-A835-42B7-8507-FDE8B6502362}">
      <dsp:nvSpPr>
        <dsp:cNvPr id="0" name=""/>
        <dsp:cNvSpPr/>
      </dsp:nvSpPr>
      <dsp:spPr>
        <a:xfrm>
          <a:off x="0" y="2785464"/>
          <a:ext cx="4697730" cy="914940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Organisasi inovatif: adaptif, berbasis data, dan kolaboratif.</a:t>
          </a:r>
        </a:p>
      </dsp:txBody>
      <dsp:txXfrm>
        <a:off x="44664" y="2830128"/>
        <a:ext cx="4608402" cy="825612"/>
      </dsp:txXfrm>
    </dsp:sp>
    <dsp:sp modelId="{AA6FD3BF-6109-406D-9DD8-FFB976D0940F}">
      <dsp:nvSpPr>
        <dsp:cNvPr id="0" name=""/>
        <dsp:cNvSpPr/>
      </dsp:nvSpPr>
      <dsp:spPr>
        <a:xfrm>
          <a:off x="0" y="3766644"/>
          <a:ext cx="4697730" cy="9149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• Fokus pada kebutuhan pasar dan pembelajaran terus-menerus.</a:t>
          </a:r>
        </a:p>
      </dsp:txBody>
      <dsp:txXfrm>
        <a:off x="44664" y="3811308"/>
        <a:ext cx="4608402" cy="825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30439A-8A5B-46EC-8283-9B6B031D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27"/>
            <a:ext cx="9144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341640" y="-1720"/>
            <a:ext cx="8812530" cy="6840685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61000"/>
                </a:schemeClr>
              </a:gs>
              <a:gs pos="100000">
                <a:schemeClr val="accent1">
                  <a:alpha val="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4540" y="-1291"/>
            <a:ext cx="2706134" cy="685886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274173">
            <a:off x="3923854" y="1402819"/>
            <a:ext cx="4967533" cy="3741293"/>
          </a:xfrm>
          <a:prstGeom prst="ellipse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9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0148" y="818984"/>
            <a:ext cx="4947184" cy="3268520"/>
          </a:xfrm>
        </p:spPr>
        <p:txBody>
          <a:bodyPr>
            <a:normAutofit/>
          </a:bodyPr>
          <a:lstStyle/>
          <a:p>
            <a:pPr algn="r"/>
            <a:r>
              <a:rPr lang="id-ID" sz="4200">
                <a:solidFill>
                  <a:srgbClr val="FFFFFF"/>
                </a:solidFill>
              </a:rPr>
              <a:t>Bab 3: Esensi Inovasi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735" y="4480038"/>
            <a:ext cx="9134528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8905" y="4797188"/>
            <a:ext cx="4538427" cy="1241828"/>
          </a:xfr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es-ES" sz="2700">
                <a:solidFill>
                  <a:srgbClr val="FFFFFF"/>
                </a:solidFill>
              </a:rPr>
              <a:t>Kepemimpinan dan Inovasi | Program Pascasarjana Manajemen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947E58-F088-49F1-A3D1-DEA690192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368117" y="2081692"/>
            <a:ext cx="6857572" cy="269419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id-ID" sz="3000">
                <a:solidFill>
                  <a:srgbClr val="FFFFFF"/>
                </a:solidFill>
              </a:rPr>
              <a:t>Pendahuluan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FC44701-993B-C387-7EEE-595D4F9D38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357760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id-ID" sz="3500">
                <a:solidFill>
                  <a:srgbClr val="FFFFFF"/>
                </a:solidFill>
              </a:rPr>
              <a:t>Tujuan Strategis Inovasi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295569A-34A0-0A28-76BA-FE7C7CA9A6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3497187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3998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457201"/>
            <a:ext cx="84582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990599"/>
            <a:ext cx="7429500" cy="685800"/>
          </a:xfrm>
        </p:spPr>
        <p:txBody>
          <a:bodyPr anchor="t">
            <a:normAutofit/>
          </a:bodyPr>
          <a:lstStyle/>
          <a:p>
            <a:r>
              <a:rPr lang="id-ID" sz="3200"/>
              <a:t>Faktor-faktor yang Mempengaruhi Inovasi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52F6D7-4D33-DCDB-52ED-D9660CBD18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6269"/>
              </p:ext>
            </p:extLst>
          </p:nvPr>
        </p:nvGraphicFramePr>
        <p:xfrm>
          <a:off x="514350" y="2137228"/>
          <a:ext cx="81153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3998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457201"/>
            <a:ext cx="84582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990599"/>
            <a:ext cx="7429500" cy="685800"/>
          </a:xfrm>
        </p:spPr>
        <p:txBody>
          <a:bodyPr anchor="t">
            <a:normAutofit/>
          </a:bodyPr>
          <a:lstStyle/>
          <a:p>
            <a:r>
              <a:rPr lang="id-ID" sz="3500"/>
              <a:t>Komersialisasi Inovasi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B5EE80-A6BE-B694-119B-6E5800D1585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937166"/>
              </p:ext>
            </p:extLst>
          </p:nvPr>
        </p:nvGraphicFramePr>
        <p:xfrm>
          <a:off x="514350" y="2137228"/>
          <a:ext cx="81153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rPr lang="id-ID" sz="3700"/>
              <a:t>Percepatan dan Keberhasilan Inovasi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8ADDE45F-8A66-B070-C835-8EAFBC37F9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673659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9926" y="1371600"/>
            <a:ext cx="3396984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705" y="685801"/>
            <a:ext cx="2621145" cy="5491162"/>
          </a:xfrm>
        </p:spPr>
        <p:txBody>
          <a:bodyPr>
            <a:normAutofit/>
          </a:bodyPr>
          <a:lstStyle/>
          <a:p>
            <a:r>
              <a:rPr lang="id-ID" sz="3100"/>
              <a:t>Kepemimpinan sebagai Penggerak Inovasi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550EE0F-605F-A501-40AC-4998110828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422251"/>
              </p:ext>
            </p:extLst>
          </p:nvPr>
        </p:nvGraphicFramePr>
        <p:xfrm>
          <a:off x="3526910" y="838199"/>
          <a:ext cx="4988440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57189"/>
            <a:ext cx="2530602" cy="5567891"/>
          </a:xfrm>
        </p:spPr>
        <p:txBody>
          <a:bodyPr>
            <a:normAutofit/>
          </a:bodyPr>
          <a:lstStyle/>
          <a:p>
            <a:r>
              <a:rPr lang="id-ID" sz="3800"/>
              <a:t>Kesimpulan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6539CF8-D0E8-CDCC-73B3-1B2FE1BF2B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0223638"/>
              </p:ext>
            </p:extLst>
          </p:nvPr>
        </p:nvGraphicFramePr>
        <p:xfrm>
          <a:off x="3819906" y="620392"/>
          <a:ext cx="469773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308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Bab 3: Esensi Inovasi</vt:lpstr>
      <vt:lpstr>Pendahuluan</vt:lpstr>
      <vt:lpstr>Tujuan Strategis Inovasi</vt:lpstr>
      <vt:lpstr>Faktor-faktor yang Mempengaruhi Inovasi</vt:lpstr>
      <vt:lpstr>Komersialisasi Inovasi</vt:lpstr>
      <vt:lpstr>Percepatan dan Keberhasilan Inovasi</vt:lpstr>
      <vt:lpstr>Kepemimpinan sebagai Penggerak Inovasi</vt:lpstr>
      <vt:lpstr>Kesimpulan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keywords/>
  <dc:description>generated using python-pptx</dc:description>
  <cp:lastModifiedBy>Lukmanul Hakim</cp:lastModifiedBy>
  <cp:revision>2</cp:revision>
  <dcterms:created xsi:type="dcterms:W3CDTF">2013-01-27T09:14:16Z</dcterms:created>
  <dcterms:modified xsi:type="dcterms:W3CDTF">2025-04-12T03:57:33Z</dcterms:modified>
  <cp:category/>
</cp:coreProperties>
</file>