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notesSlides/notesSlide10.xml" ContentType="application/vnd.openxmlformats-officedocument.presentationml.notesSlide+xml"/>
  <Override PartName="/ppt/ink/ink2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79" r:id="rId6"/>
    <p:sldId id="295" r:id="rId7"/>
    <p:sldId id="278" r:id="rId8"/>
    <p:sldId id="266" r:id="rId9"/>
    <p:sldId id="288" r:id="rId10"/>
    <p:sldId id="287" r:id="rId11"/>
    <p:sldId id="286" r:id="rId12"/>
    <p:sldId id="280" r:id="rId13"/>
    <p:sldId id="281" r:id="rId14"/>
    <p:sldId id="271" r:id="rId15"/>
    <p:sldId id="289" r:id="rId16"/>
    <p:sldId id="290" r:id="rId17"/>
    <p:sldId id="291" r:id="rId18"/>
    <p:sldId id="28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0655" autoAdjust="0"/>
  </p:normalViewPr>
  <p:slideViewPr>
    <p:cSldViewPr snapToGrid="0">
      <p:cViewPr varScale="1">
        <p:scale>
          <a:sx n="62" d="100"/>
          <a:sy n="62" d="100"/>
        </p:scale>
        <p:origin x="1014" y="66"/>
      </p:cViewPr>
      <p:guideLst/>
    </p:cSldViewPr>
  </p:slideViewPr>
  <p:outlineViewPr>
    <p:cViewPr>
      <p:scale>
        <a:sx n="33" d="100"/>
        <a:sy n="33" d="100"/>
      </p:scale>
      <p:origin x="0" y="-28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403" y="29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577D81-4CAE-4178-82DF-BE7CE3A1EE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ID"/>
        </a:p>
      </dgm:t>
    </dgm:pt>
    <dgm:pt modelId="{3D131CF9-6C0C-4853-8AF2-5D0F0613434A}">
      <dgm:prSet phldrT="[Text]"/>
      <dgm:spPr/>
      <dgm:t>
        <a:bodyPr/>
        <a:lstStyle/>
        <a:p>
          <a:r>
            <a:rPr lang="en-US" dirty="0"/>
            <a:t>LOW ANGLE</a:t>
          </a:r>
          <a:endParaRPr lang="en-ID" dirty="0"/>
        </a:p>
      </dgm:t>
    </dgm:pt>
    <dgm:pt modelId="{25A49DF3-AC43-497E-9E4C-C5A25E732AD8}" type="parTrans" cxnId="{22DB6185-1EE0-4C8F-AF4B-94124D04D8B2}">
      <dgm:prSet/>
      <dgm:spPr/>
      <dgm:t>
        <a:bodyPr/>
        <a:lstStyle/>
        <a:p>
          <a:endParaRPr lang="en-ID"/>
        </a:p>
      </dgm:t>
    </dgm:pt>
    <dgm:pt modelId="{99665B96-54A3-4FA9-B33F-3F5EDA6401A6}" type="sibTrans" cxnId="{22DB6185-1EE0-4C8F-AF4B-94124D04D8B2}">
      <dgm:prSet/>
      <dgm:spPr/>
      <dgm:t>
        <a:bodyPr/>
        <a:lstStyle/>
        <a:p>
          <a:endParaRPr lang="en-ID"/>
        </a:p>
      </dgm:t>
    </dgm:pt>
    <dgm:pt modelId="{84C9C56F-A601-411A-B1FB-D7F980D6CF8F}">
      <dgm:prSet phldrT="[Text]"/>
      <dgm:spPr/>
      <dgm:t>
        <a:bodyPr/>
        <a:lstStyle/>
        <a:p>
          <a:r>
            <a:rPr lang="en-US" dirty="0"/>
            <a:t>LEVEL ANGLE</a:t>
          </a:r>
          <a:endParaRPr lang="en-ID" dirty="0"/>
        </a:p>
      </dgm:t>
    </dgm:pt>
    <dgm:pt modelId="{1352EA1E-D09A-4872-AF2D-C72ACEA58B5C}" type="parTrans" cxnId="{C3BA4676-A719-449A-95B0-9D9F4514B3F4}">
      <dgm:prSet/>
      <dgm:spPr/>
      <dgm:t>
        <a:bodyPr/>
        <a:lstStyle/>
        <a:p>
          <a:endParaRPr lang="en-ID"/>
        </a:p>
      </dgm:t>
    </dgm:pt>
    <dgm:pt modelId="{617A01D1-3BEF-4EDE-A216-A1EB8A0E1AF0}" type="sibTrans" cxnId="{C3BA4676-A719-449A-95B0-9D9F4514B3F4}">
      <dgm:prSet/>
      <dgm:spPr/>
      <dgm:t>
        <a:bodyPr/>
        <a:lstStyle/>
        <a:p>
          <a:endParaRPr lang="en-ID"/>
        </a:p>
      </dgm:t>
    </dgm:pt>
    <dgm:pt modelId="{EEF479AB-063B-4FCF-8B45-7281DF42401F}">
      <dgm:prSet phldrT="[Text]"/>
      <dgm:spPr/>
      <dgm:t>
        <a:bodyPr/>
        <a:lstStyle/>
        <a:p>
          <a:r>
            <a:rPr lang="en-US" dirty="0"/>
            <a:t>HIGH ANGLE</a:t>
          </a:r>
          <a:endParaRPr lang="en-ID" dirty="0"/>
        </a:p>
      </dgm:t>
    </dgm:pt>
    <dgm:pt modelId="{3DC67199-3EC0-4214-95DB-359DE3744CF7}" type="parTrans" cxnId="{85896985-F2BE-49C0-97C0-A642FEB39ABE}">
      <dgm:prSet/>
      <dgm:spPr/>
      <dgm:t>
        <a:bodyPr/>
        <a:lstStyle/>
        <a:p>
          <a:endParaRPr lang="en-ID"/>
        </a:p>
      </dgm:t>
    </dgm:pt>
    <dgm:pt modelId="{6085A458-3C24-4F5B-82A5-4228BB368F85}" type="sibTrans" cxnId="{85896985-F2BE-49C0-97C0-A642FEB39ABE}">
      <dgm:prSet/>
      <dgm:spPr/>
      <dgm:t>
        <a:bodyPr/>
        <a:lstStyle/>
        <a:p>
          <a:endParaRPr lang="en-ID"/>
        </a:p>
      </dgm:t>
    </dgm:pt>
    <dgm:pt modelId="{907919DF-AF5D-4DB5-B113-C70CA6D788C1}" type="pres">
      <dgm:prSet presAssocID="{6F577D81-4CAE-4178-82DF-BE7CE3A1EEF1}" presName="Name0" presStyleCnt="0">
        <dgm:presLayoutVars>
          <dgm:chMax val="7"/>
          <dgm:chPref val="7"/>
          <dgm:dir/>
        </dgm:presLayoutVars>
      </dgm:prSet>
      <dgm:spPr/>
    </dgm:pt>
    <dgm:pt modelId="{C67F4E7D-C8E7-4D69-858C-179D7342361F}" type="pres">
      <dgm:prSet presAssocID="{6F577D81-4CAE-4178-82DF-BE7CE3A1EEF1}" presName="Name1" presStyleCnt="0"/>
      <dgm:spPr/>
    </dgm:pt>
    <dgm:pt modelId="{A75FF77C-CEA2-4A7E-8331-208454C1D802}" type="pres">
      <dgm:prSet presAssocID="{6F577D81-4CAE-4178-82DF-BE7CE3A1EEF1}" presName="cycle" presStyleCnt="0"/>
      <dgm:spPr/>
    </dgm:pt>
    <dgm:pt modelId="{2F50242B-A697-4489-A1BC-F1D73897E307}" type="pres">
      <dgm:prSet presAssocID="{6F577D81-4CAE-4178-82DF-BE7CE3A1EEF1}" presName="srcNode" presStyleLbl="node1" presStyleIdx="0" presStyleCnt="3"/>
      <dgm:spPr/>
    </dgm:pt>
    <dgm:pt modelId="{4DA4AFBD-E87B-492D-96FD-A91C7D1DF4E9}" type="pres">
      <dgm:prSet presAssocID="{6F577D81-4CAE-4178-82DF-BE7CE3A1EEF1}" presName="conn" presStyleLbl="parChTrans1D2" presStyleIdx="0" presStyleCnt="1"/>
      <dgm:spPr/>
    </dgm:pt>
    <dgm:pt modelId="{178C9548-BF5D-4BB2-B65F-EF8A88CFAE14}" type="pres">
      <dgm:prSet presAssocID="{6F577D81-4CAE-4178-82DF-BE7CE3A1EEF1}" presName="extraNode" presStyleLbl="node1" presStyleIdx="0" presStyleCnt="3"/>
      <dgm:spPr/>
    </dgm:pt>
    <dgm:pt modelId="{EAC9C1AE-59ED-4C57-BF77-68DC6B36674E}" type="pres">
      <dgm:prSet presAssocID="{6F577D81-4CAE-4178-82DF-BE7CE3A1EEF1}" presName="dstNode" presStyleLbl="node1" presStyleIdx="0" presStyleCnt="3"/>
      <dgm:spPr/>
    </dgm:pt>
    <dgm:pt modelId="{B855FC63-AB3A-4556-9BC4-03CE6F30799D}" type="pres">
      <dgm:prSet presAssocID="{3D131CF9-6C0C-4853-8AF2-5D0F0613434A}" presName="text_1" presStyleLbl="node1" presStyleIdx="0" presStyleCnt="3">
        <dgm:presLayoutVars>
          <dgm:bulletEnabled val="1"/>
        </dgm:presLayoutVars>
      </dgm:prSet>
      <dgm:spPr/>
    </dgm:pt>
    <dgm:pt modelId="{7A34576C-BE9B-4EC5-9AF8-019AAF86DB58}" type="pres">
      <dgm:prSet presAssocID="{3D131CF9-6C0C-4853-8AF2-5D0F0613434A}" presName="accent_1" presStyleCnt="0"/>
      <dgm:spPr/>
    </dgm:pt>
    <dgm:pt modelId="{69AEF564-EFF0-460C-9C30-D2C39734A353}" type="pres">
      <dgm:prSet presAssocID="{3D131CF9-6C0C-4853-8AF2-5D0F0613434A}" presName="accentRepeatNode" presStyleLbl="solidFgAcc1" presStyleIdx="0" presStyleCnt="3"/>
      <dgm:spPr/>
    </dgm:pt>
    <dgm:pt modelId="{13AFE32D-EE3A-49BA-81F3-2FA91AD52059}" type="pres">
      <dgm:prSet presAssocID="{84C9C56F-A601-411A-B1FB-D7F980D6CF8F}" presName="text_2" presStyleLbl="node1" presStyleIdx="1" presStyleCnt="3">
        <dgm:presLayoutVars>
          <dgm:bulletEnabled val="1"/>
        </dgm:presLayoutVars>
      </dgm:prSet>
      <dgm:spPr/>
    </dgm:pt>
    <dgm:pt modelId="{BE5F7881-5A81-4185-9AD1-72B0C913BC74}" type="pres">
      <dgm:prSet presAssocID="{84C9C56F-A601-411A-B1FB-D7F980D6CF8F}" presName="accent_2" presStyleCnt="0"/>
      <dgm:spPr/>
    </dgm:pt>
    <dgm:pt modelId="{305264FE-90B5-4DBF-8069-DFEE8CDA61B7}" type="pres">
      <dgm:prSet presAssocID="{84C9C56F-A601-411A-B1FB-D7F980D6CF8F}" presName="accentRepeatNode" presStyleLbl="solidFgAcc1" presStyleIdx="1" presStyleCnt="3"/>
      <dgm:spPr/>
    </dgm:pt>
    <dgm:pt modelId="{A71CA33B-DC51-4E76-A992-AC86EC9B921E}" type="pres">
      <dgm:prSet presAssocID="{EEF479AB-063B-4FCF-8B45-7281DF42401F}" presName="text_3" presStyleLbl="node1" presStyleIdx="2" presStyleCnt="3">
        <dgm:presLayoutVars>
          <dgm:bulletEnabled val="1"/>
        </dgm:presLayoutVars>
      </dgm:prSet>
      <dgm:spPr/>
    </dgm:pt>
    <dgm:pt modelId="{446BFBF4-5EF4-4922-89A5-3756C082CEDB}" type="pres">
      <dgm:prSet presAssocID="{EEF479AB-063B-4FCF-8B45-7281DF42401F}" presName="accent_3" presStyleCnt="0"/>
      <dgm:spPr/>
    </dgm:pt>
    <dgm:pt modelId="{500F4583-0106-4C7A-9AC3-5FF0D012A3BE}" type="pres">
      <dgm:prSet presAssocID="{EEF479AB-063B-4FCF-8B45-7281DF42401F}" presName="accentRepeatNode" presStyleLbl="solidFgAcc1" presStyleIdx="2" presStyleCnt="3"/>
      <dgm:spPr/>
    </dgm:pt>
  </dgm:ptLst>
  <dgm:cxnLst>
    <dgm:cxn modelId="{84564B1A-7146-4B04-B7F2-9DB1EA3D011C}" type="presOf" srcId="{EEF479AB-063B-4FCF-8B45-7281DF42401F}" destId="{A71CA33B-DC51-4E76-A992-AC86EC9B921E}" srcOrd="0" destOrd="0" presId="urn:microsoft.com/office/officeart/2008/layout/VerticalCurvedList"/>
    <dgm:cxn modelId="{DF66E352-5282-4733-9C24-A691F57D2DA7}" type="presOf" srcId="{99665B96-54A3-4FA9-B33F-3F5EDA6401A6}" destId="{4DA4AFBD-E87B-492D-96FD-A91C7D1DF4E9}" srcOrd="0" destOrd="0" presId="urn:microsoft.com/office/officeart/2008/layout/VerticalCurvedList"/>
    <dgm:cxn modelId="{C3BA4676-A719-449A-95B0-9D9F4514B3F4}" srcId="{6F577D81-4CAE-4178-82DF-BE7CE3A1EEF1}" destId="{84C9C56F-A601-411A-B1FB-D7F980D6CF8F}" srcOrd="1" destOrd="0" parTransId="{1352EA1E-D09A-4872-AF2D-C72ACEA58B5C}" sibTransId="{617A01D1-3BEF-4EDE-A216-A1EB8A0E1AF0}"/>
    <dgm:cxn modelId="{22DB6185-1EE0-4C8F-AF4B-94124D04D8B2}" srcId="{6F577D81-4CAE-4178-82DF-BE7CE3A1EEF1}" destId="{3D131CF9-6C0C-4853-8AF2-5D0F0613434A}" srcOrd="0" destOrd="0" parTransId="{25A49DF3-AC43-497E-9E4C-C5A25E732AD8}" sibTransId="{99665B96-54A3-4FA9-B33F-3F5EDA6401A6}"/>
    <dgm:cxn modelId="{85896985-F2BE-49C0-97C0-A642FEB39ABE}" srcId="{6F577D81-4CAE-4178-82DF-BE7CE3A1EEF1}" destId="{EEF479AB-063B-4FCF-8B45-7281DF42401F}" srcOrd="2" destOrd="0" parTransId="{3DC67199-3EC0-4214-95DB-359DE3744CF7}" sibTransId="{6085A458-3C24-4F5B-82A5-4228BB368F85}"/>
    <dgm:cxn modelId="{D23092A4-0AD9-42DA-9C6C-5AD530D52E29}" type="presOf" srcId="{6F577D81-4CAE-4178-82DF-BE7CE3A1EEF1}" destId="{907919DF-AF5D-4DB5-B113-C70CA6D788C1}" srcOrd="0" destOrd="0" presId="urn:microsoft.com/office/officeart/2008/layout/VerticalCurvedList"/>
    <dgm:cxn modelId="{9B1694D2-C657-4500-897A-0C51298F53F9}" type="presOf" srcId="{84C9C56F-A601-411A-B1FB-D7F980D6CF8F}" destId="{13AFE32D-EE3A-49BA-81F3-2FA91AD52059}" srcOrd="0" destOrd="0" presId="urn:microsoft.com/office/officeart/2008/layout/VerticalCurvedList"/>
    <dgm:cxn modelId="{37352FDC-40D2-4275-BB99-5653DE8C5560}" type="presOf" srcId="{3D131CF9-6C0C-4853-8AF2-5D0F0613434A}" destId="{B855FC63-AB3A-4556-9BC4-03CE6F30799D}" srcOrd="0" destOrd="0" presId="urn:microsoft.com/office/officeart/2008/layout/VerticalCurvedList"/>
    <dgm:cxn modelId="{00678206-8DB8-4212-8DCD-8507C0EE6190}" type="presParOf" srcId="{907919DF-AF5D-4DB5-B113-C70CA6D788C1}" destId="{C67F4E7D-C8E7-4D69-858C-179D7342361F}" srcOrd="0" destOrd="0" presId="urn:microsoft.com/office/officeart/2008/layout/VerticalCurvedList"/>
    <dgm:cxn modelId="{BE958441-E320-4538-B162-66CE3D9A58E3}" type="presParOf" srcId="{C67F4E7D-C8E7-4D69-858C-179D7342361F}" destId="{A75FF77C-CEA2-4A7E-8331-208454C1D802}" srcOrd="0" destOrd="0" presId="urn:microsoft.com/office/officeart/2008/layout/VerticalCurvedList"/>
    <dgm:cxn modelId="{B1F24F44-13C4-4CB6-AC46-B8767CF5B23B}" type="presParOf" srcId="{A75FF77C-CEA2-4A7E-8331-208454C1D802}" destId="{2F50242B-A697-4489-A1BC-F1D73897E307}" srcOrd="0" destOrd="0" presId="urn:microsoft.com/office/officeart/2008/layout/VerticalCurvedList"/>
    <dgm:cxn modelId="{15B8DF9A-DD5E-4B40-9D56-CAEFE8CB02C4}" type="presParOf" srcId="{A75FF77C-CEA2-4A7E-8331-208454C1D802}" destId="{4DA4AFBD-E87B-492D-96FD-A91C7D1DF4E9}" srcOrd="1" destOrd="0" presId="urn:microsoft.com/office/officeart/2008/layout/VerticalCurvedList"/>
    <dgm:cxn modelId="{0CE90E87-A03B-4BCC-B5D7-1EDAD13DD597}" type="presParOf" srcId="{A75FF77C-CEA2-4A7E-8331-208454C1D802}" destId="{178C9548-BF5D-4BB2-B65F-EF8A88CFAE14}" srcOrd="2" destOrd="0" presId="urn:microsoft.com/office/officeart/2008/layout/VerticalCurvedList"/>
    <dgm:cxn modelId="{6C16CABC-6A29-45D2-BD01-1B64B36C5930}" type="presParOf" srcId="{A75FF77C-CEA2-4A7E-8331-208454C1D802}" destId="{EAC9C1AE-59ED-4C57-BF77-68DC6B36674E}" srcOrd="3" destOrd="0" presId="urn:microsoft.com/office/officeart/2008/layout/VerticalCurvedList"/>
    <dgm:cxn modelId="{4DAD6D20-7D24-4674-9D5A-499E7979BBB3}" type="presParOf" srcId="{C67F4E7D-C8E7-4D69-858C-179D7342361F}" destId="{B855FC63-AB3A-4556-9BC4-03CE6F30799D}" srcOrd="1" destOrd="0" presId="urn:microsoft.com/office/officeart/2008/layout/VerticalCurvedList"/>
    <dgm:cxn modelId="{54B5A03E-7E3E-4C90-9CCF-B8E6B7C13FE8}" type="presParOf" srcId="{C67F4E7D-C8E7-4D69-858C-179D7342361F}" destId="{7A34576C-BE9B-4EC5-9AF8-019AAF86DB58}" srcOrd="2" destOrd="0" presId="urn:microsoft.com/office/officeart/2008/layout/VerticalCurvedList"/>
    <dgm:cxn modelId="{31834FDF-DFFD-4097-A729-9B08DD017BC1}" type="presParOf" srcId="{7A34576C-BE9B-4EC5-9AF8-019AAF86DB58}" destId="{69AEF564-EFF0-460C-9C30-D2C39734A353}" srcOrd="0" destOrd="0" presId="urn:microsoft.com/office/officeart/2008/layout/VerticalCurvedList"/>
    <dgm:cxn modelId="{3ED25299-E0BE-4AC4-A6D5-5B86A9F6EEE6}" type="presParOf" srcId="{C67F4E7D-C8E7-4D69-858C-179D7342361F}" destId="{13AFE32D-EE3A-49BA-81F3-2FA91AD52059}" srcOrd="3" destOrd="0" presId="urn:microsoft.com/office/officeart/2008/layout/VerticalCurvedList"/>
    <dgm:cxn modelId="{39916AB6-2591-40F7-ABA6-00BCCB636EDF}" type="presParOf" srcId="{C67F4E7D-C8E7-4D69-858C-179D7342361F}" destId="{BE5F7881-5A81-4185-9AD1-72B0C913BC74}" srcOrd="4" destOrd="0" presId="urn:microsoft.com/office/officeart/2008/layout/VerticalCurvedList"/>
    <dgm:cxn modelId="{5C5F0EAF-D76C-41C9-A238-5DB85D5200ED}" type="presParOf" srcId="{BE5F7881-5A81-4185-9AD1-72B0C913BC74}" destId="{305264FE-90B5-4DBF-8069-DFEE8CDA61B7}" srcOrd="0" destOrd="0" presId="urn:microsoft.com/office/officeart/2008/layout/VerticalCurvedList"/>
    <dgm:cxn modelId="{85837E0B-5204-4C62-8168-DA109FF35F35}" type="presParOf" srcId="{C67F4E7D-C8E7-4D69-858C-179D7342361F}" destId="{A71CA33B-DC51-4E76-A992-AC86EC9B921E}" srcOrd="5" destOrd="0" presId="urn:microsoft.com/office/officeart/2008/layout/VerticalCurvedList"/>
    <dgm:cxn modelId="{F7057170-D3F9-4517-A738-79ED8085472F}" type="presParOf" srcId="{C67F4E7D-C8E7-4D69-858C-179D7342361F}" destId="{446BFBF4-5EF4-4922-89A5-3756C082CEDB}" srcOrd="6" destOrd="0" presId="urn:microsoft.com/office/officeart/2008/layout/VerticalCurvedList"/>
    <dgm:cxn modelId="{08F0DAAB-32A1-4CA4-AEE1-DE85DD2EF762}" type="presParOf" srcId="{446BFBF4-5EF4-4922-89A5-3756C082CEDB}" destId="{500F4583-0106-4C7A-9AC3-5FF0D012A3B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A4AFBD-E87B-492D-96FD-A91C7D1DF4E9}">
      <dsp:nvSpPr>
        <dsp:cNvPr id="0" name=""/>
        <dsp:cNvSpPr/>
      </dsp:nvSpPr>
      <dsp:spPr>
        <a:xfrm>
          <a:off x="-5997201" y="-917920"/>
          <a:ext cx="7141194" cy="7141194"/>
        </a:xfrm>
        <a:prstGeom prst="blockArc">
          <a:avLst>
            <a:gd name="adj1" fmla="val 18900000"/>
            <a:gd name="adj2" fmla="val 2700000"/>
            <a:gd name="adj3" fmla="val 302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55FC63-AB3A-4556-9BC4-03CE6F30799D}">
      <dsp:nvSpPr>
        <dsp:cNvPr id="0" name=""/>
        <dsp:cNvSpPr/>
      </dsp:nvSpPr>
      <dsp:spPr>
        <a:xfrm>
          <a:off x="736382" y="530535"/>
          <a:ext cx="6807620" cy="10610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2225" tIns="142240" rIns="142240" bIns="14224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LOW ANGLE</a:t>
          </a:r>
          <a:endParaRPr lang="en-ID" sz="5600" kern="1200" dirty="0"/>
        </a:p>
      </dsp:txBody>
      <dsp:txXfrm>
        <a:off x="736382" y="530535"/>
        <a:ext cx="6807620" cy="1061070"/>
      </dsp:txXfrm>
    </dsp:sp>
    <dsp:sp modelId="{69AEF564-EFF0-460C-9C30-D2C39734A353}">
      <dsp:nvSpPr>
        <dsp:cNvPr id="0" name=""/>
        <dsp:cNvSpPr/>
      </dsp:nvSpPr>
      <dsp:spPr>
        <a:xfrm>
          <a:off x="73213" y="397901"/>
          <a:ext cx="1326338" cy="13263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AFE32D-EE3A-49BA-81F3-2FA91AD52059}">
      <dsp:nvSpPr>
        <dsp:cNvPr id="0" name=""/>
        <dsp:cNvSpPr/>
      </dsp:nvSpPr>
      <dsp:spPr>
        <a:xfrm>
          <a:off x="1122082" y="2122141"/>
          <a:ext cx="6421920" cy="10610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2225" tIns="142240" rIns="142240" bIns="14224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LEVEL ANGLE</a:t>
          </a:r>
          <a:endParaRPr lang="en-ID" sz="5600" kern="1200" dirty="0"/>
        </a:p>
      </dsp:txBody>
      <dsp:txXfrm>
        <a:off x="1122082" y="2122141"/>
        <a:ext cx="6421920" cy="1061070"/>
      </dsp:txXfrm>
    </dsp:sp>
    <dsp:sp modelId="{305264FE-90B5-4DBF-8069-DFEE8CDA61B7}">
      <dsp:nvSpPr>
        <dsp:cNvPr id="0" name=""/>
        <dsp:cNvSpPr/>
      </dsp:nvSpPr>
      <dsp:spPr>
        <a:xfrm>
          <a:off x="458913" y="1989507"/>
          <a:ext cx="1326338" cy="13263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1CA33B-DC51-4E76-A992-AC86EC9B921E}">
      <dsp:nvSpPr>
        <dsp:cNvPr id="0" name=""/>
        <dsp:cNvSpPr/>
      </dsp:nvSpPr>
      <dsp:spPr>
        <a:xfrm>
          <a:off x="736382" y="3713747"/>
          <a:ext cx="6807620" cy="10610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2225" tIns="142240" rIns="142240" bIns="14224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HIGH ANGLE</a:t>
          </a:r>
          <a:endParaRPr lang="en-ID" sz="5600" kern="1200" dirty="0"/>
        </a:p>
      </dsp:txBody>
      <dsp:txXfrm>
        <a:off x="736382" y="3713747"/>
        <a:ext cx="6807620" cy="1061070"/>
      </dsp:txXfrm>
    </dsp:sp>
    <dsp:sp modelId="{500F4583-0106-4C7A-9AC3-5FF0D012A3BE}">
      <dsp:nvSpPr>
        <dsp:cNvPr id="0" name=""/>
        <dsp:cNvSpPr/>
      </dsp:nvSpPr>
      <dsp:spPr>
        <a:xfrm>
          <a:off x="73213" y="3581113"/>
          <a:ext cx="1326338" cy="13263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11/29/2024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4-09-30T00:32:02.1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16853 9304 0,'0'0'0,"-40"40"16,0 1-1,0-41 1,-121 521 93,161-401-62,321-120-16,-80 0-15,-121 0 0,41 0-1,-41 0-15,41 0 31,-121 0-15,0 0 0,120-40-1,-79 0 1,-1 0 0,-80-40-1,0-1 1,0 1-1,0 40 1,0-40 0,-80 40-1,-1-40 1,1 40 0,0-1-1,40 41 1,-40 0-1,-1 0 1,-39 0-16,0 0 16,-161 0-1,120 0 1,81 0 0</inkml:trace>
  <inkml:trace contextRef="#ctx0" brushRef="#br0" timeOffset="3136.31">11115 12593 0,'80'0'63,"1"-40"-48,-1 0 1,40 0-1,-40 0-15,-39 40 16,119 0 0,-120-41-16,40 41 15,-39-40 1,79-40 0,-80 80-1,80-40 1,-79 0-1,-1 40 1,0-40 0,40 40-1,0-80 17,1 80-17,-41-41 16,0 41-15,40-40 15,-40 0-15,-40 0 15,121 40 32,-81-40-32,0 40-15,0-40-1,40 0 1,-40 40-1,41-80 1,-1 80 0,-80-40-1,80 40 1,-40 0 15,81-81-15,-81 41-1,40 40 1,0-40 15,-40 0-15,81 0 15,-81 40 0,40 0-15,-40 0-16,40 0 31,1-80-15,-1 80 0,0-40-1,0 40 1,-39 0-1,39 0 1,-40 0 0,0-41-1,121 1 1,-81 40 15,0-40-15,-40 0-16,41 40 31,-1-40-15,-40 0-16,0 40 15,40 0 1,41-40 0,-81-40-1,40 80 1,-40 0-1,40-40 1,1-1 0,-41 1-1,0 0 1,40 40 0,-40-80-1,0 80 1,41-40-1,39-40 17,-80 40-17,40 40-15,-39-41 16,-1 1 15,-40 0 0</inkml:trace>
  <inkml:trace contextRef="#ctx0" brushRef="#br0" timeOffset="7226.87">12720 11630 0,'0'-40'31,"40"40"16,-40-40-15,80 0 30,-39 40 1,-1 0-48,0 0 1,0 0 15,40 0-15,-40 0-1,0 0 17,41 40-17,-41-40 32,0 0-31,0 40-1</inkml:trace>
  <inkml:trace contextRef="#ctx0" brushRef="#br0" timeOffset="8379.62">14044 11630 0,'40'0'156,"0"-40"-140,1 40-16,159 0 31,81 0-16,-120 0-15,-81 0 16,201 0 0,-121 0-1,-39 0 1,-81 0 0,40 0-1,40 0 1,-39 0-1,-41 0 1,0 0 31</inkml:trace>
  <inkml:trace contextRef="#ctx0" brushRef="#br0" timeOffset="10825.82">14686 10828 0,'81'0'172,"39"0"-141,-40 40-15,41-40 15,-41 0-15,-40 0-16,40 0 31,0 41-15,-39-41-16,79 0 31,0 40-15,-80-40 15,41 40-16,-41-40 1,0 0 0,40 0-1,-40 0 1,0 0 0,1 40-1,-1-40 16</inkml:trace>
  <inkml:trace contextRef="#ctx0" brushRef="#br0" timeOffset="11560.15">16251 10588 0,'-40'40'31,"80"-80"-31,-120 120 15,40-80-15,0 80 16,-41-40 0,81 0-16,-80 41 15,0-1 1,-40 0 0,39 40-1,41-40 1,0 1-1,-40 39 1,0-40 0,-1 81 15,41-121 0,0 0-15</inkml:trace>
  <inkml:trace contextRef="#ctx0" brushRef="#br0" timeOffset="13150.9">11075 13997 0,'0'0'0,"40"-40"16,80-1-1,41 41 1,200 0 0,-40-40-1,0 40 1,40 0 0,-40 0-1,-80 0 1,-81 0-1,-119-40 1,79 0 0,-80 40-16,0 0 15,121-40 1,-41 0 0,-40-40-1,1 80 1,-1-40-1,-40 40 1,0 0 0</inkml:trace>
  <inkml:trace contextRef="#ctx0" brushRef="#br0" timeOffset="13972.53">14084 13916 0,'0'121'16,"0"-242"-16,0 362 16,40-161-16,1 41 15,-41-1 1,40-80-16,-40 80 16,0 41-1,0-81-15,0-40 16,0 120-1,0-39-15,0-81 16,0 201 0,0-201-16,0 40 15,0 241 1,0-201 0,0 0-1,0 1 1,0-81-1,0 0 1,0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4-09-30T00:32:25.1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11035 12793 0,'40'0'109,"120"-80"-93,1 0 0,-1 40-1,1-40 1,-81 40-1,-40 0 1,41-1 0,-41 1-16,0 40 15,0-40-15,40 0 16,-80 0 0,40 40-1,41-40 16,-81 0 1</inkml:trace>
  <inkml:trace contextRef="#ctx0" brushRef="#br0" timeOffset="1212.14">11677 13475 0,'80'0'16,"-40"-40"-1,40 0 32,-39 0-15,79 40-17,-40-80 1,-40 80-1,41-40-15,-41 40 16,80-81 0,-80 81-1,0-40 1,0 0 0,1 0-1,-1 0 1,0 40-1,0-40 1,40 0 15,-80 0-15,80 40 0,-39 0-1,-41-40 1,40 40 15</inkml:trace>
  <inkml:trace contextRef="#ctx0" brushRef="#br0" timeOffset="2347.16">9911 12352 0,'0'-40'15,"40"0"32,0 0-31,81-40 0,-41 40-1,0 40 1,41-81-1,-81 81 1,0-40 0,40 40-1,-40-80 1,81 80 0,-41-80-1,0 40 1,-40 0 31,1 40-32,-1 0 32</inkml:trace>
  <inkml:trace contextRef="#ctx0" brushRef="#br0" timeOffset="4726.16">10072 12352 0,'40'0'31,"40"40"16,0-40-31,-80 41 0,81-1-1,-41-40-15,-40 40 16,40-40-16,0 0 62,0 40-30,0-40-17,0 40 16,0-40-15,-40 40 0,81-40-1,-81 40 1,80 0 31,-40 0-32</inkml:trace>
  <inkml:trace contextRef="#ctx0" brushRef="#br0" timeOffset="6995.42">11476 13475 0,'0'-80'93,"80"0"-77,1 0 0,79-1-1,-39 1 1,-1 40-1,0-40 1,1 0 0,-81 40-1,40-1 1,-40-39 15,0 80 47,41-40-46,-41 40-17</inkml:trace>
  <inkml:trace contextRef="#ctx0" brushRef="#br0" timeOffset="7526.67">12640 12673 0,'40'0'31,"40"80"-15,-40-80-16,161 201 31,-121-121-16,0 0 1,1-40 0,39 1-1,-80-41 1,40 40 0,41-40-1,-41 0 1,-40 0-1</inkml:trace>
  <inkml:trace contextRef="#ctx0" brushRef="#br0" timeOffset="7997.17">11516 13395 0,'121'0'16,"-242"0"-16,362 80 15,-80 0-15,-81-39 16,-40-1 0,80 0-1,-80 0-15,1 0 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11/29/2024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128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358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448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465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324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522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683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244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144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326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83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314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1918" y="3329790"/>
            <a:ext cx="4941771" cy="3200400"/>
          </a:xfrm>
        </p:spPr>
        <p:txBody>
          <a:bodyPr anchor="ctr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895350"/>
            <a:ext cx="3247662" cy="1917700"/>
          </a:xfrm>
        </p:spPr>
        <p:txBody>
          <a:bodyPr>
            <a:normAutofit/>
          </a:bodyPr>
          <a:lstStyle>
            <a:lvl1pPr algn="l">
              <a:defRPr lang="en-US" sz="24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14C3057-3BCC-F9A2-98D8-17DDB36F182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8200" y="2813049"/>
            <a:ext cx="3247662" cy="323849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216396" y="895927"/>
            <a:ext cx="7137404" cy="511588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F91997C-538B-C8B9-14D7-31A1932F6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615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F777EF4-982E-9337-7E82-31DC723C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4303BA-AFB6-0E22-486F-785994E3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327564" cy="1505528"/>
            <a:chOff x="0" y="0"/>
            <a:chExt cx="2238376" cy="310515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66E3A08-02EB-7B54-5089-E7A7F19FD72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14F9BE5-00B2-ADDF-771C-AB098B36C82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8081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7192"/>
            <a:ext cx="5655197" cy="199786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705177"/>
            <a:ext cx="5733772" cy="448990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199" y="3154166"/>
            <a:ext cx="5733773" cy="3032733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887108" y="2705177"/>
            <a:ext cx="3943627" cy="448989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20DFF5-B64A-9744-4500-1D7BBA19BF1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887107" y="3164867"/>
            <a:ext cx="3943627" cy="3032733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986" y="6356350"/>
            <a:ext cx="411480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0588715-35AD-8BE1-A5FC-E28BDD385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645" t="319" r="28732" b="73496"/>
          <a:stretch/>
        </p:blipFill>
        <p:spPr>
          <a:xfrm rot="10800000" flipH="1">
            <a:off x="6308436" y="-11"/>
            <a:ext cx="5883564" cy="236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44E9C70-0200-3C21-7766-CB9EA5FBF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5E4B16-2071-DEE9-BE53-F35AFBEFCA5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CB2B071-0355-D550-18A8-9D515CA1698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3550"/>
            <a:ext cx="105156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57096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B554B2-4C33-2975-9F27-94B8AE71D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3C6776-E983-2BA3-1054-75996FE0F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7200" y="3238103"/>
            <a:ext cx="4179570" cy="285018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8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417957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4229100" y="0"/>
            <a:ext cx="79629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500" y="2674013"/>
            <a:ext cx="2895600" cy="3269589"/>
          </a:xfr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018"/>
            <a:ext cx="4179570" cy="3377354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96E214-6A61-C8A7-B1DB-C8C260C13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557818" cy="6858000"/>
            <a:chOff x="0" y="0"/>
            <a:chExt cx="4762501" cy="518636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18BC1BC-99D6-D9F4-19F9-AAE722E2AE61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816F797-248B-2C75-29B9-DB65A809D47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250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680"/>
            <a:ext cx="4179570" cy="337669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8E94DD-0F7B-3F92-58EA-5F06D557B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90667" y="0"/>
            <a:ext cx="1126278" cy="25122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19F5397-34DB-BC88-ADF5-AA470A06FE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5080"/>
            <a:ext cx="6576291" cy="6872605"/>
          </a:xfrm>
          <a:custGeom>
            <a:avLst/>
            <a:gdLst>
              <a:gd name="connsiteX0" fmla="*/ 0 w 6576291"/>
              <a:gd name="connsiteY0" fmla="*/ 0 h 6867525"/>
              <a:gd name="connsiteX1" fmla="*/ 6576291 w 6576291"/>
              <a:gd name="connsiteY1" fmla="*/ 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044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  <a:gd name="connsiteX0" fmla="*/ 0 w 6576291"/>
              <a:gd name="connsiteY0" fmla="*/ 0 h 6867525"/>
              <a:gd name="connsiteX1" fmla="*/ 3624811 w 6576291"/>
              <a:gd name="connsiteY1" fmla="*/ 1016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298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6291" h="6872605">
                <a:moveTo>
                  <a:pt x="0" y="5080"/>
                </a:moveTo>
                <a:lnTo>
                  <a:pt x="3629891" y="0"/>
                </a:lnTo>
                <a:lnTo>
                  <a:pt x="6576291" y="6872605"/>
                </a:lnTo>
                <a:lnTo>
                  <a:pt x="0" y="6872605"/>
                </a:lnTo>
                <a:lnTo>
                  <a:pt x="0" y="5080"/>
                </a:lnTo>
                <a:close/>
              </a:path>
            </a:pathLst>
          </a:custGeom>
        </p:spPr>
        <p:txBody>
          <a:bodyPr lIns="182880" tIns="182880" bIns="9144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1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2318" y="268360"/>
            <a:ext cx="7288282" cy="212117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AC9D25F-5B3D-F5B2-5D02-C6BC6AA898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322388" y="2763078"/>
            <a:ext cx="7288212" cy="3407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1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E16CF1-2502-F2F0-2C27-2DD797903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96374" y="-25401"/>
            <a:ext cx="3095625" cy="6883401"/>
            <a:chOff x="9096375" y="-25401"/>
            <a:chExt cx="3095625" cy="688340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322A6FB-333C-65AE-23D8-08BCEA174D43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62BB247-4598-A983-DEBF-6F042C1DB0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381744" y="-25401"/>
              <a:ext cx="2810256" cy="68834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E84FEE-D475-A71D-7996-5925602EC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-1" y="-25403"/>
            <a:ext cx="1210573" cy="2048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459776D-4049-CB00-C321-0627C169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DE114AF-34C6-A062-7340-858BC27D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06400"/>
            <a:ext cx="4179570" cy="345797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E045004-3604-59DC-13E0-7A0B2DF78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2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955F7B05-9431-1FBA-415D-6CF2DF562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093633" cy="39123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568961"/>
            <a:ext cx="8420100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97255"/>
            <a:ext cx="3924300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7FF22E3-5928-787E-B062-FA18127D3BD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933700" y="3251596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97255"/>
            <a:ext cx="3943627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78E4D0B-96F1-45F3-6B2A-5FA31A37257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10173" y="3251595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F41582C-9AD2-F126-40F3-D43E77D1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926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41F76B1-7BEF-7A88-1394-1164BFF0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0" y="558801"/>
            <a:ext cx="9953308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217F83-0BDB-C70B-29FE-2651DE191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29817" y="0"/>
            <a:ext cx="7762183" cy="2754814"/>
            <a:chOff x="7334250" y="0"/>
            <a:chExt cx="4857750" cy="172402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C62368-3F79-C078-7086-B23D2F5A09F8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09BDD71-BF2E-BDB0-A625-D8371AEA1C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3354B96-CD25-BE1C-8CA2-3825F820B7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1120" y="2960877"/>
            <a:ext cx="2722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DD81865-54C7-7674-4B2E-041D05C1D14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341120" y="3392035"/>
            <a:ext cx="2722880" cy="2907164"/>
          </a:xfrm>
        </p:spPr>
        <p:txBody>
          <a:bodyPr tIns="0">
            <a:normAutofit/>
          </a:bodyPr>
          <a:lstStyle>
            <a:lvl1pPr marL="283464" indent="-283464">
              <a:lnSpc>
                <a:spcPct val="100000"/>
              </a:lnSpc>
              <a:buFont typeface="+mj-lt"/>
              <a:buAutoNum type="arabicPeriod"/>
              <a:defRPr sz="1800" b="0" spc="50" baseline="0"/>
            </a:lvl1pPr>
            <a:lvl2pPr marL="566928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eriod"/>
              <a:defRPr sz="1800" spc="50" baseline="0"/>
            </a:lvl2pPr>
            <a:lvl3pPr marL="850392" indent="-342900">
              <a:lnSpc>
                <a:spcPct val="100000"/>
              </a:lnSpc>
              <a:spcBef>
                <a:spcPts val="1000"/>
              </a:spcBef>
              <a:buFont typeface="+mj-lt"/>
              <a:buAutoNum type="arabicParenR"/>
              <a:defRPr sz="1800" spc="50" baseline="0"/>
            </a:lvl3pPr>
            <a:lvl4pPr marL="1042416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arenR"/>
              <a:defRPr sz="1800" spc="50" baseline="0"/>
            </a:lvl4pPr>
            <a:lvl5pPr marL="1074420" indent="-400050">
              <a:lnSpc>
                <a:spcPct val="100000"/>
              </a:lnSpc>
              <a:spcBef>
                <a:spcPts val="1000"/>
              </a:spcBef>
              <a:buFont typeface="+mj-lt"/>
              <a:buAutoNum type="romanLcPeriod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F39BA57-7F1C-623F-BC7F-B689C5AC33E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754881" y="2960877"/>
            <a:ext cx="5516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4BF07A4-5A33-0B3C-A378-AB2435F1D5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54881" y="3324859"/>
            <a:ext cx="5506720" cy="303148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3DC63A6-41FE-6C2D-9A53-0AE4A6DBF3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B5130EC-B05B-5489-FBEC-DBEB6D1E73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08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CC92D-F90A-CB67-4860-D6939AC29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094182" y="0"/>
            <a:ext cx="1745673" cy="3897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4" y="1671639"/>
            <a:ext cx="5884027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C376638-5C5B-8E5B-0C26-8F63B98EA4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8230" y="-9144"/>
            <a:ext cx="5481955" cy="6876288"/>
          </a:xfrm>
          <a:custGeom>
            <a:avLst/>
            <a:gdLst>
              <a:gd name="connsiteX0" fmla="*/ 0 w 5476875"/>
              <a:gd name="connsiteY0" fmla="*/ 0 h 6858000"/>
              <a:gd name="connsiteX1" fmla="*/ 547687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0 w 5476875"/>
              <a:gd name="connsiteY0" fmla="*/ 0 h 6858000"/>
              <a:gd name="connsiteX1" fmla="*/ 252031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5080 w 5481955"/>
              <a:gd name="connsiteY0" fmla="*/ 0 h 6858000"/>
              <a:gd name="connsiteX1" fmla="*/ 2525395 w 5481955"/>
              <a:gd name="connsiteY1" fmla="*/ 0 h 6858000"/>
              <a:gd name="connsiteX2" fmla="*/ 5481955 w 5481955"/>
              <a:gd name="connsiteY2" fmla="*/ 6858000 h 6858000"/>
              <a:gd name="connsiteX3" fmla="*/ 5080 w 5481955"/>
              <a:gd name="connsiteY3" fmla="*/ 6858000 h 6858000"/>
              <a:gd name="connsiteX4" fmla="*/ 0 w 5481955"/>
              <a:gd name="connsiteY4" fmla="*/ 4805680 h 6858000"/>
              <a:gd name="connsiteX5" fmla="*/ 5080 w 5481955"/>
              <a:gd name="connsiteY5" fmla="*/ 0 h 685800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1955" h="6863080">
                <a:moveTo>
                  <a:pt x="5080" y="0"/>
                </a:moveTo>
                <a:lnTo>
                  <a:pt x="2525395" y="0"/>
                </a:lnTo>
                <a:lnTo>
                  <a:pt x="5481955" y="6858000"/>
                </a:lnTo>
                <a:lnTo>
                  <a:pt x="899160" y="6863080"/>
                </a:lnTo>
                <a:cubicBezTo>
                  <a:pt x="506307" y="5933440"/>
                  <a:pt x="413173" y="5720080"/>
                  <a:pt x="0" y="4759960"/>
                </a:cubicBezTo>
                <a:cubicBezTo>
                  <a:pt x="1693" y="3158067"/>
                  <a:pt x="3387" y="1601893"/>
                  <a:pt x="5080" y="0"/>
                </a:cubicBezTo>
                <a:close/>
              </a:path>
            </a:pathLst>
          </a:custGeom>
        </p:spPr>
        <p:txBody>
          <a:bodyPr lIns="274320" tIns="91440" b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4569D00-2037-2A8D-943B-22FAC1C0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5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967A9D-0B53-4F3F-0872-495C23A3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43B0E9A-A777-8745-6A36-0A79CB5E036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453725" y="3660774"/>
            <a:ext cx="5907176" cy="2536826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70" r:id="rId4"/>
    <p:sldLayoutId id="2147483651" r:id="rId5"/>
    <p:sldLayoutId id="2147483671" r:id="rId6"/>
    <p:sldLayoutId id="2147483672" r:id="rId7"/>
    <p:sldLayoutId id="2147483673" r:id="rId8"/>
    <p:sldLayoutId id="2147483664" r:id="rId9"/>
    <p:sldLayoutId id="2147483674" r:id="rId10"/>
    <p:sldLayoutId id="2147483653" r:id="rId11"/>
    <p:sldLayoutId id="2147483667" r:id="rId12"/>
    <p:sldLayoutId id="214748366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9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customXml" Target="../ink/ink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customXml" Target="../ink/ink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1917" y="4171167"/>
            <a:ext cx="4941771" cy="1062363"/>
          </a:xfrm>
        </p:spPr>
        <p:txBody>
          <a:bodyPr anchor="ctr"/>
          <a:lstStyle/>
          <a:p>
            <a:pPr algn="ctr"/>
            <a:r>
              <a:rPr lang="en-US" dirty="0"/>
              <a:t>Gambar </a:t>
            </a:r>
            <a:r>
              <a:rPr lang="en-US" dirty="0" err="1"/>
              <a:t>perspektif</a:t>
            </a:r>
            <a:br>
              <a:rPr lang="en-US" dirty="0"/>
            </a:br>
            <a:r>
              <a:rPr lang="en-US" sz="2400" dirty="0"/>
              <a:t>semester 1</a:t>
            </a:r>
            <a:br>
              <a:rPr lang="en-US" sz="2400" dirty="0"/>
            </a:br>
            <a:r>
              <a:rPr lang="en-US" sz="2400" dirty="0" err="1"/>
              <a:t>desain</a:t>
            </a:r>
            <a:r>
              <a:rPr lang="en-US" sz="2400" dirty="0"/>
              <a:t> </a:t>
            </a:r>
            <a:r>
              <a:rPr lang="en-US" sz="2400" dirty="0" err="1"/>
              <a:t>komunikasi</a:t>
            </a:r>
            <a:r>
              <a:rPr lang="en-US" sz="2400" dirty="0"/>
              <a:t> visual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C4956A-496D-312D-4FE1-EC1E6E51A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4053" y="872907"/>
            <a:ext cx="2857500" cy="2857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E6839F-D3D4-B75B-9015-0710894CEBC9}"/>
              </a:ext>
            </a:extLst>
          </p:cNvPr>
          <p:cNvSpPr txBox="1"/>
          <p:nvPr/>
        </p:nvSpPr>
        <p:spPr>
          <a:xfrm>
            <a:off x="6764588" y="5338762"/>
            <a:ext cx="42964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2400" dirty="0"/>
            </a:br>
            <a:r>
              <a:rPr lang="en-US" sz="1800" cap="none" dirty="0">
                <a:latin typeface="Arial Narrow" panose="020B0606020202030204" pitchFamily="34" charset="0"/>
              </a:rPr>
              <a:t>DOSEN PENGAMPU : </a:t>
            </a:r>
            <a:br>
              <a:rPr lang="en-US" sz="1800" cap="none" dirty="0">
                <a:latin typeface="Arial Narrow" panose="020B0606020202030204" pitchFamily="34" charset="0"/>
              </a:rPr>
            </a:br>
            <a:r>
              <a:rPr lang="en-US" sz="1800" cap="none" dirty="0">
                <a:latin typeface="Arial Narrow" panose="020B0606020202030204" pitchFamily="34" charset="0"/>
              </a:rPr>
              <a:t>Dina Mariana Sari, S.Ds., M, PWK</a:t>
            </a:r>
            <a:br>
              <a:rPr lang="en-US" sz="2400" dirty="0"/>
            </a:b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CEF00783-EE6D-F609-B812-2C688D1DE914}"/>
              </a:ext>
            </a:extLst>
          </p:cNvPr>
          <p:cNvPicPr>
            <a:picLocks noGrp="1" noChangeAspect="1"/>
          </p:cNvPicPr>
          <p:nvPr>
            <p:ph sz="half" idx="16"/>
          </p:nvPr>
        </p:nvPicPr>
        <p:blipFill>
          <a:blip r:embed="rId3"/>
          <a:stretch>
            <a:fillRect/>
          </a:stretch>
        </p:blipFill>
        <p:spPr>
          <a:xfrm>
            <a:off x="353513" y="1064713"/>
            <a:ext cx="4438958" cy="4264502"/>
          </a:xfr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F44A959-C2BB-9170-C99C-1A2EDB71B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905BD276-2297-3434-0FEB-1C52E45EF5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0774024"/>
              </p:ext>
            </p:extLst>
          </p:nvPr>
        </p:nvGraphicFramePr>
        <p:xfrm>
          <a:off x="4221270" y="719666"/>
          <a:ext cx="7617217" cy="5305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25249765-977A-61F3-E392-E262BF8BB640}"/>
              </a:ext>
            </a:extLst>
          </p:cNvPr>
          <p:cNvSpPr txBox="1"/>
          <p:nvPr/>
        </p:nvSpPr>
        <p:spPr>
          <a:xfrm>
            <a:off x="5937337" y="2279737"/>
            <a:ext cx="5799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 (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kucing</a:t>
            </a:r>
            <a:r>
              <a:rPr lang="en-US" dirty="0"/>
              <a:t>).</a:t>
            </a:r>
            <a:endParaRPr lang="en-ID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E18DC6-53CC-17C1-C139-87320E4BEC8A}"/>
              </a:ext>
            </a:extLst>
          </p:cNvPr>
          <p:cNvSpPr txBox="1"/>
          <p:nvPr/>
        </p:nvSpPr>
        <p:spPr>
          <a:xfrm>
            <a:off x="5937336" y="3891512"/>
            <a:ext cx="5799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pandangan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pada </a:t>
            </a:r>
            <a:r>
              <a:rPr lang="en-US" dirty="0" err="1"/>
              <a:t>saat</a:t>
            </a:r>
            <a:r>
              <a:rPr lang="en-US" dirty="0"/>
              <a:t> duduk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berdiri</a:t>
            </a:r>
            <a:endParaRPr lang="en-ID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541589-C497-C1CE-0D31-5129D14AD49F}"/>
              </a:ext>
            </a:extLst>
          </p:cNvPr>
          <p:cNvSpPr txBox="1"/>
          <p:nvPr/>
        </p:nvSpPr>
        <p:spPr>
          <a:xfrm>
            <a:off x="5937335" y="5497749"/>
            <a:ext cx="5799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. (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burung</a:t>
            </a:r>
            <a:r>
              <a:rPr lang="en-US" dirty="0"/>
              <a:t>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3458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5591" y="2374288"/>
            <a:ext cx="9016409" cy="1524735"/>
          </a:xfrm>
        </p:spPr>
        <p:txBody>
          <a:bodyPr/>
          <a:lstStyle/>
          <a:p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perspektif</a:t>
            </a:r>
            <a:r>
              <a:rPr lang="en-US" dirty="0"/>
              <a:t> :</a:t>
            </a:r>
            <a:br>
              <a:rPr lang="en-US" dirty="0"/>
            </a:br>
            <a:br>
              <a:rPr lang="en-US" dirty="0"/>
            </a:br>
            <a:r>
              <a:rPr lang="en-US" sz="3200" dirty="0"/>
              <a:t>1 TITIK HILANG (ONE POINT PERSPECTIVE)</a:t>
            </a:r>
            <a:br>
              <a:rPr lang="en-US" sz="3200" dirty="0"/>
            </a:br>
            <a:r>
              <a:rPr lang="en-US" sz="3200" dirty="0"/>
              <a:t>2 TITIK HILANG (TWO POINT PERSPECTIVE)</a:t>
            </a:r>
            <a:br>
              <a:rPr lang="en-US" sz="3200" dirty="0"/>
            </a:br>
            <a:r>
              <a:rPr lang="en-US" sz="3200" dirty="0"/>
              <a:t>3 TITIK HILANG (THREE POINT PERSPECTIVE</a:t>
            </a:r>
            <a:r>
              <a:rPr lang="en-US" dirty="0"/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87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8058D9-281E-B833-521A-CC68C8D4F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1A6755-17A9-1062-DD30-BF683701F8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32" t="26656" r="31492" b="9747"/>
          <a:stretch/>
        </p:blipFill>
        <p:spPr>
          <a:xfrm>
            <a:off x="1727716" y="2970"/>
            <a:ext cx="9910762" cy="635337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2A5A761-D45A-5B28-9AB9-EAAA150E646E}"/>
                  </a:ext>
                </a:extLst>
              </p14:cNvPr>
              <p14:cNvContentPartPr/>
              <p14:nvPr/>
            </p14:nvContentPartPr>
            <p14:xfrm>
              <a:off x="3987000" y="3349440"/>
              <a:ext cx="2528280" cy="2556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2A5A761-D45A-5B28-9AB9-EAAA150E646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77640" y="3340080"/>
                <a:ext cx="2547000" cy="257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597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8058D9-281E-B833-521A-CC68C8D4F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CE6942-0B8B-C923-13D3-D67591EFB2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20" t="26837" r="30651" b="11468"/>
          <a:stretch/>
        </p:blipFill>
        <p:spPr>
          <a:xfrm>
            <a:off x="1079325" y="-1"/>
            <a:ext cx="10505627" cy="635634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5BA03F8-E43E-CE09-C044-0F61ECB6491A}"/>
                  </a:ext>
                </a:extLst>
              </p14:cNvPr>
              <p14:cNvContentPartPr/>
              <p14:nvPr/>
            </p14:nvContentPartPr>
            <p14:xfrm>
              <a:off x="3567960" y="4230360"/>
              <a:ext cx="1372680" cy="722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5BA03F8-E43E-CE09-C044-0F61ECB649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58600" y="4221000"/>
                <a:ext cx="1391400" cy="74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6657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8058D9-281E-B833-521A-CC68C8D4F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ED999C-0F7B-D738-D58B-2F9ECDDAA5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39" t="26825" r="29924" b="12453"/>
          <a:stretch/>
        </p:blipFill>
        <p:spPr>
          <a:xfrm>
            <a:off x="1202498" y="136526"/>
            <a:ext cx="10321447" cy="611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95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09140014-73D5-419B-8867-972BB18D5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7192"/>
            <a:ext cx="5655197" cy="1997867"/>
          </a:xfrm>
        </p:spPr>
        <p:txBody>
          <a:bodyPr anchor="b"/>
          <a:lstStyle/>
          <a:p>
            <a:r>
              <a:rPr lang="en-US" dirty="0"/>
              <a:t>REFERENCES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33D8731E-4977-402E-8BFD-895B4D054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3154166"/>
            <a:ext cx="5733773" cy="3032733"/>
          </a:xfrm>
        </p:spPr>
        <p:txBody>
          <a:bodyPr>
            <a:noAutofit/>
          </a:bodyPr>
          <a:lstStyle/>
          <a:p>
            <a:r>
              <a:rPr lang="id-ID" sz="1800" dirty="0">
                <a:effectLst/>
                <a:latin typeface="Cambria" panose="02040503050406030204" pitchFamily="18" charset="0"/>
                <a:ea typeface="Carlito"/>
                <a:cs typeface="Times New Roman" panose="02020603050405020304" pitchFamily="18" charset="0"/>
              </a:rPr>
              <a:t>Ernest</a:t>
            </a:r>
            <a:r>
              <a:rPr lang="id-ID" sz="1800" spc="-15" dirty="0">
                <a:effectLst/>
                <a:latin typeface="Cambria" panose="02040503050406030204" pitchFamily="18" charset="0"/>
                <a:ea typeface="Carlito"/>
                <a:cs typeface="Times New Roman" panose="02020603050405020304" pitchFamily="18" charset="0"/>
              </a:rPr>
              <a:t> </a:t>
            </a:r>
            <a:r>
              <a:rPr lang="id-ID" sz="1800" dirty="0">
                <a:effectLst/>
                <a:latin typeface="Cambria" panose="02040503050406030204" pitchFamily="18" charset="0"/>
                <a:ea typeface="Carlito"/>
                <a:cs typeface="Times New Roman" panose="02020603050405020304" pitchFamily="18" charset="0"/>
              </a:rPr>
              <a:t>Neufert,</a:t>
            </a:r>
            <a:r>
              <a:rPr lang="id-ID" sz="1800" spc="-15" dirty="0">
                <a:effectLst/>
                <a:latin typeface="Cambria" panose="02040503050406030204" pitchFamily="18" charset="0"/>
                <a:ea typeface="Carlito"/>
                <a:cs typeface="Times New Roman" panose="02020603050405020304" pitchFamily="18" charset="0"/>
              </a:rPr>
              <a:t> </a:t>
            </a:r>
            <a:r>
              <a:rPr lang="id-ID" sz="1800" dirty="0">
                <a:effectLst/>
                <a:latin typeface="Cambria" panose="02040503050406030204" pitchFamily="18" charset="0"/>
                <a:ea typeface="Carlito"/>
                <a:cs typeface="Times New Roman" panose="02020603050405020304" pitchFamily="18" charset="0"/>
              </a:rPr>
              <a:t>Architect</a:t>
            </a:r>
            <a:r>
              <a:rPr lang="id-ID" sz="1800" spc="-15" dirty="0">
                <a:effectLst/>
                <a:latin typeface="Cambria" panose="02040503050406030204" pitchFamily="18" charset="0"/>
                <a:ea typeface="Carlito"/>
                <a:cs typeface="Times New Roman" panose="02020603050405020304" pitchFamily="18" charset="0"/>
              </a:rPr>
              <a:t> </a:t>
            </a:r>
            <a:r>
              <a:rPr lang="id-ID" sz="1800" dirty="0">
                <a:effectLst/>
                <a:latin typeface="Cambria" panose="02040503050406030204" pitchFamily="18" charset="0"/>
                <a:ea typeface="Carlito"/>
                <a:cs typeface="Times New Roman" panose="02020603050405020304" pitchFamily="18" charset="0"/>
              </a:rPr>
              <a:t>Data</a:t>
            </a:r>
            <a:endParaRPr lang="en-ID" sz="1800" dirty="0">
              <a:effectLst/>
              <a:latin typeface="Carlito"/>
              <a:ea typeface="Carlito"/>
              <a:cs typeface="Carlito"/>
            </a:endParaRPr>
          </a:p>
          <a:p>
            <a:r>
              <a:rPr lang="id-ID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Konstruksi</a:t>
            </a:r>
            <a:r>
              <a:rPr lang="id-ID" sz="1800" spc="-15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Perspektif.</a:t>
            </a:r>
            <a:r>
              <a:rPr lang="id-ID" sz="1800" spc="-1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Yogyakarta:</a:t>
            </a:r>
            <a:r>
              <a:rPr lang="id-ID" sz="1800" spc="175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Kanisius,</a:t>
            </a:r>
            <a:r>
              <a:rPr lang="id-ID" sz="1800" spc="-1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1981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96FFDC-ADE8-4009-A466-A81787258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577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AFA5E-469B-2BFC-9D4E-BD1EC6E48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487680"/>
            <a:ext cx="4179570" cy="3376691"/>
          </a:xfrm>
        </p:spPr>
        <p:txBody>
          <a:bodyPr/>
          <a:lstStyle/>
          <a:p>
            <a:r>
              <a:rPr lang="en-US" dirty="0" err="1"/>
              <a:t>Perspektif</a:t>
            </a:r>
            <a:endParaRPr lang="en-US" dirty="0"/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448EF356-1822-E2AE-2794-322870D4C22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8061" r="18061"/>
          <a:stretch/>
        </p:blipFill>
        <p:spPr>
          <a:xfrm>
            <a:off x="0" y="-5080"/>
            <a:ext cx="6576291" cy="6872605"/>
          </a:xfr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44268F6-A361-9907-F87F-9C4377ECA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0" y="254643"/>
            <a:ext cx="6096000" cy="8557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459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91692-8A69-7FBF-CD69-728DE8C53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359" y="601250"/>
            <a:ext cx="10732509" cy="5755802"/>
          </a:xfrm>
        </p:spPr>
        <p:txBody>
          <a:bodyPr/>
          <a:lstStyle/>
          <a:p>
            <a:r>
              <a:rPr lang="en-ID" sz="2000" b="1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Pengertian</a:t>
            </a:r>
            <a:r>
              <a:rPr lang="en-ID" sz="2000" b="1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000" b="1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Perspektif</a:t>
            </a:r>
            <a:r>
              <a:rPr lang="en-ID" sz="2000" b="1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000" b="1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Menurut</a:t>
            </a:r>
            <a:r>
              <a:rPr lang="en-ID" sz="2000" b="1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Para Ahli</a:t>
            </a:r>
            <a:br>
              <a:rPr lang="en-ID" sz="2000" b="1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</a:br>
            <a:br>
              <a:rPr lang="en-ID" sz="2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</a:b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1. Leonardo Da Vinci: “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Perspektif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Adalah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Cara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Melihat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Objek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Dalam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Tiga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Dimensi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Pada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Permukaan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Dua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Dimensi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.”</a:t>
            </a:r>
            <a:br>
              <a:rPr lang="en-ID" sz="2000" b="0" i="0" cap="none" dirty="0">
                <a:effectLst/>
                <a:latin typeface="Palatino Linotype" panose="02040502050505030304" pitchFamily="18" charset="0"/>
              </a:rPr>
            </a:br>
            <a:br>
              <a:rPr lang="en-ID" sz="2000" b="0" i="0" cap="none" dirty="0">
                <a:effectLst/>
                <a:latin typeface="Palatino Linotype" panose="02040502050505030304" pitchFamily="18" charset="0"/>
              </a:rPr>
            </a:b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2. Filippo Brunelleschi: “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Perspektif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Adalah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Alat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Untuk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Menciptakan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Ilusi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Ruang Dan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Kedalaman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Dalam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Gambar.”</a:t>
            </a:r>
            <a:br>
              <a:rPr lang="en-ID" sz="2000" b="0" i="0" cap="none" dirty="0">
                <a:effectLst/>
                <a:latin typeface="Palatino Linotype" panose="02040502050505030304" pitchFamily="18" charset="0"/>
              </a:rPr>
            </a:br>
            <a:br>
              <a:rPr lang="en-ID" sz="2000" b="0" i="0" cap="none" dirty="0">
                <a:effectLst/>
                <a:latin typeface="Palatino Linotype" panose="02040502050505030304" pitchFamily="18" charset="0"/>
              </a:rPr>
            </a:b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3. John Berger: “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Perspektif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Bukan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Hanya Teknik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Artistik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,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Tetapi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Juga Cara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Untuk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Memahami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Dan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Menafsirkan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Dunia.”</a:t>
            </a:r>
            <a:br>
              <a:rPr lang="en-ID" sz="2000" b="0" i="0" cap="none" dirty="0">
                <a:effectLst/>
                <a:latin typeface="Palatino Linotype" panose="02040502050505030304" pitchFamily="18" charset="0"/>
              </a:rPr>
            </a:br>
            <a:br>
              <a:rPr lang="en-ID" sz="2000" b="0" i="0" cap="none" dirty="0">
                <a:effectLst/>
                <a:latin typeface="Palatino Linotype" panose="02040502050505030304" pitchFamily="18" charset="0"/>
              </a:rPr>
            </a:b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4. Ernst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Gombrich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: “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Perspektif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Adalah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Metode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Yang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Digunakan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Seniman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Untuk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Menggambarkan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Dunia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Tiga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Dimensi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Pada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Permukaan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Datar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Dengan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Cara Yang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Realistis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.”</a:t>
            </a:r>
            <a:br>
              <a:rPr lang="en-ID" sz="2000" b="0" i="0" cap="none" dirty="0">
                <a:effectLst/>
                <a:latin typeface="Palatino Linotype" panose="02040502050505030304" pitchFamily="18" charset="0"/>
              </a:rPr>
            </a:br>
            <a:br>
              <a:rPr lang="en-ID" sz="2000" b="0" i="0" cap="none" dirty="0">
                <a:effectLst/>
                <a:latin typeface="Palatino Linotype" panose="02040502050505030304" pitchFamily="18" charset="0"/>
              </a:rPr>
            </a:b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5. H.W. Janson: “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Perspektif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Adalah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Teknik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Untuk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Menciptakan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Ilusi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Kedalaman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Dan Volume Pada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Permukaan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Datar, Yang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Memungkinkan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Penonton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Untuk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Melihat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Suatu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Pemandangan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Atau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Objek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Dengan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Cara Yang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Mirip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Dengan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Cara Mata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Manusia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Melihatnya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.”</a:t>
            </a:r>
            <a:br>
              <a:rPr lang="en-ID" sz="2000" b="0" i="0" cap="none" dirty="0">
                <a:effectLst/>
                <a:latin typeface="Palatino Linotype" panose="02040502050505030304" pitchFamily="18" charset="0"/>
              </a:rPr>
            </a:br>
            <a:endParaRPr lang="en-ID" sz="20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062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1F610A-9834-1741-77AD-E3F84A16AC49}"/>
              </a:ext>
            </a:extLst>
          </p:cNvPr>
          <p:cNvSpPr txBox="1"/>
          <p:nvPr/>
        </p:nvSpPr>
        <p:spPr>
          <a:xfrm>
            <a:off x="7027101" y="601249"/>
            <a:ext cx="445926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Kata </a:t>
            </a:r>
            <a:r>
              <a:rPr lang="en-US" dirty="0" err="1"/>
              <a:t>Perspektif</a:t>
            </a:r>
            <a:r>
              <a:rPr lang="en-US" dirty="0"/>
              <a:t>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“</a:t>
            </a:r>
            <a:r>
              <a:rPr lang="en-US" dirty="0" err="1"/>
              <a:t>Prospettiva</a:t>
            </a:r>
            <a:r>
              <a:rPr lang="en-US" dirty="0"/>
              <a:t>”</a:t>
            </a:r>
          </a:p>
          <a:p>
            <a:r>
              <a:rPr lang="en-US" dirty="0"/>
              <a:t>Yang </a:t>
            </a:r>
            <a:r>
              <a:rPr lang="en-US" dirty="0" err="1"/>
              <a:t>berarti</a:t>
            </a:r>
            <a:r>
              <a:rPr lang="en-US" dirty="0"/>
              <a:t> Gambar </a:t>
            </a:r>
            <a:r>
              <a:rPr lang="en-US" dirty="0" err="1"/>
              <a:t>Pandangan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yang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terlihat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realistis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ID" sz="3200" dirty="0"/>
              <a:t>Gambar </a:t>
            </a:r>
            <a:r>
              <a:rPr lang="en-ID" sz="3200" dirty="0" err="1"/>
              <a:t>Perspektif</a:t>
            </a:r>
            <a:r>
              <a:rPr lang="en-ID" sz="3200" dirty="0"/>
              <a:t> </a:t>
            </a:r>
            <a:r>
              <a:rPr lang="en-ID" sz="3200" dirty="0" err="1"/>
              <a:t>adalah</a:t>
            </a:r>
            <a:r>
              <a:rPr lang="en-ID" sz="3200" dirty="0"/>
              <a:t> Teknik </a:t>
            </a:r>
            <a:r>
              <a:rPr lang="en-ID" sz="3200" dirty="0" err="1"/>
              <a:t>untuk</a:t>
            </a:r>
            <a:r>
              <a:rPr lang="en-ID" sz="3200" dirty="0"/>
              <a:t> </a:t>
            </a:r>
            <a:r>
              <a:rPr lang="en-ID" sz="3200" dirty="0" err="1"/>
              <a:t>menggambar</a:t>
            </a:r>
            <a:r>
              <a:rPr lang="en-ID" sz="3200" dirty="0"/>
              <a:t> </a:t>
            </a:r>
            <a:r>
              <a:rPr lang="en-ID" sz="3200" dirty="0" err="1"/>
              <a:t>objek</a:t>
            </a:r>
            <a:r>
              <a:rPr lang="en-ID" sz="3200" dirty="0"/>
              <a:t> </a:t>
            </a:r>
            <a:r>
              <a:rPr lang="en-ID" sz="3200" dirty="0" err="1"/>
              <a:t>berupa</a:t>
            </a:r>
            <a:r>
              <a:rPr lang="en-ID" sz="3200" dirty="0"/>
              <a:t> </a:t>
            </a:r>
            <a:r>
              <a:rPr lang="en-ID" sz="3200" dirty="0" err="1"/>
              <a:t>benda</a:t>
            </a:r>
            <a:r>
              <a:rPr lang="en-ID" sz="3200" dirty="0"/>
              <a:t>, </a:t>
            </a:r>
            <a:r>
              <a:rPr lang="en-ID" sz="3200" dirty="0" err="1"/>
              <a:t>ruang</a:t>
            </a:r>
            <a:r>
              <a:rPr lang="en-ID" sz="3200" dirty="0"/>
              <a:t> (interior) dan </a:t>
            </a:r>
            <a:r>
              <a:rPr lang="en-ID" sz="3200" dirty="0" err="1"/>
              <a:t>lingkungan</a:t>
            </a:r>
            <a:r>
              <a:rPr lang="en-ID" sz="3200" dirty="0"/>
              <a:t> (</a:t>
            </a:r>
            <a:r>
              <a:rPr lang="en-ID" sz="3200" dirty="0" err="1"/>
              <a:t>eksterior</a:t>
            </a:r>
            <a:r>
              <a:rPr lang="en-ID" sz="3200" dirty="0"/>
              <a:t>) </a:t>
            </a:r>
            <a:r>
              <a:rPr lang="en-ID" sz="3200" dirty="0" err="1"/>
              <a:t>seperti</a:t>
            </a:r>
            <a:r>
              <a:rPr lang="en-ID" sz="3200" dirty="0"/>
              <a:t> yang </a:t>
            </a:r>
            <a:r>
              <a:rPr lang="en-ID" sz="3200" dirty="0" err="1"/>
              <a:t>terlihat</a:t>
            </a:r>
            <a:r>
              <a:rPr lang="en-ID" sz="3200" dirty="0"/>
              <a:t> oleh </a:t>
            </a:r>
            <a:r>
              <a:rPr lang="en-ID" sz="3200" dirty="0" err="1"/>
              <a:t>mata</a:t>
            </a:r>
            <a:r>
              <a:rPr lang="en-ID" sz="3200" dirty="0"/>
              <a:t> </a:t>
            </a:r>
            <a:r>
              <a:rPr lang="en-ID" sz="3200" dirty="0" err="1"/>
              <a:t>manusia</a:t>
            </a:r>
            <a:r>
              <a:rPr lang="en-ID" sz="3200" dirty="0"/>
              <a:t> </a:t>
            </a:r>
            <a:r>
              <a:rPr lang="en-ID" sz="3200" dirty="0" err="1"/>
              <a:t>ke</a:t>
            </a:r>
            <a:r>
              <a:rPr lang="en-ID" sz="3200" dirty="0"/>
              <a:t> </a:t>
            </a:r>
            <a:r>
              <a:rPr lang="en-ID" sz="3200" dirty="0" err="1"/>
              <a:t>dalam</a:t>
            </a:r>
            <a:r>
              <a:rPr lang="en-ID" sz="3200" dirty="0"/>
              <a:t> </a:t>
            </a:r>
            <a:r>
              <a:rPr lang="en-ID" sz="3200" dirty="0" err="1"/>
              <a:t>bidang</a:t>
            </a:r>
            <a:r>
              <a:rPr lang="en-ID" sz="3200" dirty="0"/>
              <a:t> </a:t>
            </a:r>
            <a:r>
              <a:rPr lang="en-ID" sz="3200" dirty="0" err="1"/>
              <a:t>datar</a:t>
            </a:r>
            <a:r>
              <a:rPr lang="en-ID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08796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B8313-9270-4128-8674-3A3E42B8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19BCA-B61F-4EA6-A1FB-CCA3BD8506F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84110" y="876300"/>
            <a:ext cx="7036613" cy="1275208"/>
          </a:xfrm>
        </p:spPr>
        <p:txBody>
          <a:bodyPr>
            <a:noAutofit/>
          </a:bodyPr>
          <a:lstStyle/>
          <a:p>
            <a:r>
              <a:rPr lang="en-ID" sz="4000" dirty="0">
                <a:solidFill>
                  <a:srgbClr val="2A2A2A"/>
                </a:solidFill>
                <a:latin typeface="Roboto" panose="02000000000000000000" pitchFamily="2" charset="0"/>
              </a:rPr>
              <a:t>UNSUR </a:t>
            </a:r>
            <a:r>
              <a:rPr lang="en-ID" sz="4000" dirty="0" err="1">
                <a:solidFill>
                  <a:srgbClr val="2A2A2A"/>
                </a:solidFill>
                <a:latin typeface="Roboto" panose="02000000000000000000" pitchFamily="2" charset="0"/>
              </a:rPr>
              <a:t>UNSUR</a:t>
            </a:r>
            <a:r>
              <a:rPr lang="en-ID" sz="4000" dirty="0">
                <a:solidFill>
                  <a:srgbClr val="2A2A2A"/>
                </a:solidFill>
                <a:latin typeface="Roboto" panose="02000000000000000000" pitchFamily="2" charset="0"/>
              </a:rPr>
              <a:t> PERSPEKTIF</a:t>
            </a:r>
            <a:endParaRPr lang="en-ID" sz="4000" b="0" i="0" dirty="0">
              <a:solidFill>
                <a:srgbClr val="2A2A2A"/>
              </a:solidFill>
              <a:effectLst/>
              <a:latin typeface="Roboto" panose="02000000000000000000" pitchFamily="2" charset="0"/>
            </a:endParaRPr>
          </a:p>
          <a:p>
            <a:endParaRPr lang="en-ID" dirty="0">
              <a:solidFill>
                <a:srgbClr val="2A2A2A"/>
              </a:solidFill>
              <a:latin typeface="Roboto" panose="02000000000000000000" pitchFamily="2" charset="0"/>
            </a:endParaRPr>
          </a:p>
          <a:p>
            <a:endParaRPr lang="en-ID" b="0" i="0" dirty="0">
              <a:solidFill>
                <a:srgbClr val="2A2A2A"/>
              </a:solidFill>
              <a:effectLst/>
              <a:latin typeface="Roboto" panose="02000000000000000000" pitchFamily="2" charset="0"/>
            </a:endParaRPr>
          </a:p>
          <a:p>
            <a:endParaRPr lang="en-ID" dirty="0">
              <a:solidFill>
                <a:srgbClr val="2A2A2A"/>
              </a:solidFill>
              <a:latin typeface="Roboto" panose="02000000000000000000" pitchFamily="2" charset="0"/>
            </a:endParaRPr>
          </a:p>
          <a:p>
            <a:br>
              <a:rPr lang="en-ID" dirty="0"/>
            </a:br>
            <a:br>
              <a:rPr lang="en-ID" dirty="0"/>
            </a:br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876300"/>
            <a:ext cx="5246255" cy="1709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DDA5AFD-C1DE-7592-7B03-4EE0E0879C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70" t="35648" r="45122" b="29185"/>
          <a:stretch/>
        </p:blipFill>
        <p:spPr>
          <a:xfrm>
            <a:off x="2906038" y="1840246"/>
            <a:ext cx="9285962" cy="5026898"/>
          </a:xfrm>
          <a:prstGeom prst="rect">
            <a:avLst/>
          </a:prstGeom>
        </p:spPr>
      </p:pic>
      <p:pic>
        <p:nvPicPr>
          <p:cNvPr id="47" name="Picture Placeholder 46">
            <a:extLst>
              <a:ext uri="{FF2B5EF4-FFF2-40B4-BE49-F238E27FC236}">
                <a16:creationId xmlns:a16="http://schemas.microsoft.com/office/drawing/2014/main" id="{F55BC7A4-EE4B-7EFC-C325-408D66C3CBA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23426" r="23426"/>
          <a:stretch/>
        </p:blipFill>
        <p:spPr>
          <a:xfrm>
            <a:off x="-28230" y="-9144"/>
            <a:ext cx="5481955" cy="6876288"/>
          </a:xfrm>
        </p:spPr>
      </p:pic>
    </p:spTree>
    <p:extLst>
      <p:ext uri="{BB962C8B-B14F-4D97-AF65-F5344CB8AC3E}">
        <p14:creationId xmlns:p14="http://schemas.microsoft.com/office/powerpoint/2010/main" val="1742861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B8313-9270-4128-8674-3A3E42B8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19BCA-B61F-4EA6-A1FB-CCA3BD8506F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747364" y="691377"/>
            <a:ext cx="7177413" cy="1275208"/>
          </a:xfrm>
        </p:spPr>
        <p:txBody>
          <a:bodyPr>
            <a:noAutofit/>
          </a:bodyPr>
          <a:lstStyle/>
          <a:p>
            <a:r>
              <a:rPr lang="en-ID" sz="4000" dirty="0">
                <a:solidFill>
                  <a:srgbClr val="2A2A2A"/>
                </a:solidFill>
                <a:latin typeface="Roboto" panose="02000000000000000000" pitchFamily="2" charset="0"/>
              </a:rPr>
              <a:t>UNSUR </a:t>
            </a:r>
            <a:r>
              <a:rPr lang="en-ID" sz="4000" dirty="0" err="1">
                <a:solidFill>
                  <a:srgbClr val="2A2A2A"/>
                </a:solidFill>
                <a:latin typeface="Roboto" panose="02000000000000000000" pitchFamily="2" charset="0"/>
              </a:rPr>
              <a:t>UNSUR</a:t>
            </a:r>
            <a:r>
              <a:rPr lang="en-ID" sz="4000" dirty="0">
                <a:solidFill>
                  <a:srgbClr val="2A2A2A"/>
                </a:solidFill>
                <a:latin typeface="Roboto" panose="02000000000000000000" pitchFamily="2" charset="0"/>
              </a:rPr>
              <a:t> PERSPEKTIF</a:t>
            </a:r>
            <a:endParaRPr lang="en-ID" sz="4000" b="0" i="0" dirty="0">
              <a:solidFill>
                <a:srgbClr val="2A2A2A"/>
              </a:solidFill>
              <a:effectLst/>
              <a:latin typeface="Roboto" panose="02000000000000000000" pitchFamily="2" charset="0"/>
            </a:endParaRPr>
          </a:p>
          <a:p>
            <a:endParaRPr lang="en-ID" dirty="0">
              <a:solidFill>
                <a:srgbClr val="2A2A2A"/>
              </a:solidFill>
              <a:latin typeface="Roboto" panose="02000000000000000000" pitchFamily="2" charset="0"/>
            </a:endParaRPr>
          </a:p>
          <a:p>
            <a:endParaRPr lang="en-ID" b="0" i="0" dirty="0">
              <a:solidFill>
                <a:srgbClr val="2A2A2A"/>
              </a:solidFill>
              <a:effectLst/>
              <a:latin typeface="Roboto" panose="02000000000000000000" pitchFamily="2" charset="0"/>
            </a:endParaRPr>
          </a:p>
          <a:p>
            <a:endParaRPr lang="en-ID" dirty="0">
              <a:solidFill>
                <a:srgbClr val="2A2A2A"/>
              </a:solidFill>
              <a:latin typeface="Roboto" panose="02000000000000000000" pitchFamily="2" charset="0"/>
            </a:endParaRPr>
          </a:p>
          <a:p>
            <a:br>
              <a:rPr lang="en-ID" dirty="0"/>
            </a:br>
            <a:br>
              <a:rPr lang="en-ID" dirty="0"/>
            </a:br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876300"/>
            <a:ext cx="5246255" cy="1709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1314AAE-1998-EB58-8BD6-9DD6C6F053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97" t="39082" r="42260" b="28391"/>
          <a:stretch/>
        </p:blipFill>
        <p:spPr>
          <a:xfrm>
            <a:off x="3779486" y="2550170"/>
            <a:ext cx="8412514" cy="4352987"/>
          </a:xfrm>
          <a:prstGeom prst="rect">
            <a:avLst/>
          </a:prstGeom>
        </p:spPr>
      </p:pic>
      <p:pic>
        <p:nvPicPr>
          <p:cNvPr id="47" name="Picture Placeholder 46">
            <a:extLst>
              <a:ext uri="{FF2B5EF4-FFF2-40B4-BE49-F238E27FC236}">
                <a16:creationId xmlns:a16="http://schemas.microsoft.com/office/drawing/2014/main" id="{F55BC7A4-EE4B-7EFC-C325-408D66C3CBA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23426" r="23426"/>
          <a:stretch/>
        </p:blipFill>
        <p:spPr>
          <a:xfrm>
            <a:off x="-28230" y="-9144"/>
            <a:ext cx="5113797" cy="6876288"/>
          </a:xfrm>
        </p:spPr>
      </p:pic>
    </p:spTree>
    <p:extLst>
      <p:ext uri="{BB962C8B-B14F-4D97-AF65-F5344CB8AC3E}">
        <p14:creationId xmlns:p14="http://schemas.microsoft.com/office/powerpoint/2010/main" val="3062747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940003-BE41-3DCA-2DC5-7967849BF0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5936" y="895762"/>
            <a:ext cx="6624004" cy="50664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4EFA74-CFA0-AE77-89D8-C3ECA881D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70932BA-3704-B42A-A39C-9DE10180C636}"/>
              </a:ext>
            </a:extLst>
          </p:cNvPr>
          <p:cNvSpPr txBox="1">
            <a:spLocks/>
          </p:cNvSpPr>
          <p:nvPr/>
        </p:nvSpPr>
        <p:spPr>
          <a:xfrm>
            <a:off x="7189940" y="1027677"/>
            <a:ext cx="4815214" cy="4802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3464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9536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/>
              <a:t>SEMAKIN DEKAT JARAK PANDANG, BENDA/OBJEK TERLIHAT SEMAKIN BESAR</a:t>
            </a:r>
          </a:p>
          <a:p>
            <a:pPr lvl="1"/>
            <a:r>
              <a:rPr lang="en-US" sz="2400" dirty="0"/>
              <a:t>SEMAKIN JAUH, OBJEK TAMPAK SEMAKIN KECIL DAN MENGHILANG</a:t>
            </a:r>
          </a:p>
          <a:p>
            <a:pPr lvl="1"/>
            <a:r>
              <a:rPr lang="en-US" sz="2400" dirty="0"/>
              <a:t>MEMPUNYAI TITIK HILANG, YAITU TITIK YANG TERBENTUK OLEH OBJEK TERJAUH DALAM BIDANG HORIZONTAL YANG TIDAK DAPAT DILIHAT LAGI</a:t>
            </a:r>
          </a:p>
          <a:p>
            <a:pPr marL="0" lvl="1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EC0CD3-B94B-98A4-E34F-D0D8733A0B8E}"/>
              </a:ext>
            </a:extLst>
          </p:cNvPr>
          <p:cNvSpPr txBox="1"/>
          <p:nvPr/>
        </p:nvSpPr>
        <p:spPr>
          <a:xfrm>
            <a:off x="760955" y="310987"/>
            <a:ext cx="58026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CIRI </a:t>
            </a:r>
            <a:r>
              <a:rPr lang="en-US" sz="3200" dirty="0" err="1"/>
              <a:t>CIRI</a:t>
            </a:r>
            <a:r>
              <a:rPr lang="en-US" sz="3200" dirty="0"/>
              <a:t> GAMBAR PERSPEKTIF</a:t>
            </a:r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1601547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AF7717E-18C5-D70B-14FE-5D725D41B0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3564" y="3263504"/>
            <a:ext cx="4179570" cy="3457971"/>
          </a:xfrm>
        </p:spPr>
        <p:txBody>
          <a:bodyPr/>
          <a:lstStyle/>
          <a:p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mempelajari</a:t>
            </a:r>
            <a:r>
              <a:rPr lang="en-US" dirty="0"/>
              <a:t> </a:t>
            </a:r>
            <a:r>
              <a:rPr lang="en-US" dirty="0" err="1"/>
              <a:t>perspektif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proporsi</a:t>
            </a:r>
            <a:br>
              <a:rPr lang="en-US" dirty="0"/>
            </a:br>
            <a:br>
              <a:rPr lang="en-US" dirty="0"/>
            </a:br>
            <a:r>
              <a:rPr lang="en-US" sz="3200" dirty="0" err="1"/>
              <a:t>proporsi</a:t>
            </a:r>
            <a:r>
              <a:rPr lang="en-US" sz="3200" dirty="0"/>
              <a:t> yang </a:t>
            </a:r>
            <a:r>
              <a:rPr lang="en-US" sz="3200" dirty="0" err="1"/>
              <a:t>benar</a:t>
            </a:r>
            <a:r>
              <a:rPr lang="en-US" sz="3200" dirty="0"/>
              <a:t> </a:t>
            </a:r>
            <a:r>
              <a:rPr lang="en-US" sz="3200" dirty="0" err="1"/>
              <a:t>membantu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sebuah</a:t>
            </a:r>
            <a:r>
              <a:rPr lang="en-US" sz="3200" dirty="0"/>
              <a:t> </a:t>
            </a:r>
            <a:r>
              <a:rPr lang="en-US" sz="3200" dirty="0" err="1"/>
              <a:t>komposisi</a:t>
            </a:r>
            <a:br>
              <a:rPr lang="en-US" dirty="0"/>
            </a:b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65131B-77F5-5295-0170-26679A07BAF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04575" y="6356350"/>
            <a:ext cx="987425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97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C97BE-403B-122E-90D1-2788978A0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406400"/>
            <a:ext cx="4179570" cy="3457971"/>
          </a:xfrm>
        </p:spPr>
        <p:txBody>
          <a:bodyPr/>
          <a:lstStyle/>
          <a:p>
            <a:r>
              <a:rPr lang="en-US" dirty="0"/>
              <a:t>3 POSISI SUDUT PANDANG DALAM GAMBAR PERSPEKTIF</a:t>
            </a:r>
          </a:p>
        </p:txBody>
      </p:sp>
    </p:spTree>
    <p:extLst>
      <p:ext uri="{BB962C8B-B14F-4D97-AF65-F5344CB8AC3E}">
        <p14:creationId xmlns:p14="http://schemas.microsoft.com/office/powerpoint/2010/main" val="33469670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stom" id="{F85C13B5-8B75-4CB8-BA5E-9CAC0747196D}" vid="{617487EE-AB70-4C55-8A81-E6744CC4A2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ABF691C-888B-4061-8A6F-D5CE84A025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DE3176-A15D-46A3-BDDB-64A0D73632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9168DCE-134F-4610-A6AA-88CEBE8D71D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presentation</Template>
  <TotalTime>269</TotalTime>
  <Words>407</Words>
  <Application>Microsoft Office PowerPoint</Application>
  <PresentationFormat>Widescreen</PresentationFormat>
  <Paragraphs>56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 Narrow</vt:lpstr>
      <vt:lpstr>Calibri</vt:lpstr>
      <vt:lpstr>Cambria</vt:lpstr>
      <vt:lpstr>Carlito</vt:lpstr>
      <vt:lpstr>Palatino Linotype</vt:lpstr>
      <vt:lpstr>Roboto</vt:lpstr>
      <vt:lpstr>Tenorite</vt:lpstr>
      <vt:lpstr>Custom</vt:lpstr>
      <vt:lpstr>Gambar perspektif semester 1 desain komunikasi visual</vt:lpstr>
      <vt:lpstr>Perspektif</vt:lpstr>
      <vt:lpstr>Pengertian Perspektif Menurut Para Ahli  1. Leonardo Da Vinci: “Perspektif Adalah Cara Melihat Objek Dalam Tiga Dimensi Pada Permukaan Dua Dimensi.”  2. Filippo Brunelleschi: “Perspektif Adalah Alat Untuk Menciptakan Ilusi Ruang Dan Kedalaman Dalam Gambar.”  3. John Berger: “Perspektif Bukan Hanya Teknik Artistik, Tetapi Juga Cara Untuk Memahami Dan Menafsirkan Dunia.”  4. Ernst Gombrich: “Perspektif Adalah Metode Yang Digunakan Seniman Untuk Menggambarkan Dunia Tiga Dimensi Pada Permukaan Datar Dengan Cara Yang Realistis.”  5. H.W. Janson: “Perspektif Adalah Teknik Untuk Menciptakan Ilusi Kedalaman Dan Volume Pada Permukaan Datar, Yang Memungkinkan Penonton Untuk Melihat Suatu Pemandangan Atau Objek Dengan Cara Yang Mirip Dengan Cara Mata Manusia Melihatnya.” </vt:lpstr>
      <vt:lpstr>PowerPoint Presentation</vt:lpstr>
      <vt:lpstr>PowerPoint Presentation</vt:lpstr>
      <vt:lpstr>PowerPoint Presentation</vt:lpstr>
      <vt:lpstr>PowerPoint Presentation</vt:lpstr>
      <vt:lpstr>Manfaat mempelajari perspektif: membantu gambar benar secara proporsi  proporsi yang benar membantu dalam sebuah komposisi </vt:lpstr>
      <vt:lpstr>3 POSISI SUDUT PANDANG DALAM GAMBAR PERSPEKTIF</vt:lpstr>
      <vt:lpstr>PowerPoint Presentation</vt:lpstr>
      <vt:lpstr>teknik gambar perspektif :  1 TITIK HILANG (ONE POINT PERSPECTIVE) 2 TITIK HILANG (TWO POINT PERSPECTIVE) 3 TITIK HILANG (THREE POINT PERSPECTIVE)</vt:lpstr>
      <vt:lpstr>PowerPoint Presentation</vt:lpstr>
      <vt:lpstr>PowerPoint Presentation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Gambar perspektif semester 1 desain interior</dc:title>
  <dc:creator>USER</dc:creator>
  <cp:lastModifiedBy>USER</cp:lastModifiedBy>
  <cp:revision>15</cp:revision>
  <dcterms:created xsi:type="dcterms:W3CDTF">2024-09-22T20:10:14Z</dcterms:created>
  <dcterms:modified xsi:type="dcterms:W3CDTF">2024-11-29T07:26:43Z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