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9" r:id="rId3"/>
    <p:sldId id="287" r:id="rId4"/>
    <p:sldId id="285" r:id="rId5"/>
    <p:sldId id="286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>
      <p:cViewPr>
        <p:scale>
          <a:sx n="121" d="100"/>
          <a:sy n="121" d="100"/>
        </p:scale>
        <p:origin x="126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24784-9879-463B-9A63-9764CB63AFAD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75A7-390C-4776-9E51-9FD1F63B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MK. DKV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Kreatif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514600"/>
            <a:ext cx="7696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8800" b="1" dirty="0">
                <a:solidFill>
                  <a:srgbClr val="FF0000"/>
                </a:solidFill>
              </a:rPr>
              <a:t>Silhouette v.3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943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TUGAS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Buatlah</a:t>
            </a:r>
            <a:r>
              <a:rPr lang="en-US" sz="2000" dirty="0">
                <a:latin typeface="+mj-lt"/>
              </a:rPr>
              <a:t> 12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Siluet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telah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dipilih</a:t>
            </a:r>
            <a:r>
              <a:rPr lang="en-US" sz="2000" dirty="0">
                <a:latin typeface="+mj-lt"/>
              </a:rPr>
              <a:t>: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Teknis : </a:t>
            </a:r>
            <a:r>
              <a:rPr lang="en-US" sz="2000" dirty="0" err="1">
                <a:latin typeface="+mj-lt"/>
              </a:rPr>
              <a:t>Buat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persegi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ukuran</a:t>
            </a:r>
            <a:r>
              <a:rPr lang="en-US" sz="2000" dirty="0">
                <a:latin typeface="+mj-lt"/>
              </a:rPr>
              <a:t>  10cm x 10cm </a:t>
            </a:r>
            <a:r>
              <a:rPr lang="en-US" sz="2000" dirty="0" err="1">
                <a:latin typeface="+mj-lt"/>
              </a:rPr>
              <a:t>sebanyak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buah</a:t>
            </a:r>
            <a:r>
              <a:rPr lang="en-US" sz="2000" dirty="0">
                <a:latin typeface="+mj-lt"/>
              </a:rPr>
              <a:t>. </a:t>
            </a:r>
            <a:endParaRPr lang="en-US" sz="2000" dirty="0"/>
          </a:p>
          <a:p>
            <a:r>
              <a:rPr lang="en-US" sz="2000" dirty="0"/>
              <a:t>12 </a:t>
            </a:r>
            <a:r>
              <a:rPr lang="en-US" sz="2000" dirty="0" err="1"/>
              <a:t>Siluet</a:t>
            </a:r>
            <a:r>
              <a:rPr lang="en-US" sz="2000" dirty="0"/>
              <a:t> </a:t>
            </a:r>
            <a:r>
              <a:rPr lang="en-US" sz="2000" dirty="0" err="1"/>
              <a:t>terpilih</a:t>
            </a:r>
            <a:r>
              <a:rPr lang="en-US" sz="2000" dirty="0"/>
              <a:t> background 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siluetnya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.</a:t>
            </a:r>
          </a:p>
          <a:p>
            <a:r>
              <a:rPr lang="en-US" sz="2000" dirty="0" err="1">
                <a:latin typeface="+mj-lt"/>
              </a:rPr>
              <a:t>Eksplore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siluetkan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setiap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bagian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Siluet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tetap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menampakkan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ciri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identitas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tsb</a:t>
            </a:r>
            <a:r>
              <a:rPr lang="en-US" sz="2000" dirty="0">
                <a:latin typeface="+mj-lt"/>
              </a:rPr>
              <a:t>.</a:t>
            </a:r>
          </a:p>
          <a:p>
            <a:r>
              <a:rPr lang="en-US" sz="2000" dirty="0" err="1">
                <a:latin typeface="+mj-lt"/>
              </a:rPr>
              <a:t>Komposisi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bebas</a:t>
            </a:r>
            <a:r>
              <a:rPr lang="en-US" sz="2000" dirty="0">
                <a:latin typeface="+mj-lt"/>
              </a:rPr>
              <a:t>. </a:t>
            </a:r>
          </a:p>
          <a:p>
            <a:r>
              <a:rPr lang="en-US" sz="2000" dirty="0" err="1">
                <a:latin typeface="+mj-lt"/>
              </a:rPr>
              <a:t>Dikerjakan</a:t>
            </a:r>
            <a:r>
              <a:rPr lang="en-US" sz="2000" dirty="0">
                <a:latin typeface="+mj-lt"/>
              </a:rPr>
              <a:t> manual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spidol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hitam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121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Format </a:t>
            </a:r>
            <a:r>
              <a:rPr lang="en-US" b="1" dirty="0" err="1">
                <a:solidFill>
                  <a:srgbClr val="FF0000"/>
                </a:solidFill>
              </a:rPr>
              <a:t>Pengumpulan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006061-12DB-E25C-37AA-B5BADEA51437}"/>
              </a:ext>
            </a:extLst>
          </p:cNvPr>
          <p:cNvSpPr/>
          <p:nvPr/>
        </p:nvSpPr>
        <p:spPr>
          <a:xfrm>
            <a:off x="5134843" y="3032317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604DD-12E5-8D6B-C063-C546E7BD17BB}"/>
              </a:ext>
            </a:extLst>
          </p:cNvPr>
          <p:cNvSpPr/>
          <p:nvPr/>
        </p:nvSpPr>
        <p:spPr>
          <a:xfrm>
            <a:off x="6201643" y="3032317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E1ED1-6CEC-FCFC-8543-FCCF0DFAF6C6}"/>
              </a:ext>
            </a:extLst>
          </p:cNvPr>
          <p:cNvSpPr/>
          <p:nvPr/>
        </p:nvSpPr>
        <p:spPr>
          <a:xfrm>
            <a:off x="7268443" y="3032317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1730A-92B3-46FF-4582-B3DEEC10E166}"/>
              </a:ext>
            </a:extLst>
          </p:cNvPr>
          <p:cNvSpPr/>
          <p:nvPr/>
        </p:nvSpPr>
        <p:spPr>
          <a:xfrm>
            <a:off x="5147543" y="4022917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E68482-C1B2-15EC-761C-9B6BF0F2628B}"/>
              </a:ext>
            </a:extLst>
          </p:cNvPr>
          <p:cNvSpPr/>
          <p:nvPr/>
        </p:nvSpPr>
        <p:spPr>
          <a:xfrm>
            <a:off x="6214343" y="4022917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2C22D-FD0F-8011-34C1-583F601CFC1E}"/>
              </a:ext>
            </a:extLst>
          </p:cNvPr>
          <p:cNvSpPr/>
          <p:nvPr/>
        </p:nvSpPr>
        <p:spPr>
          <a:xfrm>
            <a:off x="7281143" y="4022917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D4BA5A-B14C-B2BA-122A-0708FDA648BD}"/>
              </a:ext>
            </a:extLst>
          </p:cNvPr>
          <p:cNvSpPr/>
          <p:nvPr/>
        </p:nvSpPr>
        <p:spPr>
          <a:xfrm>
            <a:off x="4677643" y="2727517"/>
            <a:ext cx="3733800" cy="242331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6FAF66-628F-6AF1-DCB0-860274FE60EC}"/>
              </a:ext>
            </a:extLst>
          </p:cNvPr>
          <p:cNvSpPr/>
          <p:nvPr/>
        </p:nvSpPr>
        <p:spPr>
          <a:xfrm>
            <a:off x="4807183" y="292579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C64580-6E60-7826-E1AC-FC81358F9A48}"/>
              </a:ext>
            </a:extLst>
          </p:cNvPr>
          <p:cNvSpPr/>
          <p:nvPr/>
        </p:nvSpPr>
        <p:spPr>
          <a:xfrm>
            <a:off x="4807182" y="32756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499876-CC28-0153-E8CB-3D12FD6692E3}"/>
              </a:ext>
            </a:extLst>
          </p:cNvPr>
          <p:cNvSpPr/>
          <p:nvPr/>
        </p:nvSpPr>
        <p:spPr>
          <a:xfrm>
            <a:off x="4807182" y="35734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B390D5-E2E5-9BC2-2FC7-A3EB80094D9C}"/>
              </a:ext>
            </a:extLst>
          </p:cNvPr>
          <p:cNvSpPr/>
          <p:nvPr/>
        </p:nvSpPr>
        <p:spPr>
          <a:xfrm>
            <a:off x="4807181" y="39232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9908EA-E28F-5186-183F-86483038B33A}"/>
              </a:ext>
            </a:extLst>
          </p:cNvPr>
          <p:cNvSpPr/>
          <p:nvPr/>
        </p:nvSpPr>
        <p:spPr>
          <a:xfrm>
            <a:off x="4807181" y="42439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24B724-191D-1708-0C22-6A8A5CC80D1B}"/>
              </a:ext>
            </a:extLst>
          </p:cNvPr>
          <p:cNvSpPr/>
          <p:nvPr/>
        </p:nvSpPr>
        <p:spPr>
          <a:xfrm>
            <a:off x="4807181" y="45417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426591-3366-2EB4-1CC2-9773EB93FB10}"/>
              </a:ext>
            </a:extLst>
          </p:cNvPr>
          <p:cNvSpPr/>
          <p:nvPr/>
        </p:nvSpPr>
        <p:spPr>
          <a:xfrm>
            <a:off x="4807180" y="48915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C2F7A-31D2-503E-FAD2-B1B2CF423F12}"/>
              </a:ext>
            </a:extLst>
          </p:cNvPr>
          <p:cNvSpPr txBox="1"/>
          <p:nvPr/>
        </p:nvSpPr>
        <p:spPr>
          <a:xfrm>
            <a:off x="5123252" y="3371804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10cm X 10cm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B3F5B-AA1B-9DBD-CF47-C848A17FD22E}"/>
              </a:ext>
            </a:extLst>
          </p:cNvPr>
          <p:cNvSpPr txBox="1"/>
          <p:nvPr/>
        </p:nvSpPr>
        <p:spPr>
          <a:xfrm>
            <a:off x="6177352" y="3377122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10cm X 10cm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E0615-A6EB-0BBA-9803-F407F73D1DCE}"/>
              </a:ext>
            </a:extLst>
          </p:cNvPr>
          <p:cNvSpPr txBox="1"/>
          <p:nvPr/>
        </p:nvSpPr>
        <p:spPr>
          <a:xfrm>
            <a:off x="7244152" y="3378344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10cm X 10cm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B29294-E317-6553-33E9-F5B0313FA24A}"/>
              </a:ext>
            </a:extLst>
          </p:cNvPr>
          <p:cNvSpPr txBox="1"/>
          <p:nvPr/>
        </p:nvSpPr>
        <p:spPr>
          <a:xfrm>
            <a:off x="4683956" y="3671125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15DDA3-DF64-F9AA-070B-AE79C460A1D5}"/>
              </a:ext>
            </a:extLst>
          </p:cNvPr>
          <p:cNvSpPr txBox="1"/>
          <p:nvPr/>
        </p:nvSpPr>
        <p:spPr>
          <a:xfrm>
            <a:off x="6917417" y="2803499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E6FD60-7132-B43B-CB2F-D89D36907C45}"/>
              </a:ext>
            </a:extLst>
          </p:cNvPr>
          <p:cNvSpPr txBox="1"/>
          <p:nvPr/>
        </p:nvSpPr>
        <p:spPr>
          <a:xfrm>
            <a:off x="7983121" y="2819401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B56B09-8B13-3EF0-610C-B3D9A869A9CE}"/>
              </a:ext>
            </a:extLst>
          </p:cNvPr>
          <p:cNvSpPr txBox="1"/>
          <p:nvPr/>
        </p:nvSpPr>
        <p:spPr>
          <a:xfrm>
            <a:off x="8028841" y="3810001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05D76F-A4EC-2317-CE2A-0EAC916C7F7C}"/>
              </a:ext>
            </a:extLst>
          </p:cNvPr>
          <p:cNvSpPr txBox="1"/>
          <p:nvPr/>
        </p:nvSpPr>
        <p:spPr>
          <a:xfrm>
            <a:off x="8036461" y="4869181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1A5CB-5B1F-A60C-A47F-C3D2BE205779}"/>
              </a:ext>
            </a:extLst>
          </p:cNvPr>
          <p:cNvSpPr txBox="1"/>
          <p:nvPr/>
        </p:nvSpPr>
        <p:spPr>
          <a:xfrm>
            <a:off x="5175162" y="4324304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10cm X 10cm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A065BF-60CE-9255-02BE-C6C8DF42DF10}"/>
              </a:ext>
            </a:extLst>
          </p:cNvPr>
          <p:cNvSpPr txBox="1"/>
          <p:nvPr/>
        </p:nvSpPr>
        <p:spPr>
          <a:xfrm>
            <a:off x="6229262" y="4329622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10cm X 10cm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CBE297-BDE1-163C-C747-DDAF81186575}"/>
              </a:ext>
            </a:extLst>
          </p:cNvPr>
          <p:cNvSpPr txBox="1"/>
          <p:nvPr/>
        </p:nvSpPr>
        <p:spPr>
          <a:xfrm>
            <a:off x="7296062" y="4330844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10cm X 10cm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A45E9B-47D7-A5C3-4165-09B69BA4939E}"/>
              </a:ext>
            </a:extLst>
          </p:cNvPr>
          <p:cNvSpPr txBox="1"/>
          <p:nvPr/>
        </p:nvSpPr>
        <p:spPr>
          <a:xfrm>
            <a:off x="5876893" y="2792988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1cm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66EEF8C-B94C-89FE-94BF-32C1BDE853A4}"/>
              </a:ext>
            </a:extLst>
          </p:cNvPr>
          <p:cNvSpPr/>
          <p:nvPr/>
        </p:nvSpPr>
        <p:spPr>
          <a:xfrm>
            <a:off x="568038" y="2727517"/>
            <a:ext cx="3733800" cy="242331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8728011-968C-03D8-F821-205A5A099403}"/>
              </a:ext>
            </a:extLst>
          </p:cNvPr>
          <p:cNvSpPr/>
          <p:nvPr/>
        </p:nvSpPr>
        <p:spPr>
          <a:xfrm>
            <a:off x="697578" y="292579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248C7CC-A446-0A27-21F9-6ADB232DA1CA}"/>
              </a:ext>
            </a:extLst>
          </p:cNvPr>
          <p:cNvSpPr/>
          <p:nvPr/>
        </p:nvSpPr>
        <p:spPr>
          <a:xfrm>
            <a:off x="697577" y="32756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FD3D361-F249-A9AB-FD9D-D8053FF420F0}"/>
              </a:ext>
            </a:extLst>
          </p:cNvPr>
          <p:cNvSpPr/>
          <p:nvPr/>
        </p:nvSpPr>
        <p:spPr>
          <a:xfrm>
            <a:off x="697577" y="35734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5AB753B-58AB-078D-F087-695D54BC2D08}"/>
              </a:ext>
            </a:extLst>
          </p:cNvPr>
          <p:cNvSpPr/>
          <p:nvPr/>
        </p:nvSpPr>
        <p:spPr>
          <a:xfrm>
            <a:off x="697576" y="39232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9F483EC-C4BC-4D93-04A1-79E5288467FF}"/>
              </a:ext>
            </a:extLst>
          </p:cNvPr>
          <p:cNvSpPr/>
          <p:nvPr/>
        </p:nvSpPr>
        <p:spPr>
          <a:xfrm>
            <a:off x="697576" y="42439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E84DA5A-DFA0-7B68-0431-8559567F7FBE}"/>
              </a:ext>
            </a:extLst>
          </p:cNvPr>
          <p:cNvSpPr/>
          <p:nvPr/>
        </p:nvSpPr>
        <p:spPr>
          <a:xfrm>
            <a:off x="697576" y="45417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0BE6415-BC04-78CB-2541-2BBDF68D251F}"/>
              </a:ext>
            </a:extLst>
          </p:cNvPr>
          <p:cNvSpPr/>
          <p:nvPr/>
        </p:nvSpPr>
        <p:spPr>
          <a:xfrm>
            <a:off x="697575" y="48915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79416CE-966A-F7BC-6F70-A528EF23520A}"/>
              </a:ext>
            </a:extLst>
          </p:cNvPr>
          <p:cNvSpPr txBox="1"/>
          <p:nvPr/>
        </p:nvSpPr>
        <p:spPr>
          <a:xfrm>
            <a:off x="3134547" y="3378344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10cm X 10cm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5A6C8DD-C8D4-157B-2684-ABE0311FD239}"/>
              </a:ext>
            </a:extLst>
          </p:cNvPr>
          <p:cNvSpPr txBox="1"/>
          <p:nvPr/>
        </p:nvSpPr>
        <p:spPr>
          <a:xfrm>
            <a:off x="3186457" y="4330844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10cm X 10cm</a:t>
            </a:r>
          </a:p>
        </p:txBody>
      </p:sp>
      <p:sp>
        <p:nvSpPr>
          <p:cNvPr id="84" name="Content Placeholder 3">
            <a:extLst>
              <a:ext uri="{FF2B5EF4-FFF2-40B4-BE49-F238E27FC236}">
                <a16:creationId xmlns:a16="http://schemas.microsoft.com/office/drawing/2014/main" id="{876B00B8-04AE-AECE-9B21-3745DBC7456A}"/>
              </a:ext>
            </a:extLst>
          </p:cNvPr>
          <p:cNvSpPr txBox="1">
            <a:spLocks/>
          </p:cNvSpPr>
          <p:nvPr/>
        </p:nvSpPr>
        <p:spPr>
          <a:xfrm>
            <a:off x="685800" y="2819400"/>
            <a:ext cx="3604263" cy="229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+mj-lt"/>
              </a:rPr>
              <a:t>Siluet</a:t>
            </a:r>
            <a:r>
              <a:rPr lang="en-US" sz="1600" dirty="0">
                <a:latin typeface="+mj-lt"/>
              </a:rPr>
              <a:t> (Nama </a:t>
            </a:r>
            <a:r>
              <a:rPr lang="en-US" sz="1600" dirty="0" err="1">
                <a:latin typeface="+mj-lt"/>
              </a:rPr>
              <a:t>objek</a:t>
            </a:r>
            <a:r>
              <a:rPr lang="en-US" sz="1600" dirty="0">
                <a:latin typeface="+mj-lt"/>
              </a:rPr>
              <a:t>)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“</a:t>
            </a:r>
            <a:r>
              <a:rPr lang="en-US" sz="1000" dirty="0" err="1">
                <a:latin typeface="+mj-lt"/>
              </a:rPr>
              <a:t>contoh</a:t>
            </a:r>
            <a:r>
              <a:rPr lang="en-US" sz="1000" dirty="0">
                <a:latin typeface="+mj-lt"/>
              </a:rPr>
              <a:t> :  SILUET MELON”</a:t>
            </a:r>
          </a:p>
          <a:p>
            <a:pPr marL="0" indent="0" algn="ctr">
              <a:buNone/>
            </a:pPr>
            <a:endParaRPr lang="en-US" sz="1000" dirty="0">
              <a:latin typeface="+mj-lt"/>
            </a:endParaRPr>
          </a:p>
          <a:p>
            <a:pPr marL="0" indent="0" algn="ctr">
              <a:buNone/>
            </a:pPr>
            <a:r>
              <a:rPr lang="en-US" sz="1000" dirty="0">
                <a:latin typeface="+mj-lt"/>
              </a:rPr>
              <a:t>Nama</a:t>
            </a:r>
          </a:p>
          <a:p>
            <a:pPr marL="0" indent="0" algn="ctr">
              <a:buNone/>
            </a:pPr>
            <a:r>
              <a:rPr lang="en-US" sz="1000" dirty="0">
                <a:latin typeface="+mj-lt"/>
              </a:rPr>
              <a:t>NPM</a:t>
            </a:r>
          </a:p>
          <a:p>
            <a:pPr marL="0" indent="0" algn="ctr">
              <a:buNone/>
            </a:pPr>
            <a:r>
              <a:rPr lang="en-US" sz="1000" dirty="0" err="1">
                <a:latin typeface="+mj-lt"/>
              </a:rPr>
              <a:t>Kelas</a:t>
            </a:r>
            <a:endParaRPr lang="en-US" sz="1000" dirty="0">
              <a:latin typeface="+mj-lt"/>
            </a:endParaRPr>
          </a:p>
          <a:p>
            <a:pPr marL="0" indent="0" algn="ctr">
              <a:buNone/>
            </a:pPr>
            <a:endParaRPr lang="en-US" sz="1000" dirty="0">
              <a:latin typeface="+mj-lt"/>
            </a:endParaRPr>
          </a:p>
          <a:p>
            <a:pPr marL="0" indent="0" algn="ctr">
              <a:buNone/>
            </a:pPr>
            <a:r>
              <a:rPr lang="en-US" sz="1000" dirty="0">
                <a:latin typeface="+mj-lt"/>
              </a:rPr>
              <a:t>DKV </a:t>
            </a:r>
            <a:r>
              <a:rPr lang="en-US" sz="1000" dirty="0" err="1">
                <a:latin typeface="+mj-lt"/>
              </a:rPr>
              <a:t>Studi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Kreatif</a:t>
            </a:r>
            <a:endParaRPr lang="en-US" sz="1000" dirty="0">
              <a:latin typeface="+mj-lt"/>
            </a:endParaRPr>
          </a:p>
          <a:p>
            <a:pPr marL="0" indent="0" algn="ctr">
              <a:buNone/>
            </a:pPr>
            <a:endParaRPr lang="en-US" sz="1000" dirty="0">
              <a:latin typeface="+mj-lt"/>
            </a:endParaRPr>
          </a:p>
          <a:p>
            <a:pPr marL="0" indent="0" algn="ctr">
              <a:buNone/>
            </a:pPr>
            <a:r>
              <a:rPr lang="en-US" sz="1000" dirty="0">
                <a:latin typeface="+mj-lt"/>
              </a:rPr>
              <a:t>Logo DKV </a:t>
            </a:r>
            <a:r>
              <a:rPr lang="en-US" sz="1000" dirty="0" err="1">
                <a:latin typeface="+mj-lt"/>
              </a:rPr>
              <a:t>Darmajaya</a:t>
            </a:r>
            <a:endParaRPr lang="en-US" sz="1000" dirty="0">
              <a:latin typeface="+mj-lt"/>
            </a:endParaRPr>
          </a:p>
          <a:p>
            <a:pPr marL="0" indent="0" algn="ctr">
              <a:buNone/>
            </a:pPr>
            <a:endParaRPr lang="en-US" sz="1000" dirty="0">
              <a:latin typeface="+mj-lt"/>
            </a:endParaRPr>
          </a:p>
          <a:p>
            <a:pPr marL="0" indent="0" algn="ctr">
              <a:buNone/>
            </a:pPr>
            <a:endParaRPr lang="en-US" sz="1000" dirty="0">
              <a:latin typeface="+mj-lt"/>
            </a:endParaRPr>
          </a:p>
        </p:txBody>
      </p:sp>
      <p:sp>
        <p:nvSpPr>
          <p:cNvPr id="87" name="Content Placeholder 3">
            <a:extLst>
              <a:ext uri="{FF2B5EF4-FFF2-40B4-BE49-F238E27FC236}">
                <a16:creationId xmlns:a16="http://schemas.microsoft.com/office/drawing/2014/main" id="{24BE8650-53D1-6264-408A-858C35AEFE51}"/>
              </a:ext>
            </a:extLst>
          </p:cNvPr>
          <p:cNvSpPr txBox="1">
            <a:spLocks/>
          </p:cNvSpPr>
          <p:nvPr/>
        </p:nvSpPr>
        <p:spPr>
          <a:xfrm>
            <a:off x="1830094" y="2258344"/>
            <a:ext cx="1356363" cy="43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+mj-lt"/>
              </a:rPr>
              <a:t>COVER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12838528-E225-A2C0-FA57-03674D00D442}"/>
              </a:ext>
            </a:extLst>
          </p:cNvPr>
          <p:cNvSpPr txBox="1">
            <a:spLocks/>
          </p:cNvSpPr>
          <p:nvPr/>
        </p:nvSpPr>
        <p:spPr>
          <a:xfrm>
            <a:off x="5994470" y="2258344"/>
            <a:ext cx="1356363" cy="43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+mj-lt"/>
              </a:rPr>
              <a:t>ISI</a:t>
            </a:r>
          </a:p>
        </p:txBody>
      </p:sp>
    </p:spTree>
    <p:extLst>
      <p:ext uri="{BB962C8B-B14F-4D97-AF65-F5344CB8AC3E}">
        <p14:creationId xmlns:p14="http://schemas.microsoft.com/office/powerpoint/2010/main" val="2232676783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D62C64-E13D-7343-AC9B-04BA46759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19100"/>
            <a:ext cx="9029699" cy="6019800"/>
          </a:xfrm>
        </p:spPr>
      </p:pic>
    </p:spTree>
    <p:extLst>
      <p:ext uri="{BB962C8B-B14F-4D97-AF65-F5344CB8AC3E}">
        <p14:creationId xmlns:p14="http://schemas.microsoft.com/office/powerpoint/2010/main" val="115272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8A71E6-0A2A-5241-825A-06591D209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4300"/>
            <a:ext cx="6629400" cy="6629400"/>
          </a:xfrm>
        </p:spPr>
      </p:pic>
    </p:spTree>
    <p:extLst>
      <p:ext uri="{BB962C8B-B14F-4D97-AF65-F5344CB8AC3E}">
        <p14:creationId xmlns:p14="http://schemas.microsoft.com/office/powerpoint/2010/main" val="130812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125</Words>
  <Application>Microsoft Macintosh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TUGAS 3</vt:lpstr>
      <vt:lpstr>Format Pengumpulan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Redintan Justin</cp:lastModifiedBy>
  <cp:revision>27</cp:revision>
  <dcterms:created xsi:type="dcterms:W3CDTF">2015-09-06T05:59:31Z</dcterms:created>
  <dcterms:modified xsi:type="dcterms:W3CDTF">2023-10-24T03:43:14Z</dcterms:modified>
</cp:coreProperties>
</file>