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9144000" cy="6858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64844" y="1864132"/>
            <a:ext cx="2148106" cy="7752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6105"/>
              </a:lnSpc>
              <a:spcBef>
                <a:spcPts val="305"/>
              </a:spcBef>
            </a:pPr>
            <a:r>
              <a:rPr sz="5900" spc="-500" dirty="0">
                <a:solidFill>
                  <a:srgbClr val="675E46"/>
                </a:solidFill>
                <a:latin typeface="Times New Roman"/>
                <a:cs typeface="Times New Roman"/>
              </a:rPr>
              <a:t>T</a:t>
            </a:r>
            <a:r>
              <a:rPr sz="5900" spc="-100" dirty="0">
                <a:solidFill>
                  <a:srgbClr val="675E46"/>
                </a:solidFill>
                <a:latin typeface="Times New Roman"/>
                <a:cs typeface="Times New Roman"/>
              </a:rPr>
              <a:t>e</a:t>
            </a:r>
            <a:r>
              <a:rPr sz="5900" spc="-94" dirty="0">
                <a:solidFill>
                  <a:srgbClr val="675E46"/>
                </a:solidFill>
                <a:latin typeface="Times New Roman"/>
                <a:cs typeface="Times New Roman"/>
              </a:rPr>
              <a:t>kn</a:t>
            </a:r>
            <a:r>
              <a:rPr sz="5900" spc="-104" dirty="0">
                <a:solidFill>
                  <a:srgbClr val="675E46"/>
                </a:solidFill>
                <a:latin typeface="Times New Roman"/>
                <a:cs typeface="Times New Roman"/>
              </a:rPr>
              <a:t>i</a:t>
            </a:r>
            <a:r>
              <a:rPr sz="5900" spc="0" dirty="0">
                <a:solidFill>
                  <a:srgbClr val="675E46"/>
                </a:solidFill>
                <a:latin typeface="Times New Roman"/>
                <a:cs typeface="Times New Roman"/>
              </a:rPr>
              <a:t>k</a:t>
            </a:r>
            <a:endParaRPr sz="59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32303" y="1864132"/>
            <a:ext cx="3217332" cy="7752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6105"/>
              </a:lnSpc>
              <a:spcBef>
                <a:spcPts val="305"/>
              </a:spcBef>
            </a:pPr>
            <a:r>
              <a:rPr sz="5900" spc="-100" dirty="0">
                <a:solidFill>
                  <a:srgbClr val="675E46"/>
                </a:solidFill>
                <a:latin typeface="Times New Roman"/>
                <a:cs typeface="Times New Roman"/>
              </a:rPr>
              <a:t>Me</a:t>
            </a:r>
            <a:r>
              <a:rPr sz="5900" spc="-94" dirty="0">
                <a:solidFill>
                  <a:srgbClr val="675E46"/>
                </a:solidFill>
                <a:latin typeface="Times New Roman"/>
                <a:cs typeface="Times New Roman"/>
              </a:rPr>
              <a:t>nyu</a:t>
            </a:r>
            <a:r>
              <a:rPr sz="5900" spc="-100" dirty="0">
                <a:solidFill>
                  <a:srgbClr val="675E46"/>
                </a:solidFill>
                <a:latin typeface="Times New Roman"/>
                <a:cs typeface="Times New Roman"/>
              </a:rPr>
              <a:t>s</a:t>
            </a:r>
            <a:r>
              <a:rPr sz="5900" spc="-94" dirty="0">
                <a:solidFill>
                  <a:srgbClr val="675E46"/>
                </a:solidFill>
                <a:latin typeface="Times New Roman"/>
                <a:cs typeface="Times New Roman"/>
              </a:rPr>
              <a:t>u</a:t>
            </a:r>
            <a:r>
              <a:rPr sz="5900" spc="0" dirty="0">
                <a:solidFill>
                  <a:srgbClr val="675E46"/>
                </a:solidFill>
                <a:latin typeface="Times New Roman"/>
                <a:cs typeface="Times New Roman"/>
              </a:rPr>
              <a:t>n</a:t>
            </a:r>
            <a:endParaRPr sz="59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64844" y="2763300"/>
            <a:ext cx="4590080" cy="7755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6105"/>
              </a:lnSpc>
              <a:spcBef>
                <a:spcPts val="305"/>
              </a:spcBef>
            </a:pPr>
            <a:r>
              <a:rPr sz="5900" spc="-94" dirty="0">
                <a:solidFill>
                  <a:srgbClr val="675E46"/>
                </a:solidFill>
                <a:latin typeface="Times New Roman"/>
                <a:cs typeface="Times New Roman"/>
              </a:rPr>
              <a:t>L</a:t>
            </a:r>
            <a:r>
              <a:rPr sz="5900" spc="-100" dirty="0">
                <a:solidFill>
                  <a:srgbClr val="675E46"/>
                </a:solidFill>
                <a:latin typeface="Times New Roman"/>
                <a:cs typeface="Times New Roman"/>
              </a:rPr>
              <a:t>a</a:t>
            </a:r>
            <a:r>
              <a:rPr sz="5900" spc="-94" dirty="0">
                <a:solidFill>
                  <a:srgbClr val="675E46"/>
                </a:solidFill>
                <a:latin typeface="Times New Roman"/>
                <a:cs typeface="Times New Roman"/>
              </a:rPr>
              <a:t>nd</a:t>
            </a:r>
            <a:r>
              <a:rPr sz="5900" spc="-109" dirty="0">
                <a:solidFill>
                  <a:srgbClr val="675E46"/>
                </a:solidFill>
                <a:latin typeface="Times New Roman"/>
                <a:cs typeface="Times New Roman"/>
              </a:rPr>
              <a:t>a</a:t>
            </a:r>
            <a:r>
              <a:rPr sz="5900" spc="-100" dirty="0">
                <a:solidFill>
                  <a:srgbClr val="675E46"/>
                </a:solidFill>
                <a:latin typeface="Times New Roman"/>
                <a:cs typeface="Times New Roman"/>
              </a:rPr>
              <a:t>sa</a:t>
            </a:r>
            <a:r>
              <a:rPr sz="5900" spc="0" dirty="0">
                <a:solidFill>
                  <a:srgbClr val="675E46"/>
                </a:solidFill>
                <a:latin typeface="Times New Roman"/>
                <a:cs typeface="Times New Roman"/>
              </a:rPr>
              <a:t>n</a:t>
            </a:r>
            <a:r>
              <a:rPr sz="5900" spc="-354" dirty="0">
                <a:solidFill>
                  <a:srgbClr val="675E46"/>
                </a:solidFill>
                <a:latin typeface="Times New Roman"/>
                <a:cs typeface="Times New Roman"/>
              </a:rPr>
              <a:t> </a:t>
            </a:r>
            <a:r>
              <a:rPr sz="5900" spc="-500" dirty="0">
                <a:solidFill>
                  <a:srgbClr val="675E46"/>
                </a:solidFill>
                <a:latin typeface="Times New Roman"/>
                <a:cs typeface="Times New Roman"/>
              </a:rPr>
              <a:t>T</a:t>
            </a:r>
            <a:r>
              <a:rPr sz="5900" spc="-100" dirty="0">
                <a:solidFill>
                  <a:srgbClr val="675E46"/>
                </a:solidFill>
                <a:latin typeface="Times New Roman"/>
                <a:cs typeface="Times New Roman"/>
              </a:rPr>
              <a:t>e</a:t>
            </a:r>
            <a:r>
              <a:rPr sz="5900" spc="-94" dirty="0">
                <a:solidFill>
                  <a:srgbClr val="675E46"/>
                </a:solidFill>
                <a:latin typeface="Times New Roman"/>
                <a:cs typeface="Times New Roman"/>
              </a:rPr>
              <a:t>or</a:t>
            </a:r>
            <a:r>
              <a:rPr sz="5900" spc="0" dirty="0">
                <a:solidFill>
                  <a:srgbClr val="675E46"/>
                </a:solidFill>
                <a:latin typeface="Times New Roman"/>
                <a:cs typeface="Times New Roman"/>
              </a:rPr>
              <a:t>i</a:t>
            </a:r>
            <a:endParaRPr sz="5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535940" y="578360"/>
            <a:ext cx="5415185" cy="18150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1851859" algn="ctr">
              <a:lnSpc>
                <a:spcPts val="4850"/>
              </a:lnSpc>
              <a:spcBef>
                <a:spcPts val="242"/>
              </a:spcBef>
            </a:pP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Ca</a:t>
            </a:r>
            <a:r>
              <a:rPr sz="4600" spc="-189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-18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endParaRPr sz="4600">
              <a:latin typeface="Cambria"/>
              <a:cs typeface="Cambria"/>
            </a:endParaRPr>
          </a:p>
          <a:p>
            <a:pPr marL="127000">
              <a:lnSpc>
                <a:spcPct val="101725"/>
              </a:lnSpc>
              <a:spcBef>
                <a:spcPts val="3285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r>
              <a:rPr sz="2200" spc="416" dirty="0">
                <a:solidFill>
                  <a:srgbClr val="A9A47B"/>
                </a:solidFill>
                <a:latin typeface="Arial"/>
                <a:cs typeface="Arial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Model</a:t>
            </a:r>
            <a:r>
              <a:rPr sz="2200" spc="-5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dy</a:t>
            </a:r>
            <a:r>
              <a:rPr sz="2200" spc="-4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no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pen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25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2200" spc="-10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ahun:</a:t>
            </a:r>
            <a:r>
              <a:rPr sz="2200" spc="-4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hal)</a:t>
            </a:r>
            <a:r>
              <a:rPr sz="2200" spc="-4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dll</a:t>
            </a:r>
            <a:endParaRPr sz="2200">
              <a:latin typeface="Calibri"/>
              <a:cs typeface="Calibri"/>
            </a:endParaRPr>
          </a:p>
          <a:p>
            <a:pPr marL="127000" marR="44356">
              <a:lnSpc>
                <a:spcPct val="101725"/>
              </a:lnSpc>
              <a:spcBef>
                <a:spcPts val="484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r>
              <a:rPr sz="2200" spc="416" dirty="0">
                <a:solidFill>
                  <a:srgbClr val="A9A47B"/>
                </a:solidFill>
                <a:latin typeface="Arial"/>
                <a:cs typeface="Arial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Model</a:t>
            </a:r>
            <a:r>
              <a:rPr sz="2200" spc="-5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oo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-3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3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14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p.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it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dll)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535940" y="578360"/>
            <a:ext cx="4685432" cy="18150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850"/>
              </a:lnSpc>
              <a:spcBef>
                <a:spcPts val="242"/>
              </a:spcBef>
            </a:pP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Ma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c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600" spc="-243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175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endParaRPr sz="4600">
              <a:latin typeface="Cambria"/>
              <a:cs typeface="Cambria"/>
            </a:endParaRPr>
          </a:p>
          <a:p>
            <a:pPr marL="127000" marR="87599">
              <a:lnSpc>
                <a:spcPct val="101725"/>
              </a:lnSpc>
              <a:spcBef>
                <a:spcPts val="3285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r>
              <a:rPr sz="2200" spc="416" dirty="0">
                <a:solidFill>
                  <a:srgbClr val="A9A47B"/>
                </a:solidFill>
                <a:latin typeface="Arial"/>
                <a:cs typeface="Arial"/>
              </a:rPr>
              <a:t> 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utipan</a:t>
            </a:r>
            <a:r>
              <a:rPr sz="2200" spc="-7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Lang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ung</a:t>
            </a:r>
            <a:endParaRPr sz="2200">
              <a:latin typeface="Calibri"/>
              <a:cs typeface="Calibri"/>
            </a:endParaRPr>
          </a:p>
          <a:p>
            <a:pPr marL="127000" marR="87599">
              <a:lnSpc>
                <a:spcPct val="101725"/>
              </a:lnSpc>
              <a:spcBef>
                <a:spcPts val="484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r>
              <a:rPr sz="2200" spc="416" dirty="0">
                <a:solidFill>
                  <a:srgbClr val="A9A47B"/>
                </a:solidFill>
                <a:latin typeface="Arial"/>
                <a:cs typeface="Arial"/>
              </a:rPr>
              <a:t> 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utipan</a:t>
            </a:r>
            <a:r>
              <a:rPr sz="2200" spc="-7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Tidak</a:t>
            </a:r>
            <a:r>
              <a:rPr sz="2200" spc="-5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Lang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ung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535940" y="292199"/>
            <a:ext cx="7273634" cy="24365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1159">
              <a:lnSpc>
                <a:spcPts val="4340"/>
              </a:lnSpc>
              <a:spcBef>
                <a:spcPts val="217"/>
              </a:spcBef>
            </a:pP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C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75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20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ela</a:t>
            </a:r>
            <a:r>
              <a:rPr sz="4100" spc="-15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-125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100" spc="-24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15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ip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100" spc="-23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da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endParaRPr sz="4100">
              <a:latin typeface="Cambria"/>
              <a:cs typeface="Cambria"/>
            </a:endParaRPr>
          </a:p>
          <a:p>
            <a:pPr marL="12700" marR="51159">
              <a:lnSpc>
                <a:spcPct val="97696"/>
              </a:lnSpc>
            </a:pP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angs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un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100" spc="-22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ada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4100" spc="-23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se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29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23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15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-84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:</a:t>
            </a:r>
            <a:endParaRPr sz="4100">
              <a:latin typeface="Cambria"/>
              <a:cs typeface="Cambria"/>
            </a:endParaRPr>
          </a:p>
          <a:p>
            <a:pPr marL="127000" marR="51159">
              <a:lnSpc>
                <a:spcPct val="101725"/>
              </a:lnSpc>
              <a:spcBef>
                <a:spcPts val="1371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r>
              <a:rPr sz="2200" spc="416" dirty="0">
                <a:solidFill>
                  <a:srgbClr val="A9A47B"/>
                </a:solidFill>
                <a:latin typeface="Arial"/>
                <a:cs typeface="Arial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14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guna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11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eda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si</a:t>
            </a:r>
            <a:r>
              <a:rPr sz="2200" spc="-6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dari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penulis</a:t>
            </a:r>
            <a:r>
              <a:rPr sz="2200" spc="-6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sendiri</a:t>
            </a:r>
            <a:r>
              <a:rPr sz="2200" spc="-6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pa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endParaRPr sz="2200">
              <a:latin typeface="Calibri"/>
              <a:cs typeface="Calibri"/>
            </a:endParaRPr>
          </a:p>
          <a:p>
            <a:pPr marL="127000">
              <a:lnSpc>
                <a:spcPct val="101725"/>
              </a:lnSpc>
              <a:spcBef>
                <a:spcPts val="484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r>
              <a:rPr sz="2200" spc="416" dirty="0">
                <a:solidFill>
                  <a:srgbClr val="A9A47B"/>
                </a:solidFill>
                <a:latin typeface="Arial"/>
                <a:cs typeface="Arial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tu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11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sumber</a:t>
            </a:r>
            <a:r>
              <a:rPr sz="2200" spc="-4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nama</a:t>
            </a:r>
            <a:r>
              <a:rPr sz="2200" spc="-5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penuli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2200" spc="-6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ahu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2200" spc="-4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2200" spc="-3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halam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n)</a:t>
            </a:r>
            <a:endParaRPr sz="2200">
              <a:latin typeface="Calibri"/>
              <a:cs typeface="Calibri"/>
            </a:endParaRPr>
          </a:p>
          <a:p>
            <a:pPr marL="355904" marR="51159">
              <a:lnSpc>
                <a:spcPts val="2640"/>
              </a:lnSpc>
              <a:spcBef>
                <a:spcPts val="132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se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uai</a:t>
            </a:r>
            <a:r>
              <a:rPr sz="3300" spc="-55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tyle</a:t>
            </a:r>
            <a:r>
              <a:rPr sz="3300" spc="-26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peng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tipan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535940" y="578360"/>
            <a:ext cx="1841488" cy="6093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800"/>
              </a:lnSpc>
              <a:spcBef>
                <a:spcPts val="240"/>
              </a:spcBef>
            </a:pP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Co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12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endParaRPr sz="4600">
              <a:latin typeface="Cambria"/>
              <a:cs typeface="Cambri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50240" y="1669611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79144" y="1686432"/>
            <a:ext cx="1251239" cy="6395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1833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nurut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2640"/>
              </a:lnSpc>
              <a:spcBef>
                <a:spcPts val="15"/>
              </a:spcBef>
            </a:pPr>
            <a:r>
              <a:rPr sz="3300" spc="-75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25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ua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095245" y="1686432"/>
            <a:ext cx="654827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lah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894203" y="1686432"/>
            <a:ext cx="547862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-14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tu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584575" y="1686432"/>
            <a:ext cx="1433154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hi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-29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ri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fi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162169" y="1686432"/>
            <a:ext cx="1328969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-50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adi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9" baseline="2482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634733" y="1686432"/>
            <a:ext cx="1406582" cy="6395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-14" baseline="2482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39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ah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endParaRPr sz="2200">
              <a:latin typeface="Calibri"/>
              <a:cs typeface="Calibri"/>
            </a:endParaRPr>
          </a:p>
          <a:p>
            <a:pPr marL="155956" marR="1305">
              <a:lnSpc>
                <a:spcPts val="2640"/>
              </a:lnSpc>
              <a:spcBef>
                <a:spcPts val="15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Su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edang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244598" y="2021713"/>
            <a:ext cx="1030077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-75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389503" y="2021713"/>
            <a:ext cx="1109004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-54" baseline="2482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613529" y="2021713"/>
            <a:ext cx="2049215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-75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epada </a:t>
            </a:r>
            <a:r>
              <a:rPr sz="3300" spc="372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79144" y="2357374"/>
            <a:ext cx="7162359" cy="9748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405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la</a:t>
            </a:r>
            <a:r>
              <a:rPr sz="3300" spc="-54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3300" spc="226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berla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gsung</a:t>
            </a:r>
            <a:r>
              <a:rPr sz="3300" spc="187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melalui</a:t>
            </a:r>
            <a:r>
              <a:rPr sz="3300" spc="216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pe</a:t>
            </a:r>
            <a:r>
              <a:rPr sz="3300" spc="-39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ah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165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pe</a:t>
            </a:r>
            <a:r>
              <a:rPr sz="3300" spc="-39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ah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180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mah</a:t>
            </a:r>
            <a:r>
              <a:rPr sz="3300" spc="-75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-29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200">
              <a:latin typeface="Calibri"/>
              <a:cs typeface="Calibri"/>
            </a:endParaRPr>
          </a:p>
          <a:p>
            <a:pPr marL="12700" marR="520">
              <a:lnSpc>
                <a:spcPts val="2640"/>
              </a:lnSpc>
              <a:spcBef>
                <a:spcPts val="15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mah</a:t>
            </a:r>
            <a:r>
              <a:rPr sz="3300" spc="-75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8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9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as</a:t>
            </a:r>
            <a:r>
              <a:rPr sz="3300" spc="7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75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31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aan</a:t>
            </a:r>
            <a:r>
              <a:rPr sz="3300" spc="21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9" baseline="1241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unda</a:t>
            </a:r>
            <a:r>
              <a:rPr sz="3300" spc="54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59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26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6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epada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2640"/>
              </a:lnSpc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abu</a:t>
            </a:r>
            <a:r>
              <a:rPr sz="3300" spc="-3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us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47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r>
              <a:rPr sz="3300" spc="-3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ah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81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mah</a:t>
            </a:r>
            <a:r>
              <a:rPr sz="3300" spc="-75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46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se</a:t>
            </a:r>
            <a:r>
              <a:rPr sz="3300" spc="-25" baseline="1241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3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si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lis</a:t>
            </a:r>
            <a:r>
              <a:rPr sz="3300" spc="-30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be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ar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9144" y="3363214"/>
            <a:ext cx="822753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ba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w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87398" y="3363214"/>
            <a:ext cx="1261864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Sum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dang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34995" y="3363214"/>
            <a:ext cx="1838961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la</a:t>
            </a:r>
            <a:r>
              <a:rPr sz="3300" spc="-39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ng </a:t>
            </a:r>
            <a:r>
              <a:rPr sz="3300" spc="149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enjadi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060061" y="3363214"/>
            <a:ext cx="990655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penerus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36386" y="3363214"/>
            <a:ext cx="1050995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73290" y="3363214"/>
            <a:ext cx="768571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Sunda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79144" y="3698519"/>
            <a:ext cx="4228760" cy="3045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Su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aning</a:t>
            </a:r>
            <a:r>
              <a:rPr sz="3300" spc="-50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3300" spc="-10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198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3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:</a:t>
            </a: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20—21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3300" spc="-38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30</a:t>
            </a: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object 5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535940" y="578360"/>
            <a:ext cx="5624151" cy="6093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800"/>
              </a:lnSpc>
              <a:spcBef>
                <a:spcPts val="240"/>
              </a:spcBef>
            </a:pP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Ca</a:t>
            </a:r>
            <a:r>
              <a:rPr sz="4600" spc="-189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-18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225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261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su</a:t>
            </a:r>
            <a:r>
              <a:rPr sz="4600" spc="-104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endParaRPr sz="4600">
              <a:latin typeface="Cambria"/>
              <a:cs typeface="Cambria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50240" y="1366678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879144" y="1385062"/>
            <a:ext cx="51734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Ji</a:t>
            </a: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516126" y="1385062"/>
            <a:ext cx="100240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utip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638171" y="1385062"/>
            <a:ext cx="87242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630295" y="1385062"/>
            <a:ext cx="672683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baris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423029" y="1385062"/>
            <a:ext cx="61957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19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162169" y="1385062"/>
            <a:ext cx="91392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195822" y="1385062"/>
            <a:ext cx="73832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600" spc="-4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7053833" y="1385062"/>
            <a:ext cx="95511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utip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8128508" y="1385062"/>
            <a:ext cx="52325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apa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879144" y="1750822"/>
            <a:ext cx="6658456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ada</a:t>
            </a: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600" spc="-29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a, Dii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nt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eg</a:t>
            </a:r>
            <a:r>
              <a:rPr sz="3600" spc="-39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asi</a:t>
            </a: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69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dalam 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600" spc="-1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600" spc="-1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papa</a:t>
            </a:r>
            <a:r>
              <a:rPr sz="3600" spc="-39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an penulis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50240" y="2171484"/>
            <a:ext cx="177952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879144" y="2189886"/>
            <a:ext cx="700472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Ja</a:t>
            </a:r>
            <a:r>
              <a:rPr sz="3600" spc="-39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ak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691386" y="2189886"/>
            <a:ext cx="672101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ba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is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474722" y="2189886"/>
            <a:ext cx="1004673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utipan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590671" y="2189886"/>
            <a:ext cx="538706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ua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241673" y="2189886"/>
            <a:ext cx="686291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spasi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038725" y="2189886"/>
            <a:ext cx="931063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sesuai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081522" y="2189886"/>
            <a:ext cx="988736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den</a:t>
            </a:r>
            <a:r>
              <a:rPr sz="3600" spc="-39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181850" y="2189886"/>
            <a:ext cx="676064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ja</a:t>
            </a: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ak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970011" y="2189886"/>
            <a:ext cx="686291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spasi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79144" y="2555875"/>
            <a:ext cx="7776010" cy="10617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012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papa</a:t>
            </a:r>
            <a:r>
              <a:rPr sz="3600" spc="-39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3600" spc="10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10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Dibubuhi</a:t>
            </a:r>
            <a:r>
              <a:rPr sz="3600" spc="10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anda</a:t>
            </a:r>
            <a:r>
              <a:rPr sz="3600" spc="10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utip</a:t>
            </a:r>
            <a:r>
              <a:rPr sz="3600" spc="10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600" spc="9" baseline="3413" dirty="0">
                <a:solidFill>
                  <a:srgbClr val="2E2B1F"/>
                </a:solidFill>
                <a:latin typeface="Calibri"/>
                <a:cs typeface="Calibri"/>
              </a:rPr>
              <a:t>“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…</a:t>
            </a:r>
            <a:r>
              <a:rPr sz="3600" spc="-184" baseline="3413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”)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3600" spc="10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Ser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600" spc="10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sum</a:t>
            </a:r>
            <a:r>
              <a:rPr sz="3600" spc="-14" baseline="3413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er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880"/>
              </a:lnSpc>
              <a:spcBef>
                <a:spcPts val="16"/>
              </a:spcBef>
            </a:pPr>
            <a:r>
              <a:rPr sz="3600" spc="-34" baseline="1137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utipan </a:t>
            </a:r>
            <a:r>
              <a:rPr sz="3600" spc="9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di </a:t>
            </a:r>
            <a:r>
              <a:rPr sz="3600" spc="4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9" baseline="1137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25" baseline="1137" dirty="0">
                <a:solidFill>
                  <a:srgbClr val="2E2B1F"/>
                </a:solidFill>
                <a:latin typeface="Calibri"/>
                <a:cs typeface="Calibri"/>
              </a:rPr>
              <a:t>w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al  </a:t>
            </a:r>
            <a:r>
              <a:rPr sz="3600" spc="-19" baseline="1137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34" baseline="113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au </a:t>
            </a:r>
            <a:r>
              <a:rPr sz="3600" spc="9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di </a:t>
            </a:r>
            <a:r>
              <a:rPr sz="3600" spc="4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akhir </a:t>
            </a:r>
            <a:r>
              <a:rPr sz="3600" spc="14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34" baseline="1137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ut</a:t>
            </a:r>
            <a:r>
              <a:rPr sz="3600" spc="-9" baseline="1137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pan, </a:t>
            </a:r>
            <a:r>
              <a:rPr sz="3600" spc="9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29" baseline="1137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akni</a:t>
            </a:r>
            <a:r>
              <a:rPr sz="3600" spc="542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nama </a:t>
            </a:r>
            <a:r>
              <a:rPr sz="3600" spc="14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penuli</a:t>
            </a:r>
            <a:r>
              <a:rPr sz="3600" spc="4" baseline="1137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endParaRPr sz="2400">
              <a:latin typeface="Calibri"/>
              <a:cs typeface="Calibri"/>
            </a:endParaRPr>
          </a:p>
          <a:p>
            <a:pPr marL="12700" marR="2792">
              <a:lnSpc>
                <a:spcPts val="2880"/>
              </a:lnSpc>
            </a:pPr>
            <a:r>
              <a:rPr sz="3600" spc="-25" baseline="113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ahun</a:t>
            </a:r>
            <a:r>
              <a:rPr sz="3600" spc="512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25" baseline="113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er</a:t>
            </a:r>
            <a:r>
              <a:rPr sz="3600" spc="4" baseline="1137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3600" spc="-9" baseline="1137" dirty="0">
                <a:solidFill>
                  <a:srgbClr val="2E2B1F"/>
                </a:solidFill>
                <a:latin typeface="Calibri"/>
                <a:cs typeface="Calibri"/>
              </a:rPr>
              <a:t>it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3600" spc="517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3600" spc="512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halaman</a:t>
            </a:r>
            <a:r>
              <a:rPr sz="3600" spc="512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sumber</a:t>
            </a:r>
            <a:r>
              <a:rPr sz="3600" spc="507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600" spc="-9" baseline="1137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TH</a:t>
            </a:r>
            <a:r>
              <a:rPr sz="3600" spc="517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19" baseline="1137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25" baseline="113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r>
              <a:rPr sz="3600" spc="502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sumber</a:t>
            </a:r>
            <a:r>
              <a:rPr sz="3600" spc="512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600" spc="-9" baseline="1137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TH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79144" y="3653180"/>
            <a:ext cx="620169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19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612138" y="3653180"/>
            <a:ext cx="987246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Auth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600" spc="-200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714371" y="3653180"/>
            <a:ext cx="728993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at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e,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557142" y="3653180"/>
            <a:ext cx="659273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50" baseline="3413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331589" y="3653180"/>
            <a:ext cx="3355947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(AD</a:t>
            </a:r>
            <a:r>
              <a:rPr sz="3600" spc="-14" baseline="3413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), </a:t>
            </a:r>
            <a:r>
              <a:rPr sz="3600" spc="372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misal</a:t>
            </a:r>
            <a:r>
              <a:rPr sz="3600" spc="-50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600" spc="-29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 </a:t>
            </a:r>
            <a:r>
              <a:rPr sz="3600" spc="372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600" spc="-64" baseline="3413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enulis,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802372" y="3653180"/>
            <a:ext cx="853251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(A</a:t>
            </a:r>
            <a:r>
              <a:rPr sz="3600" spc="-4" baseline="3413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P),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79144" y="4019169"/>
            <a:ext cx="3670612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misal</a:t>
            </a: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600" spc="-29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600" spc="-50" baseline="3413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enuli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3600" spc="-1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4" baseline="3413" dirty="0">
                <a:solidFill>
                  <a:srgbClr val="2E2B1F"/>
                </a:solidFill>
                <a:latin typeface="Calibri"/>
                <a:cs typeface="Calibri"/>
              </a:rPr>
              <a:t>2012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:</a:t>
            </a:r>
            <a:r>
              <a:rPr sz="3600" spc="-4" baseline="3413" dirty="0">
                <a:solidFill>
                  <a:srgbClr val="2E2B1F"/>
                </a:solidFill>
                <a:latin typeface="Calibri"/>
                <a:cs typeface="Calibri"/>
              </a:rPr>
              <a:t>10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0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50240" y="4439697"/>
            <a:ext cx="177800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79144" y="4458081"/>
            <a:ext cx="51734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Ji</a:t>
            </a: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543558" y="4458081"/>
            <a:ext cx="136594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be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ba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asa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057271" y="4458081"/>
            <a:ext cx="51715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lain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720211" y="4458081"/>
            <a:ext cx="800109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(a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sing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666869" y="4458081"/>
            <a:ext cx="61805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430393" y="4458081"/>
            <a:ext cx="110682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da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h),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683502" y="4458081"/>
            <a:ext cx="1002051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-14" baseline="3413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tipan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832852" y="4458081"/>
            <a:ext cx="82126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ditul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79144" y="4823841"/>
            <a:ext cx="2469684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dimiring</a:t>
            </a:r>
            <a:r>
              <a:rPr sz="3600" spc="-29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600" spc="-2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si</a:t>
            </a:r>
            <a:r>
              <a:rPr sz="3600" spc="34" baseline="3413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50240" y="5244503"/>
            <a:ext cx="177952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79144" y="5262905"/>
            <a:ext cx="517535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Ji</a:t>
            </a: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79550" y="5262905"/>
            <a:ext cx="2560523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ada </a:t>
            </a:r>
            <a:r>
              <a:rPr sz="3600" spc="11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3600" spc="-14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gian </a:t>
            </a:r>
            <a:r>
              <a:rPr sz="3600" spc="11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al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122547" y="5262905"/>
            <a:ext cx="2302863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29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ang </a:t>
            </a:r>
            <a:r>
              <a:rPr sz="3600" spc="10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dihi</a:t>
            </a:r>
            <a:r>
              <a:rPr sz="3600" spc="-14" baseline="3413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3600" spc="-39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4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08242" y="5262905"/>
            <a:ext cx="682428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-59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ti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273290" y="5262905"/>
            <a:ext cx="895679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bag</a:t>
            </a:r>
            <a:r>
              <a:rPr sz="3600" spc="-14" baseline="3413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51952" y="5262905"/>
            <a:ext cx="402018" cy="3305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600" spc="-14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79144" y="5628843"/>
            <a:ext cx="7776123" cy="6959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45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den</a:t>
            </a: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600" spc="392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25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da</a:t>
            </a:r>
            <a:r>
              <a:rPr sz="3600" spc="397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ti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ik</a:t>
            </a:r>
            <a:r>
              <a:rPr sz="3600" spc="397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se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600" spc="-29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ak</a:t>
            </a:r>
            <a:r>
              <a:rPr sz="3600" spc="387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ti</a:t>
            </a:r>
            <a:r>
              <a:rPr sz="3600" spc="-50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382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itik</a:t>
            </a:r>
            <a:r>
              <a:rPr sz="3600" spc="387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387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29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600" spc="392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dihilan</a:t>
            </a: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4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400">
              <a:latin typeface="Calibri"/>
              <a:cs typeface="Calibri"/>
            </a:endParaRPr>
          </a:p>
          <a:p>
            <a:pPr marL="12700">
              <a:lnSpc>
                <a:spcPts val="2880"/>
              </a:lnSpc>
              <a:spcBef>
                <a:spcPts val="16"/>
              </a:spcBef>
            </a:pP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itu</a:t>
            </a:r>
            <a:r>
              <a:rPr sz="3600" spc="164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ada</a:t>
            </a:r>
            <a:r>
              <a:rPr sz="3600" spc="169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3600" spc="154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19" baseline="1137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25" baseline="1137" dirty="0">
                <a:solidFill>
                  <a:srgbClr val="2E2B1F"/>
                </a:solidFill>
                <a:latin typeface="Calibri"/>
                <a:cs typeface="Calibri"/>
              </a:rPr>
              <a:t>w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al</a:t>
            </a:r>
            <a:r>
              <a:rPr sz="3600" spc="169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34" baseline="1137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-25" baseline="113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r>
              <a:rPr sz="3600" spc="164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3600" spc="139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25" baseline="113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en</a:t>
            </a:r>
            <a:r>
              <a:rPr sz="3600" spc="-44" baseline="1137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ah</a:t>
            </a:r>
            <a:r>
              <a:rPr sz="3600" spc="169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34" baseline="1137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ut</a:t>
            </a:r>
            <a:r>
              <a:rPr sz="3600" spc="-9" baseline="1137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pan,</a:t>
            </a:r>
            <a:r>
              <a:rPr sz="3600" spc="169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3600" spc="164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600" spc="4" baseline="1137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600" spc="-25" baseline="1137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169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-9" baseline="113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it</a:t>
            </a:r>
            <a:r>
              <a:rPr sz="3600" spc="-9" baseline="1137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169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600" spc="-9" baseline="1137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600" spc="-34" baseline="1137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169" baseline="11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1137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79144" y="6360363"/>
            <a:ext cx="2564321" cy="330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45"/>
              </a:lnSpc>
              <a:spcBef>
                <a:spcPts val="127"/>
              </a:spcBef>
            </a:pP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bagian</a:t>
            </a:r>
            <a:r>
              <a:rPr sz="3600" spc="-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akhir </a:t>
            </a:r>
            <a:r>
              <a:rPr sz="3600" spc="-3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alim</a:t>
            </a:r>
            <a:r>
              <a:rPr sz="3600" spc="-14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600" spc="0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35940" y="292199"/>
            <a:ext cx="6713064" cy="11716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40"/>
              </a:lnSpc>
              <a:spcBef>
                <a:spcPts val="217"/>
              </a:spcBef>
            </a:pPr>
            <a:r>
              <a:rPr sz="4100" spc="-219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100" spc="-24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Le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bi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4100" spc="-22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da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21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100" spc="-23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endParaRPr sz="4100">
              <a:latin typeface="Cambria"/>
              <a:cs typeface="Cambria"/>
            </a:endParaRPr>
          </a:p>
          <a:p>
            <a:pPr marL="12700" marR="78226">
              <a:lnSpc>
                <a:spcPts val="4775"/>
              </a:lnSpc>
              <a:spcBef>
                <a:spcPts val="131"/>
              </a:spcBef>
            </a:pPr>
            <a:r>
              <a:rPr sz="6150" spc="-89" baseline="-1386" dirty="0">
                <a:solidFill>
                  <a:srgbClr val="675E46"/>
                </a:solidFill>
                <a:latin typeface="Cambria"/>
                <a:cs typeface="Cambria"/>
              </a:rPr>
              <a:t>(L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6150" spc="0" baseline="-1386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6150" spc="-239" baseline="-1386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6150" spc="-184" baseline="-1386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anja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):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0240" y="1669611"/>
            <a:ext cx="164846" cy="7070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523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9144" y="1686432"/>
            <a:ext cx="7083089" cy="32553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459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utip</a:t>
            </a:r>
            <a:r>
              <a:rPr sz="3300" spc="-78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apa</a:t>
            </a:r>
            <a:r>
              <a:rPr sz="3300" spc="-42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ad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39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;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2640"/>
              </a:lnSpc>
              <a:spcBef>
                <a:spcPts val="480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Dipi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12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dari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papa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9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penulis</a:t>
            </a:r>
            <a:r>
              <a:rPr sz="2200" spc="-6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dalam</a:t>
            </a:r>
            <a:r>
              <a:rPr sz="2200" spc="-5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rm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pa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ag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-8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 b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w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</a:t>
            </a:r>
            <a:r>
              <a:rPr sz="2200" spc="-7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papa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8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penuli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;</a:t>
            </a:r>
            <a:endParaRPr sz="2200">
              <a:latin typeface="Calibri"/>
              <a:cs typeface="Calibri"/>
            </a:endParaRPr>
          </a:p>
          <a:p>
            <a:pPr marL="12700" marR="38459">
              <a:lnSpc>
                <a:spcPct val="101725"/>
              </a:lnSpc>
              <a:spcBef>
                <a:spcPts val="413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Ja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ak</a:t>
            </a:r>
            <a:r>
              <a:rPr sz="2200" spc="-4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baris</a:t>
            </a:r>
            <a:r>
              <a:rPr sz="2200" spc="-4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utipan</a:t>
            </a:r>
            <a:r>
              <a:rPr sz="2200" spc="-7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-1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tu</a:t>
            </a:r>
            <a:r>
              <a:rPr sz="2200" spc="-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sp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;</a:t>
            </a:r>
            <a:endParaRPr sz="2200">
              <a:latin typeface="Calibri"/>
              <a:cs typeface="Calibri"/>
            </a:endParaRPr>
          </a:p>
          <a:p>
            <a:pPr marL="12700" marR="216709">
              <a:lnSpc>
                <a:spcPts val="2640"/>
              </a:lnSpc>
              <a:spcBef>
                <a:spcPts val="597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Ser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7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sumber</a:t>
            </a:r>
            <a:r>
              <a:rPr sz="2200" spc="-4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utipan</a:t>
            </a:r>
            <a:r>
              <a:rPr sz="2200" spc="-7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2200" spc="-2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w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al</a:t>
            </a:r>
            <a:r>
              <a:rPr sz="2200" spc="-5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r>
              <a:rPr sz="2200" spc="-3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2200" spc="-2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akhir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utipa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2200" spc="-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akni nama</a:t>
            </a:r>
            <a:r>
              <a:rPr sz="2200" spc="-5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penuli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, 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ahun</a:t>
            </a:r>
            <a:r>
              <a:rPr sz="2200" spc="-5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erbi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2200" spc="-3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halaman</a:t>
            </a:r>
            <a:r>
              <a:rPr sz="2200" spc="-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sumb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18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misal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 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enulis,</a:t>
            </a:r>
            <a:r>
              <a:rPr sz="2200" spc="-7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20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1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2:1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0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0)</a:t>
            </a:r>
            <a:r>
              <a:rPr sz="2200" spc="-10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se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uai</a:t>
            </a:r>
            <a:r>
              <a:rPr sz="2200" spc="-5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tyle</a:t>
            </a:r>
            <a:r>
              <a:rPr sz="2200" spc="-2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peng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tipan</a:t>
            </a:r>
            <a:endParaRPr sz="2200">
              <a:latin typeface="Calibri"/>
              <a:cs typeface="Calibri"/>
            </a:endParaRPr>
          </a:p>
          <a:p>
            <a:pPr marL="12700" marR="924311">
              <a:lnSpc>
                <a:spcPts val="2640"/>
              </a:lnSpc>
              <a:spcBef>
                <a:spcPts val="527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Ji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1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berbaha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10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lain</a:t>
            </a:r>
            <a:r>
              <a:rPr sz="2200" spc="-4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ing</a:t>
            </a:r>
            <a:r>
              <a:rPr sz="2200" spc="-4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r>
              <a:rPr sz="2200" spc="-3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dae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ah),</a:t>
            </a:r>
            <a:r>
              <a:rPr sz="2200" spc="-7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utipan</a:t>
            </a:r>
            <a:r>
              <a:rPr sz="2200" spc="-8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ditu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is dimirin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0240" y="2809944"/>
            <a:ext cx="164846" cy="7066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520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50240" y="4285430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35940" y="578360"/>
            <a:ext cx="7502406" cy="24856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459">
              <a:lnSpc>
                <a:spcPts val="4850"/>
              </a:lnSpc>
              <a:spcBef>
                <a:spcPts val="242"/>
              </a:spcBef>
            </a:pP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Co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12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endParaRPr sz="4600">
              <a:latin typeface="Cambria"/>
              <a:cs typeface="Cambria"/>
            </a:endParaRPr>
          </a:p>
          <a:p>
            <a:pPr marL="355904" indent="-228904">
              <a:lnSpc>
                <a:spcPts val="2640"/>
              </a:lnSpc>
              <a:spcBef>
                <a:spcPts val="3400"/>
              </a:spcBef>
              <a:tabLst>
                <a:tab pos="355600" algn="l"/>
              </a:tabLst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	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enai</a:t>
            </a:r>
            <a:r>
              <a:rPr sz="2200" spc="22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pe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tin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21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eneli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ian</a:t>
            </a:r>
            <a:r>
              <a:rPr sz="2200" spc="22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2200" spc="29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lo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200" spc="26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sebut</a:t>
            </a:r>
            <a:r>
              <a:rPr sz="2200" spc="26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134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riwurjani dk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r>
              <a:rPr sz="2200" spc="-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1993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:</a:t>
            </a:r>
            <a:r>
              <a:rPr sz="2200" spc="-5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7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—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43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r>
              <a:rPr sz="2200" spc="-8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men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9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seb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ai</a:t>
            </a:r>
            <a:r>
              <a:rPr sz="2200" spc="-6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beri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:</a:t>
            </a:r>
            <a:endParaRPr sz="2200">
              <a:latin typeface="Calibri"/>
              <a:cs typeface="Calibri"/>
            </a:endParaRPr>
          </a:p>
          <a:p>
            <a:pPr marL="12700" marR="339">
              <a:lnSpc>
                <a:spcPts val="2640"/>
              </a:lnSpc>
              <a:spcBef>
                <a:spcPts val="531"/>
              </a:spcBef>
            </a:pP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eneli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ian</a:t>
            </a:r>
            <a:r>
              <a:rPr sz="2200" spc="39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1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43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lebih</a:t>
            </a:r>
            <a:r>
              <a:rPr sz="2200" spc="44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ensif</a:t>
            </a:r>
            <a:r>
              <a:rPr sz="2200" spc="43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2200" spc="47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w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40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14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r>
              <a:rPr sz="2200" spc="42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Ranau</a:t>
            </a:r>
            <a:r>
              <a:rPr sz="2200" spc="43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pada 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ahun-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ahun</a:t>
            </a:r>
            <a:r>
              <a:rPr sz="2200" spc="-1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se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udah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ma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ih</a:t>
            </a:r>
            <a:r>
              <a:rPr sz="2200" spc="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dila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2200" spc="-5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aitu</a:t>
            </a:r>
            <a:r>
              <a:rPr sz="2200" spc="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pada</a:t>
            </a:r>
            <a:r>
              <a:rPr sz="2200" spc="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ahun</a:t>
            </a:r>
            <a:r>
              <a:rPr sz="2200" spc="4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1993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5940" y="3094990"/>
            <a:ext cx="447442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tim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62608" y="3094990"/>
            <a:ext cx="2066160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Pu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t  </a:t>
            </a:r>
            <a:r>
              <a:rPr sz="3300" spc="410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eneli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ian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07791" y="3094990"/>
            <a:ext cx="1138233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75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eol</a:t>
            </a:r>
            <a:r>
              <a:rPr sz="3300" spc="9" baseline="2482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gi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26305" y="3094990"/>
            <a:ext cx="1045788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Na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ional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950458" y="3094990"/>
            <a:ext cx="956338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-75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9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ali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85838" y="3094990"/>
            <a:ext cx="954323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-75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embali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5940" y="3430270"/>
            <a:ext cx="7505217" cy="19814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50">
              <a:lnSpc>
                <a:spcPts val="2340"/>
              </a:lnSpc>
              <a:spcBef>
                <a:spcPts val="117"/>
              </a:spcBef>
            </a:pP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ela</a:t>
            </a:r>
            <a:r>
              <a:rPr sz="3300" spc="-25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300" spc="-39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264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ela</a:t>
            </a:r>
            <a:r>
              <a:rPr sz="3300" spc="-25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300" spc="-39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264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penel</a:t>
            </a: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tian</a:t>
            </a:r>
            <a:r>
              <a:rPr sz="3300" spc="267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pe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eli</a:t>
            </a: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ian</a:t>
            </a:r>
            <a:r>
              <a:rPr sz="3300" spc="296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berupa</a:t>
            </a:r>
            <a:r>
              <a:rPr sz="3300" spc="293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su</a:t>
            </a:r>
            <a:r>
              <a:rPr sz="3300" spc="29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ei</a:t>
            </a:r>
            <a:r>
              <a:rPr sz="3300" spc="303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14" baseline="2482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200">
              <a:latin typeface="Calibri"/>
              <a:cs typeface="Calibri"/>
            </a:endParaRPr>
          </a:p>
          <a:p>
            <a:pPr marL="12700" marR="912">
              <a:lnSpc>
                <a:spcPts val="2640"/>
              </a:lnSpc>
              <a:spcBef>
                <a:spcPts val="15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situs</a:t>
            </a:r>
            <a:r>
              <a:rPr sz="3300" spc="9" baseline="1241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itus</a:t>
            </a:r>
            <a:r>
              <a:rPr sz="3300" spc="-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3300" spc="63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25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w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asan</a:t>
            </a:r>
            <a:r>
              <a:rPr sz="3300" spc="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14" baseline="1241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300" spc="37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Ranau,</a:t>
            </a:r>
            <a:r>
              <a:rPr sz="3300" spc="28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baik</a:t>
            </a:r>
            <a:r>
              <a:rPr sz="3300" spc="27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3300" spc="5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14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36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admin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-50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tif</a:t>
            </a:r>
            <a:endParaRPr sz="2200">
              <a:latin typeface="Calibri"/>
              <a:cs typeface="Calibri"/>
            </a:endParaRPr>
          </a:p>
          <a:p>
            <a:pPr marL="12700" marR="1869">
              <a:lnSpc>
                <a:spcPts val="2640"/>
              </a:lnSpc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be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ada</a:t>
            </a:r>
            <a:r>
              <a:rPr sz="3300" spc="454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3300" spc="495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abup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en</a:t>
            </a:r>
            <a:r>
              <a:rPr sz="3300" spc="42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300" spc="14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pung</a:t>
            </a:r>
            <a:r>
              <a:rPr sz="3300" spc="429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481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maupun</a:t>
            </a:r>
            <a:r>
              <a:rPr sz="3300" spc="43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abup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en</a:t>
            </a:r>
            <a:r>
              <a:rPr sz="3300" spc="43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9" baseline="1241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endParaRPr sz="2200">
              <a:latin typeface="Calibri"/>
              <a:cs typeface="Calibri"/>
            </a:endParaRPr>
          </a:p>
          <a:p>
            <a:pPr marL="12700" marR="1249">
              <a:lnSpc>
                <a:spcPts val="2640"/>
              </a:lnSpc>
            </a:pP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111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om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ering</a:t>
            </a:r>
            <a:r>
              <a:rPr sz="3300" spc="78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3300" spc="12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ovin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99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Sum</a:t>
            </a:r>
            <a:r>
              <a:rPr sz="3300" spc="-25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14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91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Sel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r>
              <a:rPr sz="3300" spc="95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300" spc="9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neli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ian</a:t>
            </a:r>
            <a:r>
              <a:rPr sz="3300" spc="80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2640"/>
              </a:lnSpc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dila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34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9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nunjuk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9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mua</a:t>
            </a:r>
            <a:r>
              <a:rPr sz="3300" spc="-25" baseline="1241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9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muan</a:t>
            </a:r>
            <a:r>
              <a:rPr sz="3300" spc="5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ar</a:t>
            </a:r>
            <a:r>
              <a:rPr sz="3300" spc="-69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eol</a:t>
            </a:r>
            <a:r>
              <a:rPr sz="3300" spc="9" baseline="1241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gis</a:t>
            </a:r>
            <a:r>
              <a:rPr sz="3300" spc="33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dari</a:t>
            </a:r>
            <a:r>
              <a:rPr sz="3300" spc="85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bebe</a:t>
            </a:r>
            <a:r>
              <a:rPr sz="3300" spc="-50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ts val="2645"/>
              </a:lnSpc>
              <a:spcBef>
                <a:spcPts val="0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situs 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ang dip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oleh</a:t>
            </a:r>
            <a:r>
              <a:rPr sz="3300" spc="9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mi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iki</a:t>
            </a:r>
            <a:r>
              <a:rPr sz="3300" spc="14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ri</a:t>
            </a:r>
            <a:r>
              <a:rPr sz="3300" spc="-14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300" spc="-50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eja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ah</a:t>
            </a:r>
            <a:r>
              <a:rPr sz="3300" spc="-56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hin</a:t>
            </a:r>
            <a:r>
              <a:rPr sz="3300" spc="14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10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klasik.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35940" y="578360"/>
            <a:ext cx="6954626" cy="6093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800"/>
              </a:lnSpc>
              <a:spcBef>
                <a:spcPts val="240"/>
              </a:spcBef>
            </a:pPr>
            <a:r>
              <a:rPr sz="4600" spc="-200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600" spc="-134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600" spc="-247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Ca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aia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246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175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bel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j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-189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endParaRPr sz="46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5940" y="1686432"/>
            <a:ext cx="279658" cy="7070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4" baseline="2482" dirty="0">
                <a:solidFill>
                  <a:srgbClr val="A9A47B"/>
                </a:solidFill>
                <a:latin typeface="Calibri"/>
                <a:cs typeface="Calibri"/>
              </a:rPr>
              <a:t>1.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368"/>
              </a:spcBef>
            </a:pPr>
            <a:r>
              <a:rPr sz="2200" spc="4" dirty="0">
                <a:solidFill>
                  <a:srgbClr val="A9A47B"/>
                </a:solidFill>
                <a:latin typeface="Calibri"/>
                <a:cs typeface="Calibri"/>
              </a:rPr>
              <a:t>2.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51356" y="1686432"/>
            <a:ext cx="6933981" cy="33224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1833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mbu</a:t>
            </a:r>
            <a:r>
              <a:rPr sz="3300" spc="-25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-65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Out</a:t>
            </a: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ine</a:t>
            </a:r>
            <a:r>
              <a:rPr sz="3300" spc="-46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ian</a:t>
            </a:r>
            <a:r>
              <a:rPr sz="3300" spc="-69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194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eo</a:t>
            </a:r>
            <a:r>
              <a:rPr sz="3300" spc="-14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tik</a:t>
            </a:r>
            <a:r>
              <a:rPr sz="3300" spc="-51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3)</a:t>
            </a:r>
            <a:endParaRPr sz="2200">
              <a:latin typeface="Calibri"/>
              <a:cs typeface="Calibri"/>
            </a:endParaRPr>
          </a:p>
          <a:p>
            <a:pPr marL="12700" marR="355748">
              <a:lnSpc>
                <a:spcPts val="2640"/>
              </a:lnSpc>
              <a:spcBef>
                <a:spcPts val="480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mbu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-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ian</a:t>
            </a:r>
            <a:r>
              <a:rPr sz="2200" spc="-6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194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eo</a:t>
            </a:r>
            <a:r>
              <a:rPr sz="2200" spc="-14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tik</a:t>
            </a:r>
            <a:r>
              <a:rPr sz="2200" spc="-3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mini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al</a:t>
            </a:r>
            <a:r>
              <a:rPr sz="2200" spc="-6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20</a:t>
            </a:r>
            <a:r>
              <a:rPr sz="2200" spc="-1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halam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9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(body</a:t>
            </a:r>
            <a:r>
              <a:rPr sz="2200" spc="-5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no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 si</a:t>
            </a:r>
            <a:r>
              <a:rPr sz="2200" spc="-1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em</a:t>
            </a:r>
            <a:r>
              <a:rPr sz="2200" spc="-3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15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A)</a:t>
            </a:r>
            <a:r>
              <a:rPr sz="2200" spc="-4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(T4)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413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Daf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ar</a:t>
            </a:r>
            <a:r>
              <a:rPr sz="2200" spc="-6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pu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r>
              <a:rPr sz="2200" spc="-7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ari</a:t>
            </a:r>
            <a:r>
              <a:rPr sz="2200" spc="-7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54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ensi</a:t>
            </a:r>
            <a:r>
              <a:rPr sz="2200" spc="-4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3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0</a:t>
            </a:r>
            <a:r>
              <a:rPr sz="2200" spc="-2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Sumber</a:t>
            </a:r>
            <a:r>
              <a:rPr sz="2200" spc="-5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Pu</a:t>
            </a:r>
            <a:r>
              <a:rPr sz="2200" spc="-1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6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(10-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15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ts val="2640"/>
              </a:lnSpc>
              <a:spcBef>
                <a:spcPts val="132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Jurnal</a:t>
            </a:r>
            <a:r>
              <a:rPr sz="3300" spc="-73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ditu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is</a:t>
            </a:r>
            <a:r>
              <a:rPr sz="3300" spc="-54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men</a:t>
            </a:r>
            <a:r>
              <a:rPr sz="3300" spc="14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guna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111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si</a:t>
            </a:r>
            <a:r>
              <a:rPr sz="3300" spc="-14" baseline="1241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em</a:t>
            </a:r>
            <a:r>
              <a:rPr sz="3300" spc="-20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mend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300" spc="-14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r>
              <a:rPr sz="3300" spc="-70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5)</a:t>
            </a:r>
            <a:endParaRPr sz="2200">
              <a:latin typeface="Calibri"/>
              <a:cs typeface="Calibri"/>
            </a:endParaRPr>
          </a:p>
          <a:p>
            <a:pPr marL="12700" marR="558480">
              <a:lnSpc>
                <a:spcPts val="2640"/>
              </a:lnSpc>
              <a:spcBef>
                <a:spcPts val="465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yusu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-9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eneli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ian</a:t>
            </a:r>
            <a:r>
              <a:rPr sz="2200" spc="-8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el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5</a:t>
            </a:r>
            <a:r>
              <a:rPr sz="2200" spc="-1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-25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54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ensi</a:t>
            </a:r>
            <a:r>
              <a:rPr sz="2200" spc="-5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deskri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si</a:t>
            </a:r>
            <a:r>
              <a:rPr sz="2200" spc="-7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plus 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abel</a:t>
            </a:r>
            <a:r>
              <a:rPr sz="2200" spc="-2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6)</a:t>
            </a:r>
            <a:endParaRPr sz="2200">
              <a:latin typeface="Calibri"/>
              <a:cs typeface="Calibri"/>
            </a:endParaRPr>
          </a:p>
          <a:p>
            <a:pPr marL="12700" marR="948018">
              <a:lnSpc>
                <a:spcPct val="119318"/>
              </a:lnSpc>
              <a:spcBef>
                <a:spcPts val="597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yusun</a:t>
            </a:r>
            <a:r>
              <a:rPr sz="2200" spc="-8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Ber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ikir</a:t>
            </a:r>
            <a:r>
              <a:rPr sz="2200" spc="-6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deskri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si</a:t>
            </a:r>
            <a:r>
              <a:rPr sz="2200" spc="-7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plus</a:t>
            </a:r>
            <a:r>
              <a:rPr sz="2200" spc="-3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abel</a:t>
            </a:r>
            <a:r>
              <a:rPr sz="2200" spc="-2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7) M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yusun</a:t>
            </a:r>
            <a:r>
              <a:rPr sz="2200" spc="-8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Hipo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esis</a:t>
            </a:r>
            <a:r>
              <a:rPr sz="2200" spc="-6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De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kri</a:t>
            </a:r>
            <a:r>
              <a:rPr sz="2200" spc="-14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tif</a:t>
            </a:r>
            <a:r>
              <a:rPr sz="2200" spc="-5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2200" spc="-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8)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2826766"/>
            <a:ext cx="279658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4" baseline="2482" dirty="0">
                <a:solidFill>
                  <a:srgbClr val="A9A47B"/>
                </a:solidFill>
                <a:latin typeface="Calibri"/>
                <a:cs typeface="Calibri"/>
              </a:rPr>
              <a:t>3.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3564636"/>
            <a:ext cx="279658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4" baseline="2482" dirty="0">
                <a:solidFill>
                  <a:srgbClr val="A9A47B"/>
                </a:solidFill>
                <a:latin typeface="Calibri"/>
                <a:cs typeface="Calibri"/>
              </a:rPr>
              <a:t>4.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5940" y="4302252"/>
            <a:ext cx="279658" cy="7066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4" baseline="2482" dirty="0">
                <a:solidFill>
                  <a:srgbClr val="A9A47B"/>
                </a:solidFill>
                <a:latin typeface="Calibri"/>
                <a:cs typeface="Calibri"/>
              </a:rPr>
              <a:t>5.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363"/>
              </a:spcBef>
            </a:pPr>
            <a:r>
              <a:rPr sz="2200" spc="4" dirty="0">
                <a:solidFill>
                  <a:srgbClr val="A9A47B"/>
                </a:solidFill>
                <a:latin typeface="Calibri"/>
                <a:cs typeface="Calibri"/>
              </a:rPr>
              <a:t>6.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346964" y="1821180"/>
            <a:ext cx="8448448" cy="4566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595"/>
              </a:lnSpc>
              <a:spcBef>
                <a:spcPts val="179"/>
              </a:spcBef>
            </a:pPr>
            <a:r>
              <a:rPr sz="3400" spc="-100" dirty="0">
                <a:solidFill>
                  <a:srgbClr val="675E46"/>
                </a:solidFill>
                <a:latin typeface="Bookman Old Style"/>
                <a:cs typeface="Bookman Old Style"/>
              </a:rPr>
              <a:t>Te</a:t>
            </a:r>
            <a:r>
              <a:rPr sz="3400" spc="-89" dirty="0">
                <a:solidFill>
                  <a:srgbClr val="675E46"/>
                </a:solidFill>
                <a:latin typeface="Bookman Old Style"/>
                <a:cs typeface="Bookman Old Style"/>
              </a:rPr>
              <a:t>k</a:t>
            </a:r>
            <a:r>
              <a:rPr sz="3400" spc="-100" dirty="0">
                <a:solidFill>
                  <a:srgbClr val="675E46"/>
                </a:solidFill>
                <a:latin typeface="Bookman Old Style"/>
                <a:cs typeface="Bookman Old Style"/>
              </a:rPr>
              <a:t>n</a:t>
            </a:r>
            <a:r>
              <a:rPr sz="3400" spc="-94" dirty="0">
                <a:solidFill>
                  <a:srgbClr val="675E46"/>
                </a:solidFill>
                <a:latin typeface="Bookman Old Style"/>
                <a:cs typeface="Bookman Old Style"/>
              </a:rPr>
              <a:t>i</a:t>
            </a:r>
            <a:r>
              <a:rPr sz="3400" spc="0" dirty="0">
                <a:solidFill>
                  <a:srgbClr val="675E46"/>
                </a:solidFill>
                <a:latin typeface="Bookman Old Style"/>
                <a:cs typeface="Bookman Old Style"/>
              </a:rPr>
              <a:t>k</a:t>
            </a:r>
            <a:r>
              <a:rPr sz="3400" spc="-296" dirty="0">
                <a:solidFill>
                  <a:srgbClr val="675E46"/>
                </a:solidFill>
                <a:latin typeface="Bookman Old Style"/>
                <a:cs typeface="Bookman Old Style"/>
              </a:rPr>
              <a:t> </a:t>
            </a:r>
            <a:r>
              <a:rPr sz="3400" spc="-94" dirty="0">
                <a:solidFill>
                  <a:srgbClr val="675E46"/>
                </a:solidFill>
                <a:latin typeface="Bookman Old Style"/>
                <a:cs typeface="Bookman Old Style"/>
              </a:rPr>
              <a:t>m</a:t>
            </a:r>
            <a:r>
              <a:rPr sz="3400" spc="-100" dirty="0">
                <a:solidFill>
                  <a:srgbClr val="675E46"/>
                </a:solidFill>
                <a:latin typeface="Bookman Old Style"/>
                <a:cs typeface="Bookman Old Style"/>
              </a:rPr>
              <a:t>eny</a:t>
            </a:r>
            <a:r>
              <a:rPr sz="3400" spc="-89" dirty="0">
                <a:solidFill>
                  <a:srgbClr val="675E46"/>
                </a:solidFill>
                <a:latin typeface="Bookman Old Style"/>
                <a:cs typeface="Bookman Old Style"/>
              </a:rPr>
              <a:t>u</a:t>
            </a:r>
            <a:r>
              <a:rPr sz="3400" spc="-100" dirty="0">
                <a:solidFill>
                  <a:srgbClr val="675E46"/>
                </a:solidFill>
                <a:latin typeface="Bookman Old Style"/>
                <a:cs typeface="Bookman Old Style"/>
              </a:rPr>
              <a:t>s</a:t>
            </a:r>
            <a:r>
              <a:rPr sz="3400" spc="-89" dirty="0">
                <a:solidFill>
                  <a:srgbClr val="675E46"/>
                </a:solidFill>
                <a:latin typeface="Bookman Old Style"/>
                <a:cs typeface="Bookman Old Style"/>
              </a:rPr>
              <a:t>u</a:t>
            </a:r>
            <a:r>
              <a:rPr sz="3400" spc="0" dirty="0">
                <a:solidFill>
                  <a:srgbClr val="675E46"/>
                </a:solidFill>
                <a:latin typeface="Bookman Old Style"/>
                <a:cs typeface="Bookman Old Style"/>
              </a:rPr>
              <a:t>n</a:t>
            </a:r>
            <a:r>
              <a:rPr sz="3400" spc="-368" dirty="0">
                <a:solidFill>
                  <a:srgbClr val="675E46"/>
                </a:solidFill>
                <a:latin typeface="Bookman Old Style"/>
                <a:cs typeface="Bookman Old Style"/>
              </a:rPr>
              <a:t> </a:t>
            </a:r>
            <a:r>
              <a:rPr sz="3400" spc="-100" dirty="0">
                <a:solidFill>
                  <a:srgbClr val="675E46"/>
                </a:solidFill>
                <a:latin typeface="Bookman Old Style"/>
                <a:cs typeface="Bookman Old Style"/>
              </a:rPr>
              <a:t>penel</a:t>
            </a:r>
            <a:r>
              <a:rPr sz="3400" spc="-94" dirty="0">
                <a:solidFill>
                  <a:srgbClr val="675E46"/>
                </a:solidFill>
                <a:latin typeface="Bookman Old Style"/>
                <a:cs typeface="Bookman Old Style"/>
              </a:rPr>
              <a:t>i</a:t>
            </a:r>
            <a:r>
              <a:rPr sz="3400" spc="-100" dirty="0">
                <a:solidFill>
                  <a:srgbClr val="675E46"/>
                </a:solidFill>
                <a:latin typeface="Bookman Old Style"/>
                <a:cs typeface="Bookman Old Style"/>
              </a:rPr>
              <a:t>t</a:t>
            </a:r>
            <a:r>
              <a:rPr sz="3400" spc="-94" dirty="0">
                <a:solidFill>
                  <a:srgbClr val="675E46"/>
                </a:solidFill>
                <a:latin typeface="Bookman Old Style"/>
                <a:cs typeface="Bookman Old Style"/>
              </a:rPr>
              <a:t>i</a:t>
            </a:r>
            <a:r>
              <a:rPr sz="3400" spc="-100" dirty="0">
                <a:solidFill>
                  <a:srgbClr val="675E46"/>
                </a:solidFill>
                <a:latin typeface="Bookman Old Style"/>
                <a:cs typeface="Bookman Old Style"/>
              </a:rPr>
              <a:t>a</a:t>
            </a:r>
            <a:r>
              <a:rPr sz="3400" spc="0" dirty="0">
                <a:solidFill>
                  <a:srgbClr val="675E46"/>
                </a:solidFill>
                <a:latin typeface="Bookman Old Style"/>
                <a:cs typeface="Bookman Old Style"/>
              </a:rPr>
              <a:t>n</a:t>
            </a:r>
            <a:r>
              <a:rPr sz="3400" spc="-317" dirty="0">
                <a:solidFill>
                  <a:srgbClr val="675E46"/>
                </a:solidFill>
                <a:latin typeface="Bookman Old Style"/>
                <a:cs typeface="Bookman Old Style"/>
              </a:rPr>
              <a:t> </a:t>
            </a:r>
            <a:r>
              <a:rPr sz="3400" spc="-100" dirty="0">
                <a:solidFill>
                  <a:srgbClr val="675E46"/>
                </a:solidFill>
                <a:latin typeface="Bookman Old Style"/>
                <a:cs typeface="Bookman Old Style"/>
              </a:rPr>
              <a:t>terdah</a:t>
            </a:r>
            <a:r>
              <a:rPr sz="3400" spc="-89" dirty="0">
                <a:solidFill>
                  <a:srgbClr val="675E46"/>
                </a:solidFill>
                <a:latin typeface="Bookman Old Style"/>
                <a:cs typeface="Bookman Old Style"/>
              </a:rPr>
              <a:t>u</a:t>
            </a:r>
            <a:r>
              <a:rPr sz="3400" spc="-100" dirty="0">
                <a:solidFill>
                  <a:srgbClr val="675E46"/>
                </a:solidFill>
                <a:latin typeface="Bookman Old Style"/>
                <a:cs typeface="Bookman Old Style"/>
              </a:rPr>
              <a:t>l</a:t>
            </a:r>
            <a:r>
              <a:rPr sz="3400" spc="0" dirty="0">
                <a:solidFill>
                  <a:srgbClr val="675E46"/>
                </a:solidFill>
                <a:latin typeface="Bookman Old Style"/>
                <a:cs typeface="Bookman Old Style"/>
              </a:rPr>
              <a:t>u</a:t>
            </a:r>
            <a:endParaRPr sz="3400">
              <a:latin typeface="Bookman Old Style"/>
              <a:cs typeface="Bookman Old Style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668774" y="1465326"/>
            <a:ext cx="3490468" cy="3856990"/>
          </a:xfrm>
          <a:custGeom>
            <a:avLst/>
            <a:gdLst/>
            <a:ahLst/>
            <a:cxnLst/>
            <a:rect l="l" t="t" r="r" b="b"/>
            <a:pathLst>
              <a:path w="3490468" h="3856990">
                <a:moveTo>
                  <a:pt x="0" y="581787"/>
                </a:moveTo>
                <a:lnTo>
                  <a:pt x="0" y="3275203"/>
                </a:lnTo>
                <a:lnTo>
                  <a:pt x="1927" y="3322918"/>
                </a:lnTo>
                <a:lnTo>
                  <a:pt x="7611" y="3369571"/>
                </a:lnTo>
                <a:lnTo>
                  <a:pt x="16900" y="3415012"/>
                </a:lnTo>
                <a:lnTo>
                  <a:pt x="29646" y="3459091"/>
                </a:lnTo>
                <a:lnTo>
                  <a:pt x="45700" y="3501659"/>
                </a:lnTo>
                <a:lnTo>
                  <a:pt x="64910" y="3542566"/>
                </a:lnTo>
                <a:lnTo>
                  <a:pt x="87129" y="3581662"/>
                </a:lnTo>
                <a:lnTo>
                  <a:pt x="112207" y="3618797"/>
                </a:lnTo>
                <a:lnTo>
                  <a:pt x="139993" y="3653822"/>
                </a:lnTo>
                <a:lnTo>
                  <a:pt x="170338" y="3686587"/>
                </a:lnTo>
                <a:lnTo>
                  <a:pt x="203094" y="3716942"/>
                </a:lnTo>
                <a:lnTo>
                  <a:pt x="238109" y="3744738"/>
                </a:lnTo>
                <a:lnTo>
                  <a:pt x="275236" y="3769824"/>
                </a:lnTo>
                <a:lnTo>
                  <a:pt x="314323" y="3792051"/>
                </a:lnTo>
                <a:lnTo>
                  <a:pt x="355222" y="3811270"/>
                </a:lnTo>
                <a:lnTo>
                  <a:pt x="397784" y="3827329"/>
                </a:lnTo>
                <a:lnTo>
                  <a:pt x="441858" y="3840081"/>
                </a:lnTo>
                <a:lnTo>
                  <a:pt x="487295" y="3849375"/>
                </a:lnTo>
                <a:lnTo>
                  <a:pt x="533945" y="3855061"/>
                </a:lnTo>
                <a:lnTo>
                  <a:pt x="581660" y="3856990"/>
                </a:lnTo>
                <a:lnTo>
                  <a:pt x="2908680" y="3856990"/>
                </a:lnTo>
                <a:lnTo>
                  <a:pt x="2956396" y="3855061"/>
                </a:lnTo>
                <a:lnTo>
                  <a:pt x="3003049" y="3849375"/>
                </a:lnTo>
                <a:lnTo>
                  <a:pt x="3048490" y="3840081"/>
                </a:lnTo>
                <a:lnTo>
                  <a:pt x="3092569" y="3827329"/>
                </a:lnTo>
                <a:lnTo>
                  <a:pt x="3135137" y="3811270"/>
                </a:lnTo>
                <a:lnTo>
                  <a:pt x="3176044" y="3792051"/>
                </a:lnTo>
                <a:lnTo>
                  <a:pt x="3215140" y="3769824"/>
                </a:lnTo>
                <a:lnTo>
                  <a:pt x="3252275" y="3744738"/>
                </a:lnTo>
                <a:lnTo>
                  <a:pt x="3287300" y="3716942"/>
                </a:lnTo>
                <a:lnTo>
                  <a:pt x="3320065" y="3686587"/>
                </a:lnTo>
                <a:lnTo>
                  <a:pt x="3350420" y="3653822"/>
                </a:lnTo>
                <a:lnTo>
                  <a:pt x="3378216" y="3618797"/>
                </a:lnTo>
                <a:lnTo>
                  <a:pt x="3403302" y="3581662"/>
                </a:lnTo>
                <a:lnTo>
                  <a:pt x="3425529" y="3542566"/>
                </a:lnTo>
                <a:lnTo>
                  <a:pt x="3444748" y="3501659"/>
                </a:lnTo>
                <a:lnTo>
                  <a:pt x="3460807" y="3459091"/>
                </a:lnTo>
                <a:lnTo>
                  <a:pt x="3473559" y="3415012"/>
                </a:lnTo>
                <a:lnTo>
                  <a:pt x="3482853" y="3369571"/>
                </a:lnTo>
                <a:lnTo>
                  <a:pt x="3488539" y="3322918"/>
                </a:lnTo>
                <a:lnTo>
                  <a:pt x="3490468" y="3275203"/>
                </a:lnTo>
                <a:lnTo>
                  <a:pt x="3490468" y="581787"/>
                </a:lnTo>
                <a:lnTo>
                  <a:pt x="3488539" y="534071"/>
                </a:lnTo>
                <a:lnTo>
                  <a:pt x="3482853" y="487418"/>
                </a:lnTo>
                <a:lnTo>
                  <a:pt x="3473559" y="441977"/>
                </a:lnTo>
                <a:lnTo>
                  <a:pt x="3460807" y="397898"/>
                </a:lnTo>
                <a:lnTo>
                  <a:pt x="3444748" y="355330"/>
                </a:lnTo>
                <a:lnTo>
                  <a:pt x="3425529" y="314423"/>
                </a:lnTo>
                <a:lnTo>
                  <a:pt x="3403302" y="275327"/>
                </a:lnTo>
                <a:lnTo>
                  <a:pt x="3378216" y="238192"/>
                </a:lnTo>
                <a:lnTo>
                  <a:pt x="3350420" y="203167"/>
                </a:lnTo>
                <a:lnTo>
                  <a:pt x="3320065" y="170402"/>
                </a:lnTo>
                <a:lnTo>
                  <a:pt x="3287300" y="140047"/>
                </a:lnTo>
                <a:lnTo>
                  <a:pt x="3252275" y="112251"/>
                </a:lnTo>
                <a:lnTo>
                  <a:pt x="3215140" y="87165"/>
                </a:lnTo>
                <a:lnTo>
                  <a:pt x="3176044" y="64938"/>
                </a:lnTo>
                <a:lnTo>
                  <a:pt x="3135137" y="45719"/>
                </a:lnTo>
                <a:lnTo>
                  <a:pt x="3092569" y="29660"/>
                </a:lnTo>
                <a:lnTo>
                  <a:pt x="3048490" y="16908"/>
                </a:lnTo>
                <a:lnTo>
                  <a:pt x="3003049" y="7614"/>
                </a:lnTo>
                <a:lnTo>
                  <a:pt x="2956396" y="1928"/>
                </a:lnTo>
                <a:lnTo>
                  <a:pt x="2908680" y="0"/>
                </a:lnTo>
                <a:lnTo>
                  <a:pt x="581660" y="0"/>
                </a:lnTo>
                <a:lnTo>
                  <a:pt x="533945" y="1928"/>
                </a:lnTo>
                <a:lnTo>
                  <a:pt x="487295" y="7614"/>
                </a:lnTo>
                <a:lnTo>
                  <a:pt x="441858" y="16908"/>
                </a:lnTo>
                <a:lnTo>
                  <a:pt x="397784" y="29660"/>
                </a:lnTo>
                <a:lnTo>
                  <a:pt x="355222" y="45719"/>
                </a:lnTo>
                <a:lnTo>
                  <a:pt x="314323" y="64938"/>
                </a:lnTo>
                <a:lnTo>
                  <a:pt x="275236" y="87165"/>
                </a:lnTo>
                <a:lnTo>
                  <a:pt x="238109" y="112251"/>
                </a:lnTo>
                <a:lnTo>
                  <a:pt x="203094" y="140047"/>
                </a:lnTo>
                <a:lnTo>
                  <a:pt x="170338" y="170402"/>
                </a:lnTo>
                <a:lnTo>
                  <a:pt x="139993" y="203167"/>
                </a:lnTo>
                <a:lnTo>
                  <a:pt x="112207" y="238192"/>
                </a:lnTo>
                <a:lnTo>
                  <a:pt x="87129" y="275327"/>
                </a:lnTo>
                <a:lnTo>
                  <a:pt x="64910" y="314423"/>
                </a:lnTo>
                <a:lnTo>
                  <a:pt x="45700" y="355330"/>
                </a:lnTo>
                <a:lnTo>
                  <a:pt x="29646" y="397898"/>
                </a:lnTo>
                <a:lnTo>
                  <a:pt x="16900" y="441977"/>
                </a:lnTo>
                <a:lnTo>
                  <a:pt x="7611" y="487418"/>
                </a:lnTo>
                <a:lnTo>
                  <a:pt x="1927" y="534071"/>
                </a:lnTo>
                <a:lnTo>
                  <a:pt x="0" y="581787"/>
                </a:lnTo>
                <a:close/>
              </a:path>
            </a:pathLst>
          </a:custGeom>
          <a:solidFill>
            <a:srgbClr val="D9D2C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668774" y="1465326"/>
            <a:ext cx="3490468" cy="3856990"/>
          </a:xfrm>
          <a:custGeom>
            <a:avLst/>
            <a:gdLst/>
            <a:ahLst/>
            <a:cxnLst/>
            <a:rect l="l" t="t" r="r" b="b"/>
            <a:pathLst>
              <a:path w="3490468" h="3856990">
                <a:moveTo>
                  <a:pt x="0" y="581787"/>
                </a:moveTo>
                <a:lnTo>
                  <a:pt x="1927" y="534071"/>
                </a:lnTo>
                <a:lnTo>
                  <a:pt x="7611" y="487418"/>
                </a:lnTo>
                <a:lnTo>
                  <a:pt x="16900" y="441977"/>
                </a:lnTo>
                <a:lnTo>
                  <a:pt x="29646" y="397898"/>
                </a:lnTo>
                <a:lnTo>
                  <a:pt x="45700" y="355330"/>
                </a:lnTo>
                <a:lnTo>
                  <a:pt x="64910" y="314423"/>
                </a:lnTo>
                <a:lnTo>
                  <a:pt x="87129" y="275327"/>
                </a:lnTo>
                <a:lnTo>
                  <a:pt x="112207" y="238192"/>
                </a:lnTo>
                <a:lnTo>
                  <a:pt x="139993" y="203167"/>
                </a:lnTo>
                <a:lnTo>
                  <a:pt x="170338" y="170402"/>
                </a:lnTo>
                <a:lnTo>
                  <a:pt x="203094" y="140047"/>
                </a:lnTo>
                <a:lnTo>
                  <a:pt x="238109" y="112251"/>
                </a:lnTo>
                <a:lnTo>
                  <a:pt x="275236" y="87165"/>
                </a:lnTo>
                <a:lnTo>
                  <a:pt x="314323" y="64938"/>
                </a:lnTo>
                <a:lnTo>
                  <a:pt x="355222" y="45719"/>
                </a:lnTo>
                <a:lnTo>
                  <a:pt x="397784" y="29660"/>
                </a:lnTo>
                <a:lnTo>
                  <a:pt x="441858" y="16908"/>
                </a:lnTo>
                <a:lnTo>
                  <a:pt x="487295" y="7614"/>
                </a:lnTo>
                <a:lnTo>
                  <a:pt x="533945" y="1928"/>
                </a:lnTo>
                <a:lnTo>
                  <a:pt x="581660" y="0"/>
                </a:lnTo>
                <a:lnTo>
                  <a:pt x="2908680" y="0"/>
                </a:lnTo>
                <a:lnTo>
                  <a:pt x="2956396" y="1928"/>
                </a:lnTo>
                <a:lnTo>
                  <a:pt x="3003049" y="7614"/>
                </a:lnTo>
                <a:lnTo>
                  <a:pt x="3048490" y="16908"/>
                </a:lnTo>
                <a:lnTo>
                  <a:pt x="3092569" y="29660"/>
                </a:lnTo>
                <a:lnTo>
                  <a:pt x="3135137" y="45719"/>
                </a:lnTo>
                <a:lnTo>
                  <a:pt x="3176044" y="64938"/>
                </a:lnTo>
                <a:lnTo>
                  <a:pt x="3215140" y="87165"/>
                </a:lnTo>
                <a:lnTo>
                  <a:pt x="3252275" y="112251"/>
                </a:lnTo>
                <a:lnTo>
                  <a:pt x="3287300" y="140047"/>
                </a:lnTo>
                <a:lnTo>
                  <a:pt x="3320065" y="170402"/>
                </a:lnTo>
                <a:lnTo>
                  <a:pt x="3350420" y="203167"/>
                </a:lnTo>
                <a:lnTo>
                  <a:pt x="3378216" y="238192"/>
                </a:lnTo>
                <a:lnTo>
                  <a:pt x="3403302" y="275327"/>
                </a:lnTo>
                <a:lnTo>
                  <a:pt x="3425529" y="314423"/>
                </a:lnTo>
                <a:lnTo>
                  <a:pt x="3444748" y="355330"/>
                </a:lnTo>
                <a:lnTo>
                  <a:pt x="3460807" y="397898"/>
                </a:lnTo>
                <a:lnTo>
                  <a:pt x="3473559" y="441977"/>
                </a:lnTo>
                <a:lnTo>
                  <a:pt x="3482853" y="487418"/>
                </a:lnTo>
                <a:lnTo>
                  <a:pt x="3488539" y="534071"/>
                </a:lnTo>
                <a:lnTo>
                  <a:pt x="3490468" y="581787"/>
                </a:lnTo>
                <a:lnTo>
                  <a:pt x="3490468" y="3275203"/>
                </a:lnTo>
                <a:lnTo>
                  <a:pt x="3488539" y="3322918"/>
                </a:lnTo>
                <a:lnTo>
                  <a:pt x="3482853" y="3369571"/>
                </a:lnTo>
                <a:lnTo>
                  <a:pt x="3473559" y="3415012"/>
                </a:lnTo>
                <a:lnTo>
                  <a:pt x="3460807" y="3459091"/>
                </a:lnTo>
                <a:lnTo>
                  <a:pt x="3444748" y="3501659"/>
                </a:lnTo>
                <a:lnTo>
                  <a:pt x="3425529" y="3542566"/>
                </a:lnTo>
                <a:lnTo>
                  <a:pt x="3403302" y="3581662"/>
                </a:lnTo>
                <a:lnTo>
                  <a:pt x="3378216" y="3618797"/>
                </a:lnTo>
                <a:lnTo>
                  <a:pt x="3350420" y="3653822"/>
                </a:lnTo>
                <a:lnTo>
                  <a:pt x="3320065" y="3686587"/>
                </a:lnTo>
                <a:lnTo>
                  <a:pt x="3287300" y="3716942"/>
                </a:lnTo>
                <a:lnTo>
                  <a:pt x="3252275" y="3744738"/>
                </a:lnTo>
                <a:lnTo>
                  <a:pt x="3215140" y="3769824"/>
                </a:lnTo>
                <a:lnTo>
                  <a:pt x="3176044" y="3792051"/>
                </a:lnTo>
                <a:lnTo>
                  <a:pt x="3135137" y="3811270"/>
                </a:lnTo>
                <a:lnTo>
                  <a:pt x="3092569" y="3827329"/>
                </a:lnTo>
                <a:lnTo>
                  <a:pt x="3048490" y="3840081"/>
                </a:lnTo>
                <a:lnTo>
                  <a:pt x="3003049" y="3849375"/>
                </a:lnTo>
                <a:lnTo>
                  <a:pt x="2956396" y="3855061"/>
                </a:lnTo>
                <a:lnTo>
                  <a:pt x="2908680" y="3856990"/>
                </a:lnTo>
                <a:lnTo>
                  <a:pt x="581660" y="3856990"/>
                </a:lnTo>
                <a:lnTo>
                  <a:pt x="533945" y="3855061"/>
                </a:lnTo>
                <a:lnTo>
                  <a:pt x="487295" y="3849375"/>
                </a:lnTo>
                <a:lnTo>
                  <a:pt x="441858" y="3840081"/>
                </a:lnTo>
                <a:lnTo>
                  <a:pt x="397784" y="3827329"/>
                </a:lnTo>
                <a:lnTo>
                  <a:pt x="355222" y="3811270"/>
                </a:lnTo>
                <a:lnTo>
                  <a:pt x="314323" y="3792051"/>
                </a:lnTo>
                <a:lnTo>
                  <a:pt x="275236" y="3769824"/>
                </a:lnTo>
                <a:lnTo>
                  <a:pt x="238109" y="3744738"/>
                </a:lnTo>
                <a:lnTo>
                  <a:pt x="203094" y="3716942"/>
                </a:lnTo>
                <a:lnTo>
                  <a:pt x="170338" y="3686587"/>
                </a:lnTo>
                <a:lnTo>
                  <a:pt x="139993" y="3653822"/>
                </a:lnTo>
                <a:lnTo>
                  <a:pt x="112207" y="3618797"/>
                </a:lnTo>
                <a:lnTo>
                  <a:pt x="87129" y="3581662"/>
                </a:lnTo>
                <a:lnTo>
                  <a:pt x="64910" y="3542566"/>
                </a:lnTo>
                <a:lnTo>
                  <a:pt x="45700" y="3501659"/>
                </a:lnTo>
                <a:lnTo>
                  <a:pt x="29646" y="3459091"/>
                </a:lnTo>
                <a:lnTo>
                  <a:pt x="16900" y="3415012"/>
                </a:lnTo>
                <a:lnTo>
                  <a:pt x="7611" y="3369571"/>
                </a:lnTo>
                <a:lnTo>
                  <a:pt x="1927" y="3322918"/>
                </a:lnTo>
                <a:lnTo>
                  <a:pt x="0" y="3275203"/>
                </a:lnTo>
                <a:lnTo>
                  <a:pt x="0" y="581787"/>
                </a:lnTo>
                <a:close/>
              </a:path>
            </a:pathLst>
          </a:custGeom>
          <a:ln w="12700">
            <a:solidFill>
              <a:srgbClr val="AD9C8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13245" y="1465326"/>
            <a:ext cx="3903738" cy="3856990"/>
          </a:xfrm>
          <a:custGeom>
            <a:avLst/>
            <a:gdLst/>
            <a:ahLst/>
            <a:cxnLst/>
            <a:rect l="l" t="t" r="r" b="b"/>
            <a:pathLst>
              <a:path w="3903738" h="3856990">
                <a:moveTo>
                  <a:pt x="0" y="642874"/>
                </a:moveTo>
                <a:lnTo>
                  <a:pt x="0" y="3214116"/>
                </a:lnTo>
                <a:lnTo>
                  <a:pt x="2130" y="3266847"/>
                </a:lnTo>
                <a:lnTo>
                  <a:pt x="8413" y="3318403"/>
                </a:lnTo>
                <a:lnTo>
                  <a:pt x="18681" y="3368619"/>
                </a:lnTo>
                <a:lnTo>
                  <a:pt x="32770" y="3417330"/>
                </a:lnTo>
                <a:lnTo>
                  <a:pt x="50515" y="3464369"/>
                </a:lnTo>
                <a:lnTo>
                  <a:pt x="71749" y="3509572"/>
                </a:lnTo>
                <a:lnTo>
                  <a:pt x="96308" y="3552773"/>
                </a:lnTo>
                <a:lnTo>
                  <a:pt x="124025" y="3593807"/>
                </a:lnTo>
                <a:lnTo>
                  <a:pt x="154736" y="3632508"/>
                </a:lnTo>
                <a:lnTo>
                  <a:pt x="188275" y="3668712"/>
                </a:lnTo>
                <a:lnTo>
                  <a:pt x="224477" y="3702252"/>
                </a:lnTo>
                <a:lnTo>
                  <a:pt x="263177" y="3732964"/>
                </a:lnTo>
                <a:lnTo>
                  <a:pt x="304208" y="3760682"/>
                </a:lnTo>
                <a:lnTo>
                  <a:pt x="347405" y="3785241"/>
                </a:lnTo>
                <a:lnTo>
                  <a:pt x="392604" y="3806475"/>
                </a:lnTo>
                <a:lnTo>
                  <a:pt x="439638" y="3824219"/>
                </a:lnTo>
                <a:lnTo>
                  <a:pt x="488343" y="3838308"/>
                </a:lnTo>
                <a:lnTo>
                  <a:pt x="538552" y="3848577"/>
                </a:lnTo>
                <a:lnTo>
                  <a:pt x="590100" y="3854859"/>
                </a:lnTo>
                <a:lnTo>
                  <a:pt x="642823" y="3856990"/>
                </a:lnTo>
                <a:lnTo>
                  <a:pt x="3260991" y="3856990"/>
                </a:lnTo>
                <a:lnTo>
                  <a:pt x="3313705" y="3854859"/>
                </a:lnTo>
                <a:lnTo>
                  <a:pt x="3365245" y="3848577"/>
                </a:lnTo>
                <a:lnTo>
                  <a:pt x="3415446" y="3838308"/>
                </a:lnTo>
                <a:lnTo>
                  <a:pt x="3464143" y="3824219"/>
                </a:lnTo>
                <a:lnTo>
                  <a:pt x="3511171" y="3806475"/>
                </a:lnTo>
                <a:lnTo>
                  <a:pt x="3556364" y="3785241"/>
                </a:lnTo>
                <a:lnTo>
                  <a:pt x="3599557" y="3760682"/>
                </a:lnTo>
                <a:lnTo>
                  <a:pt x="3640583" y="3732964"/>
                </a:lnTo>
                <a:lnTo>
                  <a:pt x="3679278" y="3702252"/>
                </a:lnTo>
                <a:lnTo>
                  <a:pt x="3715477" y="3668712"/>
                </a:lnTo>
                <a:lnTo>
                  <a:pt x="3749013" y="3632508"/>
                </a:lnTo>
                <a:lnTo>
                  <a:pt x="3779721" y="3593807"/>
                </a:lnTo>
                <a:lnTo>
                  <a:pt x="3807436" y="3552773"/>
                </a:lnTo>
                <a:lnTo>
                  <a:pt x="3831993" y="3509572"/>
                </a:lnTo>
                <a:lnTo>
                  <a:pt x="3853226" y="3464369"/>
                </a:lnTo>
                <a:lnTo>
                  <a:pt x="3870969" y="3417330"/>
                </a:lnTo>
                <a:lnTo>
                  <a:pt x="3885057" y="3368619"/>
                </a:lnTo>
                <a:lnTo>
                  <a:pt x="3895325" y="3318403"/>
                </a:lnTo>
                <a:lnTo>
                  <a:pt x="3901607" y="3266847"/>
                </a:lnTo>
                <a:lnTo>
                  <a:pt x="3903738" y="3214116"/>
                </a:lnTo>
                <a:lnTo>
                  <a:pt x="3903738" y="642874"/>
                </a:lnTo>
                <a:lnTo>
                  <a:pt x="3901607" y="590159"/>
                </a:lnTo>
                <a:lnTo>
                  <a:pt x="3895325" y="538617"/>
                </a:lnTo>
                <a:lnTo>
                  <a:pt x="3885057" y="488411"/>
                </a:lnTo>
                <a:lnTo>
                  <a:pt x="3870969" y="439708"/>
                </a:lnTo>
                <a:lnTo>
                  <a:pt x="3853226" y="392674"/>
                </a:lnTo>
                <a:lnTo>
                  <a:pt x="3831993" y="347473"/>
                </a:lnTo>
                <a:lnTo>
                  <a:pt x="3807436" y="304272"/>
                </a:lnTo>
                <a:lnTo>
                  <a:pt x="3779721" y="263237"/>
                </a:lnTo>
                <a:lnTo>
                  <a:pt x="3749013" y="224532"/>
                </a:lnTo>
                <a:lnTo>
                  <a:pt x="3715477" y="188325"/>
                </a:lnTo>
                <a:lnTo>
                  <a:pt x="3679278" y="154779"/>
                </a:lnTo>
                <a:lnTo>
                  <a:pt x="3640583" y="124061"/>
                </a:lnTo>
                <a:lnTo>
                  <a:pt x="3599557" y="96337"/>
                </a:lnTo>
                <a:lnTo>
                  <a:pt x="3556364" y="71772"/>
                </a:lnTo>
                <a:lnTo>
                  <a:pt x="3511171" y="50532"/>
                </a:lnTo>
                <a:lnTo>
                  <a:pt x="3464143" y="32782"/>
                </a:lnTo>
                <a:lnTo>
                  <a:pt x="3415446" y="18688"/>
                </a:lnTo>
                <a:lnTo>
                  <a:pt x="3365245" y="8416"/>
                </a:lnTo>
                <a:lnTo>
                  <a:pt x="3313705" y="2131"/>
                </a:lnTo>
                <a:lnTo>
                  <a:pt x="3260991" y="0"/>
                </a:lnTo>
                <a:lnTo>
                  <a:pt x="642823" y="0"/>
                </a:lnTo>
                <a:lnTo>
                  <a:pt x="590100" y="2131"/>
                </a:lnTo>
                <a:lnTo>
                  <a:pt x="538552" y="8416"/>
                </a:lnTo>
                <a:lnTo>
                  <a:pt x="488343" y="18688"/>
                </a:lnTo>
                <a:lnTo>
                  <a:pt x="439638" y="32782"/>
                </a:lnTo>
                <a:lnTo>
                  <a:pt x="392604" y="50532"/>
                </a:lnTo>
                <a:lnTo>
                  <a:pt x="347405" y="71772"/>
                </a:lnTo>
                <a:lnTo>
                  <a:pt x="304208" y="96337"/>
                </a:lnTo>
                <a:lnTo>
                  <a:pt x="263177" y="124061"/>
                </a:lnTo>
                <a:lnTo>
                  <a:pt x="224477" y="154779"/>
                </a:lnTo>
                <a:lnTo>
                  <a:pt x="188275" y="188325"/>
                </a:lnTo>
                <a:lnTo>
                  <a:pt x="154736" y="224532"/>
                </a:lnTo>
                <a:lnTo>
                  <a:pt x="124025" y="263237"/>
                </a:lnTo>
                <a:lnTo>
                  <a:pt x="96308" y="304272"/>
                </a:lnTo>
                <a:lnTo>
                  <a:pt x="71749" y="347473"/>
                </a:lnTo>
                <a:lnTo>
                  <a:pt x="50515" y="392674"/>
                </a:lnTo>
                <a:lnTo>
                  <a:pt x="32770" y="439708"/>
                </a:lnTo>
                <a:lnTo>
                  <a:pt x="18681" y="488411"/>
                </a:lnTo>
                <a:lnTo>
                  <a:pt x="8413" y="538617"/>
                </a:lnTo>
                <a:lnTo>
                  <a:pt x="2130" y="590159"/>
                </a:lnTo>
                <a:lnTo>
                  <a:pt x="0" y="642874"/>
                </a:lnTo>
                <a:close/>
              </a:path>
            </a:pathLst>
          </a:custGeom>
          <a:solidFill>
            <a:srgbClr val="D9D2C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13245" y="1465326"/>
            <a:ext cx="3903738" cy="3856990"/>
          </a:xfrm>
          <a:custGeom>
            <a:avLst/>
            <a:gdLst/>
            <a:ahLst/>
            <a:cxnLst/>
            <a:rect l="l" t="t" r="r" b="b"/>
            <a:pathLst>
              <a:path w="3903738" h="3856990">
                <a:moveTo>
                  <a:pt x="0" y="642874"/>
                </a:moveTo>
                <a:lnTo>
                  <a:pt x="2130" y="590159"/>
                </a:lnTo>
                <a:lnTo>
                  <a:pt x="8413" y="538617"/>
                </a:lnTo>
                <a:lnTo>
                  <a:pt x="18681" y="488411"/>
                </a:lnTo>
                <a:lnTo>
                  <a:pt x="32770" y="439708"/>
                </a:lnTo>
                <a:lnTo>
                  <a:pt x="50515" y="392674"/>
                </a:lnTo>
                <a:lnTo>
                  <a:pt x="71749" y="347473"/>
                </a:lnTo>
                <a:lnTo>
                  <a:pt x="96308" y="304272"/>
                </a:lnTo>
                <a:lnTo>
                  <a:pt x="124025" y="263237"/>
                </a:lnTo>
                <a:lnTo>
                  <a:pt x="154736" y="224532"/>
                </a:lnTo>
                <a:lnTo>
                  <a:pt x="188275" y="188325"/>
                </a:lnTo>
                <a:lnTo>
                  <a:pt x="224477" y="154779"/>
                </a:lnTo>
                <a:lnTo>
                  <a:pt x="263177" y="124061"/>
                </a:lnTo>
                <a:lnTo>
                  <a:pt x="304208" y="96337"/>
                </a:lnTo>
                <a:lnTo>
                  <a:pt x="347405" y="71772"/>
                </a:lnTo>
                <a:lnTo>
                  <a:pt x="392604" y="50532"/>
                </a:lnTo>
                <a:lnTo>
                  <a:pt x="439638" y="32782"/>
                </a:lnTo>
                <a:lnTo>
                  <a:pt x="488343" y="18688"/>
                </a:lnTo>
                <a:lnTo>
                  <a:pt x="538552" y="8416"/>
                </a:lnTo>
                <a:lnTo>
                  <a:pt x="590100" y="2131"/>
                </a:lnTo>
                <a:lnTo>
                  <a:pt x="642823" y="0"/>
                </a:lnTo>
                <a:lnTo>
                  <a:pt x="3260991" y="0"/>
                </a:lnTo>
                <a:lnTo>
                  <a:pt x="3313705" y="2131"/>
                </a:lnTo>
                <a:lnTo>
                  <a:pt x="3365245" y="8416"/>
                </a:lnTo>
                <a:lnTo>
                  <a:pt x="3415446" y="18688"/>
                </a:lnTo>
                <a:lnTo>
                  <a:pt x="3464143" y="32782"/>
                </a:lnTo>
                <a:lnTo>
                  <a:pt x="3511171" y="50532"/>
                </a:lnTo>
                <a:lnTo>
                  <a:pt x="3556364" y="71772"/>
                </a:lnTo>
                <a:lnTo>
                  <a:pt x="3599557" y="96337"/>
                </a:lnTo>
                <a:lnTo>
                  <a:pt x="3640583" y="124061"/>
                </a:lnTo>
                <a:lnTo>
                  <a:pt x="3679278" y="154779"/>
                </a:lnTo>
                <a:lnTo>
                  <a:pt x="3715477" y="188325"/>
                </a:lnTo>
                <a:lnTo>
                  <a:pt x="3749013" y="224532"/>
                </a:lnTo>
                <a:lnTo>
                  <a:pt x="3779721" y="263237"/>
                </a:lnTo>
                <a:lnTo>
                  <a:pt x="3807436" y="304272"/>
                </a:lnTo>
                <a:lnTo>
                  <a:pt x="3831993" y="347473"/>
                </a:lnTo>
                <a:lnTo>
                  <a:pt x="3853226" y="392674"/>
                </a:lnTo>
                <a:lnTo>
                  <a:pt x="3870969" y="439708"/>
                </a:lnTo>
                <a:lnTo>
                  <a:pt x="3885057" y="488411"/>
                </a:lnTo>
                <a:lnTo>
                  <a:pt x="3895325" y="538617"/>
                </a:lnTo>
                <a:lnTo>
                  <a:pt x="3901607" y="590159"/>
                </a:lnTo>
                <a:lnTo>
                  <a:pt x="3903738" y="642874"/>
                </a:lnTo>
                <a:lnTo>
                  <a:pt x="3903738" y="3214116"/>
                </a:lnTo>
                <a:lnTo>
                  <a:pt x="3901607" y="3266847"/>
                </a:lnTo>
                <a:lnTo>
                  <a:pt x="3895325" y="3318403"/>
                </a:lnTo>
                <a:lnTo>
                  <a:pt x="3885057" y="3368619"/>
                </a:lnTo>
                <a:lnTo>
                  <a:pt x="3870969" y="3417330"/>
                </a:lnTo>
                <a:lnTo>
                  <a:pt x="3853226" y="3464369"/>
                </a:lnTo>
                <a:lnTo>
                  <a:pt x="3831993" y="3509572"/>
                </a:lnTo>
                <a:lnTo>
                  <a:pt x="3807436" y="3552773"/>
                </a:lnTo>
                <a:lnTo>
                  <a:pt x="3779721" y="3593807"/>
                </a:lnTo>
                <a:lnTo>
                  <a:pt x="3749013" y="3632508"/>
                </a:lnTo>
                <a:lnTo>
                  <a:pt x="3715477" y="3668712"/>
                </a:lnTo>
                <a:lnTo>
                  <a:pt x="3679278" y="3702252"/>
                </a:lnTo>
                <a:lnTo>
                  <a:pt x="3640583" y="3732964"/>
                </a:lnTo>
                <a:lnTo>
                  <a:pt x="3599557" y="3760682"/>
                </a:lnTo>
                <a:lnTo>
                  <a:pt x="3556364" y="3785241"/>
                </a:lnTo>
                <a:lnTo>
                  <a:pt x="3511171" y="3806475"/>
                </a:lnTo>
                <a:lnTo>
                  <a:pt x="3464143" y="3824219"/>
                </a:lnTo>
                <a:lnTo>
                  <a:pt x="3415446" y="3838308"/>
                </a:lnTo>
                <a:lnTo>
                  <a:pt x="3365245" y="3848577"/>
                </a:lnTo>
                <a:lnTo>
                  <a:pt x="3313705" y="3854859"/>
                </a:lnTo>
                <a:lnTo>
                  <a:pt x="3260991" y="3856990"/>
                </a:lnTo>
                <a:lnTo>
                  <a:pt x="642823" y="3856990"/>
                </a:lnTo>
                <a:lnTo>
                  <a:pt x="590100" y="3854859"/>
                </a:lnTo>
                <a:lnTo>
                  <a:pt x="538552" y="3848577"/>
                </a:lnTo>
                <a:lnTo>
                  <a:pt x="488343" y="3838308"/>
                </a:lnTo>
                <a:lnTo>
                  <a:pt x="439638" y="3824219"/>
                </a:lnTo>
                <a:lnTo>
                  <a:pt x="392604" y="3806475"/>
                </a:lnTo>
                <a:lnTo>
                  <a:pt x="347405" y="3785241"/>
                </a:lnTo>
                <a:lnTo>
                  <a:pt x="304208" y="3760682"/>
                </a:lnTo>
                <a:lnTo>
                  <a:pt x="263177" y="3732964"/>
                </a:lnTo>
                <a:lnTo>
                  <a:pt x="224477" y="3702252"/>
                </a:lnTo>
                <a:lnTo>
                  <a:pt x="188275" y="3668712"/>
                </a:lnTo>
                <a:lnTo>
                  <a:pt x="154736" y="3632508"/>
                </a:lnTo>
                <a:lnTo>
                  <a:pt x="124025" y="3593807"/>
                </a:lnTo>
                <a:lnTo>
                  <a:pt x="96308" y="3552773"/>
                </a:lnTo>
                <a:lnTo>
                  <a:pt x="71749" y="3509572"/>
                </a:lnTo>
                <a:lnTo>
                  <a:pt x="50515" y="3464369"/>
                </a:lnTo>
                <a:lnTo>
                  <a:pt x="32770" y="3417330"/>
                </a:lnTo>
                <a:lnTo>
                  <a:pt x="18681" y="3368619"/>
                </a:lnTo>
                <a:lnTo>
                  <a:pt x="8413" y="3318403"/>
                </a:lnTo>
                <a:lnTo>
                  <a:pt x="2130" y="3266847"/>
                </a:lnTo>
                <a:lnTo>
                  <a:pt x="0" y="3214116"/>
                </a:lnTo>
                <a:lnTo>
                  <a:pt x="0" y="642874"/>
                </a:lnTo>
                <a:close/>
              </a:path>
            </a:pathLst>
          </a:custGeom>
          <a:ln w="12700">
            <a:solidFill>
              <a:srgbClr val="AD9C8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41819" y="57421"/>
            <a:ext cx="5744028" cy="14079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1714">
              <a:lnSpc>
                <a:spcPts val="3595"/>
              </a:lnSpc>
              <a:spcBef>
                <a:spcPts val="179"/>
              </a:spcBef>
            </a:pPr>
            <a:r>
              <a:rPr sz="4800" b="1" spc="-94" baseline="3693" dirty="0">
                <a:solidFill>
                  <a:srgbClr val="675E46"/>
                </a:solidFill>
                <a:latin typeface="Arial Black"/>
                <a:cs typeface="Arial Black"/>
              </a:rPr>
              <a:t>PE</a:t>
            </a:r>
            <a:r>
              <a:rPr sz="4800" b="1" spc="-104" baseline="3693" dirty="0">
                <a:solidFill>
                  <a:srgbClr val="675E46"/>
                </a:solidFill>
                <a:latin typeface="Arial Black"/>
                <a:cs typeface="Arial Black"/>
              </a:rPr>
              <a:t>NG</a:t>
            </a:r>
            <a:r>
              <a:rPr sz="4800" b="1" spc="-94" baseline="3693" dirty="0">
                <a:solidFill>
                  <a:srgbClr val="675E46"/>
                </a:solidFill>
                <a:latin typeface="Arial Black"/>
                <a:cs typeface="Arial Black"/>
              </a:rPr>
              <a:t>E</a:t>
            </a:r>
            <a:r>
              <a:rPr sz="4800" b="1" spc="-129" baseline="3693" dirty="0">
                <a:solidFill>
                  <a:srgbClr val="675E46"/>
                </a:solidFill>
                <a:latin typeface="Arial Black"/>
                <a:cs typeface="Arial Black"/>
              </a:rPr>
              <a:t>R</a:t>
            </a:r>
            <a:r>
              <a:rPr sz="4800" b="1" spc="-104" baseline="3693" dirty="0">
                <a:solidFill>
                  <a:srgbClr val="675E46"/>
                </a:solidFill>
                <a:latin typeface="Arial Black"/>
                <a:cs typeface="Arial Black"/>
              </a:rPr>
              <a:t>T</a:t>
            </a:r>
            <a:r>
              <a:rPr sz="4800" b="1" spc="-94" baseline="3693" dirty="0">
                <a:solidFill>
                  <a:srgbClr val="675E46"/>
                </a:solidFill>
                <a:latin typeface="Arial Black"/>
                <a:cs typeface="Arial Black"/>
              </a:rPr>
              <a:t>I</a:t>
            </a:r>
            <a:r>
              <a:rPr sz="4800" b="1" spc="-104" baseline="3693" dirty="0">
                <a:solidFill>
                  <a:srgbClr val="675E46"/>
                </a:solidFill>
                <a:latin typeface="Arial Black"/>
                <a:cs typeface="Arial Black"/>
              </a:rPr>
              <a:t>A</a:t>
            </a:r>
            <a:r>
              <a:rPr sz="4800" b="1" spc="0" baseline="3693" dirty="0">
                <a:solidFill>
                  <a:srgbClr val="675E46"/>
                </a:solidFill>
                <a:latin typeface="Arial Black"/>
                <a:cs typeface="Arial Black"/>
              </a:rPr>
              <a:t>N</a:t>
            </a:r>
            <a:r>
              <a:rPr sz="4800" b="1" spc="-234" baseline="3693" dirty="0">
                <a:solidFill>
                  <a:srgbClr val="675E46"/>
                </a:solidFill>
                <a:latin typeface="Arial Black"/>
                <a:cs typeface="Arial Black"/>
              </a:rPr>
              <a:t> </a:t>
            </a:r>
            <a:r>
              <a:rPr sz="4800" b="1" spc="-94" baseline="3693" dirty="0">
                <a:solidFill>
                  <a:srgbClr val="675E46"/>
                </a:solidFill>
                <a:latin typeface="Arial Black"/>
                <a:cs typeface="Arial Black"/>
              </a:rPr>
              <a:t>PE</a:t>
            </a:r>
            <a:r>
              <a:rPr sz="4800" b="1" spc="-104" baseline="3693" dirty="0">
                <a:solidFill>
                  <a:srgbClr val="675E46"/>
                </a:solidFill>
                <a:latin typeface="Arial Black"/>
                <a:cs typeface="Arial Black"/>
              </a:rPr>
              <a:t>N</a:t>
            </a:r>
            <a:r>
              <a:rPr sz="4800" b="1" spc="-94" baseline="3693" dirty="0">
                <a:solidFill>
                  <a:srgbClr val="675E46"/>
                </a:solidFill>
                <a:latin typeface="Arial Black"/>
                <a:cs typeface="Arial Black"/>
              </a:rPr>
              <a:t>E</a:t>
            </a:r>
            <a:r>
              <a:rPr sz="4800" b="1" spc="-100" baseline="3693" dirty="0">
                <a:solidFill>
                  <a:srgbClr val="675E46"/>
                </a:solidFill>
                <a:latin typeface="Arial Black"/>
                <a:cs typeface="Arial Black"/>
              </a:rPr>
              <a:t>L</a:t>
            </a:r>
            <a:r>
              <a:rPr sz="4800" b="1" spc="-94" baseline="3693" dirty="0">
                <a:solidFill>
                  <a:srgbClr val="675E46"/>
                </a:solidFill>
                <a:latin typeface="Arial Black"/>
                <a:cs typeface="Arial Black"/>
              </a:rPr>
              <a:t>I</a:t>
            </a:r>
            <a:r>
              <a:rPr sz="4800" b="1" spc="-104" baseline="3693" dirty="0">
                <a:solidFill>
                  <a:srgbClr val="675E46"/>
                </a:solidFill>
                <a:latin typeface="Arial Black"/>
                <a:cs typeface="Arial Black"/>
              </a:rPr>
              <a:t>T</a:t>
            </a:r>
            <a:r>
              <a:rPr sz="4800" b="1" spc="-94" baseline="3693" dirty="0">
                <a:solidFill>
                  <a:srgbClr val="675E46"/>
                </a:solidFill>
                <a:latin typeface="Arial Black"/>
                <a:cs typeface="Arial Black"/>
              </a:rPr>
              <a:t>I</a:t>
            </a:r>
            <a:r>
              <a:rPr sz="4800" b="1" spc="-104" baseline="3693" dirty="0">
                <a:solidFill>
                  <a:srgbClr val="675E46"/>
                </a:solidFill>
                <a:latin typeface="Arial Black"/>
                <a:cs typeface="Arial Black"/>
              </a:rPr>
              <a:t>A</a:t>
            </a:r>
            <a:r>
              <a:rPr sz="4800" b="1" spc="0" baseline="3693" dirty="0">
                <a:solidFill>
                  <a:srgbClr val="675E46"/>
                </a:solidFill>
                <a:latin typeface="Arial Black"/>
                <a:cs typeface="Arial Black"/>
              </a:rPr>
              <a:t>N</a:t>
            </a:r>
            <a:endParaRPr sz="3200" dirty="0">
              <a:latin typeface="Arial Black"/>
              <a:cs typeface="Arial Black"/>
            </a:endParaRPr>
          </a:p>
          <a:p>
            <a:pPr marL="51714" marR="61081">
              <a:lnSpc>
                <a:spcPts val="3840"/>
              </a:lnSpc>
              <a:spcBef>
                <a:spcPts val="12"/>
              </a:spcBef>
            </a:pPr>
            <a:r>
              <a:rPr sz="4800" b="1" spc="-94" baseline="2954" dirty="0">
                <a:solidFill>
                  <a:srgbClr val="675E46"/>
                </a:solidFill>
                <a:latin typeface="Arial Black"/>
                <a:cs typeface="Arial Black"/>
              </a:rPr>
              <a:t>TE</a:t>
            </a:r>
            <a:r>
              <a:rPr sz="4800" b="1" spc="-89" baseline="2954" dirty="0">
                <a:solidFill>
                  <a:srgbClr val="675E46"/>
                </a:solidFill>
                <a:latin typeface="Arial Black"/>
                <a:cs typeface="Arial Black"/>
              </a:rPr>
              <a:t>R</a:t>
            </a:r>
            <a:r>
              <a:rPr sz="4800" b="1" spc="-234" baseline="2954" dirty="0">
                <a:solidFill>
                  <a:srgbClr val="675E46"/>
                </a:solidFill>
                <a:latin typeface="Arial Black"/>
                <a:cs typeface="Arial Black"/>
              </a:rPr>
              <a:t>D</a:t>
            </a:r>
            <a:r>
              <a:rPr sz="4800" b="1" spc="-104" baseline="2954" dirty="0">
                <a:solidFill>
                  <a:srgbClr val="675E46"/>
                </a:solidFill>
                <a:latin typeface="Arial Black"/>
                <a:cs typeface="Arial Black"/>
              </a:rPr>
              <a:t>AH</a:t>
            </a:r>
            <a:r>
              <a:rPr sz="4800" b="1" spc="-109" baseline="2954" dirty="0">
                <a:solidFill>
                  <a:srgbClr val="675E46"/>
                </a:solidFill>
                <a:latin typeface="Arial Black"/>
                <a:cs typeface="Arial Black"/>
              </a:rPr>
              <a:t>U</a:t>
            </a:r>
            <a:r>
              <a:rPr sz="4800" b="1" spc="-184" baseline="2954" dirty="0">
                <a:solidFill>
                  <a:srgbClr val="675E46"/>
                </a:solidFill>
                <a:latin typeface="Arial Black"/>
                <a:cs typeface="Arial Black"/>
              </a:rPr>
              <a:t>L</a:t>
            </a:r>
            <a:r>
              <a:rPr sz="4800" b="1" spc="-94" baseline="2954" dirty="0">
                <a:solidFill>
                  <a:srgbClr val="675E46"/>
                </a:solidFill>
                <a:latin typeface="Arial Black"/>
                <a:cs typeface="Arial Black"/>
              </a:rPr>
              <a:t>U</a:t>
            </a:r>
            <a:r>
              <a:rPr sz="4800" b="1" spc="-109" baseline="2954" dirty="0">
                <a:solidFill>
                  <a:srgbClr val="675E46"/>
                </a:solidFill>
                <a:latin typeface="Arial Black"/>
                <a:cs typeface="Arial Black"/>
              </a:rPr>
              <a:t>/</a:t>
            </a:r>
            <a:r>
              <a:rPr sz="4800" b="1" spc="-94" baseline="2954" dirty="0">
                <a:solidFill>
                  <a:srgbClr val="675E46"/>
                </a:solidFill>
                <a:latin typeface="Arial Black"/>
                <a:cs typeface="Arial Black"/>
              </a:rPr>
              <a:t>P</a:t>
            </a:r>
            <a:r>
              <a:rPr sz="4800" b="1" spc="-104" baseline="2954" dirty="0">
                <a:solidFill>
                  <a:srgbClr val="675E46"/>
                </a:solidFill>
                <a:latin typeface="Arial Black"/>
                <a:cs typeface="Arial Black"/>
              </a:rPr>
              <a:t>ENE</a:t>
            </a:r>
            <a:r>
              <a:rPr sz="4800" b="1" spc="-94" baseline="2954" dirty="0">
                <a:solidFill>
                  <a:srgbClr val="675E46"/>
                </a:solidFill>
                <a:latin typeface="Arial Black"/>
                <a:cs typeface="Arial Black"/>
              </a:rPr>
              <a:t>LI</a:t>
            </a:r>
            <a:r>
              <a:rPr sz="4800" b="1" spc="-104" baseline="2954" dirty="0">
                <a:solidFill>
                  <a:srgbClr val="675E46"/>
                </a:solidFill>
                <a:latin typeface="Arial Black"/>
                <a:cs typeface="Arial Black"/>
              </a:rPr>
              <a:t>T</a:t>
            </a:r>
            <a:r>
              <a:rPr sz="4800" b="1" spc="-94" baseline="2954" dirty="0">
                <a:solidFill>
                  <a:srgbClr val="675E46"/>
                </a:solidFill>
                <a:latin typeface="Arial Black"/>
                <a:cs typeface="Arial Black"/>
              </a:rPr>
              <a:t>I</a:t>
            </a:r>
            <a:r>
              <a:rPr sz="4800" b="1" spc="-104" baseline="2954" dirty="0">
                <a:solidFill>
                  <a:srgbClr val="675E46"/>
                </a:solidFill>
                <a:latin typeface="Arial Black"/>
                <a:cs typeface="Arial Black"/>
              </a:rPr>
              <a:t>A</a:t>
            </a:r>
            <a:r>
              <a:rPr sz="4800" b="1" spc="0" baseline="2954" dirty="0">
                <a:solidFill>
                  <a:srgbClr val="675E46"/>
                </a:solidFill>
                <a:latin typeface="Arial Black"/>
                <a:cs typeface="Arial Black"/>
              </a:rPr>
              <a:t>N</a:t>
            </a:r>
            <a:endParaRPr lang="id-ID" sz="4800" b="1" spc="0" baseline="2954" dirty="0">
              <a:solidFill>
                <a:srgbClr val="675E46"/>
              </a:solidFill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0415" y="2093341"/>
            <a:ext cx="3364251" cy="265188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1833">
              <a:lnSpc>
                <a:spcPts val="2340"/>
              </a:lnSpc>
              <a:spcBef>
                <a:spcPts val="117"/>
              </a:spcBef>
            </a:pPr>
            <a:r>
              <a:rPr lang="id-ID"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Laporan Terdahulu dapat </a:t>
            </a:r>
            <a:r>
              <a:rPr sz="3300" spc="0" baseline="2482" dirty="0" err="1">
                <a:solidFill>
                  <a:srgbClr val="2E2B1F"/>
                </a:solidFill>
                <a:latin typeface="Calibri"/>
                <a:cs typeface="Calibri"/>
              </a:rPr>
              <a:t>disebut</a:t>
            </a:r>
            <a:r>
              <a:rPr sz="3300" spc="-66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den</a:t>
            </a:r>
            <a:r>
              <a:rPr sz="3300" spc="-39" baseline="2482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66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su</a:t>
            </a:r>
            <a:r>
              <a:rPr sz="3300" spc="29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endParaRPr sz="2200" dirty="0">
              <a:latin typeface="Calibri"/>
              <a:cs typeface="Calibri"/>
            </a:endParaRPr>
          </a:p>
          <a:p>
            <a:pPr marL="12700" marR="41833">
              <a:lnSpc>
                <a:spcPts val="2640"/>
              </a:lnSpc>
              <a:spcBef>
                <a:spcPts val="15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li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tur</a:t>
            </a:r>
            <a:r>
              <a:rPr sz="3300" spc="-50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3300" spc="-3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men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ung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ap</a:t>
            </a:r>
            <a:endParaRPr sz="2200" dirty="0">
              <a:latin typeface="Calibri"/>
              <a:cs typeface="Calibri"/>
            </a:endParaRPr>
          </a:p>
          <a:p>
            <a:pPr marL="12700" marR="41833">
              <a:lnSpc>
                <a:spcPts val="2645"/>
              </a:lnSpc>
              <a:spcBef>
                <a:spcPts val="0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sejumlah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14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10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il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iah</a:t>
            </a:r>
            <a:endParaRPr sz="2200" dirty="0">
              <a:latin typeface="Calibri"/>
              <a:cs typeface="Calibri"/>
            </a:endParaRPr>
          </a:p>
          <a:p>
            <a:pPr marL="12700">
              <a:lnSpc>
                <a:spcPts val="2640"/>
              </a:lnSpc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sebelum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83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den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66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me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iliki</a:t>
            </a:r>
            <a:endParaRPr sz="2200" dirty="0">
              <a:latin typeface="Calibri"/>
              <a:cs typeface="Calibri"/>
            </a:endParaRPr>
          </a:p>
          <a:p>
            <a:pPr marL="12700" marR="41833">
              <a:lnSpc>
                <a:spcPts val="2640"/>
              </a:lnSpc>
            </a:pP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el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-90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3300" spc="-33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dinilai</a:t>
            </a:r>
            <a:r>
              <a:rPr sz="3300" spc="-68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pe</a:t>
            </a:r>
            <a:r>
              <a:rPr sz="3300" spc="-25" baseline="1241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ting</a:t>
            </a:r>
            <a:endParaRPr sz="2200" dirty="0">
              <a:latin typeface="Calibri"/>
              <a:cs typeface="Calibri"/>
            </a:endParaRPr>
          </a:p>
          <a:p>
            <a:pPr marL="12700" marR="41833">
              <a:lnSpc>
                <a:spcPts val="2640"/>
              </a:lnSpc>
            </a:pP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er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ait</a:t>
            </a:r>
            <a:r>
              <a:rPr sz="3300" spc="-41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den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56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penel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tian</a:t>
            </a:r>
            <a:endParaRPr sz="2200" dirty="0">
              <a:latin typeface="Calibri"/>
              <a:cs typeface="Calibri"/>
            </a:endParaRPr>
          </a:p>
          <a:p>
            <a:pPr marL="12700" marR="41833">
              <a:lnSpc>
                <a:spcPts val="2640"/>
              </a:lnSpc>
            </a:pP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ang a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4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dila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200" dirty="0">
              <a:latin typeface="Calibri"/>
              <a:cs typeface="Calibri"/>
            </a:endParaRPr>
          </a:p>
          <a:p>
            <a:pPr marL="12700" marR="41833">
              <a:lnSpc>
                <a:spcPts val="2640"/>
              </a:lnSpc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se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ang.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918710" y="2123821"/>
            <a:ext cx="3002667" cy="23166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1833">
              <a:lnSpc>
                <a:spcPts val="2340"/>
              </a:lnSpc>
              <a:spcBef>
                <a:spcPts val="117"/>
              </a:spcBef>
            </a:pPr>
            <a:r>
              <a:rPr sz="3300" spc="-39" baseline="2482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eneli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ian</a:t>
            </a:r>
            <a:r>
              <a:rPr sz="3300" spc="-79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29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dahulu</a:t>
            </a:r>
            <a:r>
              <a:rPr sz="3300" spc="-95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ialah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2640"/>
              </a:lnSpc>
              <a:spcBef>
                <a:spcPts val="15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penel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tian</a:t>
            </a:r>
            <a:r>
              <a:rPr sz="3300" spc="-94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el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66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den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ts val="2645"/>
              </a:lnSpc>
              <a:spcBef>
                <a:spcPts val="0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la</a:t>
            </a:r>
            <a:r>
              <a:rPr sz="3300" spc="-25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17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aji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46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dari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ts val="2640"/>
              </a:lnSpc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berba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ai</a:t>
            </a:r>
            <a:r>
              <a:rPr sz="3300" spc="-88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penel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tian</a:t>
            </a:r>
            <a:r>
              <a:rPr sz="3300" spc="-84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lain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ts val="2640"/>
              </a:lnSpc>
            </a:pP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3300" spc="-3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el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66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er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ait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ts val="2640"/>
              </a:lnSpc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den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66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penel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tian</a:t>
            </a:r>
            <a:r>
              <a:rPr sz="3300" spc="-84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ts val="2640"/>
              </a:lnSpc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4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dila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57200" y="274700"/>
            <a:ext cx="7620000" cy="1143000"/>
          </a:xfrm>
          <a:custGeom>
            <a:avLst/>
            <a:gdLst/>
            <a:ahLst/>
            <a:cxnLst/>
            <a:rect l="l" t="t" r="r" b="b"/>
            <a:pathLst>
              <a:path w="7620000" h="1143000">
                <a:moveTo>
                  <a:pt x="0" y="1143000"/>
                </a:moveTo>
                <a:lnTo>
                  <a:pt x="7620000" y="1143000"/>
                </a:lnTo>
                <a:lnTo>
                  <a:pt x="76200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C0B97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57200" y="274700"/>
            <a:ext cx="7620000" cy="1143000"/>
          </a:xfrm>
          <a:custGeom>
            <a:avLst/>
            <a:gdLst/>
            <a:ahLst/>
            <a:cxnLst/>
            <a:rect l="l" t="t" r="r" b="b"/>
            <a:pathLst>
              <a:path w="7620000" h="1143000">
                <a:moveTo>
                  <a:pt x="0" y="1143000"/>
                </a:moveTo>
                <a:lnTo>
                  <a:pt x="7620000" y="1143000"/>
                </a:lnTo>
                <a:lnTo>
                  <a:pt x="76200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ln w="57150">
            <a:solidFill>
              <a:srgbClr val="2E2B1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61544" y="1304542"/>
            <a:ext cx="8354568" cy="55351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58140" y="1464564"/>
            <a:ext cx="8276844" cy="52151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20979" y="1363980"/>
            <a:ext cx="8092440" cy="527304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57200" y="1600200"/>
            <a:ext cx="7620000" cy="4800600"/>
          </a:xfrm>
          <a:custGeom>
            <a:avLst/>
            <a:gdLst/>
            <a:ahLst/>
            <a:cxnLst/>
            <a:rect l="l" t="t" r="r" b="b"/>
            <a:pathLst>
              <a:path w="7620000" h="4800600">
                <a:moveTo>
                  <a:pt x="0" y="4800600"/>
                </a:moveTo>
                <a:lnTo>
                  <a:pt x="7620000" y="4800600"/>
                </a:lnTo>
                <a:lnTo>
                  <a:pt x="7620000" y="0"/>
                </a:lnTo>
                <a:lnTo>
                  <a:pt x="0" y="0"/>
                </a:lnTo>
                <a:lnTo>
                  <a:pt x="0" y="4800600"/>
                </a:lnTo>
                <a:close/>
              </a:path>
            </a:pathLst>
          </a:custGeom>
          <a:solidFill>
            <a:srgbClr val="D4D3C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57200" y="1600200"/>
            <a:ext cx="7620000" cy="4800600"/>
          </a:xfrm>
          <a:custGeom>
            <a:avLst/>
            <a:gdLst/>
            <a:ahLst/>
            <a:cxnLst/>
            <a:rect l="l" t="t" r="r" b="b"/>
            <a:pathLst>
              <a:path w="7620000" h="4800600">
                <a:moveTo>
                  <a:pt x="0" y="4800600"/>
                </a:moveTo>
                <a:lnTo>
                  <a:pt x="7620000" y="4800600"/>
                </a:lnTo>
                <a:lnTo>
                  <a:pt x="7620000" y="0"/>
                </a:lnTo>
                <a:lnTo>
                  <a:pt x="0" y="0"/>
                </a:lnTo>
                <a:lnTo>
                  <a:pt x="0" y="4800600"/>
                </a:lnTo>
                <a:close/>
              </a:path>
            </a:pathLst>
          </a:custGeom>
          <a:ln w="12700">
            <a:solidFill>
              <a:srgbClr val="A6A17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34644" marR="20423" indent="-228904" algn="just">
              <a:lnSpc>
                <a:spcPct val="100041"/>
              </a:lnSpc>
              <a:spcBef>
                <a:spcPts val="470"/>
              </a:spcBef>
            </a:pP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1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.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b="1" spc="0" dirty="0">
                <a:solidFill>
                  <a:srgbClr val="2E2B1F"/>
                </a:solidFill>
                <a:latin typeface="Times New Roman"/>
                <a:cs typeface="Times New Roman"/>
              </a:rPr>
              <a:t>Kete</a:t>
            </a:r>
            <a:r>
              <a:rPr sz="3200" b="1" spc="-14" dirty="0">
                <a:solidFill>
                  <a:srgbClr val="2E2B1F"/>
                </a:solidFill>
                <a:latin typeface="Times New Roman"/>
                <a:cs typeface="Times New Roman"/>
              </a:rPr>
              <a:t>p</a:t>
            </a:r>
            <a:r>
              <a:rPr sz="3200" b="1" spc="0" dirty="0">
                <a:solidFill>
                  <a:srgbClr val="2E2B1F"/>
                </a:solidFill>
                <a:latin typeface="Times New Roman"/>
                <a:cs typeface="Times New Roman"/>
              </a:rPr>
              <a:t>atan </a:t>
            </a:r>
            <a:r>
              <a:rPr sz="3200" b="1" i="1" spc="-9" dirty="0">
                <a:solidFill>
                  <a:srgbClr val="2E2B1F"/>
                </a:solidFill>
                <a:latin typeface="Times New Roman"/>
                <a:cs typeface="Times New Roman"/>
              </a:rPr>
              <a:t>(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Ad</a:t>
            </a:r>
            <a:r>
              <a:rPr sz="3200" b="1" i="1" spc="4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q</a:t>
            </a:r>
            <a:r>
              <a:rPr sz="3200" b="1" i="1" spc="-14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acy</a:t>
            </a:r>
            <a:r>
              <a:rPr sz="3200" b="1" i="1" spc="14" dirty="0">
                <a:solidFill>
                  <a:srgbClr val="2E2B1F"/>
                </a:solidFill>
                <a:latin typeface="Times New Roman"/>
                <a:cs typeface="Times New Roman"/>
              </a:rPr>
              <a:t>)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:</a:t>
            </a:r>
            <a:r>
              <a:rPr sz="3200" b="1" i="1" spc="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sumber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dipil</a:t>
            </a:r>
            <a:r>
              <a:rPr sz="3200" spc="-19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h ses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ai</a:t>
            </a:r>
            <a:r>
              <a:rPr sz="3200" spc="5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de</a:t>
            </a:r>
            <a:r>
              <a:rPr sz="3200" spc="-9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gan</a:t>
            </a:r>
            <a:r>
              <a:rPr sz="3200" spc="20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derajat k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ses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aian</a:t>
            </a:r>
            <a:r>
              <a:rPr sz="3200" spc="5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antara m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sal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h</a:t>
            </a:r>
            <a:r>
              <a:rPr sz="3200" spc="-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da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-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su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b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3200" spc="-25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p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d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ukungnya</a:t>
            </a:r>
            <a:endParaRPr sz="3200">
              <a:latin typeface="Times New Roman"/>
              <a:cs typeface="Times New Roman"/>
            </a:endParaRPr>
          </a:p>
          <a:p>
            <a:pPr marL="434644" marR="19236" indent="-228904" algn="just">
              <a:lnSpc>
                <a:spcPct val="100041"/>
              </a:lnSpc>
              <a:spcBef>
                <a:spcPts val="772"/>
              </a:spcBef>
            </a:pP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2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. </a:t>
            </a:r>
            <a:r>
              <a:rPr sz="3200" b="1" spc="0" dirty="0">
                <a:solidFill>
                  <a:srgbClr val="2E2B1F"/>
                </a:solidFill>
                <a:latin typeface="Times New Roman"/>
                <a:cs typeface="Times New Roman"/>
              </a:rPr>
              <a:t>K</a:t>
            </a:r>
            <a:r>
              <a:rPr sz="3200" b="1" spc="4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3200" b="1" spc="-9" dirty="0">
                <a:solidFill>
                  <a:srgbClr val="2E2B1F"/>
                </a:solidFill>
                <a:latin typeface="Times New Roman"/>
                <a:cs typeface="Times New Roman"/>
              </a:rPr>
              <a:t>j</a:t>
            </a:r>
            <a:r>
              <a:rPr sz="3200" b="1" spc="0" dirty="0">
                <a:solidFill>
                  <a:srgbClr val="2E2B1F"/>
                </a:solidFill>
                <a:latin typeface="Times New Roman"/>
                <a:cs typeface="Times New Roman"/>
              </a:rPr>
              <a:t>elasan 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(C</a:t>
            </a:r>
            <a:r>
              <a:rPr sz="3200" b="1" i="1" spc="-14" dirty="0">
                <a:solidFill>
                  <a:srgbClr val="2E2B1F"/>
                </a:solidFill>
                <a:latin typeface="Times New Roman"/>
                <a:cs typeface="Times New Roman"/>
              </a:rPr>
              <a:t>l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arit</a:t>
            </a:r>
            <a:r>
              <a:rPr sz="3200" b="1" i="1" spc="9" dirty="0">
                <a:solidFill>
                  <a:srgbClr val="2E2B1F"/>
                </a:solidFill>
                <a:latin typeface="Times New Roman"/>
                <a:cs typeface="Times New Roman"/>
              </a:rPr>
              <a:t>y</a:t>
            </a:r>
            <a:r>
              <a:rPr sz="3200" i="1" spc="-9" dirty="0">
                <a:solidFill>
                  <a:srgbClr val="2E2B1F"/>
                </a:solidFill>
                <a:latin typeface="Times New Roman"/>
                <a:cs typeface="Times New Roman"/>
              </a:rPr>
              <a:t>)</a:t>
            </a:r>
            <a:r>
              <a:rPr sz="32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:</a:t>
            </a:r>
            <a:r>
              <a:rPr sz="3200" i="1" spc="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penulis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memahami m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salah atau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var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b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el penelit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.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Kejelasan se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b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agai sifat v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-9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iab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l yang</a:t>
            </a:r>
            <a:r>
              <a:rPr sz="3200" spc="10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be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hub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ngan 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“</a:t>
            </a:r>
            <a:r>
              <a:rPr sz="32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the n</a:t>
            </a:r>
            <a:r>
              <a:rPr sz="3200" i="1" spc="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i="1" spc="-14" dirty="0">
                <a:solidFill>
                  <a:srgbClr val="2E2B1F"/>
                </a:solidFill>
                <a:latin typeface="Times New Roman"/>
                <a:cs typeface="Times New Roman"/>
              </a:rPr>
              <a:t>t</a:t>
            </a:r>
            <a:r>
              <a:rPr sz="32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3200" i="1" spc="-125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32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3200" i="1" spc="2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i="1" spc="4" dirty="0">
                <a:solidFill>
                  <a:srgbClr val="2E2B1F"/>
                </a:solidFill>
                <a:latin typeface="Times New Roman"/>
                <a:cs typeface="Times New Roman"/>
              </a:rPr>
              <a:t>o</a:t>
            </a:r>
            <a:r>
              <a:rPr sz="32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f</a:t>
            </a:r>
            <a:r>
              <a:rPr sz="3200" i="1" spc="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i="1" spc="-14" dirty="0">
                <a:solidFill>
                  <a:srgbClr val="2E2B1F"/>
                </a:solidFill>
                <a:latin typeface="Times New Roman"/>
                <a:cs typeface="Times New Roman"/>
              </a:rPr>
              <a:t>t</a:t>
            </a:r>
            <a:r>
              <a:rPr sz="32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he</a:t>
            </a:r>
            <a:r>
              <a:rPr sz="3200" i="1" spc="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su</a:t>
            </a:r>
            <a:r>
              <a:rPr sz="3200" i="1" spc="9" dirty="0">
                <a:solidFill>
                  <a:srgbClr val="2E2B1F"/>
                </a:solidFill>
                <a:latin typeface="Times New Roman"/>
                <a:cs typeface="Times New Roman"/>
              </a:rPr>
              <a:t>b</a:t>
            </a:r>
            <a:r>
              <a:rPr sz="3200" i="1" spc="-14" dirty="0">
                <a:solidFill>
                  <a:srgbClr val="2E2B1F"/>
                </a:solidFill>
                <a:latin typeface="Times New Roman"/>
                <a:cs typeface="Times New Roman"/>
              </a:rPr>
              <a:t>t</a:t>
            </a:r>
            <a:r>
              <a:rPr sz="32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anc</a:t>
            </a:r>
            <a:r>
              <a:rPr sz="3200" i="1" spc="4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32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”</a:t>
            </a:r>
            <a:r>
              <a:rPr sz="3200" i="1" spc="15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terseb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t</a:t>
            </a:r>
            <a:r>
              <a:rPr sz="3200" spc="20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per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l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u dik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pas</a:t>
            </a:r>
            <a:r>
              <a:rPr sz="3200" spc="-1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sec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ra</a:t>
            </a:r>
            <a:r>
              <a:rPr sz="3200" spc="-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me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dal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57200" y="274700"/>
            <a:ext cx="7620000" cy="1143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850"/>
              </a:lnSpc>
              <a:spcBef>
                <a:spcPts val="23"/>
              </a:spcBef>
            </a:pPr>
            <a:endParaRPr sz="850"/>
          </a:p>
          <a:p>
            <a:pPr marL="91440">
              <a:lnSpc>
                <a:spcPct val="97696"/>
              </a:lnSpc>
              <a:spcBef>
                <a:spcPts val="2000"/>
              </a:spcBef>
            </a:pPr>
            <a:r>
              <a:rPr sz="2800" spc="-321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kn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168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mi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2800" spc="-157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Sum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be</a:t>
            </a:r>
            <a:r>
              <a:rPr sz="2800" spc="-103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/</a:t>
            </a:r>
            <a:r>
              <a:rPr sz="2800" spc="-183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10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119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10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22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8" dirty="0">
                <a:solidFill>
                  <a:srgbClr val="675E46"/>
                </a:solidFill>
                <a:latin typeface="Times New Roman"/>
                <a:cs typeface="Times New Roman"/>
              </a:rPr>
              <a:t>L</a:t>
            </a:r>
            <a:r>
              <a:rPr sz="2800" spc="-103" dirty="0">
                <a:solidFill>
                  <a:srgbClr val="675E46"/>
                </a:solidFill>
                <a:latin typeface="Times New Roman"/>
                <a:cs typeface="Times New Roman"/>
              </a:rPr>
              <a:t>a</a:t>
            </a:r>
            <a:r>
              <a:rPr sz="2800" spc="-88" dirty="0">
                <a:solidFill>
                  <a:srgbClr val="675E46"/>
                </a:solidFill>
                <a:latin typeface="Times New Roman"/>
                <a:cs typeface="Times New Roman"/>
              </a:rPr>
              <a:t>nd</a:t>
            </a:r>
            <a:r>
              <a:rPr sz="2800" spc="-103" dirty="0">
                <a:solidFill>
                  <a:srgbClr val="675E46"/>
                </a:solidFill>
                <a:latin typeface="Times New Roman"/>
                <a:cs typeface="Times New Roman"/>
              </a:rPr>
              <a:t>a</a:t>
            </a:r>
            <a:r>
              <a:rPr sz="2800" spc="-88" dirty="0">
                <a:solidFill>
                  <a:srgbClr val="675E46"/>
                </a:solidFill>
                <a:latin typeface="Times New Roman"/>
                <a:cs typeface="Times New Roman"/>
              </a:rPr>
              <a:t>s</a:t>
            </a:r>
            <a:r>
              <a:rPr sz="2800" spc="-103" dirty="0">
                <a:solidFill>
                  <a:srgbClr val="675E46"/>
                </a:solidFill>
                <a:latin typeface="Times New Roman"/>
                <a:cs typeface="Times New Roman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Times New Roman"/>
                <a:cs typeface="Times New Roman"/>
              </a:rPr>
              <a:t>n</a:t>
            </a:r>
            <a:r>
              <a:rPr sz="2800" spc="-260" dirty="0">
                <a:solidFill>
                  <a:srgbClr val="675E46"/>
                </a:solidFill>
                <a:latin typeface="Times New Roman"/>
                <a:cs typeface="Times New Roman"/>
              </a:rPr>
              <a:t> </a:t>
            </a:r>
            <a:r>
              <a:rPr sz="2800" spc="-32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2800" spc="-10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endParaRPr sz="2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202842" y="518060"/>
            <a:ext cx="5214732" cy="48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3600" spc="-179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3600" spc="-89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3600" spc="-94" dirty="0">
                <a:solidFill>
                  <a:srgbClr val="675E46"/>
                </a:solidFill>
                <a:latin typeface="Cambria"/>
                <a:cs typeface="Cambria"/>
              </a:rPr>
              <a:t>j</a:t>
            </a:r>
            <a:r>
              <a:rPr sz="3600" spc="-89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3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36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3600" spc="-21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3600" spc="-94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3600" spc="-100" dirty="0">
                <a:solidFill>
                  <a:srgbClr val="675E46"/>
                </a:solidFill>
                <a:latin typeface="Cambria"/>
                <a:cs typeface="Cambria"/>
              </a:rPr>
              <a:t>eneli</a:t>
            </a:r>
            <a:r>
              <a:rPr sz="3600" spc="-89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3600" spc="-100" dirty="0">
                <a:solidFill>
                  <a:srgbClr val="675E46"/>
                </a:solidFill>
                <a:latin typeface="Cambria"/>
                <a:cs typeface="Cambria"/>
              </a:rPr>
              <a:t>ia</a:t>
            </a:r>
            <a:r>
              <a:rPr sz="36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3600" spc="-21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3600" spc="-12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3600" spc="-100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3600" spc="-150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3600" spc="-100" dirty="0">
                <a:solidFill>
                  <a:srgbClr val="675E46"/>
                </a:solidFill>
                <a:latin typeface="Cambria"/>
                <a:cs typeface="Cambria"/>
              </a:rPr>
              <a:t>da</a:t>
            </a:r>
            <a:r>
              <a:rPr sz="3600" spc="-89" dirty="0">
                <a:solidFill>
                  <a:srgbClr val="675E46"/>
                </a:solidFill>
                <a:latin typeface="Cambria"/>
                <a:cs typeface="Cambria"/>
              </a:rPr>
              <a:t>hu</a:t>
            </a:r>
            <a:r>
              <a:rPr sz="3600" spc="-100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3600" spc="0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endParaRPr sz="36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67790" y="1200530"/>
            <a:ext cx="347878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spc="0" baseline="2925" dirty="0">
                <a:solidFill>
                  <a:srgbClr val="A9A47B"/>
                </a:solidFill>
                <a:latin typeface="Calibri"/>
                <a:cs typeface="Calibri"/>
              </a:rPr>
              <a:t>1.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24964" y="1200530"/>
            <a:ext cx="6261444" cy="44778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2749">
              <a:lnSpc>
                <a:spcPts val="2950"/>
              </a:lnSpc>
              <a:spcBef>
                <a:spcPts val="147"/>
              </a:spcBef>
            </a:pPr>
            <a:r>
              <a:rPr sz="4200" spc="0" baseline="2925" dirty="0">
                <a:solidFill>
                  <a:srgbClr val="2E2B1F"/>
                </a:solidFill>
                <a:latin typeface="Calibri"/>
                <a:cs typeface="Calibri"/>
              </a:rPr>
              <a:t>Mene</a:t>
            </a:r>
            <a:r>
              <a:rPr sz="4200" spc="-9" baseline="2925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4200" spc="0" baseline="2925" dirty="0">
                <a:solidFill>
                  <a:srgbClr val="2E2B1F"/>
                </a:solidFill>
                <a:latin typeface="Calibri"/>
                <a:cs typeface="Calibri"/>
              </a:rPr>
              <a:t>us</a:t>
            </a:r>
            <a:r>
              <a:rPr sz="4200" spc="-9" baseline="2925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4200" spc="0" baseline="2925" dirty="0">
                <a:solidFill>
                  <a:srgbClr val="2E2B1F"/>
                </a:solidFill>
                <a:latin typeface="Calibri"/>
                <a:cs typeface="Calibri"/>
              </a:rPr>
              <a:t>ri</a:t>
            </a:r>
            <a:r>
              <a:rPr sz="4200" spc="-68" baseline="292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200" spc="0" baseline="2925" dirty="0">
                <a:solidFill>
                  <a:srgbClr val="2E2B1F"/>
                </a:solidFill>
                <a:latin typeface="Calibri"/>
                <a:cs typeface="Calibri"/>
              </a:rPr>
              <a:t>pen</a:t>
            </a:r>
            <a:r>
              <a:rPr sz="4200" spc="-9" baseline="2925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4200" spc="0" baseline="2925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4200" spc="-9" baseline="2925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4200" spc="0" baseline="2925" dirty="0">
                <a:solidFill>
                  <a:srgbClr val="2E2B1F"/>
                </a:solidFill>
                <a:latin typeface="Calibri"/>
                <a:cs typeface="Calibri"/>
              </a:rPr>
              <a:t>tian</a:t>
            </a:r>
            <a:r>
              <a:rPr sz="4200" spc="-81" baseline="292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200" spc="-54" baseline="2925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4200" spc="0" baseline="2925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4200" spc="-33" baseline="292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200" spc="0" baseline="292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200" spc="-44" baseline="292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200" spc="0" baseline="2925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4200" spc="-54" baseline="292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200" spc="0" baseline="2925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4200" spc="-9" baseline="2925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4200" spc="0" baseline="2925" dirty="0">
                <a:solidFill>
                  <a:srgbClr val="2E2B1F"/>
                </a:solidFill>
                <a:latin typeface="Calibri"/>
                <a:cs typeface="Calibri"/>
              </a:rPr>
              <a:t>la</a:t>
            </a:r>
            <a:r>
              <a:rPr sz="4200" spc="-34" baseline="292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200" spc="0" baseline="2925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4200" spc="-54" baseline="292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200" spc="0" baseline="2925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800">
              <a:latin typeface="Calibri"/>
              <a:cs typeface="Calibri"/>
            </a:endParaRPr>
          </a:p>
          <a:p>
            <a:pPr marL="12700" marR="52412">
              <a:lnSpc>
                <a:spcPts val="3360"/>
              </a:lnSpc>
              <a:spcBef>
                <a:spcPts val="20"/>
              </a:spcBef>
            </a:pPr>
            <a:r>
              <a:rPr sz="4200" spc="0" baseline="195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200" spc="-4" baseline="195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4200" spc="0" baseline="1950" dirty="0">
                <a:solidFill>
                  <a:srgbClr val="2E2B1F"/>
                </a:solidFill>
                <a:latin typeface="Calibri"/>
                <a:cs typeface="Calibri"/>
              </a:rPr>
              <a:t>dak</a:t>
            </a:r>
            <a:r>
              <a:rPr sz="4200" spc="9" baseline="19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200" spc="0" baseline="1950" dirty="0">
                <a:solidFill>
                  <a:srgbClr val="2E2B1F"/>
                </a:solidFill>
                <a:latin typeface="Calibri"/>
                <a:cs typeface="Calibri"/>
              </a:rPr>
              <a:t>pe</a:t>
            </a:r>
            <a:r>
              <a:rPr sz="4200" spc="-9" baseline="195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4200" spc="0" baseline="1950" dirty="0">
                <a:solidFill>
                  <a:srgbClr val="2E2B1F"/>
                </a:solidFill>
                <a:latin typeface="Calibri"/>
                <a:cs typeface="Calibri"/>
              </a:rPr>
              <a:t>nah</a:t>
            </a:r>
            <a:r>
              <a:rPr sz="4200" spc="-22" baseline="19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200" spc="0" baseline="1950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4200" spc="-14" baseline="195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4200" spc="0" baseline="1950" dirty="0">
                <a:solidFill>
                  <a:srgbClr val="2E2B1F"/>
                </a:solidFill>
                <a:latin typeface="Calibri"/>
                <a:cs typeface="Calibri"/>
              </a:rPr>
              <a:t>la</a:t>
            </a:r>
            <a:r>
              <a:rPr sz="4200" spc="-39" baseline="195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200" spc="0" baseline="195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4200" spc="-54" baseline="195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200" spc="0" baseline="195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4200" spc="11" baseline="195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200" spc="0" baseline="1950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4200" spc="-64" baseline="195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4200" spc="0" baseline="1950" dirty="0">
                <a:solidFill>
                  <a:srgbClr val="2E2B1F"/>
                </a:solidFill>
                <a:latin typeface="Calibri"/>
                <a:cs typeface="Calibri"/>
              </a:rPr>
              <a:t>ang lain</a:t>
            </a:r>
            <a:endParaRPr sz="2800">
              <a:latin typeface="Calibri"/>
              <a:cs typeface="Calibri"/>
            </a:endParaRPr>
          </a:p>
          <a:p>
            <a:pPr marL="12700" marR="52412">
              <a:lnSpc>
                <a:spcPts val="3360"/>
              </a:lnSpc>
            </a:pPr>
            <a:r>
              <a:rPr sz="4200" spc="0" baseline="1950" dirty="0">
                <a:solidFill>
                  <a:srgbClr val="2E2B1F"/>
                </a:solidFill>
                <a:latin typeface="Calibri"/>
                <a:cs typeface="Calibri"/>
              </a:rPr>
              <a:t>sebe</a:t>
            </a:r>
            <a:r>
              <a:rPr sz="4200" spc="-9" baseline="195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4200" spc="0" baseline="1950" dirty="0">
                <a:solidFill>
                  <a:srgbClr val="2E2B1F"/>
                </a:solidFill>
                <a:latin typeface="Calibri"/>
                <a:cs typeface="Calibri"/>
              </a:rPr>
              <a:t>um</a:t>
            </a:r>
            <a:r>
              <a:rPr sz="4200" spc="-59" baseline="195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4200" spc="-54" baseline="195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4200" spc="9" baseline="195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200" spc="0" baseline="1950" dirty="0">
                <a:solidFill>
                  <a:srgbClr val="2E2B1F"/>
                </a:solidFill>
                <a:latin typeface="Calibri"/>
                <a:cs typeface="Calibri"/>
              </a:rPr>
              <a:t>;</a:t>
            </a:r>
            <a:endParaRPr sz="2800">
              <a:latin typeface="Calibri"/>
              <a:cs typeface="Calibri"/>
            </a:endParaRPr>
          </a:p>
          <a:p>
            <a:pPr marL="12700" marR="607979">
              <a:lnSpc>
                <a:spcPts val="3360"/>
              </a:lnSpc>
              <a:spcBef>
                <a:spcPts val="592"/>
              </a:spcBef>
            </a:pP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Mengh</a:t>
            </a:r>
            <a:r>
              <a:rPr sz="2800" spc="-14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ndari</a:t>
            </a:r>
            <a:r>
              <a:rPr sz="2800" spc="-10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agiasi</a:t>
            </a:r>
            <a:r>
              <a:rPr sz="2800" spc="-8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2800" spc="-2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peng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lan</a:t>
            </a:r>
            <a:r>
              <a:rPr sz="2800" spc="-5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an pen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tian</a:t>
            </a:r>
            <a:endParaRPr sz="2800">
              <a:latin typeface="Calibri"/>
              <a:cs typeface="Calibri"/>
            </a:endParaRPr>
          </a:p>
          <a:p>
            <a:pPr marL="12700" marR="242154">
              <a:lnSpc>
                <a:spcPts val="3360"/>
              </a:lnSpc>
              <a:spcBef>
                <a:spcPts val="673"/>
              </a:spcBef>
            </a:pP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Ada</a:t>
            </a:r>
            <a:r>
              <a:rPr sz="2800" spc="-54" dirty="0">
                <a:solidFill>
                  <a:srgbClr val="2E2B1F"/>
                </a:solidFill>
                <a:latin typeface="Calibri"/>
                <a:cs typeface="Calibri"/>
              </a:rPr>
              <a:t>ny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800" spc="-5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kr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tik</a:t>
            </a:r>
            <a:r>
              <a:rPr sz="2800" spc="1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dari</a:t>
            </a:r>
            <a:r>
              <a:rPr sz="2800" spc="-3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pen</a:t>
            </a:r>
            <a:r>
              <a:rPr sz="2800" spc="-14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800" spc="-2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2800" spc="-34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tuk memp</a:t>
            </a:r>
            <a:r>
              <a:rPr sz="2800" spc="-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8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2800" spc="-2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800" spc="-8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pen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tian</a:t>
            </a:r>
            <a:r>
              <a:rPr sz="2800" spc="-5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800" spc="-54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800" spc="-9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-54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2800" spc="-4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ber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eda den</a:t>
            </a:r>
            <a:r>
              <a:rPr sz="2800" spc="-54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800" spc="-6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pen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tian</a:t>
            </a:r>
            <a:r>
              <a:rPr sz="2800" spc="-7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sebe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um</a:t>
            </a:r>
            <a:r>
              <a:rPr sz="2800" spc="-5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800" spc="-54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3360"/>
              </a:lnSpc>
              <a:spcBef>
                <a:spcPts val="675"/>
              </a:spcBef>
            </a:pP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memu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cul</a:t>
            </a:r>
            <a:r>
              <a:rPr sz="2800" spc="-5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800" spc="-11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no</a:t>
            </a:r>
            <a:r>
              <a:rPr sz="2800" spc="-39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asi</a:t>
            </a:r>
            <a:r>
              <a:rPr sz="2800" spc="-5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pen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tian</a:t>
            </a:r>
            <a:r>
              <a:rPr sz="2800" spc="-8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-54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2800" spc="-3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800" spc="-4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an d</a:t>
            </a:r>
            <a:r>
              <a:rPr sz="2800" spc="-9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la</a:t>
            </a:r>
            <a:r>
              <a:rPr sz="28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2800" spc="-5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8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67790" y="2566289"/>
            <a:ext cx="347878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spc="0" baseline="2925" dirty="0">
                <a:solidFill>
                  <a:srgbClr val="A9A47B"/>
                </a:solidFill>
                <a:latin typeface="Calibri"/>
                <a:cs typeface="Calibri"/>
              </a:rPr>
              <a:t>2.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67790" y="3505327"/>
            <a:ext cx="347878" cy="3804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spc="0" baseline="2925" dirty="0">
                <a:solidFill>
                  <a:srgbClr val="A9A47B"/>
                </a:solidFill>
                <a:latin typeface="Calibri"/>
                <a:cs typeface="Calibri"/>
              </a:rPr>
              <a:t>3.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167790" y="4871212"/>
            <a:ext cx="347878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50"/>
              </a:lnSpc>
              <a:spcBef>
                <a:spcPts val="147"/>
              </a:spcBef>
            </a:pPr>
            <a:r>
              <a:rPr sz="4200" spc="0" baseline="2925" dirty="0">
                <a:solidFill>
                  <a:srgbClr val="A9A47B"/>
                </a:solidFill>
                <a:latin typeface="Calibri"/>
                <a:cs typeface="Calibri"/>
              </a:rPr>
              <a:t>4.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147695" y="3071495"/>
            <a:ext cx="2470531" cy="797178"/>
          </a:xfrm>
          <a:custGeom>
            <a:avLst/>
            <a:gdLst/>
            <a:ahLst/>
            <a:cxnLst/>
            <a:rect l="l" t="t" r="r" b="b"/>
            <a:pathLst>
              <a:path w="2470531" h="797178">
                <a:moveTo>
                  <a:pt x="0" y="398525"/>
                </a:moveTo>
                <a:lnTo>
                  <a:pt x="398526" y="797178"/>
                </a:lnTo>
                <a:lnTo>
                  <a:pt x="398526" y="597788"/>
                </a:lnTo>
                <a:lnTo>
                  <a:pt x="2072005" y="597788"/>
                </a:lnTo>
                <a:lnTo>
                  <a:pt x="2072005" y="797178"/>
                </a:lnTo>
                <a:lnTo>
                  <a:pt x="2470531" y="398525"/>
                </a:lnTo>
                <a:lnTo>
                  <a:pt x="2072005" y="0"/>
                </a:lnTo>
                <a:lnTo>
                  <a:pt x="2072005" y="199262"/>
                </a:lnTo>
                <a:lnTo>
                  <a:pt x="398526" y="199262"/>
                </a:lnTo>
                <a:lnTo>
                  <a:pt x="398526" y="0"/>
                </a:lnTo>
                <a:lnTo>
                  <a:pt x="0" y="398525"/>
                </a:lnTo>
                <a:close/>
              </a:path>
            </a:pathLst>
          </a:custGeom>
          <a:solidFill>
            <a:srgbClr val="D9D2C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147695" y="3071495"/>
            <a:ext cx="2470531" cy="797178"/>
          </a:xfrm>
          <a:custGeom>
            <a:avLst/>
            <a:gdLst/>
            <a:ahLst/>
            <a:cxnLst/>
            <a:rect l="l" t="t" r="r" b="b"/>
            <a:pathLst>
              <a:path w="2470531" h="797178">
                <a:moveTo>
                  <a:pt x="0" y="398525"/>
                </a:moveTo>
                <a:lnTo>
                  <a:pt x="398526" y="0"/>
                </a:lnTo>
                <a:lnTo>
                  <a:pt x="398526" y="199262"/>
                </a:lnTo>
                <a:lnTo>
                  <a:pt x="2072005" y="199262"/>
                </a:lnTo>
                <a:lnTo>
                  <a:pt x="2072005" y="0"/>
                </a:lnTo>
                <a:lnTo>
                  <a:pt x="2470531" y="398525"/>
                </a:lnTo>
                <a:lnTo>
                  <a:pt x="2072005" y="797178"/>
                </a:lnTo>
                <a:lnTo>
                  <a:pt x="2072005" y="597788"/>
                </a:lnTo>
                <a:lnTo>
                  <a:pt x="398526" y="597788"/>
                </a:lnTo>
                <a:lnTo>
                  <a:pt x="398526" y="797178"/>
                </a:lnTo>
                <a:lnTo>
                  <a:pt x="0" y="398525"/>
                </a:lnTo>
                <a:close/>
              </a:path>
            </a:pathLst>
          </a:custGeom>
          <a:ln w="12700">
            <a:solidFill>
              <a:srgbClr val="AD9C8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56145" y="2391537"/>
            <a:ext cx="2083828" cy="2438400"/>
          </a:xfrm>
          <a:custGeom>
            <a:avLst/>
            <a:gdLst/>
            <a:ahLst/>
            <a:cxnLst/>
            <a:rect l="l" t="t" r="r" b="b"/>
            <a:pathLst>
              <a:path w="2083828" h="2438400">
                <a:moveTo>
                  <a:pt x="0" y="347217"/>
                </a:moveTo>
                <a:lnTo>
                  <a:pt x="0" y="2091055"/>
                </a:lnTo>
                <a:lnTo>
                  <a:pt x="1151" y="2119534"/>
                </a:lnTo>
                <a:lnTo>
                  <a:pt x="10093" y="2174505"/>
                </a:lnTo>
                <a:lnTo>
                  <a:pt x="27291" y="2226230"/>
                </a:lnTo>
                <a:lnTo>
                  <a:pt x="52031" y="2273993"/>
                </a:lnTo>
                <a:lnTo>
                  <a:pt x="83598" y="2317077"/>
                </a:lnTo>
                <a:lnTo>
                  <a:pt x="121277" y="2354766"/>
                </a:lnTo>
                <a:lnTo>
                  <a:pt x="164353" y="2386344"/>
                </a:lnTo>
                <a:lnTo>
                  <a:pt x="212110" y="2411094"/>
                </a:lnTo>
                <a:lnTo>
                  <a:pt x="263834" y="2428301"/>
                </a:lnTo>
                <a:lnTo>
                  <a:pt x="318810" y="2437248"/>
                </a:lnTo>
                <a:lnTo>
                  <a:pt x="347294" y="2438400"/>
                </a:lnTo>
                <a:lnTo>
                  <a:pt x="1736483" y="2438400"/>
                </a:lnTo>
                <a:lnTo>
                  <a:pt x="1792809" y="2433852"/>
                </a:lnTo>
                <a:lnTo>
                  <a:pt x="1846247" y="2420686"/>
                </a:lnTo>
                <a:lnTo>
                  <a:pt x="1896080" y="2399618"/>
                </a:lnTo>
                <a:lnTo>
                  <a:pt x="1941593" y="2371364"/>
                </a:lnTo>
                <a:lnTo>
                  <a:pt x="1982069" y="2336641"/>
                </a:lnTo>
                <a:lnTo>
                  <a:pt x="2016793" y="2296165"/>
                </a:lnTo>
                <a:lnTo>
                  <a:pt x="2045046" y="2250652"/>
                </a:lnTo>
                <a:lnTo>
                  <a:pt x="2066114" y="2200818"/>
                </a:lnTo>
                <a:lnTo>
                  <a:pt x="2079280" y="2147380"/>
                </a:lnTo>
                <a:lnTo>
                  <a:pt x="2083828" y="2091055"/>
                </a:lnTo>
                <a:lnTo>
                  <a:pt x="2083828" y="347217"/>
                </a:lnTo>
                <a:lnTo>
                  <a:pt x="2079280" y="290895"/>
                </a:lnTo>
                <a:lnTo>
                  <a:pt x="2066114" y="237467"/>
                </a:lnTo>
                <a:lnTo>
                  <a:pt x="2045046" y="187648"/>
                </a:lnTo>
                <a:lnTo>
                  <a:pt x="2016793" y="142152"/>
                </a:lnTo>
                <a:lnTo>
                  <a:pt x="1982069" y="101695"/>
                </a:lnTo>
                <a:lnTo>
                  <a:pt x="1941593" y="66990"/>
                </a:lnTo>
                <a:lnTo>
                  <a:pt x="1896080" y="38754"/>
                </a:lnTo>
                <a:lnTo>
                  <a:pt x="1846247" y="17700"/>
                </a:lnTo>
                <a:lnTo>
                  <a:pt x="1792809" y="4544"/>
                </a:lnTo>
                <a:lnTo>
                  <a:pt x="1736483" y="0"/>
                </a:lnTo>
                <a:lnTo>
                  <a:pt x="347294" y="0"/>
                </a:lnTo>
                <a:lnTo>
                  <a:pt x="290960" y="4544"/>
                </a:lnTo>
                <a:lnTo>
                  <a:pt x="237521" y="17700"/>
                </a:lnTo>
                <a:lnTo>
                  <a:pt x="187691" y="38754"/>
                </a:lnTo>
                <a:lnTo>
                  <a:pt x="142185" y="66990"/>
                </a:lnTo>
                <a:lnTo>
                  <a:pt x="101719" y="101695"/>
                </a:lnTo>
                <a:lnTo>
                  <a:pt x="67006" y="142152"/>
                </a:lnTo>
                <a:lnTo>
                  <a:pt x="38763" y="187648"/>
                </a:lnTo>
                <a:lnTo>
                  <a:pt x="17705" y="237467"/>
                </a:lnTo>
                <a:lnTo>
                  <a:pt x="4545" y="290895"/>
                </a:lnTo>
                <a:lnTo>
                  <a:pt x="0" y="347217"/>
                </a:lnTo>
                <a:close/>
              </a:path>
            </a:pathLst>
          </a:custGeom>
          <a:solidFill>
            <a:srgbClr val="D4D3C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56145" y="2391537"/>
            <a:ext cx="2083828" cy="2438400"/>
          </a:xfrm>
          <a:custGeom>
            <a:avLst/>
            <a:gdLst/>
            <a:ahLst/>
            <a:cxnLst/>
            <a:rect l="l" t="t" r="r" b="b"/>
            <a:pathLst>
              <a:path w="2083828" h="2438400">
                <a:moveTo>
                  <a:pt x="0" y="347217"/>
                </a:moveTo>
                <a:lnTo>
                  <a:pt x="4545" y="290895"/>
                </a:lnTo>
                <a:lnTo>
                  <a:pt x="17705" y="237467"/>
                </a:lnTo>
                <a:lnTo>
                  <a:pt x="38763" y="187648"/>
                </a:lnTo>
                <a:lnTo>
                  <a:pt x="67006" y="142152"/>
                </a:lnTo>
                <a:lnTo>
                  <a:pt x="101719" y="101695"/>
                </a:lnTo>
                <a:lnTo>
                  <a:pt x="142185" y="66990"/>
                </a:lnTo>
                <a:lnTo>
                  <a:pt x="187691" y="38754"/>
                </a:lnTo>
                <a:lnTo>
                  <a:pt x="237521" y="17700"/>
                </a:lnTo>
                <a:lnTo>
                  <a:pt x="290960" y="4544"/>
                </a:lnTo>
                <a:lnTo>
                  <a:pt x="347294" y="0"/>
                </a:lnTo>
                <a:lnTo>
                  <a:pt x="1736483" y="0"/>
                </a:lnTo>
                <a:lnTo>
                  <a:pt x="1792809" y="4544"/>
                </a:lnTo>
                <a:lnTo>
                  <a:pt x="1846247" y="17700"/>
                </a:lnTo>
                <a:lnTo>
                  <a:pt x="1896080" y="38754"/>
                </a:lnTo>
                <a:lnTo>
                  <a:pt x="1941593" y="66990"/>
                </a:lnTo>
                <a:lnTo>
                  <a:pt x="1982069" y="101695"/>
                </a:lnTo>
                <a:lnTo>
                  <a:pt x="2016793" y="142152"/>
                </a:lnTo>
                <a:lnTo>
                  <a:pt x="2045046" y="187648"/>
                </a:lnTo>
                <a:lnTo>
                  <a:pt x="2066114" y="237467"/>
                </a:lnTo>
                <a:lnTo>
                  <a:pt x="2079280" y="290895"/>
                </a:lnTo>
                <a:lnTo>
                  <a:pt x="2083828" y="347217"/>
                </a:lnTo>
                <a:lnTo>
                  <a:pt x="2083828" y="2091055"/>
                </a:lnTo>
                <a:lnTo>
                  <a:pt x="2079280" y="2147380"/>
                </a:lnTo>
                <a:lnTo>
                  <a:pt x="2066114" y="2200818"/>
                </a:lnTo>
                <a:lnTo>
                  <a:pt x="2045046" y="2250652"/>
                </a:lnTo>
                <a:lnTo>
                  <a:pt x="2016793" y="2296165"/>
                </a:lnTo>
                <a:lnTo>
                  <a:pt x="1982069" y="2336641"/>
                </a:lnTo>
                <a:lnTo>
                  <a:pt x="1941593" y="2371364"/>
                </a:lnTo>
                <a:lnTo>
                  <a:pt x="1896080" y="2399618"/>
                </a:lnTo>
                <a:lnTo>
                  <a:pt x="1846247" y="2420686"/>
                </a:lnTo>
                <a:lnTo>
                  <a:pt x="1792809" y="2433852"/>
                </a:lnTo>
                <a:lnTo>
                  <a:pt x="1736483" y="2438400"/>
                </a:lnTo>
                <a:lnTo>
                  <a:pt x="347294" y="2438400"/>
                </a:lnTo>
                <a:lnTo>
                  <a:pt x="290960" y="2433852"/>
                </a:lnTo>
                <a:lnTo>
                  <a:pt x="237521" y="2420686"/>
                </a:lnTo>
                <a:lnTo>
                  <a:pt x="187691" y="2399618"/>
                </a:lnTo>
                <a:lnTo>
                  <a:pt x="142185" y="2371364"/>
                </a:lnTo>
                <a:lnTo>
                  <a:pt x="101719" y="2336641"/>
                </a:lnTo>
                <a:lnTo>
                  <a:pt x="67006" y="2296165"/>
                </a:lnTo>
                <a:lnTo>
                  <a:pt x="38763" y="2250652"/>
                </a:lnTo>
                <a:lnTo>
                  <a:pt x="17705" y="2200818"/>
                </a:lnTo>
                <a:lnTo>
                  <a:pt x="4545" y="2147380"/>
                </a:lnTo>
                <a:lnTo>
                  <a:pt x="0" y="2091055"/>
                </a:lnTo>
                <a:lnTo>
                  <a:pt x="0" y="347217"/>
                </a:lnTo>
                <a:close/>
              </a:path>
            </a:pathLst>
          </a:custGeom>
          <a:ln w="12700">
            <a:solidFill>
              <a:srgbClr val="A6A178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031484" y="2391537"/>
            <a:ext cx="2321179" cy="2438400"/>
          </a:xfrm>
          <a:custGeom>
            <a:avLst/>
            <a:gdLst/>
            <a:ahLst/>
            <a:cxnLst/>
            <a:rect l="l" t="t" r="r" b="b"/>
            <a:pathLst>
              <a:path w="2321179" h="2438400">
                <a:moveTo>
                  <a:pt x="0" y="386841"/>
                </a:moveTo>
                <a:lnTo>
                  <a:pt x="0" y="2051558"/>
                </a:lnTo>
                <a:lnTo>
                  <a:pt x="1282" y="2083280"/>
                </a:lnTo>
                <a:lnTo>
                  <a:pt x="11244" y="2144509"/>
                </a:lnTo>
                <a:lnTo>
                  <a:pt x="30406" y="2202120"/>
                </a:lnTo>
                <a:lnTo>
                  <a:pt x="57971" y="2255315"/>
                </a:lnTo>
                <a:lnTo>
                  <a:pt x="93142" y="2303297"/>
                </a:lnTo>
                <a:lnTo>
                  <a:pt x="135123" y="2345269"/>
                </a:lnTo>
                <a:lnTo>
                  <a:pt x="183119" y="2380434"/>
                </a:lnTo>
                <a:lnTo>
                  <a:pt x="236333" y="2407995"/>
                </a:lnTo>
                <a:lnTo>
                  <a:pt x="293968" y="2427155"/>
                </a:lnTo>
                <a:lnTo>
                  <a:pt x="355228" y="2437117"/>
                </a:lnTo>
                <a:lnTo>
                  <a:pt x="386968" y="2438400"/>
                </a:lnTo>
                <a:lnTo>
                  <a:pt x="1934337" y="2438400"/>
                </a:lnTo>
                <a:lnTo>
                  <a:pt x="1997076" y="2433336"/>
                </a:lnTo>
                <a:lnTo>
                  <a:pt x="2056596" y="2418675"/>
                </a:lnTo>
                <a:lnTo>
                  <a:pt x="2112098" y="2395215"/>
                </a:lnTo>
                <a:lnTo>
                  <a:pt x="2162786" y="2363752"/>
                </a:lnTo>
                <a:lnTo>
                  <a:pt x="2207863" y="2325084"/>
                </a:lnTo>
                <a:lnTo>
                  <a:pt x="2246531" y="2280007"/>
                </a:lnTo>
                <a:lnTo>
                  <a:pt x="2277994" y="2229319"/>
                </a:lnTo>
                <a:lnTo>
                  <a:pt x="2301454" y="2173817"/>
                </a:lnTo>
                <a:lnTo>
                  <a:pt x="2316115" y="2114297"/>
                </a:lnTo>
                <a:lnTo>
                  <a:pt x="2321179" y="2051558"/>
                </a:lnTo>
                <a:lnTo>
                  <a:pt x="2321179" y="386841"/>
                </a:lnTo>
                <a:lnTo>
                  <a:pt x="2316115" y="324102"/>
                </a:lnTo>
                <a:lnTo>
                  <a:pt x="2301454" y="264582"/>
                </a:lnTo>
                <a:lnTo>
                  <a:pt x="2277994" y="209080"/>
                </a:lnTo>
                <a:lnTo>
                  <a:pt x="2246531" y="158392"/>
                </a:lnTo>
                <a:lnTo>
                  <a:pt x="2207863" y="113315"/>
                </a:lnTo>
                <a:lnTo>
                  <a:pt x="2162786" y="74647"/>
                </a:lnTo>
                <a:lnTo>
                  <a:pt x="2112098" y="43184"/>
                </a:lnTo>
                <a:lnTo>
                  <a:pt x="2056596" y="19724"/>
                </a:lnTo>
                <a:lnTo>
                  <a:pt x="1997076" y="5063"/>
                </a:lnTo>
                <a:lnTo>
                  <a:pt x="1934337" y="0"/>
                </a:lnTo>
                <a:lnTo>
                  <a:pt x="386968" y="0"/>
                </a:lnTo>
                <a:lnTo>
                  <a:pt x="324194" y="5063"/>
                </a:lnTo>
                <a:lnTo>
                  <a:pt x="264647" y="19724"/>
                </a:lnTo>
                <a:lnTo>
                  <a:pt x="209123" y="43184"/>
                </a:lnTo>
                <a:lnTo>
                  <a:pt x="158419" y="74647"/>
                </a:lnTo>
                <a:lnTo>
                  <a:pt x="113331" y="113315"/>
                </a:lnTo>
                <a:lnTo>
                  <a:pt x="74655" y="158392"/>
                </a:lnTo>
                <a:lnTo>
                  <a:pt x="43188" y="209080"/>
                </a:lnTo>
                <a:lnTo>
                  <a:pt x="19725" y="264582"/>
                </a:lnTo>
                <a:lnTo>
                  <a:pt x="5064" y="324102"/>
                </a:lnTo>
                <a:lnTo>
                  <a:pt x="0" y="386841"/>
                </a:lnTo>
                <a:close/>
              </a:path>
            </a:pathLst>
          </a:custGeom>
          <a:solidFill>
            <a:srgbClr val="CED2D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031484" y="2391537"/>
            <a:ext cx="2321179" cy="2438400"/>
          </a:xfrm>
          <a:custGeom>
            <a:avLst/>
            <a:gdLst/>
            <a:ahLst/>
            <a:cxnLst/>
            <a:rect l="l" t="t" r="r" b="b"/>
            <a:pathLst>
              <a:path w="2321179" h="2438400">
                <a:moveTo>
                  <a:pt x="0" y="386841"/>
                </a:moveTo>
                <a:lnTo>
                  <a:pt x="5064" y="324102"/>
                </a:lnTo>
                <a:lnTo>
                  <a:pt x="19725" y="264582"/>
                </a:lnTo>
                <a:lnTo>
                  <a:pt x="43188" y="209080"/>
                </a:lnTo>
                <a:lnTo>
                  <a:pt x="74655" y="158392"/>
                </a:lnTo>
                <a:lnTo>
                  <a:pt x="113331" y="113315"/>
                </a:lnTo>
                <a:lnTo>
                  <a:pt x="158419" y="74647"/>
                </a:lnTo>
                <a:lnTo>
                  <a:pt x="209123" y="43184"/>
                </a:lnTo>
                <a:lnTo>
                  <a:pt x="264647" y="19724"/>
                </a:lnTo>
                <a:lnTo>
                  <a:pt x="324194" y="5063"/>
                </a:lnTo>
                <a:lnTo>
                  <a:pt x="386968" y="0"/>
                </a:lnTo>
                <a:lnTo>
                  <a:pt x="1934337" y="0"/>
                </a:lnTo>
                <a:lnTo>
                  <a:pt x="1997076" y="5063"/>
                </a:lnTo>
                <a:lnTo>
                  <a:pt x="2056596" y="19724"/>
                </a:lnTo>
                <a:lnTo>
                  <a:pt x="2112098" y="43184"/>
                </a:lnTo>
                <a:lnTo>
                  <a:pt x="2162786" y="74647"/>
                </a:lnTo>
                <a:lnTo>
                  <a:pt x="2207863" y="113315"/>
                </a:lnTo>
                <a:lnTo>
                  <a:pt x="2246531" y="158392"/>
                </a:lnTo>
                <a:lnTo>
                  <a:pt x="2277994" y="209080"/>
                </a:lnTo>
                <a:lnTo>
                  <a:pt x="2301454" y="264582"/>
                </a:lnTo>
                <a:lnTo>
                  <a:pt x="2316115" y="324102"/>
                </a:lnTo>
                <a:lnTo>
                  <a:pt x="2321179" y="386841"/>
                </a:lnTo>
                <a:lnTo>
                  <a:pt x="2321179" y="2051558"/>
                </a:lnTo>
                <a:lnTo>
                  <a:pt x="2316115" y="2114297"/>
                </a:lnTo>
                <a:lnTo>
                  <a:pt x="2301454" y="2173817"/>
                </a:lnTo>
                <a:lnTo>
                  <a:pt x="2277994" y="2229319"/>
                </a:lnTo>
                <a:lnTo>
                  <a:pt x="2246531" y="2280007"/>
                </a:lnTo>
                <a:lnTo>
                  <a:pt x="2207863" y="2325084"/>
                </a:lnTo>
                <a:lnTo>
                  <a:pt x="2162786" y="2363752"/>
                </a:lnTo>
                <a:lnTo>
                  <a:pt x="2112098" y="2395215"/>
                </a:lnTo>
                <a:lnTo>
                  <a:pt x="2056596" y="2418675"/>
                </a:lnTo>
                <a:lnTo>
                  <a:pt x="1997076" y="2433336"/>
                </a:lnTo>
                <a:lnTo>
                  <a:pt x="1934337" y="2438400"/>
                </a:lnTo>
                <a:lnTo>
                  <a:pt x="386968" y="2438400"/>
                </a:lnTo>
                <a:lnTo>
                  <a:pt x="324194" y="2433336"/>
                </a:lnTo>
                <a:lnTo>
                  <a:pt x="264647" y="2418675"/>
                </a:lnTo>
                <a:lnTo>
                  <a:pt x="209123" y="2395215"/>
                </a:lnTo>
                <a:lnTo>
                  <a:pt x="158419" y="2363752"/>
                </a:lnTo>
                <a:lnTo>
                  <a:pt x="113331" y="2325084"/>
                </a:lnTo>
                <a:lnTo>
                  <a:pt x="74655" y="2280007"/>
                </a:lnTo>
                <a:lnTo>
                  <a:pt x="43188" y="2229319"/>
                </a:lnTo>
                <a:lnTo>
                  <a:pt x="19725" y="2173817"/>
                </a:lnTo>
                <a:lnTo>
                  <a:pt x="5064" y="2114297"/>
                </a:lnTo>
                <a:lnTo>
                  <a:pt x="0" y="2051558"/>
                </a:lnTo>
                <a:lnTo>
                  <a:pt x="0" y="386841"/>
                </a:lnTo>
                <a:close/>
              </a:path>
            </a:pathLst>
          </a:custGeom>
          <a:ln w="12700">
            <a:solidFill>
              <a:srgbClr val="919F9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35940" y="227840"/>
            <a:ext cx="6077426" cy="6093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800"/>
              </a:lnSpc>
              <a:spcBef>
                <a:spcPts val="240"/>
              </a:spcBef>
            </a:pP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Co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12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4600" spc="-245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12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ek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600" spc="-25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600" spc="-17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y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600" spc="-104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endParaRPr sz="46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40" y="929127"/>
            <a:ext cx="2514907" cy="6090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795"/>
              </a:lnSpc>
              <a:spcBef>
                <a:spcPts val="239"/>
              </a:spcBef>
            </a:pP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pe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el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ia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endParaRPr sz="46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40507" y="929127"/>
            <a:ext cx="2459539" cy="6090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795"/>
              </a:lnSpc>
              <a:spcBef>
                <a:spcPts val="239"/>
              </a:spcBef>
            </a:pPr>
            <a:r>
              <a:rPr sz="4600" spc="-12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600" spc="-175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dah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endParaRPr sz="46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334760" y="2931037"/>
            <a:ext cx="1748309" cy="14080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3335"/>
              </a:lnSpc>
              <a:spcBef>
                <a:spcPts val="166"/>
              </a:spcBef>
            </a:pPr>
            <a:r>
              <a:rPr sz="3200" spc="-4" dirty="0">
                <a:solidFill>
                  <a:srgbClr val="2E2B1F"/>
                </a:solidFill>
                <a:latin typeface="Arial"/>
                <a:cs typeface="Arial"/>
              </a:rPr>
              <a:t>Menggun</a:t>
            </a:r>
            <a:endParaRPr sz="3200">
              <a:latin typeface="Arial"/>
              <a:cs typeface="Arial"/>
            </a:endParaRPr>
          </a:p>
          <a:p>
            <a:pPr marL="370334" marR="399453" algn="ctr">
              <a:lnSpc>
                <a:spcPct val="95825"/>
              </a:lnSpc>
            </a:pPr>
            <a:r>
              <a:rPr sz="3200" spc="0" dirty="0">
                <a:solidFill>
                  <a:srgbClr val="2E2B1F"/>
                </a:solidFill>
                <a:latin typeface="Arial"/>
                <a:cs typeface="Arial"/>
              </a:rPr>
              <a:t>akan</a:t>
            </a:r>
            <a:endParaRPr sz="3200">
              <a:latin typeface="Arial"/>
              <a:cs typeface="Arial"/>
            </a:endParaRPr>
          </a:p>
          <a:p>
            <a:pPr marL="1485" marR="33569" algn="ctr">
              <a:lnSpc>
                <a:spcPct val="95825"/>
              </a:lnSpc>
              <a:spcBef>
                <a:spcPts val="160"/>
              </a:spcBef>
            </a:pPr>
            <a:r>
              <a:rPr sz="3200" spc="0" dirty="0">
                <a:solidFill>
                  <a:srgbClr val="2E2B1F"/>
                </a:solidFill>
                <a:latin typeface="Arial"/>
                <a:cs typeface="Arial"/>
              </a:rPr>
              <a:t>d</a:t>
            </a:r>
            <a:r>
              <a:rPr sz="3200" spc="-9" dirty="0">
                <a:solidFill>
                  <a:srgbClr val="2E2B1F"/>
                </a:solidFill>
                <a:latin typeface="Arial"/>
                <a:cs typeface="Arial"/>
              </a:rPr>
              <a:t>e</a:t>
            </a:r>
            <a:r>
              <a:rPr sz="3200" spc="0" dirty="0">
                <a:solidFill>
                  <a:srgbClr val="2E2B1F"/>
                </a:solidFill>
                <a:latin typeface="Arial"/>
                <a:cs typeface="Arial"/>
              </a:rPr>
              <a:t>s</a:t>
            </a:r>
            <a:r>
              <a:rPr sz="3200" spc="9" dirty="0">
                <a:solidFill>
                  <a:srgbClr val="2E2B1F"/>
                </a:solidFill>
                <a:latin typeface="Arial"/>
                <a:cs typeface="Arial"/>
              </a:rPr>
              <a:t>k</a:t>
            </a:r>
            <a:r>
              <a:rPr sz="3200" spc="0" dirty="0">
                <a:solidFill>
                  <a:srgbClr val="2E2B1F"/>
                </a:solidFill>
                <a:latin typeface="Arial"/>
                <a:cs typeface="Arial"/>
              </a:rPr>
              <a:t>rip</a:t>
            </a:r>
            <a:r>
              <a:rPr sz="3200" spc="-9" dirty="0">
                <a:solidFill>
                  <a:srgbClr val="2E2B1F"/>
                </a:solidFill>
                <a:latin typeface="Arial"/>
                <a:cs typeface="Arial"/>
              </a:rPr>
              <a:t>t</a:t>
            </a:r>
            <a:r>
              <a:rPr sz="3200" spc="0" dirty="0">
                <a:solidFill>
                  <a:srgbClr val="2E2B1F"/>
                </a:solidFill>
                <a:latin typeface="Arial"/>
                <a:cs typeface="Arial"/>
              </a:rPr>
              <a:t>if</a:t>
            </a:r>
            <a:endParaRPr sz="32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96188" y="2942844"/>
            <a:ext cx="1633290" cy="14080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Men</a:t>
            </a:r>
            <a:r>
              <a:rPr sz="4800" spc="19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gun</a:t>
            </a:r>
            <a:endParaRPr sz="3200">
              <a:latin typeface="Calibri"/>
              <a:cs typeface="Calibri"/>
            </a:endParaRPr>
          </a:p>
          <a:p>
            <a:pPr marL="369001" marR="397020" algn="ctr">
              <a:lnSpc>
                <a:spcPts val="3845"/>
              </a:lnSpc>
              <a:spcBef>
                <a:spcPts val="24"/>
              </a:spcBef>
            </a:pPr>
            <a:r>
              <a:rPr sz="4800" spc="0" baseline="1706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-64" baseline="1706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0" baseline="1706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3200">
              <a:latin typeface="Calibri"/>
              <a:cs typeface="Calibri"/>
            </a:endParaRPr>
          </a:p>
          <a:p>
            <a:pPr marL="323303" marR="352993" algn="ctr">
              <a:lnSpc>
                <a:spcPts val="3840"/>
              </a:lnSpc>
            </a:pPr>
            <a:r>
              <a:rPr sz="4800" spc="-254" baseline="1706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0" baseline="1706" dirty="0">
                <a:solidFill>
                  <a:srgbClr val="2E2B1F"/>
                </a:solidFill>
                <a:latin typeface="Calibri"/>
                <a:cs typeface="Calibri"/>
              </a:rPr>
              <a:t>abel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0"/>
            <a:ext cx="2684428" cy="5466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ME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NY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5940" y="604619"/>
            <a:ext cx="4827538" cy="11716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40"/>
              </a:lnSpc>
              <a:spcBef>
                <a:spcPts val="217"/>
              </a:spcBef>
            </a:pP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AN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23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FI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endParaRPr sz="4100">
              <a:latin typeface="Cambria"/>
              <a:cs typeface="Cambria"/>
            </a:endParaRPr>
          </a:p>
          <a:p>
            <a:pPr marL="12700" marR="78226">
              <a:lnSpc>
                <a:spcPts val="4775"/>
              </a:lnSpc>
              <a:spcBef>
                <a:spcPts val="131"/>
              </a:spcBef>
            </a:pPr>
            <a:r>
              <a:rPr sz="6150" spc="-100" baseline="-1386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6150" spc="-89" baseline="-1386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6150" spc="-89" baseline="-1386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LITI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6150" spc="0" baseline="-1386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endParaRPr sz="41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61389" y="1528664"/>
            <a:ext cx="6391733" cy="5466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179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175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an</a:t>
            </a:r>
            <a:r>
              <a:rPr sz="4100" spc="-129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100" spc="-125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23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piki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23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ada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4100" spc="-23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61389" y="2153638"/>
            <a:ext cx="7777885" cy="5469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piki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22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184" dirty="0">
                <a:solidFill>
                  <a:srgbClr val="675E46"/>
                </a:solidFill>
                <a:latin typeface="Cambria"/>
                <a:cs typeface="Cambria"/>
              </a:rPr>
              <a:t>y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an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100" spc="-23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sus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100" spc="-23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seca</a:t>
            </a:r>
            <a:r>
              <a:rPr sz="4100" spc="-175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22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100" spc="-119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100" spc="-125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161389" y="2778725"/>
            <a:ext cx="7042213" cy="24213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08012" algn="just">
              <a:lnSpc>
                <a:spcPts val="4335"/>
              </a:lnSpc>
              <a:spcBef>
                <a:spcPts val="216"/>
              </a:spcBef>
            </a:pP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un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24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enje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100" spc="-134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100" spc="-23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29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an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endParaRPr sz="4100">
              <a:latin typeface="Cambria"/>
              <a:cs typeface="Cambria"/>
            </a:endParaRPr>
          </a:p>
          <a:p>
            <a:pPr marL="12700" algn="just">
              <a:lnSpc>
                <a:spcPct val="100041"/>
              </a:lnSpc>
            </a:pP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se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ua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4100" spc="-23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enel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100" spc="-23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la</a:t>
            </a:r>
            <a:r>
              <a:rPr sz="4100" spc="-15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-134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100" spc="-25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da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i </a:t>
            </a:r>
            <a:r>
              <a:rPr sz="4100" spc="-14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64" dirty="0">
                <a:solidFill>
                  <a:srgbClr val="675E46"/>
                </a:solidFill>
                <a:latin typeface="Cambria"/>
                <a:cs typeface="Cambria"/>
              </a:rPr>
              <a:t>w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,</a:t>
            </a:r>
            <a:r>
              <a:rPr sz="4100" spc="-23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100" spc="-16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se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100" spc="-24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25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na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,</a:t>
            </a:r>
            <a:r>
              <a:rPr sz="4100" spc="-24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ng</a:t>
            </a:r>
            <a:r>
              <a:rPr sz="4100" spc="-129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a 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500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.</a:t>
            </a:r>
            <a:endParaRPr sz="41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bject 2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535940" y="226533"/>
            <a:ext cx="2113505" cy="5466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194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175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an</a:t>
            </a:r>
            <a:r>
              <a:rPr sz="4100" spc="-129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100" spc="-125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782951" y="226533"/>
            <a:ext cx="1705552" cy="5466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11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f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iki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621149" y="226533"/>
            <a:ext cx="1519055" cy="5466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ala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273546" y="226533"/>
            <a:ext cx="2425617" cy="5466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11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35940" y="851373"/>
            <a:ext cx="1476589" cy="5466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nt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75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310130" y="851373"/>
            <a:ext cx="3260016" cy="5466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su</a:t>
            </a:r>
            <a:r>
              <a:rPr sz="4100" spc="-84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‐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asu</a:t>
            </a:r>
            <a:r>
              <a:rPr sz="4100" spc="-84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866638" y="851373"/>
            <a:ext cx="1622739" cy="5466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12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4100" spc="-11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787132" y="851373"/>
            <a:ext cx="912550" cy="5466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35940" y="1476347"/>
            <a:ext cx="3258779" cy="11716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40"/>
              </a:lnSpc>
              <a:spcBef>
                <a:spcPts val="217"/>
              </a:spcBef>
            </a:pP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si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‐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endParaRPr sz="4100">
              <a:latin typeface="Cambria"/>
              <a:cs typeface="Cambria"/>
            </a:endParaRPr>
          </a:p>
          <a:p>
            <a:pPr marL="12700" marR="78226">
              <a:lnSpc>
                <a:spcPts val="4775"/>
              </a:lnSpc>
              <a:spcBef>
                <a:spcPts val="131"/>
              </a:spcBef>
            </a:pPr>
            <a:r>
              <a:rPr sz="6150" spc="-100" baseline="-1386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nj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6150" spc="-125" baseline="-1386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6150" spc="0" baseline="-1386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843653" y="1476347"/>
            <a:ext cx="1382001" cy="5469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lo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134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273290" y="1476347"/>
            <a:ext cx="1424635" cy="5469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la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915283" y="2101434"/>
            <a:ext cx="1037714" cy="5466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ta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550789" y="2101434"/>
            <a:ext cx="3149054" cy="5466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84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c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100" spc="-134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5940" y="2726281"/>
            <a:ext cx="3675018" cy="17965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40"/>
              </a:lnSpc>
              <a:spcBef>
                <a:spcPts val="217"/>
              </a:spcBef>
            </a:pPr>
            <a:r>
              <a:rPr sz="4100" spc="-184" dirty="0">
                <a:solidFill>
                  <a:srgbClr val="675E46"/>
                </a:solidFill>
                <a:latin typeface="Cambria"/>
                <a:cs typeface="Cambria"/>
              </a:rPr>
              <a:t>v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1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‐</a:t>
            </a:r>
            <a:r>
              <a:rPr sz="4100" spc="-194" dirty="0">
                <a:solidFill>
                  <a:srgbClr val="675E46"/>
                </a:solidFill>
                <a:latin typeface="Cambria"/>
                <a:cs typeface="Cambria"/>
              </a:rPr>
              <a:t>v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endParaRPr sz="4100">
              <a:latin typeface="Cambria"/>
              <a:cs typeface="Cambria"/>
            </a:endParaRPr>
          </a:p>
          <a:p>
            <a:pPr marL="12700" marR="78226">
              <a:lnSpc>
                <a:spcPct val="97696"/>
              </a:lnSpc>
            </a:pP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44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endParaRPr sz="4100">
              <a:latin typeface="Cambria"/>
              <a:cs typeface="Cambria"/>
            </a:endParaRPr>
          </a:p>
          <a:p>
            <a:pPr marL="12700" marR="1046">
              <a:lnSpc>
                <a:spcPts val="4775"/>
              </a:lnSpc>
              <a:spcBef>
                <a:spcPts val="348"/>
              </a:spcBef>
            </a:pPr>
            <a:r>
              <a:rPr sz="6150" spc="-184" baseline="-1386" dirty="0">
                <a:solidFill>
                  <a:srgbClr val="675E46"/>
                </a:solidFill>
                <a:latin typeface="Cambria"/>
                <a:cs typeface="Cambria"/>
              </a:rPr>
              <a:t>v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6150" spc="-114" baseline="-1386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6150" spc="-100" baseline="-1386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6150" spc="-109" baseline="-1386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6150" spc="-100" baseline="-1386" dirty="0">
                <a:solidFill>
                  <a:srgbClr val="675E46"/>
                </a:solidFill>
                <a:latin typeface="Cambria"/>
                <a:cs typeface="Cambria"/>
              </a:rPr>
              <a:t>‐</a:t>
            </a:r>
            <a:r>
              <a:rPr sz="6150" spc="-194" baseline="-1386" dirty="0">
                <a:solidFill>
                  <a:srgbClr val="675E46"/>
                </a:solidFill>
                <a:latin typeface="Cambria"/>
                <a:cs typeface="Cambria"/>
              </a:rPr>
              <a:t>v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6150" spc="-109" baseline="-1386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6150" spc="-100" baseline="-1386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6150" spc="0" baseline="-1386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174616" y="2726281"/>
            <a:ext cx="1429068" cy="11716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85496" marR="35621">
              <a:lnSpc>
                <a:spcPts val="4340"/>
              </a:lnSpc>
              <a:spcBef>
                <a:spcPts val="217"/>
              </a:spcBef>
            </a:pPr>
            <a:r>
              <a:rPr sz="4100" spc="-184" dirty="0">
                <a:solidFill>
                  <a:srgbClr val="675E46"/>
                </a:solidFill>
                <a:latin typeface="Cambria"/>
                <a:cs typeface="Cambria"/>
              </a:rPr>
              <a:t>y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endParaRPr sz="4100">
              <a:latin typeface="Cambria"/>
              <a:cs typeface="Cambria"/>
            </a:endParaRPr>
          </a:p>
          <a:p>
            <a:pPr marL="12700">
              <a:lnSpc>
                <a:spcPts val="4775"/>
              </a:lnSpc>
              <a:spcBef>
                <a:spcPts val="131"/>
              </a:spcBef>
            </a:pPr>
            <a:r>
              <a:rPr sz="6150" spc="-125" baseline="-1386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6150" spc="-109" baseline="-1386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6150" spc="-89" baseline="-1386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6150" spc="0" baseline="-1386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804154" y="2726281"/>
            <a:ext cx="1481376" cy="5469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139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523480" y="2726281"/>
            <a:ext cx="1177046" cy="5469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rt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816090" y="3351368"/>
            <a:ext cx="1883131" cy="11714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35"/>
              </a:lnSpc>
              <a:spcBef>
                <a:spcPts val="216"/>
              </a:spcBef>
            </a:pP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89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endParaRPr sz="4100">
              <a:latin typeface="Cambria"/>
              <a:cs typeface="Cambria"/>
            </a:endParaRPr>
          </a:p>
          <a:p>
            <a:pPr marL="494283" marR="12">
              <a:lnSpc>
                <a:spcPts val="4775"/>
              </a:lnSpc>
              <a:spcBef>
                <a:spcPts val="132"/>
              </a:spcBef>
            </a:pPr>
            <a:r>
              <a:rPr sz="6150" spc="-169" baseline="-1386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6150" spc="-89" baseline="-1386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6150" spc="-109" baseline="-1386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6150" spc="-134" baseline="-1386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6150" spc="0" baseline="-1386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761357" y="3976208"/>
            <a:ext cx="1986310" cy="5466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139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se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-2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,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5940" y="4601182"/>
            <a:ext cx="2611115" cy="5469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ha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100" spc="-134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46247" y="4601182"/>
            <a:ext cx="1152535" cy="5469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97705" y="4601182"/>
            <a:ext cx="2736278" cy="5469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184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en</a:t>
            </a: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100" spc="-109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100" spc="-129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332726" y="4601182"/>
            <a:ext cx="1367989" cy="5469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unt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5226218"/>
            <a:ext cx="4544198" cy="11718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78226">
              <a:lnSpc>
                <a:spcPts val="4335"/>
              </a:lnSpc>
              <a:spcBef>
                <a:spcPts val="216"/>
              </a:spcBef>
            </a:pP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ngun</a:t>
            </a:r>
            <a:r>
              <a:rPr sz="4100" spc="-119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4100" spc="-134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4100" spc="-134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endParaRPr sz="4100">
              <a:latin typeface="Cambria"/>
              <a:cs typeface="Cambria"/>
            </a:endParaRPr>
          </a:p>
          <a:p>
            <a:pPr marL="12700">
              <a:lnSpc>
                <a:spcPts val="4775"/>
              </a:lnSpc>
              <a:spcBef>
                <a:spcPts val="137"/>
              </a:spcBef>
            </a:pPr>
            <a:r>
              <a:rPr sz="6150" spc="-89" baseline="-1386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asal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6150" spc="0" baseline="-1386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6150" spc="-239" baseline="-1386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6150" spc="-184" baseline="-1386" dirty="0">
                <a:solidFill>
                  <a:srgbClr val="675E46"/>
                </a:solidFill>
                <a:latin typeface="Cambria"/>
                <a:cs typeface="Cambria"/>
              </a:rPr>
              <a:t>y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an</a:t>
            </a:r>
            <a:r>
              <a:rPr sz="6150" spc="0" baseline="-1386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6150" spc="-229" baseline="-1386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6150" spc="-100" baseline="-1386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6150" spc="-125" baseline="-1386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6150" spc="-100" baseline="-1386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6150" spc="-104" baseline="-1386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6150" spc="-94" baseline="-1386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6150" spc="0" baseline="-1386" dirty="0">
                <a:solidFill>
                  <a:srgbClr val="675E46"/>
                </a:solidFill>
                <a:latin typeface="Cambria"/>
                <a:cs typeface="Cambria"/>
              </a:rPr>
              <a:t>.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559933" y="5226218"/>
            <a:ext cx="3139746" cy="5466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150" dirty="0">
                <a:solidFill>
                  <a:srgbClr val="675E46"/>
                </a:solidFill>
                <a:latin typeface="Cambria"/>
                <a:cs typeface="Cambria"/>
              </a:rPr>
              <a:t>f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eno</a:t>
            </a:r>
            <a:r>
              <a:rPr sz="4100" spc="-100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na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ta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endParaRPr sz="41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369824" y="1560303"/>
            <a:ext cx="7745037" cy="50753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9833">
              <a:lnSpc>
                <a:spcPts val="2990"/>
              </a:lnSpc>
              <a:spcBef>
                <a:spcPts val="149"/>
              </a:spcBef>
            </a:pPr>
            <a:r>
              <a:rPr sz="2800" spc="-158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96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asa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153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158" dirty="0">
                <a:solidFill>
                  <a:srgbClr val="675E46"/>
                </a:solidFill>
                <a:latin typeface="Cambria"/>
                <a:cs typeface="Cambria"/>
              </a:rPr>
              <a:t>y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9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ns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245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43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148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an</a:t>
            </a:r>
            <a:r>
              <a:rPr sz="2800" spc="-118" dirty="0">
                <a:solidFill>
                  <a:srgbClr val="675E46"/>
                </a:solidFill>
                <a:latin typeface="Cambria"/>
                <a:cs typeface="Cambria"/>
              </a:rPr>
              <a:t>gk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208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pe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103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148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202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be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si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:</a:t>
            </a:r>
            <a:r>
              <a:rPr sz="2800" spc="-19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(1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)</a:t>
            </a:r>
            <a:endParaRPr sz="2800">
              <a:latin typeface="Cambria"/>
              <a:cs typeface="Cambria"/>
            </a:endParaRPr>
          </a:p>
          <a:p>
            <a:pPr marL="12700">
              <a:lnSpc>
                <a:spcPct val="100041"/>
              </a:lnSpc>
            </a:pP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Al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22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ja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20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pi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148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21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ec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48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8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2800" spc="-223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2800" spc="-22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nj</a:t>
            </a:r>
            <a:r>
              <a:rPr sz="2800" spc="-129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50" dirty="0">
                <a:solidFill>
                  <a:srgbClr val="675E46"/>
                </a:solidFill>
                <a:latin typeface="Cambria"/>
                <a:cs typeface="Cambria"/>
              </a:rPr>
              <a:t>w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b 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masa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2800" spc="-23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59" dirty="0">
                <a:solidFill>
                  <a:srgbClr val="675E46"/>
                </a:solidFill>
                <a:latin typeface="Cambria"/>
                <a:cs typeface="Cambria"/>
              </a:rPr>
              <a:t>y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an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2800" spc="-243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7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97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asa</a:t>
            </a:r>
            <a:r>
              <a:rPr sz="2800" spc="-112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117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102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82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97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4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7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an</a:t>
            </a:r>
            <a:r>
              <a:rPr sz="2800" spc="-97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asa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10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12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eo</a:t>
            </a:r>
            <a:r>
              <a:rPr sz="2800" spc="-132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106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 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ata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2800" spc="-21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asi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225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it</a:t>
            </a:r>
            <a:r>
              <a:rPr sz="2800" spc="-103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173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59" dirty="0">
                <a:solidFill>
                  <a:srgbClr val="675E46"/>
                </a:solidFill>
                <a:latin typeface="Cambria"/>
                <a:cs typeface="Cambria"/>
              </a:rPr>
              <a:t>y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2800" spc="-22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39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119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159" dirty="0">
                <a:solidFill>
                  <a:srgbClr val="675E46"/>
                </a:solidFill>
                <a:latin typeface="Cambria"/>
                <a:cs typeface="Cambria"/>
              </a:rPr>
              <a:t>v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.</a:t>
            </a:r>
            <a:r>
              <a:rPr sz="2800" spc="-246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(2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)</a:t>
            </a:r>
            <a:r>
              <a:rPr sz="2800" spc="-19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5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150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125" dirty="0">
                <a:solidFill>
                  <a:srgbClr val="675E46"/>
                </a:solidFill>
                <a:latin typeface="Cambria"/>
                <a:cs typeface="Cambria"/>
              </a:rPr>
              <a:t>gk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24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125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a 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(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ic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237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co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nst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c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)</a:t>
            </a:r>
            <a:r>
              <a:rPr sz="2800" spc="-159" dirty="0">
                <a:solidFill>
                  <a:srgbClr val="675E46"/>
                </a:solidFill>
                <a:latin typeface="Cambria"/>
                <a:cs typeface="Cambria"/>
              </a:rPr>
              <a:t> y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an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2800" spc="-243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mam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2800" spc="-128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nunju</a:t>
            </a:r>
            <a:r>
              <a:rPr sz="2800" spc="-117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7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 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nj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as</a:t>
            </a:r>
            <a:r>
              <a:rPr sz="2800" spc="-118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10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191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masa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2800" spc="-21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59" dirty="0">
                <a:solidFill>
                  <a:srgbClr val="675E46"/>
                </a:solidFill>
                <a:latin typeface="Cambria"/>
                <a:cs typeface="Cambria"/>
              </a:rPr>
              <a:t>y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an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2800" spc="-243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13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2800" spc="-201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umus</a:t>
            </a:r>
            <a:r>
              <a:rPr sz="2800" spc="-118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212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m </a:t>
            </a:r>
            <a:r>
              <a:rPr sz="2800" spc="-144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150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125" dirty="0">
                <a:solidFill>
                  <a:srgbClr val="675E46"/>
                </a:solidFill>
                <a:latin typeface="Cambria"/>
                <a:cs typeface="Cambria"/>
              </a:rPr>
              <a:t>gk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24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19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2800" spc="-10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.</a:t>
            </a:r>
            <a:r>
              <a:rPr sz="2800" spc="-22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(3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)</a:t>
            </a:r>
            <a:r>
              <a:rPr sz="2800" spc="-20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242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iti</a:t>
            </a:r>
            <a:r>
              <a:rPr sz="2800" spc="-10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158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59" dirty="0">
                <a:solidFill>
                  <a:srgbClr val="675E46"/>
                </a:solidFill>
                <a:latin typeface="Cambria"/>
                <a:cs typeface="Cambria"/>
              </a:rPr>
              <a:t>y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2800" spc="-23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apa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t </a:t>
            </a:r>
            <a:r>
              <a:rPr sz="2800" spc="-97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saj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117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102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102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ec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46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13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2800" spc="-141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mat</a:t>
            </a:r>
            <a:r>
              <a:rPr sz="2800" spc="-102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2800" spc="-8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7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97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2800" spc="-14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be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ntu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12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17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am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126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atau 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181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ma</a:t>
            </a:r>
            <a:r>
              <a:rPr sz="2800" spc="-113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2800" spc="-10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2800" spc="-103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2800" spc="-198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58" dirty="0">
                <a:solidFill>
                  <a:srgbClr val="675E46"/>
                </a:solidFill>
                <a:latin typeface="Cambria"/>
                <a:cs typeface="Cambria"/>
              </a:rPr>
              <a:t>y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an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2800" spc="-193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153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158" dirty="0">
                <a:solidFill>
                  <a:srgbClr val="675E46"/>
                </a:solidFill>
                <a:latin typeface="Cambria"/>
                <a:cs typeface="Cambria"/>
              </a:rPr>
              <a:t>y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ata</a:t>
            </a:r>
            <a:r>
              <a:rPr sz="2800" spc="-118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22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un</a:t>
            </a:r>
            <a:r>
              <a:rPr sz="2800" spc="-119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an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- 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un</a:t>
            </a:r>
            <a:r>
              <a:rPr sz="2800" spc="-117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56" dirty="0">
                <a:solidFill>
                  <a:srgbClr val="675E46"/>
                </a:solidFill>
                <a:latin typeface="Cambria"/>
                <a:cs typeface="Cambria"/>
              </a:rPr>
              <a:t>v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97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be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81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pe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7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92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102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83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ata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2800" spc="-16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19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 </a:t>
            </a:r>
            <a:r>
              <a:rPr sz="2800" spc="-148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123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2800" spc="-133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uma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16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0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20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43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148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123" dirty="0">
                <a:solidFill>
                  <a:srgbClr val="675E46"/>
                </a:solidFill>
                <a:latin typeface="Cambria"/>
                <a:cs typeface="Cambria"/>
              </a:rPr>
              <a:t>gk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5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mi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148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177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159" dirty="0">
                <a:solidFill>
                  <a:srgbClr val="675E46"/>
                </a:solidFill>
                <a:latin typeface="Cambria"/>
                <a:cs typeface="Cambria"/>
              </a:rPr>
              <a:t>y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g 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2800" spc="-119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am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b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114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2800" spc="-119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244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2800" spc="-205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suat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2800" spc="-20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m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d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.</a:t>
            </a:r>
            <a:r>
              <a:rPr sz="2800" spc="-187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88" dirty="0">
                <a:solidFill>
                  <a:srgbClr val="675E46"/>
                </a:solidFill>
                <a:latin typeface="Cambria"/>
                <a:cs typeface="Cambria"/>
              </a:rPr>
              <a:t>Sehi</a:t>
            </a:r>
            <a:r>
              <a:rPr sz="2800" spc="-93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98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2800" spc="-118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2800" spc="-20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2800" spc="-89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2800" spc="-100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2800" spc="-94" dirty="0">
                <a:solidFill>
                  <a:srgbClr val="675E46"/>
                </a:solidFill>
                <a:latin typeface="Cambria"/>
                <a:cs typeface="Cambria"/>
              </a:rPr>
              <a:t>anjut</a:t>
            </a:r>
            <a:r>
              <a:rPr sz="2800" spc="-154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2800" spc="-159" dirty="0">
                <a:solidFill>
                  <a:srgbClr val="675E46"/>
                </a:solidFill>
                <a:latin typeface="Cambria"/>
                <a:cs typeface="Cambria"/>
              </a:rPr>
              <a:t>y</a:t>
            </a:r>
            <a:r>
              <a:rPr sz="2800" spc="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endParaRPr sz="2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094984" y="3322701"/>
            <a:ext cx="2086356" cy="1204214"/>
          </a:xfrm>
          <a:custGeom>
            <a:avLst/>
            <a:gdLst/>
            <a:ahLst/>
            <a:cxnLst/>
            <a:rect l="l" t="t" r="r" b="b"/>
            <a:pathLst>
              <a:path w="2086356" h="1204214">
                <a:moveTo>
                  <a:pt x="0" y="602107"/>
                </a:moveTo>
                <a:lnTo>
                  <a:pt x="3457" y="651499"/>
                </a:lnTo>
                <a:lnTo>
                  <a:pt x="13651" y="699790"/>
                </a:lnTo>
                <a:lnTo>
                  <a:pt x="30313" y="746825"/>
                </a:lnTo>
                <a:lnTo>
                  <a:pt x="53175" y="792449"/>
                </a:lnTo>
                <a:lnTo>
                  <a:pt x="81968" y="836507"/>
                </a:lnTo>
                <a:lnTo>
                  <a:pt x="116424" y="878844"/>
                </a:lnTo>
                <a:lnTo>
                  <a:pt x="156275" y="919306"/>
                </a:lnTo>
                <a:lnTo>
                  <a:pt x="201253" y="957737"/>
                </a:lnTo>
                <a:lnTo>
                  <a:pt x="251088" y="993983"/>
                </a:lnTo>
                <a:lnTo>
                  <a:pt x="305514" y="1027890"/>
                </a:lnTo>
                <a:lnTo>
                  <a:pt x="364261" y="1059302"/>
                </a:lnTo>
                <a:lnTo>
                  <a:pt x="427061" y="1088064"/>
                </a:lnTo>
                <a:lnTo>
                  <a:pt x="493646" y="1114023"/>
                </a:lnTo>
                <a:lnTo>
                  <a:pt x="563747" y="1137022"/>
                </a:lnTo>
                <a:lnTo>
                  <a:pt x="637097" y="1156908"/>
                </a:lnTo>
                <a:lnTo>
                  <a:pt x="713427" y="1173525"/>
                </a:lnTo>
                <a:lnTo>
                  <a:pt x="792468" y="1186719"/>
                </a:lnTo>
                <a:lnTo>
                  <a:pt x="873952" y="1196335"/>
                </a:lnTo>
                <a:lnTo>
                  <a:pt x="957612" y="1202218"/>
                </a:lnTo>
                <a:lnTo>
                  <a:pt x="1043177" y="1204214"/>
                </a:lnTo>
                <a:lnTo>
                  <a:pt x="1128726" y="1202218"/>
                </a:lnTo>
                <a:lnTo>
                  <a:pt x="1212372" y="1196335"/>
                </a:lnTo>
                <a:lnTo>
                  <a:pt x="1293846" y="1186719"/>
                </a:lnTo>
                <a:lnTo>
                  <a:pt x="1372880" y="1173525"/>
                </a:lnTo>
                <a:lnTo>
                  <a:pt x="1449204" y="1156908"/>
                </a:lnTo>
                <a:lnTo>
                  <a:pt x="1522552" y="1137022"/>
                </a:lnTo>
                <a:lnTo>
                  <a:pt x="1592653" y="1114023"/>
                </a:lnTo>
                <a:lnTo>
                  <a:pt x="1659239" y="1088064"/>
                </a:lnTo>
                <a:lnTo>
                  <a:pt x="1722042" y="1059302"/>
                </a:lnTo>
                <a:lnTo>
                  <a:pt x="1780793" y="1027890"/>
                </a:lnTo>
                <a:lnTo>
                  <a:pt x="1835224" y="993983"/>
                </a:lnTo>
                <a:lnTo>
                  <a:pt x="1885066" y="957737"/>
                </a:lnTo>
                <a:lnTo>
                  <a:pt x="1930049" y="919306"/>
                </a:lnTo>
                <a:lnTo>
                  <a:pt x="1969907" y="878844"/>
                </a:lnTo>
                <a:lnTo>
                  <a:pt x="2004369" y="836507"/>
                </a:lnTo>
                <a:lnTo>
                  <a:pt x="2033168" y="792449"/>
                </a:lnTo>
                <a:lnTo>
                  <a:pt x="2056035" y="746825"/>
                </a:lnTo>
                <a:lnTo>
                  <a:pt x="2072700" y="699790"/>
                </a:lnTo>
                <a:lnTo>
                  <a:pt x="2082897" y="651499"/>
                </a:lnTo>
                <a:lnTo>
                  <a:pt x="2086356" y="602107"/>
                </a:lnTo>
                <a:lnTo>
                  <a:pt x="2082897" y="552731"/>
                </a:lnTo>
                <a:lnTo>
                  <a:pt x="2072700" y="504453"/>
                </a:lnTo>
                <a:lnTo>
                  <a:pt x="2056035" y="457429"/>
                </a:lnTo>
                <a:lnTo>
                  <a:pt x="2033168" y="411813"/>
                </a:lnTo>
                <a:lnTo>
                  <a:pt x="2004369" y="367760"/>
                </a:lnTo>
                <a:lnTo>
                  <a:pt x="1969907" y="325425"/>
                </a:lnTo>
                <a:lnTo>
                  <a:pt x="1930049" y="284964"/>
                </a:lnTo>
                <a:lnTo>
                  <a:pt x="1885066" y="246531"/>
                </a:lnTo>
                <a:lnTo>
                  <a:pt x="1835224" y="210282"/>
                </a:lnTo>
                <a:lnTo>
                  <a:pt x="1780793" y="176371"/>
                </a:lnTo>
                <a:lnTo>
                  <a:pt x="1722042" y="144954"/>
                </a:lnTo>
                <a:lnTo>
                  <a:pt x="1659239" y="116185"/>
                </a:lnTo>
                <a:lnTo>
                  <a:pt x="1592653" y="90221"/>
                </a:lnTo>
                <a:lnTo>
                  <a:pt x="1522552" y="67215"/>
                </a:lnTo>
                <a:lnTo>
                  <a:pt x="1449204" y="47323"/>
                </a:lnTo>
                <a:lnTo>
                  <a:pt x="1372880" y="30700"/>
                </a:lnTo>
                <a:lnTo>
                  <a:pt x="1293846" y="17501"/>
                </a:lnTo>
                <a:lnTo>
                  <a:pt x="1212372" y="7881"/>
                </a:lnTo>
                <a:lnTo>
                  <a:pt x="1128726" y="1996"/>
                </a:lnTo>
                <a:lnTo>
                  <a:pt x="1043177" y="0"/>
                </a:lnTo>
                <a:lnTo>
                  <a:pt x="957612" y="1996"/>
                </a:lnTo>
                <a:lnTo>
                  <a:pt x="873952" y="7881"/>
                </a:lnTo>
                <a:lnTo>
                  <a:pt x="792468" y="17501"/>
                </a:lnTo>
                <a:lnTo>
                  <a:pt x="713427" y="30700"/>
                </a:lnTo>
                <a:lnTo>
                  <a:pt x="637097" y="47323"/>
                </a:lnTo>
                <a:lnTo>
                  <a:pt x="563747" y="67215"/>
                </a:lnTo>
                <a:lnTo>
                  <a:pt x="493646" y="90221"/>
                </a:lnTo>
                <a:lnTo>
                  <a:pt x="427061" y="116185"/>
                </a:lnTo>
                <a:lnTo>
                  <a:pt x="364261" y="144954"/>
                </a:lnTo>
                <a:lnTo>
                  <a:pt x="305514" y="176371"/>
                </a:lnTo>
                <a:lnTo>
                  <a:pt x="251088" y="210282"/>
                </a:lnTo>
                <a:lnTo>
                  <a:pt x="201253" y="246531"/>
                </a:lnTo>
                <a:lnTo>
                  <a:pt x="156275" y="284964"/>
                </a:lnTo>
                <a:lnTo>
                  <a:pt x="116424" y="325425"/>
                </a:lnTo>
                <a:lnTo>
                  <a:pt x="81968" y="367760"/>
                </a:lnTo>
                <a:lnTo>
                  <a:pt x="53175" y="411813"/>
                </a:lnTo>
                <a:lnTo>
                  <a:pt x="30313" y="457429"/>
                </a:lnTo>
                <a:lnTo>
                  <a:pt x="13651" y="504453"/>
                </a:lnTo>
                <a:lnTo>
                  <a:pt x="3457" y="552731"/>
                </a:lnTo>
                <a:lnTo>
                  <a:pt x="0" y="60210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094984" y="3322701"/>
            <a:ext cx="2086356" cy="1204214"/>
          </a:xfrm>
          <a:custGeom>
            <a:avLst/>
            <a:gdLst/>
            <a:ahLst/>
            <a:cxnLst/>
            <a:rect l="l" t="t" r="r" b="b"/>
            <a:pathLst>
              <a:path w="2086356" h="1204214">
                <a:moveTo>
                  <a:pt x="0" y="602107"/>
                </a:moveTo>
                <a:lnTo>
                  <a:pt x="3457" y="552731"/>
                </a:lnTo>
                <a:lnTo>
                  <a:pt x="13651" y="504453"/>
                </a:lnTo>
                <a:lnTo>
                  <a:pt x="30313" y="457429"/>
                </a:lnTo>
                <a:lnTo>
                  <a:pt x="53175" y="411813"/>
                </a:lnTo>
                <a:lnTo>
                  <a:pt x="81968" y="367760"/>
                </a:lnTo>
                <a:lnTo>
                  <a:pt x="116424" y="325425"/>
                </a:lnTo>
                <a:lnTo>
                  <a:pt x="156275" y="284964"/>
                </a:lnTo>
                <a:lnTo>
                  <a:pt x="201253" y="246531"/>
                </a:lnTo>
                <a:lnTo>
                  <a:pt x="251088" y="210282"/>
                </a:lnTo>
                <a:lnTo>
                  <a:pt x="305514" y="176371"/>
                </a:lnTo>
                <a:lnTo>
                  <a:pt x="364261" y="144954"/>
                </a:lnTo>
                <a:lnTo>
                  <a:pt x="427061" y="116185"/>
                </a:lnTo>
                <a:lnTo>
                  <a:pt x="493646" y="90221"/>
                </a:lnTo>
                <a:lnTo>
                  <a:pt x="563747" y="67215"/>
                </a:lnTo>
                <a:lnTo>
                  <a:pt x="637097" y="47323"/>
                </a:lnTo>
                <a:lnTo>
                  <a:pt x="713427" y="30700"/>
                </a:lnTo>
                <a:lnTo>
                  <a:pt x="792468" y="17501"/>
                </a:lnTo>
                <a:lnTo>
                  <a:pt x="873952" y="7881"/>
                </a:lnTo>
                <a:lnTo>
                  <a:pt x="957612" y="1996"/>
                </a:lnTo>
                <a:lnTo>
                  <a:pt x="1043177" y="0"/>
                </a:lnTo>
                <a:lnTo>
                  <a:pt x="1128726" y="1996"/>
                </a:lnTo>
                <a:lnTo>
                  <a:pt x="1212372" y="7881"/>
                </a:lnTo>
                <a:lnTo>
                  <a:pt x="1293846" y="17501"/>
                </a:lnTo>
                <a:lnTo>
                  <a:pt x="1372880" y="30700"/>
                </a:lnTo>
                <a:lnTo>
                  <a:pt x="1449204" y="47323"/>
                </a:lnTo>
                <a:lnTo>
                  <a:pt x="1522552" y="67215"/>
                </a:lnTo>
                <a:lnTo>
                  <a:pt x="1592653" y="90221"/>
                </a:lnTo>
                <a:lnTo>
                  <a:pt x="1659239" y="116185"/>
                </a:lnTo>
                <a:lnTo>
                  <a:pt x="1722042" y="144954"/>
                </a:lnTo>
                <a:lnTo>
                  <a:pt x="1780793" y="176371"/>
                </a:lnTo>
                <a:lnTo>
                  <a:pt x="1835224" y="210282"/>
                </a:lnTo>
                <a:lnTo>
                  <a:pt x="1885066" y="246531"/>
                </a:lnTo>
                <a:lnTo>
                  <a:pt x="1930049" y="284964"/>
                </a:lnTo>
                <a:lnTo>
                  <a:pt x="1969907" y="325425"/>
                </a:lnTo>
                <a:lnTo>
                  <a:pt x="2004369" y="367760"/>
                </a:lnTo>
                <a:lnTo>
                  <a:pt x="2033168" y="411813"/>
                </a:lnTo>
                <a:lnTo>
                  <a:pt x="2056035" y="457429"/>
                </a:lnTo>
                <a:lnTo>
                  <a:pt x="2072700" y="504453"/>
                </a:lnTo>
                <a:lnTo>
                  <a:pt x="2082897" y="552731"/>
                </a:lnTo>
                <a:lnTo>
                  <a:pt x="2086356" y="602107"/>
                </a:lnTo>
                <a:lnTo>
                  <a:pt x="2082897" y="651499"/>
                </a:lnTo>
                <a:lnTo>
                  <a:pt x="2072700" y="699790"/>
                </a:lnTo>
                <a:lnTo>
                  <a:pt x="2056035" y="746825"/>
                </a:lnTo>
                <a:lnTo>
                  <a:pt x="2033168" y="792449"/>
                </a:lnTo>
                <a:lnTo>
                  <a:pt x="2004369" y="836507"/>
                </a:lnTo>
                <a:lnTo>
                  <a:pt x="1969907" y="878844"/>
                </a:lnTo>
                <a:lnTo>
                  <a:pt x="1930049" y="919306"/>
                </a:lnTo>
                <a:lnTo>
                  <a:pt x="1885066" y="957737"/>
                </a:lnTo>
                <a:lnTo>
                  <a:pt x="1835224" y="993983"/>
                </a:lnTo>
                <a:lnTo>
                  <a:pt x="1780793" y="1027890"/>
                </a:lnTo>
                <a:lnTo>
                  <a:pt x="1722042" y="1059302"/>
                </a:lnTo>
                <a:lnTo>
                  <a:pt x="1659239" y="1088064"/>
                </a:lnTo>
                <a:lnTo>
                  <a:pt x="1592653" y="1114023"/>
                </a:lnTo>
                <a:lnTo>
                  <a:pt x="1522552" y="1137022"/>
                </a:lnTo>
                <a:lnTo>
                  <a:pt x="1449204" y="1156908"/>
                </a:lnTo>
                <a:lnTo>
                  <a:pt x="1372880" y="1173525"/>
                </a:lnTo>
                <a:lnTo>
                  <a:pt x="1293846" y="1186719"/>
                </a:lnTo>
                <a:lnTo>
                  <a:pt x="1212372" y="1196335"/>
                </a:lnTo>
                <a:lnTo>
                  <a:pt x="1128726" y="1202218"/>
                </a:lnTo>
                <a:lnTo>
                  <a:pt x="1043177" y="1204214"/>
                </a:lnTo>
                <a:lnTo>
                  <a:pt x="957612" y="1202218"/>
                </a:lnTo>
                <a:lnTo>
                  <a:pt x="873952" y="1196335"/>
                </a:lnTo>
                <a:lnTo>
                  <a:pt x="792468" y="1186719"/>
                </a:lnTo>
                <a:lnTo>
                  <a:pt x="713427" y="1173525"/>
                </a:lnTo>
                <a:lnTo>
                  <a:pt x="637097" y="1156908"/>
                </a:lnTo>
                <a:lnTo>
                  <a:pt x="563747" y="1137022"/>
                </a:lnTo>
                <a:lnTo>
                  <a:pt x="493646" y="1114023"/>
                </a:lnTo>
                <a:lnTo>
                  <a:pt x="427061" y="1088064"/>
                </a:lnTo>
                <a:lnTo>
                  <a:pt x="364261" y="1059302"/>
                </a:lnTo>
                <a:lnTo>
                  <a:pt x="305514" y="1027890"/>
                </a:lnTo>
                <a:lnTo>
                  <a:pt x="251088" y="993983"/>
                </a:lnTo>
                <a:lnTo>
                  <a:pt x="201253" y="957737"/>
                </a:lnTo>
                <a:lnTo>
                  <a:pt x="156275" y="919306"/>
                </a:lnTo>
                <a:lnTo>
                  <a:pt x="116424" y="878844"/>
                </a:lnTo>
                <a:lnTo>
                  <a:pt x="81968" y="836507"/>
                </a:lnTo>
                <a:lnTo>
                  <a:pt x="53175" y="792449"/>
                </a:lnTo>
                <a:lnTo>
                  <a:pt x="30313" y="746825"/>
                </a:lnTo>
                <a:lnTo>
                  <a:pt x="13651" y="699790"/>
                </a:lnTo>
                <a:lnTo>
                  <a:pt x="3457" y="651499"/>
                </a:lnTo>
                <a:lnTo>
                  <a:pt x="0" y="602107"/>
                </a:lnTo>
                <a:close/>
              </a:path>
            </a:pathLst>
          </a:custGeom>
          <a:ln w="25400">
            <a:solidFill>
              <a:srgbClr val="A9A47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006338" y="1571244"/>
            <a:ext cx="2203958" cy="1221358"/>
          </a:xfrm>
          <a:custGeom>
            <a:avLst/>
            <a:gdLst/>
            <a:ahLst/>
            <a:cxnLst/>
            <a:rect l="l" t="t" r="r" b="b"/>
            <a:pathLst>
              <a:path w="2203958" h="1221358">
                <a:moveTo>
                  <a:pt x="0" y="610615"/>
                </a:moveTo>
                <a:lnTo>
                  <a:pt x="3653" y="660707"/>
                </a:lnTo>
                <a:lnTo>
                  <a:pt x="14423" y="709683"/>
                </a:lnTo>
                <a:lnTo>
                  <a:pt x="32027" y="757387"/>
                </a:lnTo>
                <a:lnTo>
                  <a:pt x="56181" y="803661"/>
                </a:lnTo>
                <a:lnTo>
                  <a:pt x="86602" y="848348"/>
                </a:lnTo>
                <a:lnTo>
                  <a:pt x="123005" y="891291"/>
                </a:lnTo>
                <a:lnTo>
                  <a:pt x="165107" y="932332"/>
                </a:lnTo>
                <a:lnTo>
                  <a:pt x="212624" y="971316"/>
                </a:lnTo>
                <a:lnTo>
                  <a:pt x="265273" y="1008084"/>
                </a:lnTo>
                <a:lnTo>
                  <a:pt x="322770" y="1042479"/>
                </a:lnTo>
                <a:lnTo>
                  <a:pt x="384831" y="1074344"/>
                </a:lnTo>
                <a:lnTo>
                  <a:pt x="451174" y="1103523"/>
                </a:lnTo>
                <a:lnTo>
                  <a:pt x="521513" y="1129857"/>
                </a:lnTo>
                <a:lnTo>
                  <a:pt x="595565" y="1153190"/>
                </a:lnTo>
                <a:lnTo>
                  <a:pt x="673048" y="1173364"/>
                </a:lnTo>
                <a:lnTo>
                  <a:pt x="753676" y="1190223"/>
                </a:lnTo>
                <a:lnTo>
                  <a:pt x="837167" y="1203609"/>
                </a:lnTo>
                <a:lnTo>
                  <a:pt x="923237" y="1213365"/>
                </a:lnTo>
                <a:lnTo>
                  <a:pt x="1011602" y="1219334"/>
                </a:lnTo>
                <a:lnTo>
                  <a:pt x="1101979" y="1221358"/>
                </a:lnTo>
                <a:lnTo>
                  <a:pt x="1192355" y="1219334"/>
                </a:lnTo>
                <a:lnTo>
                  <a:pt x="1280720" y="1213365"/>
                </a:lnTo>
                <a:lnTo>
                  <a:pt x="1366790" y="1203609"/>
                </a:lnTo>
                <a:lnTo>
                  <a:pt x="1450281" y="1190223"/>
                </a:lnTo>
                <a:lnTo>
                  <a:pt x="1530909" y="1173364"/>
                </a:lnTo>
                <a:lnTo>
                  <a:pt x="1608392" y="1153190"/>
                </a:lnTo>
                <a:lnTo>
                  <a:pt x="1682444" y="1129857"/>
                </a:lnTo>
                <a:lnTo>
                  <a:pt x="1752783" y="1103523"/>
                </a:lnTo>
                <a:lnTo>
                  <a:pt x="1819126" y="1074344"/>
                </a:lnTo>
                <a:lnTo>
                  <a:pt x="1881187" y="1042479"/>
                </a:lnTo>
                <a:lnTo>
                  <a:pt x="1938684" y="1008084"/>
                </a:lnTo>
                <a:lnTo>
                  <a:pt x="1991333" y="971316"/>
                </a:lnTo>
                <a:lnTo>
                  <a:pt x="2038850" y="932332"/>
                </a:lnTo>
                <a:lnTo>
                  <a:pt x="2080952" y="891291"/>
                </a:lnTo>
                <a:lnTo>
                  <a:pt x="2117355" y="848348"/>
                </a:lnTo>
                <a:lnTo>
                  <a:pt x="2147776" y="803661"/>
                </a:lnTo>
                <a:lnTo>
                  <a:pt x="2171930" y="757387"/>
                </a:lnTo>
                <a:lnTo>
                  <a:pt x="2189534" y="709683"/>
                </a:lnTo>
                <a:lnTo>
                  <a:pt x="2200304" y="660707"/>
                </a:lnTo>
                <a:lnTo>
                  <a:pt x="2203958" y="610615"/>
                </a:lnTo>
                <a:lnTo>
                  <a:pt x="2200304" y="560542"/>
                </a:lnTo>
                <a:lnTo>
                  <a:pt x="2189534" y="511582"/>
                </a:lnTo>
                <a:lnTo>
                  <a:pt x="2171930" y="463893"/>
                </a:lnTo>
                <a:lnTo>
                  <a:pt x="2147776" y="417632"/>
                </a:lnTo>
                <a:lnTo>
                  <a:pt x="2117355" y="372957"/>
                </a:lnTo>
                <a:lnTo>
                  <a:pt x="2080952" y="330024"/>
                </a:lnTo>
                <a:lnTo>
                  <a:pt x="2038850" y="288991"/>
                </a:lnTo>
                <a:lnTo>
                  <a:pt x="1991333" y="250015"/>
                </a:lnTo>
                <a:lnTo>
                  <a:pt x="1938684" y="213253"/>
                </a:lnTo>
                <a:lnTo>
                  <a:pt x="1881187" y="178863"/>
                </a:lnTo>
                <a:lnTo>
                  <a:pt x="1819126" y="147002"/>
                </a:lnTo>
                <a:lnTo>
                  <a:pt x="1752783" y="117827"/>
                </a:lnTo>
                <a:lnTo>
                  <a:pt x="1682444" y="91495"/>
                </a:lnTo>
                <a:lnTo>
                  <a:pt x="1608392" y="68165"/>
                </a:lnTo>
                <a:lnTo>
                  <a:pt x="1530909" y="47992"/>
                </a:lnTo>
                <a:lnTo>
                  <a:pt x="1450281" y="31134"/>
                </a:lnTo>
                <a:lnTo>
                  <a:pt x="1366790" y="17748"/>
                </a:lnTo>
                <a:lnTo>
                  <a:pt x="1280720" y="7993"/>
                </a:lnTo>
                <a:lnTo>
                  <a:pt x="1192355" y="2024"/>
                </a:lnTo>
                <a:lnTo>
                  <a:pt x="1101979" y="0"/>
                </a:lnTo>
                <a:lnTo>
                  <a:pt x="1011602" y="2024"/>
                </a:lnTo>
                <a:lnTo>
                  <a:pt x="923237" y="7993"/>
                </a:lnTo>
                <a:lnTo>
                  <a:pt x="837167" y="17748"/>
                </a:lnTo>
                <a:lnTo>
                  <a:pt x="753676" y="31134"/>
                </a:lnTo>
                <a:lnTo>
                  <a:pt x="673048" y="47992"/>
                </a:lnTo>
                <a:lnTo>
                  <a:pt x="595565" y="68165"/>
                </a:lnTo>
                <a:lnTo>
                  <a:pt x="521513" y="91495"/>
                </a:lnTo>
                <a:lnTo>
                  <a:pt x="451174" y="117827"/>
                </a:lnTo>
                <a:lnTo>
                  <a:pt x="384831" y="147002"/>
                </a:lnTo>
                <a:lnTo>
                  <a:pt x="322770" y="178863"/>
                </a:lnTo>
                <a:lnTo>
                  <a:pt x="265273" y="213253"/>
                </a:lnTo>
                <a:lnTo>
                  <a:pt x="212624" y="250015"/>
                </a:lnTo>
                <a:lnTo>
                  <a:pt x="165107" y="288991"/>
                </a:lnTo>
                <a:lnTo>
                  <a:pt x="123005" y="330024"/>
                </a:lnTo>
                <a:lnTo>
                  <a:pt x="86602" y="372957"/>
                </a:lnTo>
                <a:lnTo>
                  <a:pt x="56181" y="417632"/>
                </a:lnTo>
                <a:lnTo>
                  <a:pt x="32027" y="463893"/>
                </a:lnTo>
                <a:lnTo>
                  <a:pt x="14423" y="511582"/>
                </a:lnTo>
                <a:lnTo>
                  <a:pt x="3653" y="560542"/>
                </a:lnTo>
                <a:lnTo>
                  <a:pt x="0" y="61061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006338" y="1571244"/>
            <a:ext cx="2203958" cy="1221358"/>
          </a:xfrm>
          <a:custGeom>
            <a:avLst/>
            <a:gdLst/>
            <a:ahLst/>
            <a:cxnLst/>
            <a:rect l="l" t="t" r="r" b="b"/>
            <a:pathLst>
              <a:path w="2203958" h="1221358">
                <a:moveTo>
                  <a:pt x="0" y="610615"/>
                </a:moveTo>
                <a:lnTo>
                  <a:pt x="3653" y="560542"/>
                </a:lnTo>
                <a:lnTo>
                  <a:pt x="14423" y="511582"/>
                </a:lnTo>
                <a:lnTo>
                  <a:pt x="32027" y="463893"/>
                </a:lnTo>
                <a:lnTo>
                  <a:pt x="56181" y="417632"/>
                </a:lnTo>
                <a:lnTo>
                  <a:pt x="86602" y="372957"/>
                </a:lnTo>
                <a:lnTo>
                  <a:pt x="123005" y="330024"/>
                </a:lnTo>
                <a:lnTo>
                  <a:pt x="165107" y="288991"/>
                </a:lnTo>
                <a:lnTo>
                  <a:pt x="212624" y="250015"/>
                </a:lnTo>
                <a:lnTo>
                  <a:pt x="265273" y="213253"/>
                </a:lnTo>
                <a:lnTo>
                  <a:pt x="322770" y="178863"/>
                </a:lnTo>
                <a:lnTo>
                  <a:pt x="384831" y="147002"/>
                </a:lnTo>
                <a:lnTo>
                  <a:pt x="451174" y="117827"/>
                </a:lnTo>
                <a:lnTo>
                  <a:pt x="521513" y="91495"/>
                </a:lnTo>
                <a:lnTo>
                  <a:pt x="595565" y="68165"/>
                </a:lnTo>
                <a:lnTo>
                  <a:pt x="673048" y="47992"/>
                </a:lnTo>
                <a:lnTo>
                  <a:pt x="753676" y="31134"/>
                </a:lnTo>
                <a:lnTo>
                  <a:pt x="837167" y="17748"/>
                </a:lnTo>
                <a:lnTo>
                  <a:pt x="923237" y="7993"/>
                </a:lnTo>
                <a:lnTo>
                  <a:pt x="1011602" y="2024"/>
                </a:lnTo>
                <a:lnTo>
                  <a:pt x="1101979" y="0"/>
                </a:lnTo>
                <a:lnTo>
                  <a:pt x="1192355" y="2024"/>
                </a:lnTo>
                <a:lnTo>
                  <a:pt x="1280720" y="7993"/>
                </a:lnTo>
                <a:lnTo>
                  <a:pt x="1366790" y="17748"/>
                </a:lnTo>
                <a:lnTo>
                  <a:pt x="1450281" y="31134"/>
                </a:lnTo>
                <a:lnTo>
                  <a:pt x="1530909" y="47992"/>
                </a:lnTo>
                <a:lnTo>
                  <a:pt x="1608392" y="68165"/>
                </a:lnTo>
                <a:lnTo>
                  <a:pt x="1682444" y="91495"/>
                </a:lnTo>
                <a:lnTo>
                  <a:pt x="1752783" y="117827"/>
                </a:lnTo>
                <a:lnTo>
                  <a:pt x="1819126" y="147002"/>
                </a:lnTo>
                <a:lnTo>
                  <a:pt x="1881187" y="178863"/>
                </a:lnTo>
                <a:lnTo>
                  <a:pt x="1938684" y="213253"/>
                </a:lnTo>
                <a:lnTo>
                  <a:pt x="1991333" y="250015"/>
                </a:lnTo>
                <a:lnTo>
                  <a:pt x="2038850" y="288991"/>
                </a:lnTo>
                <a:lnTo>
                  <a:pt x="2080952" y="330024"/>
                </a:lnTo>
                <a:lnTo>
                  <a:pt x="2117355" y="372957"/>
                </a:lnTo>
                <a:lnTo>
                  <a:pt x="2147776" y="417632"/>
                </a:lnTo>
                <a:lnTo>
                  <a:pt x="2171930" y="463893"/>
                </a:lnTo>
                <a:lnTo>
                  <a:pt x="2189534" y="511582"/>
                </a:lnTo>
                <a:lnTo>
                  <a:pt x="2200304" y="560542"/>
                </a:lnTo>
                <a:lnTo>
                  <a:pt x="2203958" y="610615"/>
                </a:lnTo>
                <a:lnTo>
                  <a:pt x="2200304" y="660707"/>
                </a:lnTo>
                <a:lnTo>
                  <a:pt x="2189534" y="709683"/>
                </a:lnTo>
                <a:lnTo>
                  <a:pt x="2171930" y="757387"/>
                </a:lnTo>
                <a:lnTo>
                  <a:pt x="2147776" y="803661"/>
                </a:lnTo>
                <a:lnTo>
                  <a:pt x="2117355" y="848348"/>
                </a:lnTo>
                <a:lnTo>
                  <a:pt x="2080952" y="891291"/>
                </a:lnTo>
                <a:lnTo>
                  <a:pt x="2038850" y="932332"/>
                </a:lnTo>
                <a:lnTo>
                  <a:pt x="1991333" y="971316"/>
                </a:lnTo>
                <a:lnTo>
                  <a:pt x="1938684" y="1008084"/>
                </a:lnTo>
                <a:lnTo>
                  <a:pt x="1881187" y="1042479"/>
                </a:lnTo>
                <a:lnTo>
                  <a:pt x="1819126" y="1074344"/>
                </a:lnTo>
                <a:lnTo>
                  <a:pt x="1752783" y="1103523"/>
                </a:lnTo>
                <a:lnTo>
                  <a:pt x="1682444" y="1129857"/>
                </a:lnTo>
                <a:lnTo>
                  <a:pt x="1608392" y="1153190"/>
                </a:lnTo>
                <a:lnTo>
                  <a:pt x="1530909" y="1173364"/>
                </a:lnTo>
                <a:lnTo>
                  <a:pt x="1450281" y="1190223"/>
                </a:lnTo>
                <a:lnTo>
                  <a:pt x="1366790" y="1203609"/>
                </a:lnTo>
                <a:lnTo>
                  <a:pt x="1280720" y="1213365"/>
                </a:lnTo>
                <a:lnTo>
                  <a:pt x="1192355" y="1219334"/>
                </a:lnTo>
                <a:lnTo>
                  <a:pt x="1101979" y="1221358"/>
                </a:lnTo>
                <a:lnTo>
                  <a:pt x="1011602" y="1219334"/>
                </a:lnTo>
                <a:lnTo>
                  <a:pt x="923237" y="1213365"/>
                </a:lnTo>
                <a:lnTo>
                  <a:pt x="837167" y="1203609"/>
                </a:lnTo>
                <a:lnTo>
                  <a:pt x="753676" y="1190223"/>
                </a:lnTo>
                <a:lnTo>
                  <a:pt x="673048" y="1173364"/>
                </a:lnTo>
                <a:lnTo>
                  <a:pt x="595565" y="1153190"/>
                </a:lnTo>
                <a:lnTo>
                  <a:pt x="521513" y="1129857"/>
                </a:lnTo>
                <a:lnTo>
                  <a:pt x="451174" y="1103523"/>
                </a:lnTo>
                <a:lnTo>
                  <a:pt x="384831" y="1074344"/>
                </a:lnTo>
                <a:lnTo>
                  <a:pt x="322770" y="1042479"/>
                </a:lnTo>
                <a:lnTo>
                  <a:pt x="265273" y="1008084"/>
                </a:lnTo>
                <a:lnTo>
                  <a:pt x="212624" y="971316"/>
                </a:lnTo>
                <a:lnTo>
                  <a:pt x="165107" y="932332"/>
                </a:lnTo>
                <a:lnTo>
                  <a:pt x="123005" y="891291"/>
                </a:lnTo>
                <a:lnTo>
                  <a:pt x="86602" y="848348"/>
                </a:lnTo>
                <a:lnTo>
                  <a:pt x="56181" y="803661"/>
                </a:lnTo>
                <a:lnTo>
                  <a:pt x="32027" y="757387"/>
                </a:lnTo>
                <a:lnTo>
                  <a:pt x="14423" y="709683"/>
                </a:lnTo>
                <a:lnTo>
                  <a:pt x="3653" y="660707"/>
                </a:lnTo>
                <a:lnTo>
                  <a:pt x="0" y="610615"/>
                </a:lnTo>
                <a:close/>
              </a:path>
            </a:pathLst>
          </a:custGeom>
          <a:ln w="25400">
            <a:solidFill>
              <a:srgbClr val="A9A47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821299" y="98678"/>
            <a:ext cx="2533904" cy="1305179"/>
          </a:xfrm>
          <a:custGeom>
            <a:avLst/>
            <a:gdLst/>
            <a:ahLst/>
            <a:cxnLst/>
            <a:rect l="l" t="t" r="r" b="b"/>
            <a:pathLst>
              <a:path w="2533904" h="1305179">
                <a:moveTo>
                  <a:pt x="0" y="652653"/>
                </a:moveTo>
                <a:lnTo>
                  <a:pt x="4199" y="706159"/>
                </a:lnTo>
                <a:lnTo>
                  <a:pt x="16580" y="758476"/>
                </a:lnTo>
                <a:lnTo>
                  <a:pt x="36818" y="809436"/>
                </a:lnTo>
                <a:lnTo>
                  <a:pt x="64585" y="858870"/>
                </a:lnTo>
                <a:lnTo>
                  <a:pt x="99556" y="906611"/>
                </a:lnTo>
                <a:lnTo>
                  <a:pt x="141405" y="952490"/>
                </a:lnTo>
                <a:lnTo>
                  <a:pt x="189806" y="996339"/>
                </a:lnTo>
                <a:lnTo>
                  <a:pt x="244433" y="1037991"/>
                </a:lnTo>
                <a:lnTo>
                  <a:pt x="304960" y="1077276"/>
                </a:lnTo>
                <a:lnTo>
                  <a:pt x="371062" y="1114028"/>
                </a:lnTo>
                <a:lnTo>
                  <a:pt x="442412" y="1148077"/>
                </a:lnTo>
                <a:lnTo>
                  <a:pt x="518684" y="1179255"/>
                </a:lnTo>
                <a:lnTo>
                  <a:pt x="599552" y="1207396"/>
                </a:lnTo>
                <a:lnTo>
                  <a:pt x="684691" y="1232329"/>
                </a:lnTo>
                <a:lnTo>
                  <a:pt x="773775" y="1253888"/>
                </a:lnTo>
                <a:lnTo>
                  <a:pt x="866477" y="1271904"/>
                </a:lnTo>
                <a:lnTo>
                  <a:pt x="962471" y="1286210"/>
                </a:lnTo>
                <a:lnTo>
                  <a:pt x="1061433" y="1296636"/>
                </a:lnTo>
                <a:lnTo>
                  <a:pt x="1163035" y="1303015"/>
                </a:lnTo>
                <a:lnTo>
                  <a:pt x="1266952" y="1305179"/>
                </a:lnTo>
                <a:lnTo>
                  <a:pt x="1370851" y="1303015"/>
                </a:lnTo>
                <a:lnTo>
                  <a:pt x="1472439" y="1296636"/>
                </a:lnTo>
                <a:lnTo>
                  <a:pt x="1571390" y="1286210"/>
                </a:lnTo>
                <a:lnTo>
                  <a:pt x="1667377" y="1271905"/>
                </a:lnTo>
                <a:lnTo>
                  <a:pt x="1760075" y="1253888"/>
                </a:lnTo>
                <a:lnTo>
                  <a:pt x="1849156" y="1232329"/>
                </a:lnTo>
                <a:lnTo>
                  <a:pt x="1934294" y="1207396"/>
                </a:lnTo>
                <a:lnTo>
                  <a:pt x="2015164" y="1179255"/>
                </a:lnTo>
                <a:lnTo>
                  <a:pt x="2091440" y="1148077"/>
                </a:lnTo>
                <a:lnTo>
                  <a:pt x="2162794" y="1114028"/>
                </a:lnTo>
                <a:lnTo>
                  <a:pt x="2228900" y="1077276"/>
                </a:lnTo>
                <a:lnTo>
                  <a:pt x="2289434" y="1037991"/>
                </a:lnTo>
                <a:lnTo>
                  <a:pt x="2344067" y="996339"/>
                </a:lnTo>
                <a:lnTo>
                  <a:pt x="2392474" y="952490"/>
                </a:lnTo>
                <a:lnTo>
                  <a:pt x="2434330" y="906611"/>
                </a:lnTo>
                <a:lnTo>
                  <a:pt x="2469306" y="858870"/>
                </a:lnTo>
                <a:lnTo>
                  <a:pt x="2497078" y="809436"/>
                </a:lnTo>
                <a:lnTo>
                  <a:pt x="2517319" y="758476"/>
                </a:lnTo>
                <a:lnTo>
                  <a:pt x="2529703" y="706159"/>
                </a:lnTo>
                <a:lnTo>
                  <a:pt x="2533904" y="652653"/>
                </a:lnTo>
                <a:lnTo>
                  <a:pt x="2529703" y="599128"/>
                </a:lnTo>
                <a:lnTo>
                  <a:pt x="2517319" y="546795"/>
                </a:lnTo>
                <a:lnTo>
                  <a:pt x="2497078" y="495820"/>
                </a:lnTo>
                <a:lnTo>
                  <a:pt x="2469306" y="446373"/>
                </a:lnTo>
                <a:lnTo>
                  <a:pt x="2434330" y="398621"/>
                </a:lnTo>
                <a:lnTo>
                  <a:pt x="2392474" y="352732"/>
                </a:lnTo>
                <a:lnTo>
                  <a:pt x="2344067" y="308874"/>
                </a:lnTo>
                <a:lnTo>
                  <a:pt x="2289434" y="267215"/>
                </a:lnTo>
                <a:lnTo>
                  <a:pt x="2228900" y="227923"/>
                </a:lnTo>
                <a:lnTo>
                  <a:pt x="2162794" y="191166"/>
                </a:lnTo>
                <a:lnTo>
                  <a:pt x="2091440" y="157113"/>
                </a:lnTo>
                <a:lnTo>
                  <a:pt x="2015164" y="125931"/>
                </a:lnTo>
                <a:lnTo>
                  <a:pt x="1934294" y="97788"/>
                </a:lnTo>
                <a:lnTo>
                  <a:pt x="1849156" y="72852"/>
                </a:lnTo>
                <a:lnTo>
                  <a:pt x="1760075" y="51292"/>
                </a:lnTo>
                <a:lnTo>
                  <a:pt x="1667377" y="33275"/>
                </a:lnTo>
                <a:lnTo>
                  <a:pt x="1571390" y="18969"/>
                </a:lnTo>
                <a:lnTo>
                  <a:pt x="1472439" y="8542"/>
                </a:lnTo>
                <a:lnTo>
                  <a:pt x="1370851" y="2163"/>
                </a:lnTo>
                <a:lnTo>
                  <a:pt x="1266952" y="0"/>
                </a:lnTo>
                <a:lnTo>
                  <a:pt x="1163035" y="2163"/>
                </a:lnTo>
                <a:lnTo>
                  <a:pt x="1061433" y="8542"/>
                </a:lnTo>
                <a:lnTo>
                  <a:pt x="962471" y="18969"/>
                </a:lnTo>
                <a:lnTo>
                  <a:pt x="866477" y="33275"/>
                </a:lnTo>
                <a:lnTo>
                  <a:pt x="773775" y="51292"/>
                </a:lnTo>
                <a:lnTo>
                  <a:pt x="684691" y="72852"/>
                </a:lnTo>
                <a:lnTo>
                  <a:pt x="599552" y="97788"/>
                </a:lnTo>
                <a:lnTo>
                  <a:pt x="518684" y="125931"/>
                </a:lnTo>
                <a:lnTo>
                  <a:pt x="442412" y="157113"/>
                </a:lnTo>
                <a:lnTo>
                  <a:pt x="371062" y="191166"/>
                </a:lnTo>
                <a:lnTo>
                  <a:pt x="304960" y="227923"/>
                </a:lnTo>
                <a:lnTo>
                  <a:pt x="244433" y="267215"/>
                </a:lnTo>
                <a:lnTo>
                  <a:pt x="189806" y="308874"/>
                </a:lnTo>
                <a:lnTo>
                  <a:pt x="141405" y="352732"/>
                </a:lnTo>
                <a:lnTo>
                  <a:pt x="99556" y="398621"/>
                </a:lnTo>
                <a:lnTo>
                  <a:pt x="64585" y="446373"/>
                </a:lnTo>
                <a:lnTo>
                  <a:pt x="36818" y="495820"/>
                </a:lnTo>
                <a:lnTo>
                  <a:pt x="16580" y="546795"/>
                </a:lnTo>
                <a:lnTo>
                  <a:pt x="4199" y="599128"/>
                </a:lnTo>
                <a:lnTo>
                  <a:pt x="0" y="65265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821299" y="98678"/>
            <a:ext cx="2533904" cy="1305179"/>
          </a:xfrm>
          <a:custGeom>
            <a:avLst/>
            <a:gdLst/>
            <a:ahLst/>
            <a:cxnLst/>
            <a:rect l="l" t="t" r="r" b="b"/>
            <a:pathLst>
              <a:path w="2533904" h="1305179">
                <a:moveTo>
                  <a:pt x="0" y="652653"/>
                </a:moveTo>
                <a:lnTo>
                  <a:pt x="4199" y="599128"/>
                </a:lnTo>
                <a:lnTo>
                  <a:pt x="16580" y="546795"/>
                </a:lnTo>
                <a:lnTo>
                  <a:pt x="36818" y="495820"/>
                </a:lnTo>
                <a:lnTo>
                  <a:pt x="64585" y="446373"/>
                </a:lnTo>
                <a:lnTo>
                  <a:pt x="99556" y="398621"/>
                </a:lnTo>
                <a:lnTo>
                  <a:pt x="141405" y="352732"/>
                </a:lnTo>
                <a:lnTo>
                  <a:pt x="189806" y="308874"/>
                </a:lnTo>
                <a:lnTo>
                  <a:pt x="244433" y="267215"/>
                </a:lnTo>
                <a:lnTo>
                  <a:pt x="304960" y="227923"/>
                </a:lnTo>
                <a:lnTo>
                  <a:pt x="371062" y="191166"/>
                </a:lnTo>
                <a:lnTo>
                  <a:pt x="442412" y="157113"/>
                </a:lnTo>
                <a:lnTo>
                  <a:pt x="518684" y="125931"/>
                </a:lnTo>
                <a:lnTo>
                  <a:pt x="599552" y="97788"/>
                </a:lnTo>
                <a:lnTo>
                  <a:pt x="684691" y="72852"/>
                </a:lnTo>
                <a:lnTo>
                  <a:pt x="773775" y="51292"/>
                </a:lnTo>
                <a:lnTo>
                  <a:pt x="866477" y="33275"/>
                </a:lnTo>
                <a:lnTo>
                  <a:pt x="962471" y="18969"/>
                </a:lnTo>
                <a:lnTo>
                  <a:pt x="1061433" y="8542"/>
                </a:lnTo>
                <a:lnTo>
                  <a:pt x="1163035" y="2163"/>
                </a:lnTo>
                <a:lnTo>
                  <a:pt x="1266952" y="0"/>
                </a:lnTo>
                <a:lnTo>
                  <a:pt x="1370851" y="2163"/>
                </a:lnTo>
                <a:lnTo>
                  <a:pt x="1472439" y="8542"/>
                </a:lnTo>
                <a:lnTo>
                  <a:pt x="1571390" y="18969"/>
                </a:lnTo>
                <a:lnTo>
                  <a:pt x="1667377" y="33275"/>
                </a:lnTo>
                <a:lnTo>
                  <a:pt x="1760075" y="51292"/>
                </a:lnTo>
                <a:lnTo>
                  <a:pt x="1849156" y="72852"/>
                </a:lnTo>
                <a:lnTo>
                  <a:pt x="1934294" y="97788"/>
                </a:lnTo>
                <a:lnTo>
                  <a:pt x="2015164" y="125931"/>
                </a:lnTo>
                <a:lnTo>
                  <a:pt x="2091440" y="157113"/>
                </a:lnTo>
                <a:lnTo>
                  <a:pt x="2162794" y="191166"/>
                </a:lnTo>
                <a:lnTo>
                  <a:pt x="2228900" y="227923"/>
                </a:lnTo>
                <a:lnTo>
                  <a:pt x="2289434" y="267215"/>
                </a:lnTo>
                <a:lnTo>
                  <a:pt x="2344067" y="308874"/>
                </a:lnTo>
                <a:lnTo>
                  <a:pt x="2392474" y="352732"/>
                </a:lnTo>
                <a:lnTo>
                  <a:pt x="2434330" y="398621"/>
                </a:lnTo>
                <a:lnTo>
                  <a:pt x="2469306" y="446373"/>
                </a:lnTo>
                <a:lnTo>
                  <a:pt x="2497078" y="495820"/>
                </a:lnTo>
                <a:lnTo>
                  <a:pt x="2517319" y="546795"/>
                </a:lnTo>
                <a:lnTo>
                  <a:pt x="2529703" y="599128"/>
                </a:lnTo>
                <a:lnTo>
                  <a:pt x="2533904" y="652653"/>
                </a:lnTo>
                <a:lnTo>
                  <a:pt x="2529703" y="706159"/>
                </a:lnTo>
                <a:lnTo>
                  <a:pt x="2517319" y="758476"/>
                </a:lnTo>
                <a:lnTo>
                  <a:pt x="2497078" y="809436"/>
                </a:lnTo>
                <a:lnTo>
                  <a:pt x="2469306" y="858870"/>
                </a:lnTo>
                <a:lnTo>
                  <a:pt x="2434330" y="906611"/>
                </a:lnTo>
                <a:lnTo>
                  <a:pt x="2392474" y="952490"/>
                </a:lnTo>
                <a:lnTo>
                  <a:pt x="2344067" y="996339"/>
                </a:lnTo>
                <a:lnTo>
                  <a:pt x="2289434" y="1037991"/>
                </a:lnTo>
                <a:lnTo>
                  <a:pt x="2228900" y="1077276"/>
                </a:lnTo>
                <a:lnTo>
                  <a:pt x="2162794" y="1114028"/>
                </a:lnTo>
                <a:lnTo>
                  <a:pt x="2091440" y="1148077"/>
                </a:lnTo>
                <a:lnTo>
                  <a:pt x="2015164" y="1179255"/>
                </a:lnTo>
                <a:lnTo>
                  <a:pt x="1934294" y="1207396"/>
                </a:lnTo>
                <a:lnTo>
                  <a:pt x="1849156" y="1232329"/>
                </a:lnTo>
                <a:lnTo>
                  <a:pt x="1760075" y="1253888"/>
                </a:lnTo>
                <a:lnTo>
                  <a:pt x="1667377" y="1271905"/>
                </a:lnTo>
                <a:lnTo>
                  <a:pt x="1571390" y="1286210"/>
                </a:lnTo>
                <a:lnTo>
                  <a:pt x="1472439" y="1296636"/>
                </a:lnTo>
                <a:lnTo>
                  <a:pt x="1370851" y="1303015"/>
                </a:lnTo>
                <a:lnTo>
                  <a:pt x="1266952" y="1305179"/>
                </a:lnTo>
                <a:lnTo>
                  <a:pt x="1163035" y="1303015"/>
                </a:lnTo>
                <a:lnTo>
                  <a:pt x="1061433" y="1296636"/>
                </a:lnTo>
                <a:lnTo>
                  <a:pt x="962471" y="1286210"/>
                </a:lnTo>
                <a:lnTo>
                  <a:pt x="866477" y="1271904"/>
                </a:lnTo>
                <a:lnTo>
                  <a:pt x="773775" y="1253888"/>
                </a:lnTo>
                <a:lnTo>
                  <a:pt x="684691" y="1232329"/>
                </a:lnTo>
                <a:lnTo>
                  <a:pt x="599552" y="1207396"/>
                </a:lnTo>
                <a:lnTo>
                  <a:pt x="518684" y="1179255"/>
                </a:lnTo>
                <a:lnTo>
                  <a:pt x="442412" y="1148077"/>
                </a:lnTo>
                <a:lnTo>
                  <a:pt x="371062" y="1114028"/>
                </a:lnTo>
                <a:lnTo>
                  <a:pt x="304960" y="1077276"/>
                </a:lnTo>
                <a:lnTo>
                  <a:pt x="244433" y="1037991"/>
                </a:lnTo>
                <a:lnTo>
                  <a:pt x="189806" y="996339"/>
                </a:lnTo>
                <a:lnTo>
                  <a:pt x="141405" y="952490"/>
                </a:lnTo>
                <a:lnTo>
                  <a:pt x="99556" y="906611"/>
                </a:lnTo>
                <a:lnTo>
                  <a:pt x="64585" y="858870"/>
                </a:lnTo>
                <a:lnTo>
                  <a:pt x="36818" y="809436"/>
                </a:lnTo>
                <a:lnTo>
                  <a:pt x="16580" y="758476"/>
                </a:lnTo>
                <a:lnTo>
                  <a:pt x="4199" y="706159"/>
                </a:lnTo>
                <a:lnTo>
                  <a:pt x="0" y="652653"/>
                </a:lnTo>
                <a:close/>
              </a:path>
            </a:pathLst>
          </a:custGeom>
          <a:ln w="25399">
            <a:solidFill>
              <a:srgbClr val="A9A47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74725" y="5170932"/>
            <a:ext cx="2294077" cy="1410169"/>
          </a:xfrm>
          <a:custGeom>
            <a:avLst/>
            <a:gdLst/>
            <a:ahLst/>
            <a:cxnLst/>
            <a:rect l="l" t="t" r="r" b="b"/>
            <a:pathLst>
              <a:path w="2294077" h="1410169">
                <a:moveTo>
                  <a:pt x="0" y="705053"/>
                </a:moveTo>
                <a:lnTo>
                  <a:pt x="3802" y="762884"/>
                </a:lnTo>
                <a:lnTo>
                  <a:pt x="15012" y="819428"/>
                </a:lnTo>
                <a:lnTo>
                  <a:pt x="33335" y="874503"/>
                </a:lnTo>
                <a:lnTo>
                  <a:pt x="58475" y="927927"/>
                </a:lnTo>
                <a:lnTo>
                  <a:pt x="90138" y="979519"/>
                </a:lnTo>
                <a:lnTo>
                  <a:pt x="128027" y="1029098"/>
                </a:lnTo>
                <a:lnTo>
                  <a:pt x="171849" y="1076481"/>
                </a:lnTo>
                <a:lnTo>
                  <a:pt x="221307" y="1121489"/>
                </a:lnTo>
                <a:lnTo>
                  <a:pt x="276107" y="1163938"/>
                </a:lnTo>
                <a:lnTo>
                  <a:pt x="335953" y="1203648"/>
                </a:lnTo>
                <a:lnTo>
                  <a:pt x="400550" y="1240438"/>
                </a:lnTo>
                <a:lnTo>
                  <a:pt x="469602" y="1274125"/>
                </a:lnTo>
                <a:lnTo>
                  <a:pt x="542816" y="1304529"/>
                </a:lnTo>
                <a:lnTo>
                  <a:pt x="619895" y="1331467"/>
                </a:lnTo>
                <a:lnTo>
                  <a:pt x="700544" y="1354759"/>
                </a:lnTo>
                <a:lnTo>
                  <a:pt x="784469" y="1374223"/>
                </a:lnTo>
                <a:lnTo>
                  <a:pt x="871373" y="1389677"/>
                </a:lnTo>
                <a:lnTo>
                  <a:pt x="960962" y="1400941"/>
                </a:lnTo>
                <a:lnTo>
                  <a:pt x="1052940" y="1407832"/>
                </a:lnTo>
                <a:lnTo>
                  <a:pt x="1147013" y="1410169"/>
                </a:lnTo>
                <a:lnTo>
                  <a:pt x="1241086" y="1407832"/>
                </a:lnTo>
                <a:lnTo>
                  <a:pt x="1333065" y="1400941"/>
                </a:lnTo>
                <a:lnTo>
                  <a:pt x="1422656" y="1389677"/>
                </a:lnTo>
                <a:lnTo>
                  <a:pt x="1509562" y="1374223"/>
                </a:lnTo>
                <a:lnTo>
                  <a:pt x="1593489" y="1354759"/>
                </a:lnTo>
                <a:lnTo>
                  <a:pt x="1674141" y="1331467"/>
                </a:lnTo>
                <a:lnTo>
                  <a:pt x="1751224" y="1304529"/>
                </a:lnTo>
                <a:lnTo>
                  <a:pt x="1824441" y="1274125"/>
                </a:lnTo>
                <a:lnTo>
                  <a:pt x="1893497" y="1240438"/>
                </a:lnTo>
                <a:lnTo>
                  <a:pt x="1958098" y="1203648"/>
                </a:lnTo>
                <a:lnTo>
                  <a:pt x="2017948" y="1163938"/>
                </a:lnTo>
                <a:lnTo>
                  <a:pt x="2072751" y="1121489"/>
                </a:lnTo>
                <a:lnTo>
                  <a:pt x="2122213" y="1076481"/>
                </a:lnTo>
                <a:lnTo>
                  <a:pt x="2166038" y="1029098"/>
                </a:lnTo>
                <a:lnTo>
                  <a:pt x="2203931" y="979519"/>
                </a:lnTo>
                <a:lnTo>
                  <a:pt x="2235596" y="927927"/>
                </a:lnTo>
                <a:lnTo>
                  <a:pt x="2260738" y="874503"/>
                </a:lnTo>
                <a:lnTo>
                  <a:pt x="2279063" y="819428"/>
                </a:lnTo>
                <a:lnTo>
                  <a:pt x="2290274" y="762884"/>
                </a:lnTo>
                <a:lnTo>
                  <a:pt x="2294077" y="705053"/>
                </a:lnTo>
                <a:lnTo>
                  <a:pt x="2290274" y="647218"/>
                </a:lnTo>
                <a:lnTo>
                  <a:pt x="2279063" y="590673"/>
                </a:lnTo>
                <a:lnTo>
                  <a:pt x="2260738" y="535598"/>
                </a:lnTo>
                <a:lnTo>
                  <a:pt x="2235596" y="482175"/>
                </a:lnTo>
                <a:lnTo>
                  <a:pt x="2203931" y="430585"/>
                </a:lnTo>
                <a:lnTo>
                  <a:pt x="2166038" y="381010"/>
                </a:lnTo>
                <a:lnTo>
                  <a:pt x="2122213" y="333631"/>
                </a:lnTo>
                <a:lnTo>
                  <a:pt x="2072751" y="288628"/>
                </a:lnTo>
                <a:lnTo>
                  <a:pt x="2017948" y="246184"/>
                </a:lnTo>
                <a:lnTo>
                  <a:pt x="1958098" y="206479"/>
                </a:lnTo>
                <a:lnTo>
                  <a:pt x="1893497" y="169696"/>
                </a:lnTo>
                <a:lnTo>
                  <a:pt x="1824441" y="136014"/>
                </a:lnTo>
                <a:lnTo>
                  <a:pt x="1751224" y="105616"/>
                </a:lnTo>
                <a:lnTo>
                  <a:pt x="1674141" y="78683"/>
                </a:lnTo>
                <a:lnTo>
                  <a:pt x="1593489" y="55397"/>
                </a:lnTo>
                <a:lnTo>
                  <a:pt x="1509562" y="35937"/>
                </a:lnTo>
                <a:lnTo>
                  <a:pt x="1422656" y="20486"/>
                </a:lnTo>
                <a:lnTo>
                  <a:pt x="1333065" y="9226"/>
                </a:lnTo>
                <a:lnTo>
                  <a:pt x="1241086" y="2336"/>
                </a:lnTo>
                <a:lnTo>
                  <a:pt x="1147013" y="0"/>
                </a:lnTo>
                <a:lnTo>
                  <a:pt x="1052940" y="2336"/>
                </a:lnTo>
                <a:lnTo>
                  <a:pt x="960962" y="9226"/>
                </a:lnTo>
                <a:lnTo>
                  <a:pt x="871373" y="20486"/>
                </a:lnTo>
                <a:lnTo>
                  <a:pt x="784469" y="35937"/>
                </a:lnTo>
                <a:lnTo>
                  <a:pt x="700544" y="55397"/>
                </a:lnTo>
                <a:lnTo>
                  <a:pt x="619895" y="78683"/>
                </a:lnTo>
                <a:lnTo>
                  <a:pt x="542816" y="105616"/>
                </a:lnTo>
                <a:lnTo>
                  <a:pt x="469602" y="136014"/>
                </a:lnTo>
                <a:lnTo>
                  <a:pt x="400550" y="169696"/>
                </a:lnTo>
                <a:lnTo>
                  <a:pt x="335953" y="206479"/>
                </a:lnTo>
                <a:lnTo>
                  <a:pt x="276107" y="246184"/>
                </a:lnTo>
                <a:lnTo>
                  <a:pt x="221307" y="288628"/>
                </a:lnTo>
                <a:lnTo>
                  <a:pt x="171849" y="333631"/>
                </a:lnTo>
                <a:lnTo>
                  <a:pt x="128027" y="381010"/>
                </a:lnTo>
                <a:lnTo>
                  <a:pt x="90138" y="430585"/>
                </a:lnTo>
                <a:lnTo>
                  <a:pt x="58475" y="482175"/>
                </a:lnTo>
                <a:lnTo>
                  <a:pt x="33335" y="535598"/>
                </a:lnTo>
                <a:lnTo>
                  <a:pt x="15012" y="590673"/>
                </a:lnTo>
                <a:lnTo>
                  <a:pt x="3802" y="647218"/>
                </a:lnTo>
                <a:lnTo>
                  <a:pt x="0" y="70505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74725" y="5170932"/>
            <a:ext cx="2294077" cy="1410169"/>
          </a:xfrm>
          <a:custGeom>
            <a:avLst/>
            <a:gdLst/>
            <a:ahLst/>
            <a:cxnLst/>
            <a:rect l="l" t="t" r="r" b="b"/>
            <a:pathLst>
              <a:path w="2294077" h="1410169">
                <a:moveTo>
                  <a:pt x="0" y="705053"/>
                </a:moveTo>
                <a:lnTo>
                  <a:pt x="3802" y="647218"/>
                </a:lnTo>
                <a:lnTo>
                  <a:pt x="15012" y="590673"/>
                </a:lnTo>
                <a:lnTo>
                  <a:pt x="33335" y="535598"/>
                </a:lnTo>
                <a:lnTo>
                  <a:pt x="58475" y="482175"/>
                </a:lnTo>
                <a:lnTo>
                  <a:pt x="90138" y="430585"/>
                </a:lnTo>
                <a:lnTo>
                  <a:pt x="128027" y="381010"/>
                </a:lnTo>
                <a:lnTo>
                  <a:pt x="171849" y="333631"/>
                </a:lnTo>
                <a:lnTo>
                  <a:pt x="221307" y="288628"/>
                </a:lnTo>
                <a:lnTo>
                  <a:pt x="276107" y="246184"/>
                </a:lnTo>
                <a:lnTo>
                  <a:pt x="335953" y="206479"/>
                </a:lnTo>
                <a:lnTo>
                  <a:pt x="400550" y="169696"/>
                </a:lnTo>
                <a:lnTo>
                  <a:pt x="469602" y="136014"/>
                </a:lnTo>
                <a:lnTo>
                  <a:pt x="542816" y="105616"/>
                </a:lnTo>
                <a:lnTo>
                  <a:pt x="619895" y="78683"/>
                </a:lnTo>
                <a:lnTo>
                  <a:pt x="700544" y="55397"/>
                </a:lnTo>
                <a:lnTo>
                  <a:pt x="784469" y="35937"/>
                </a:lnTo>
                <a:lnTo>
                  <a:pt x="871373" y="20486"/>
                </a:lnTo>
                <a:lnTo>
                  <a:pt x="960962" y="9226"/>
                </a:lnTo>
                <a:lnTo>
                  <a:pt x="1052940" y="2336"/>
                </a:lnTo>
                <a:lnTo>
                  <a:pt x="1147013" y="0"/>
                </a:lnTo>
                <a:lnTo>
                  <a:pt x="1241086" y="2336"/>
                </a:lnTo>
                <a:lnTo>
                  <a:pt x="1333065" y="9226"/>
                </a:lnTo>
                <a:lnTo>
                  <a:pt x="1422656" y="20486"/>
                </a:lnTo>
                <a:lnTo>
                  <a:pt x="1509562" y="35937"/>
                </a:lnTo>
                <a:lnTo>
                  <a:pt x="1593489" y="55397"/>
                </a:lnTo>
                <a:lnTo>
                  <a:pt x="1674141" y="78683"/>
                </a:lnTo>
                <a:lnTo>
                  <a:pt x="1751224" y="105616"/>
                </a:lnTo>
                <a:lnTo>
                  <a:pt x="1824441" y="136014"/>
                </a:lnTo>
                <a:lnTo>
                  <a:pt x="1893497" y="169696"/>
                </a:lnTo>
                <a:lnTo>
                  <a:pt x="1958098" y="206479"/>
                </a:lnTo>
                <a:lnTo>
                  <a:pt x="2017948" y="246184"/>
                </a:lnTo>
                <a:lnTo>
                  <a:pt x="2072751" y="288628"/>
                </a:lnTo>
                <a:lnTo>
                  <a:pt x="2122213" y="333631"/>
                </a:lnTo>
                <a:lnTo>
                  <a:pt x="2166038" y="381010"/>
                </a:lnTo>
                <a:lnTo>
                  <a:pt x="2203931" y="430585"/>
                </a:lnTo>
                <a:lnTo>
                  <a:pt x="2235596" y="482175"/>
                </a:lnTo>
                <a:lnTo>
                  <a:pt x="2260738" y="535598"/>
                </a:lnTo>
                <a:lnTo>
                  <a:pt x="2279063" y="590673"/>
                </a:lnTo>
                <a:lnTo>
                  <a:pt x="2290274" y="647218"/>
                </a:lnTo>
                <a:lnTo>
                  <a:pt x="2294077" y="705053"/>
                </a:lnTo>
                <a:lnTo>
                  <a:pt x="2290274" y="762884"/>
                </a:lnTo>
                <a:lnTo>
                  <a:pt x="2279063" y="819428"/>
                </a:lnTo>
                <a:lnTo>
                  <a:pt x="2260738" y="874503"/>
                </a:lnTo>
                <a:lnTo>
                  <a:pt x="2235596" y="927927"/>
                </a:lnTo>
                <a:lnTo>
                  <a:pt x="2203931" y="979519"/>
                </a:lnTo>
                <a:lnTo>
                  <a:pt x="2166038" y="1029098"/>
                </a:lnTo>
                <a:lnTo>
                  <a:pt x="2122213" y="1076481"/>
                </a:lnTo>
                <a:lnTo>
                  <a:pt x="2072751" y="1121489"/>
                </a:lnTo>
                <a:lnTo>
                  <a:pt x="2017948" y="1163938"/>
                </a:lnTo>
                <a:lnTo>
                  <a:pt x="1958098" y="1203648"/>
                </a:lnTo>
                <a:lnTo>
                  <a:pt x="1893497" y="1240438"/>
                </a:lnTo>
                <a:lnTo>
                  <a:pt x="1824441" y="1274125"/>
                </a:lnTo>
                <a:lnTo>
                  <a:pt x="1751224" y="1304529"/>
                </a:lnTo>
                <a:lnTo>
                  <a:pt x="1674141" y="1331467"/>
                </a:lnTo>
                <a:lnTo>
                  <a:pt x="1593489" y="1354759"/>
                </a:lnTo>
                <a:lnTo>
                  <a:pt x="1509562" y="1374223"/>
                </a:lnTo>
                <a:lnTo>
                  <a:pt x="1422656" y="1389677"/>
                </a:lnTo>
                <a:lnTo>
                  <a:pt x="1333065" y="1400941"/>
                </a:lnTo>
                <a:lnTo>
                  <a:pt x="1241086" y="1407832"/>
                </a:lnTo>
                <a:lnTo>
                  <a:pt x="1147013" y="1410169"/>
                </a:lnTo>
                <a:lnTo>
                  <a:pt x="1052940" y="1407832"/>
                </a:lnTo>
                <a:lnTo>
                  <a:pt x="960962" y="1400941"/>
                </a:lnTo>
                <a:lnTo>
                  <a:pt x="871373" y="1389677"/>
                </a:lnTo>
                <a:lnTo>
                  <a:pt x="784469" y="1374223"/>
                </a:lnTo>
                <a:lnTo>
                  <a:pt x="700544" y="1354759"/>
                </a:lnTo>
                <a:lnTo>
                  <a:pt x="619895" y="1331467"/>
                </a:lnTo>
                <a:lnTo>
                  <a:pt x="542816" y="1304529"/>
                </a:lnTo>
                <a:lnTo>
                  <a:pt x="469602" y="1274125"/>
                </a:lnTo>
                <a:lnTo>
                  <a:pt x="400550" y="1240438"/>
                </a:lnTo>
                <a:lnTo>
                  <a:pt x="335953" y="1203648"/>
                </a:lnTo>
                <a:lnTo>
                  <a:pt x="276107" y="1163938"/>
                </a:lnTo>
                <a:lnTo>
                  <a:pt x="221307" y="1121489"/>
                </a:lnTo>
                <a:lnTo>
                  <a:pt x="171849" y="1076481"/>
                </a:lnTo>
                <a:lnTo>
                  <a:pt x="128027" y="1029098"/>
                </a:lnTo>
                <a:lnTo>
                  <a:pt x="90138" y="979519"/>
                </a:lnTo>
                <a:lnTo>
                  <a:pt x="58475" y="927927"/>
                </a:lnTo>
                <a:lnTo>
                  <a:pt x="33335" y="874503"/>
                </a:lnTo>
                <a:lnTo>
                  <a:pt x="15012" y="819428"/>
                </a:lnTo>
                <a:lnTo>
                  <a:pt x="3802" y="762884"/>
                </a:lnTo>
                <a:lnTo>
                  <a:pt x="0" y="705053"/>
                </a:lnTo>
                <a:close/>
              </a:path>
            </a:pathLst>
          </a:custGeom>
          <a:ln w="25400">
            <a:solidFill>
              <a:srgbClr val="A9A47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63448" y="3258312"/>
            <a:ext cx="2372918" cy="1528318"/>
          </a:xfrm>
          <a:custGeom>
            <a:avLst/>
            <a:gdLst/>
            <a:ahLst/>
            <a:cxnLst/>
            <a:rect l="l" t="t" r="r" b="b"/>
            <a:pathLst>
              <a:path w="2372918" h="1528317">
                <a:moveTo>
                  <a:pt x="0" y="764158"/>
                </a:moveTo>
                <a:lnTo>
                  <a:pt x="3933" y="826830"/>
                </a:lnTo>
                <a:lnTo>
                  <a:pt x="15528" y="888106"/>
                </a:lnTo>
                <a:lnTo>
                  <a:pt x="34482" y="947791"/>
                </a:lnTo>
                <a:lnTo>
                  <a:pt x="60487" y="1005687"/>
                </a:lnTo>
                <a:lnTo>
                  <a:pt x="93239" y="1061598"/>
                </a:lnTo>
                <a:lnTo>
                  <a:pt x="132432" y="1115328"/>
                </a:lnTo>
                <a:lnTo>
                  <a:pt x="177761" y="1166679"/>
                </a:lnTo>
                <a:lnTo>
                  <a:pt x="228921" y="1215456"/>
                </a:lnTo>
                <a:lnTo>
                  <a:pt x="285606" y="1261460"/>
                </a:lnTo>
                <a:lnTo>
                  <a:pt x="347511" y="1304496"/>
                </a:lnTo>
                <a:lnTo>
                  <a:pt x="414331" y="1344367"/>
                </a:lnTo>
                <a:lnTo>
                  <a:pt x="485760" y="1380876"/>
                </a:lnTo>
                <a:lnTo>
                  <a:pt x="561493" y="1413826"/>
                </a:lnTo>
                <a:lnTo>
                  <a:pt x="641224" y="1443021"/>
                </a:lnTo>
                <a:lnTo>
                  <a:pt x="724649" y="1468264"/>
                </a:lnTo>
                <a:lnTo>
                  <a:pt x="811462" y="1489359"/>
                </a:lnTo>
                <a:lnTo>
                  <a:pt x="901357" y="1506108"/>
                </a:lnTo>
                <a:lnTo>
                  <a:pt x="994029" y="1518316"/>
                </a:lnTo>
                <a:lnTo>
                  <a:pt x="1089173" y="1525784"/>
                </a:lnTo>
                <a:lnTo>
                  <a:pt x="1186484" y="1528318"/>
                </a:lnTo>
                <a:lnTo>
                  <a:pt x="1283783" y="1525784"/>
                </a:lnTo>
                <a:lnTo>
                  <a:pt x="1378916" y="1518316"/>
                </a:lnTo>
                <a:lnTo>
                  <a:pt x="1471580" y="1506108"/>
                </a:lnTo>
                <a:lnTo>
                  <a:pt x="1561468" y="1489359"/>
                </a:lnTo>
                <a:lnTo>
                  <a:pt x="1648274" y="1468264"/>
                </a:lnTo>
                <a:lnTo>
                  <a:pt x="1731694" y="1443021"/>
                </a:lnTo>
                <a:lnTo>
                  <a:pt x="1811422" y="1413826"/>
                </a:lnTo>
                <a:lnTo>
                  <a:pt x="1887152" y="1380876"/>
                </a:lnTo>
                <a:lnTo>
                  <a:pt x="1958580" y="1344367"/>
                </a:lnTo>
                <a:lnTo>
                  <a:pt x="2025399" y="1304496"/>
                </a:lnTo>
                <a:lnTo>
                  <a:pt x="2087304" y="1261460"/>
                </a:lnTo>
                <a:lnTo>
                  <a:pt x="2143989" y="1215456"/>
                </a:lnTo>
                <a:lnTo>
                  <a:pt x="2195150" y="1166679"/>
                </a:lnTo>
                <a:lnTo>
                  <a:pt x="2240480" y="1115328"/>
                </a:lnTo>
                <a:lnTo>
                  <a:pt x="2279675" y="1061598"/>
                </a:lnTo>
                <a:lnTo>
                  <a:pt x="2312428" y="1005687"/>
                </a:lnTo>
                <a:lnTo>
                  <a:pt x="2338434" y="947791"/>
                </a:lnTo>
                <a:lnTo>
                  <a:pt x="2357388" y="888106"/>
                </a:lnTo>
                <a:lnTo>
                  <a:pt x="2368985" y="826830"/>
                </a:lnTo>
                <a:lnTo>
                  <a:pt x="2372918" y="764158"/>
                </a:lnTo>
                <a:lnTo>
                  <a:pt x="2368985" y="701487"/>
                </a:lnTo>
                <a:lnTo>
                  <a:pt x="2357388" y="640211"/>
                </a:lnTo>
                <a:lnTo>
                  <a:pt x="2338434" y="580526"/>
                </a:lnTo>
                <a:lnTo>
                  <a:pt x="2312428" y="522630"/>
                </a:lnTo>
                <a:lnTo>
                  <a:pt x="2279675" y="466719"/>
                </a:lnTo>
                <a:lnTo>
                  <a:pt x="2240480" y="412989"/>
                </a:lnTo>
                <a:lnTo>
                  <a:pt x="2195150" y="361638"/>
                </a:lnTo>
                <a:lnTo>
                  <a:pt x="2143989" y="312861"/>
                </a:lnTo>
                <a:lnTo>
                  <a:pt x="2087304" y="266857"/>
                </a:lnTo>
                <a:lnTo>
                  <a:pt x="2025399" y="223821"/>
                </a:lnTo>
                <a:lnTo>
                  <a:pt x="1958580" y="183950"/>
                </a:lnTo>
                <a:lnTo>
                  <a:pt x="1887152" y="147441"/>
                </a:lnTo>
                <a:lnTo>
                  <a:pt x="1811422" y="114491"/>
                </a:lnTo>
                <a:lnTo>
                  <a:pt x="1731694" y="85296"/>
                </a:lnTo>
                <a:lnTo>
                  <a:pt x="1648274" y="60053"/>
                </a:lnTo>
                <a:lnTo>
                  <a:pt x="1561468" y="38958"/>
                </a:lnTo>
                <a:lnTo>
                  <a:pt x="1471580" y="22209"/>
                </a:lnTo>
                <a:lnTo>
                  <a:pt x="1378916" y="10001"/>
                </a:lnTo>
                <a:lnTo>
                  <a:pt x="1283783" y="2533"/>
                </a:lnTo>
                <a:lnTo>
                  <a:pt x="1186484" y="0"/>
                </a:lnTo>
                <a:lnTo>
                  <a:pt x="1089173" y="2533"/>
                </a:lnTo>
                <a:lnTo>
                  <a:pt x="994029" y="10001"/>
                </a:lnTo>
                <a:lnTo>
                  <a:pt x="901357" y="22209"/>
                </a:lnTo>
                <a:lnTo>
                  <a:pt x="811462" y="38958"/>
                </a:lnTo>
                <a:lnTo>
                  <a:pt x="724649" y="60053"/>
                </a:lnTo>
                <a:lnTo>
                  <a:pt x="641224" y="85296"/>
                </a:lnTo>
                <a:lnTo>
                  <a:pt x="561493" y="114491"/>
                </a:lnTo>
                <a:lnTo>
                  <a:pt x="485760" y="147441"/>
                </a:lnTo>
                <a:lnTo>
                  <a:pt x="414331" y="183950"/>
                </a:lnTo>
                <a:lnTo>
                  <a:pt x="347511" y="223821"/>
                </a:lnTo>
                <a:lnTo>
                  <a:pt x="285606" y="266857"/>
                </a:lnTo>
                <a:lnTo>
                  <a:pt x="228921" y="312861"/>
                </a:lnTo>
                <a:lnTo>
                  <a:pt x="177761" y="361638"/>
                </a:lnTo>
                <a:lnTo>
                  <a:pt x="132432" y="412989"/>
                </a:lnTo>
                <a:lnTo>
                  <a:pt x="93239" y="466719"/>
                </a:lnTo>
                <a:lnTo>
                  <a:pt x="60487" y="522630"/>
                </a:lnTo>
                <a:lnTo>
                  <a:pt x="34482" y="580526"/>
                </a:lnTo>
                <a:lnTo>
                  <a:pt x="15528" y="640211"/>
                </a:lnTo>
                <a:lnTo>
                  <a:pt x="3933" y="701487"/>
                </a:lnTo>
                <a:lnTo>
                  <a:pt x="0" y="76415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63448" y="3258312"/>
            <a:ext cx="2372918" cy="1528318"/>
          </a:xfrm>
          <a:custGeom>
            <a:avLst/>
            <a:gdLst/>
            <a:ahLst/>
            <a:cxnLst/>
            <a:rect l="l" t="t" r="r" b="b"/>
            <a:pathLst>
              <a:path w="2372918" h="1528317">
                <a:moveTo>
                  <a:pt x="0" y="764158"/>
                </a:moveTo>
                <a:lnTo>
                  <a:pt x="3933" y="701487"/>
                </a:lnTo>
                <a:lnTo>
                  <a:pt x="15528" y="640211"/>
                </a:lnTo>
                <a:lnTo>
                  <a:pt x="34482" y="580526"/>
                </a:lnTo>
                <a:lnTo>
                  <a:pt x="60487" y="522630"/>
                </a:lnTo>
                <a:lnTo>
                  <a:pt x="93239" y="466719"/>
                </a:lnTo>
                <a:lnTo>
                  <a:pt x="132432" y="412989"/>
                </a:lnTo>
                <a:lnTo>
                  <a:pt x="177761" y="361638"/>
                </a:lnTo>
                <a:lnTo>
                  <a:pt x="228921" y="312861"/>
                </a:lnTo>
                <a:lnTo>
                  <a:pt x="285606" y="266857"/>
                </a:lnTo>
                <a:lnTo>
                  <a:pt x="347511" y="223821"/>
                </a:lnTo>
                <a:lnTo>
                  <a:pt x="414331" y="183950"/>
                </a:lnTo>
                <a:lnTo>
                  <a:pt x="485760" y="147441"/>
                </a:lnTo>
                <a:lnTo>
                  <a:pt x="561493" y="114491"/>
                </a:lnTo>
                <a:lnTo>
                  <a:pt x="641224" y="85296"/>
                </a:lnTo>
                <a:lnTo>
                  <a:pt x="724649" y="60053"/>
                </a:lnTo>
                <a:lnTo>
                  <a:pt x="811462" y="38958"/>
                </a:lnTo>
                <a:lnTo>
                  <a:pt x="901357" y="22209"/>
                </a:lnTo>
                <a:lnTo>
                  <a:pt x="994029" y="10001"/>
                </a:lnTo>
                <a:lnTo>
                  <a:pt x="1089173" y="2533"/>
                </a:lnTo>
                <a:lnTo>
                  <a:pt x="1186484" y="0"/>
                </a:lnTo>
                <a:lnTo>
                  <a:pt x="1283783" y="2533"/>
                </a:lnTo>
                <a:lnTo>
                  <a:pt x="1378916" y="10001"/>
                </a:lnTo>
                <a:lnTo>
                  <a:pt x="1471580" y="22209"/>
                </a:lnTo>
                <a:lnTo>
                  <a:pt x="1561468" y="38958"/>
                </a:lnTo>
                <a:lnTo>
                  <a:pt x="1648274" y="60053"/>
                </a:lnTo>
                <a:lnTo>
                  <a:pt x="1731694" y="85296"/>
                </a:lnTo>
                <a:lnTo>
                  <a:pt x="1811422" y="114491"/>
                </a:lnTo>
                <a:lnTo>
                  <a:pt x="1887152" y="147441"/>
                </a:lnTo>
                <a:lnTo>
                  <a:pt x="1958580" y="183950"/>
                </a:lnTo>
                <a:lnTo>
                  <a:pt x="2025399" y="223821"/>
                </a:lnTo>
                <a:lnTo>
                  <a:pt x="2087304" y="266857"/>
                </a:lnTo>
                <a:lnTo>
                  <a:pt x="2143989" y="312861"/>
                </a:lnTo>
                <a:lnTo>
                  <a:pt x="2195150" y="361638"/>
                </a:lnTo>
                <a:lnTo>
                  <a:pt x="2240480" y="412989"/>
                </a:lnTo>
                <a:lnTo>
                  <a:pt x="2279675" y="466719"/>
                </a:lnTo>
                <a:lnTo>
                  <a:pt x="2312428" y="522630"/>
                </a:lnTo>
                <a:lnTo>
                  <a:pt x="2338434" y="580526"/>
                </a:lnTo>
                <a:lnTo>
                  <a:pt x="2357388" y="640211"/>
                </a:lnTo>
                <a:lnTo>
                  <a:pt x="2368985" y="701487"/>
                </a:lnTo>
                <a:lnTo>
                  <a:pt x="2372918" y="764158"/>
                </a:lnTo>
                <a:lnTo>
                  <a:pt x="2368985" y="826830"/>
                </a:lnTo>
                <a:lnTo>
                  <a:pt x="2357388" y="888106"/>
                </a:lnTo>
                <a:lnTo>
                  <a:pt x="2338434" y="947791"/>
                </a:lnTo>
                <a:lnTo>
                  <a:pt x="2312428" y="1005687"/>
                </a:lnTo>
                <a:lnTo>
                  <a:pt x="2279675" y="1061598"/>
                </a:lnTo>
                <a:lnTo>
                  <a:pt x="2240480" y="1115328"/>
                </a:lnTo>
                <a:lnTo>
                  <a:pt x="2195150" y="1166679"/>
                </a:lnTo>
                <a:lnTo>
                  <a:pt x="2143989" y="1215456"/>
                </a:lnTo>
                <a:lnTo>
                  <a:pt x="2087304" y="1261460"/>
                </a:lnTo>
                <a:lnTo>
                  <a:pt x="2025399" y="1304496"/>
                </a:lnTo>
                <a:lnTo>
                  <a:pt x="1958580" y="1344367"/>
                </a:lnTo>
                <a:lnTo>
                  <a:pt x="1887152" y="1380876"/>
                </a:lnTo>
                <a:lnTo>
                  <a:pt x="1811422" y="1413826"/>
                </a:lnTo>
                <a:lnTo>
                  <a:pt x="1731694" y="1443021"/>
                </a:lnTo>
                <a:lnTo>
                  <a:pt x="1648274" y="1468264"/>
                </a:lnTo>
                <a:lnTo>
                  <a:pt x="1561468" y="1489359"/>
                </a:lnTo>
                <a:lnTo>
                  <a:pt x="1471580" y="1506108"/>
                </a:lnTo>
                <a:lnTo>
                  <a:pt x="1378916" y="1518316"/>
                </a:lnTo>
                <a:lnTo>
                  <a:pt x="1283783" y="1525784"/>
                </a:lnTo>
                <a:lnTo>
                  <a:pt x="1186484" y="1528318"/>
                </a:lnTo>
                <a:lnTo>
                  <a:pt x="1089173" y="1525784"/>
                </a:lnTo>
                <a:lnTo>
                  <a:pt x="994029" y="1518316"/>
                </a:lnTo>
                <a:lnTo>
                  <a:pt x="901357" y="1506108"/>
                </a:lnTo>
                <a:lnTo>
                  <a:pt x="811462" y="1489359"/>
                </a:lnTo>
                <a:lnTo>
                  <a:pt x="724649" y="1468264"/>
                </a:lnTo>
                <a:lnTo>
                  <a:pt x="641224" y="1443021"/>
                </a:lnTo>
                <a:lnTo>
                  <a:pt x="561493" y="1413826"/>
                </a:lnTo>
                <a:lnTo>
                  <a:pt x="485760" y="1380876"/>
                </a:lnTo>
                <a:lnTo>
                  <a:pt x="414331" y="1344367"/>
                </a:lnTo>
                <a:lnTo>
                  <a:pt x="347511" y="1304496"/>
                </a:lnTo>
                <a:lnTo>
                  <a:pt x="285606" y="1261460"/>
                </a:lnTo>
                <a:lnTo>
                  <a:pt x="228921" y="1215456"/>
                </a:lnTo>
                <a:lnTo>
                  <a:pt x="177761" y="1166679"/>
                </a:lnTo>
                <a:lnTo>
                  <a:pt x="132432" y="1115328"/>
                </a:lnTo>
                <a:lnTo>
                  <a:pt x="93239" y="1061598"/>
                </a:lnTo>
                <a:lnTo>
                  <a:pt x="60487" y="1005687"/>
                </a:lnTo>
                <a:lnTo>
                  <a:pt x="34482" y="947791"/>
                </a:lnTo>
                <a:lnTo>
                  <a:pt x="15528" y="888106"/>
                </a:lnTo>
                <a:lnTo>
                  <a:pt x="3933" y="826830"/>
                </a:lnTo>
                <a:lnTo>
                  <a:pt x="0" y="764158"/>
                </a:lnTo>
                <a:close/>
              </a:path>
            </a:pathLst>
          </a:custGeom>
          <a:ln w="25399">
            <a:solidFill>
              <a:srgbClr val="A9A47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81152" y="1584071"/>
            <a:ext cx="2461514" cy="1453133"/>
          </a:xfrm>
          <a:custGeom>
            <a:avLst/>
            <a:gdLst/>
            <a:ahLst/>
            <a:cxnLst/>
            <a:rect l="l" t="t" r="r" b="b"/>
            <a:pathLst>
              <a:path w="2461514" h="1453133">
                <a:moveTo>
                  <a:pt x="0" y="726566"/>
                </a:moveTo>
                <a:lnTo>
                  <a:pt x="4079" y="786163"/>
                </a:lnTo>
                <a:lnTo>
                  <a:pt x="16108" y="844431"/>
                </a:lnTo>
                <a:lnTo>
                  <a:pt x="35769" y="901185"/>
                </a:lnTo>
                <a:lnTo>
                  <a:pt x="62744" y="956236"/>
                </a:lnTo>
                <a:lnTo>
                  <a:pt x="96718" y="1009399"/>
                </a:lnTo>
                <a:lnTo>
                  <a:pt x="137374" y="1060487"/>
                </a:lnTo>
                <a:lnTo>
                  <a:pt x="184395" y="1109312"/>
                </a:lnTo>
                <a:lnTo>
                  <a:pt x="237464" y="1155688"/>
                </a:lnTo>
                <a:lnTo>
                  <a:pt x="296264" y="1199428"/>
                </a:lnTo>
                <a:lnTo>
                  <a:pt x="360479" y="1240345"/>
                </a:lnTo>
                <a:lnTo>
                  <a:pt x="429793" y="1278252"/>
                </a:lnTo>
                <a:lnTo>
                  <a:pt x="503887" y="1312962"/>
                </a:lnTo>
                <a:lnTo>
                  <a:pt x="582446" y="1344289"/>
                </a:lnTo>
                <a:lnTo>
                  <a:pt x="665152" y="1372045"/>
                </a:lnTo>
                <a:lnTo>
                  <a:pt x="751690" y="1396043"/>
                </a:lnTo>
                <a:lnTo>
                  <a:pt x="841742" y="1416097"/>
                </a:lnTo>
                <a:lnTo>
                  <a:pt x="934991" y="1432020"/>
                </a:lnTo>
                <a:lnTo>
                  <a:pt x="1031121" y="1443625"/>
                </a:lnTo>
                <a:lnTo>
                  <a:pt x="1129815" y="1450725"/>
                </a:lnTo>
                <a:lnTo>
                  <a:pt x="1230757" y="1453133"/>
                </a:lnTo>
                <a:lnTo>
                  <a:pt x="1331694" y="1450725"/>
                </a:lnTo>
                <a:lnTo>
                  <a:pt x="1430386" y="1443625"/>
                </a:lnTo>
                <a:lnTo>
                  <a:pt x="1526514" y="1432020"/>
                </a:lnTo>
                <a:lnTo>
                  <a:pt x="1619762" y="1416097"/>
                </a:lnTo>
                <a:lnTo>
                  <a:pt x="1709812" y="1396043"/>
                </a:lnTo>
                <a:lnTo>
                  <a:pt x="1796349" y="1372045"/>
                </a:lnTo>
                <a:lnTo>
                  <a:pt x="1879056" y="1344289"/>
                </a:lnTo>
                <a:lnTo>
                  <a:pt x="1957615" y="1312962"/>
                </a:lnTo>
                <a:lnTo>
                  <a:pt x="2031710" y="1278252"/>
                </a:lnTo>
                <a:lnTo>
                  <a:pt x="2101024" y="1240345"/>
                </a:lnTo>
                <a:lnTo>
                  <a:pt x="2165240" y="1199428"/>
                </a:lnTo>
                <a:lnTo>
                  <a:pt x="2224042" y="1155688"/>
                </a:lnTo>
                <a:lnTo>
                  <a:pt x="2277112" y="1109312"/>
                </a:lnTo>
                <a:lnTo>
                  <a:pt x="2324134" y="1060487"/>
                </a:lnTo>
                <a:lnTo>
                  <a:pt x="2364791" y="1009399"/>
                </a:lnTo>
                <a:lnTo>
                  <a:pt x="2398766" y="956236"/>
                </a:lnTo>
                <a:lnTo>
                  <a:pt x="2425743" y="901185"/>
                </a:lnTo>
                <a:lnTo>
                  <a:pt x="2445404" y="844431"/>
                </a:lnTo>
                <a:lnTo>
                  <a:pt x="2457433" y="786163"/>
                </a:lnTo>
                <a:lnTo>
                  <a:pt x="2461514" y="726566"/>
                </a:lnTo>
                <a:lnTo>
                  <a:pt x="2457433" y="666987"/>
                </a:lnTo>
                <a:lnTo>
                  <a:pt x="2445404" y="608733"/>
                </a:lnTo>
                <a:lnTo>
                  <a:pt x="2425743" y="551990"/>
                </a:lnTo>
                <a:lnTo>
                  <a:pt x="2398766" y="496945"/>
                </a:lnTo>
                <a:lnTo>
                  <a:pt x="2364791" y="443787"/>
                </a:lnTo>
                <a:lnTo>
                  <a:pt x="2324134" y="392702"/>
                </a:lnTo>
                <a:lnTo>
                  <a:pt x="2277112" y="343877"/>
                </a:lnTo>
                <a:lnTo>
                  <a:pt x="2224042" y="297500"/>
                </a:lnTo>
                <a:lnTo>
                  <a:pt x="2165240" y="253757"/>
                </a:lnTo>
                <a:lnTo>
                  <a:pt x="2101024" y="212836"/>
                </a:lnTo>
                <a:lnTo>
                  <a:pt x="2031710" y="174924"/>
                </a:lnTo>
                <a:lnTo>
                  <a:pt x="1957615" y="140207"/>
                </a:lnTo>
                <a:lnTo>
                  <a:pt x="1879056" y="108875"/>
                </a:lnTo>
                <a:lnTo>
                  <a:pt x="1796349" y="81112"/>
                </a:lnTo>
                <a:lnTo>
                  <a:pt x="1709812" y="57108"/>
                </a:lnTo>
                <a:lnTo>
                  <a:pt x="1619762" y="37048"/>
                </a:lnTo>
                <a:lnTo>
                  <a:pt x="1526514" y="21120"/>
                </a:lnTo>
                <a:lnTo>
                  <a:pt x="1430386" y="9511"/>
                </a:lnTo>
                <a:lnTo>
                  <a:pt x="1331694" y="2409"/>
                </a:lnTo>
                <a:lnTo>
                  <a:pt x="1230757" y="0"/>
                </a:lnTo>
                <a:lnTo>
                  <a:pt x="1129815" y="2409"/>
                </a:lnTo>
                <a:lnTo>
                  <a:pt x="1031121" y="9511"/>
                </a:lnTo>
                <a:lnTo>
                  <a:pt x="934991" y="21120"/>
                </a:lnTo>
                <a:lnTo>
                  <a:pt x="841742" y="37048"/>
                </a:lnTo>
                <a:lnTo>
                  <a:pt x="751690" y="57108"/>
                </a:lnTo>
                <a:lnTo>
                  <a:pt x="665152" y="81112"/>
                </a:lnTo>
                <a:lnTo>
                  <a:pt x="582446" y="108875"/>
                </a:lnTo>
                <a:lnTo>
                  <a:pt x="503887" y="140207"/>
                </a:lnTo>
                <a:lnTo>
                  <a:pt x="429793" y="174924"/>
                </a:lnTo>
                <a:lnTo>
                  <a:pt x="360479" y="212836"/>
                </a:lnTo>
                <a:lnTo>
                  <a:pt x="296264" y="253757"/>
                </a:lnTo>
                <a:lnTo>
                  <a:pt x="237464" y="297500"/>
                </a:lnTo>
                <a:lnTo>
                  <a:pt x="184395" y="343877"/>
                </a:lnTo>
                <a:lnTo>
                  <a:pt x="137374" y="392702"/>
                </a:lnTo>
                <a:lnTo>
                  <a:pt x="96718" y="443787"/>
                </a:lnTo>
                <a:lnTo>
                  <a:pt x="62744" y="496945"/>
                </a:lnTo>
                <a:lnTo>
                  <a:pt x="35769" y="551990"/>
                </a:lnTo>
                <a:lnTo>
                  <a:pt x="16108" y="608733"/>
                </a:lnTo>
                <a:lnTo>
                  <a:pt x="4079" y="666987"/>
                </a:lnTo>
                <a:lnTo>
                  <a:pt x="0" y="72656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81152" y="1584071"/>
            <a:ext cx="2461514" cy="1453133"/>
          </a:xfrm>
          <a:custGeom>
            <a:avLst/>
            <a:gdLst/>
            <a:ahLst/>
            <a:cxnLst/>
            <a:rect l="l" t="t" r="r" b="b"/>
            <a:pathLst>
              <a:path w="2461514" h="1453133">
                <a:moveTo>
                  <a:pt x="0" y="726566"/>
                </a:moveTo>
                <a:lnTo>
                  <a:pt x="4079" y="666987"/>
                </a:lnTo>
                <a:lnTo>
                  <a:pt x="16108" y="608733"/>
                </a:lnTo>
                <a:lnTo>
                  <a:pt x="35769" y="551990"/>
                </a:lnTo>
                <a:lnTo>
                  <a:pt x="62744" y="496945"/>
                </a:lnTo>
                <a:lnTo>
                  <a:pt x="96718" y="443787"/>
                </a:lnTo>
                <a:lnTo>
                  <a:pt x="137374" y="392702"/>
                </a:lnTo>
                <a:lnTo>
                  <a:pt x="184395" y="343877"/>
                </a:lnTo>
                <a:lnTo>
                  <a:pt x="237464" y="297500"/>
                </a:lnTo>
                <a:lnTo>
                  <a:pt x="296264" y="253757"/>
                </a:lnTo>
                <a:lnTo>
                  <a:pt x="360479" y="212836"/>
                </a:lnTo>
                <a:lnTo>
                  <a:pt x="429793" y="174924"/>
                </a:lnTo>
                <a:lnTo>
                  <a:pt x="503887" y="140207"/>
                </a:lnTo>
                <a:lnTo>
                  <a:pt x="582446" y="108875"/>
                </a:lnTo>
                <a:lnTo>
                  <a:pt x="665152" y="81112"/>
                </a:lnTo>
                <a:lnTo>
                  <a:pt x="751690" y="57108"/>
                </a:lnTo>
                <a:lnTo>
                  <a:pt x="841742" y="37048"/>
                </a:lnTo>
                <a:lnTo>
                  <a:pt x="934991" y="21120"/>
                </a:lnTo>
                <a:lnTo>
                  <a:pt x="1031121" y="9511"/>
                </a:lnTo>
                <a:lnTo>
                  <a:pt x="1129815" y="2409"/>
                </a:lnTo>
                <a:lnTo>
                  <a:pt x="1230757" y="0"/>
                </a:lnTo>
                <a:lnTo>
                  <a:pt x="1331694" y="2409"/>
                </a:lnTo>
                <a:lnTo>
                  <a:pt x="1430386" y="9511"/>
                </a:lnTo>
                <a:lnTo>
                  <a:pt x="1526514" y="21120"/>
                </a:lnTo>
                <a:lnTo>
                  <a:pt x="1619762" y="37048"/>
                </a:lnTo>
                <a:lnTo>
                  <a:pt x="1709812" y="57108"/>
                </a:lnTo>
                <a:lnTo>
                  <a:pt x="1796349" y="81112"/>
                </a:lnTo>
                <a:lnTo>
                  <a:pt x="1879056" y="108875"/>
                </a:lnTo>
                <a:lnTo>
                  <a:pt x="1957615" y="140207"/>
                </a:lnTo>
                <a:lnTo>
                  <a:pt x="2031710" y="174924"/>
                </a:lnTo>
                <a:lnTo>
                  <a:pt x="2101024" y="212836"/>
                </a:lnTo>
                <a:lnTo>
                  <a:pt x="2165240" y="253757"/>
                </a:lnTo>
                <a:lnTo>
                  <a:pt x="2224042" y="297500"/>
                </a:lnTo>
                <a:lnTo>
                  <a:pt x="2277112" y="343877"/>
                </a:lnTo>
                <a:lnTo>
                  <a:pt x="2324134" y="392702"/>
                </a:lnTo>
                <a:lnTo>
                  <a:pt x="2364791" y="443787"/>
                </a:lnTo>
                <a:lnTo>
                  <a:pt x="2398766" y="496945"/>
                </a:lnTo>
                <a:lnTo>
                  <a:pt x="2425743" y="551990"/>
                </a:lnTo>
                <a:lnTo>
                  <a:pt x="2445404" y="608733"/>
                </a:lnTo>
                <a:lnTo>
                  <a:pt x="2457433" y="666987"/>
                </a:lnTo>
                <a:lnTo>
                  <a:pt x="2461514" y="726566"/>
                </a:lnTo>
                <a:lnTo>
                  <a:pt x="2457433" y="786163"/>
                </a:lnTo>
                <a:lnTo>
                  <a:pt x="2445404" y="844431"/>
                </a:lnTo>
                <a:lnTo>
                  <a:pt x="2425743" y="901185"/>
                </a:lnTo>
                <a:lnTo>
                  <a:pt x="2398766" y="956236"/>
                </a:lnTo>
                <a:lnTo>
                  <a:pt x="2364791" y="1009399"/>
                </a:lnTo>
                <a:lnTo>
                  <a:pt x="2324134" y="1060487"/>
                </a:lnTo>
                <a:lnTo>
                  <a:pt x="2277112" y="1109312"/>
                </a:lnTo>
                <a:lnTo>
                  <a:pt x="2224042" y="1155688"/>
                </a:lnTo>
                <a:lnTo>
                  <a:pt x="2165240" y="1199428"/>
                </a:lnTo>
                <a:lnTo>
                  <a:pt x="2101024" y="1240345"/>
                </a:lnTo>
                <a:lnTo>
                  <a:pt x="2031710" y="1278252"/>
                </a:lnTo>
                <a:lnTo>
                  <a:pt x="1957615" y="1312962"/>
                </a:lnTo>
                <a:lnTo>
                  <a:pt x="1879056" y="1344289"/>
                </a:lnTo>
                <a:lnTo>
                  <a:pt x="1796349" y="1372045"/>
                </a:lnTo>
                <a:lnTo>
                  <a:pt x="1709812" y="1396043"/>
                </a:lnTo>
                <a:lnTo>
                  <a:pt x="1619762" y="1416097"/>
                </a:lnTo>
                <a:lnTo>
                  <a:pt x="1526514" y="1432020"/>
                </a:lnTo>
                <a:lnTo>
                  <a:pt x="1430386" y="1443625"/>
                </a:lnTo>
                <a:lnTo>
                  <a:pt x="1331694" y="1450725"/>
                </a:lnTo>
                <a:lnTo>
                  <a:pt x="1230757" y="1453133"/>
                </a:lnTo>
                <a:lnTo>
                  <a:pt x="1129815" y="1450725"/>
                </a:lnTo>
                <a:lnTo>
                  <a:pt x="1031121" y="1443625"/>
                </a:lnTo>
                <a:lnTo>
                  <a:pt x="934991" y="1432020"/>
                </a:lnTo>
                <a:lnTo>
                  <a:pt x="841742" y="1416097"/>
                </a:lnTo>
                <a:lnTo>
                  <a:pt x="751690" y="1396043"/>
                </a:lnTo>
                <a:lnTo>
                  <a:pt x="665152" y="1372045"/>
                </a:lnTo>
                <a:lnTo>
                  <a:pt x="582446" y="1344289"/>
                </a:lnTo>
                <a:lnTo>
                  <a:pt x="503887" y="1312962"/>
                </a:lnTo>
                <a:lnTo>
                  <a:pt x="429793" y="1278252"/>
                </a:lnTo>
                <a:lnTo>
                  <a:pt x="360479" y="1240345"/>
                </a:lnTo>
                <a:lnTo>
                  <a:pt x="296264" y="1199428"/>
                </a:lnTo>
                <a:lnTo>
                  <a:pt x="237464" y="1155688"/>
                </a:lnTo>
                <a:lnTo>
                  <a:pt x="184395" y="1109312"/>
                </a:lnTo>
                <a:lnTo>
                  <a:pt x="137374" y="1060487"/>
                </a:lnTo>
                <a:lnTo>
                  <a:pt x="96718" y="1009399"/>
                </a:lnTo>
                <a:lnTo>
                  <a:pt x="62744" y="956236"/>
                </a:lnTo>
                <a:lnTo>
                  <a:pt x="35769" y="901185"/>
                </a:lnTo>
                <a:lnTo>
                  <a:pt x="16108" y="844431"/>
                </a:lnTo>
                <a:lnTo>
                  <a:pt x="4079" y="786163"/>
                </a:lnTo>
                <a:lnTo>
                  <a:pt x="0" y="726566"/>
                </a:lnTo>
                <a:close/>
              </a:path>
            </a:pathLst>
          </a:custGeom>
          <a:ln w="25400">
            <a:solidFill>
              <a:srgbClr val="A9A47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79551" y="90170"/>
            <a:ext cx="2569286" cy="1326514"/>
          </a:xfrm>
          <a:custGeom>
            <a:avLst/>
            <a:gdLst/>
            <a:ahLst/>
            <a:cxnLst/>
            <a:rect l="l" t="t" r="r" b="b"/>
            <a:pathLst>
              <a:path w="2569286" h="1326514">
                <a:moveTo>
                  <a:pt x="0" y="663193"/>
                </a:moveTo>
                <a:lnTo>
                  <a:pt x="4258" y="717603"/>
                </a:lnTo>
                <a:lnTo>
                  <a:pt x="16813" y="770800"/>
                </a:lnTo>
                <a:lnTo>
                  <a:pt x="37335" y="822614"/>
                </a:lnTo>
                <a:lnTo>
                  <a:pt x="65492" y="872875"/>
                </a:lnTo>
                <a:lnTo>
                  <a:pt x="100954" y="921410"/>
                </a:lnTo>
                <a:lnTo>
                  <a:pt x="143391" y="968051"/>
                </a:lnTo>
                <a:lnTo>
                  <a:pt x="192471" y="1012626"/>
                </a:lnTo>
                <a:lnTo>
                  <a:pt x="247864" y="1054965"/>
                </a:lnTo>
                <a:lnTo>
                  <a:pt x="309241" y="1094897"/>
                </a:lnTo>
                <a:lnTo>
                  <a:pt x="376269" y="1132252"/>
                </a:lnTo>
                <a:lnTo>
                  <a:pt x="448618" y="1166859"/>
                </a:lnTo>
                <a:lnTo>
                  <a:pt x="525959" y="1198547"/>
                </a:lnTo>
                <a:lnTo>
                  <a:pt x="607959" y="1227146"/>
                </a:lnTo>
                <a:lnTo>
                  <a:pt x="694290" y="1252486"/>
                </a:lnTo>
                <a:lnTo>
                  <a:pt x="784619" y="1274395"/>
                </a:lnTo>
                <a:lnTo>
                  <a:pt x="878617" y="1292703"/>
                </a:lnTo>
                <a:lnTo>
                  <a:pt x="975952" y="1307240"/>
                </a:lnTo>
                <a:lnTo>
                  <a:pt x="1076295" y="1317834"/>
                </a:lnTo>
                <a:lnTo>
                  <a:pt x="1179315" y="1324316"/>
                </a:lnTo>
                <a:lnTo>
                  <a:pt x="1284681" y="1326514"/>
                </a:lnTo>
                <a:lnTo>
                  <a:pt x="1390049" y="1324316"/>
                </a:lnTo>
                <a:lnTo>
                  <a:pt x="1493070" y="1317834"/>
                </a:lnTo>
                <a:lnTo>
                  <a:pt x="1593413" y="1307240"/>
                </a:lnTo>
                <a:lnTo>
                  <a:pt x="1690746" y="1292703"/>
                </a:lnTo>
                <a:lnTo>
                  <a:pt x="1784741" y="1274395"/>
                </a:lnTo>
                <a:lnTo>
                  <a:pt x="1875066" y="1252486"/>
                </a:lnTo>
                <a:lnTo>
                  <a:pt x="1961392" y="1227146"/>
                </a:lnTo>
                <a:lnTo>
                  <a:pt x="2043387" y="1198547"/>
                </a:lnTo>
                <a:lnTo>
                  <a:pt x="2120721" y="1166859"/>
                </a:lnTo>
                <a:lnTo>
                  <a:pt x="2193064" y="1132252"/>
                </a:lnTo>
                <a:lnTo>
                  <a:pt x="2260085" y="1094897"/>
                </a:lnTo>
                <a:lnTo>
                  <a:pt x="2321455" y="1054965"/>
                </a:lnTo>
                <a:lnTo>
                  <a:pt x="2376842" y="1012626"/>
                </a:lnTo>
                <a:lnTo>
                  <a:pt x="2425916" y="968051"/>
                </a:lnTo>
                <a:lnTo>
                  <a:pt x="2468346" y="921410"/>
                </a:lnTo>
                <a:lnTo>
                  <a:pt x="2503803" y="872875"/>
                </a:lnTo>
                <a:lnTo>
                  <a:pt x="2531956" y="822614"/>
                </a:lnTo>
                <a:lnTo>
                  <a:pt x="2552475" y="770800"/>
                </a:lnTo>
                <a:lnTo>
                  <a:pt x="2565028" y="717603"/>
                </a:lnTo>
                <a:lnTo>
                  <a:pt x="2569286" y="663193"/>
                </a:lnTo>
                <a:lnTo>
                  <a:pt x="2565028" y="608802"/>
                </a:lnTo>
                <a:lnTo>
                  <a:pt x="2552475" y="555621"/>
                </a:lnTo>
                <a:lnTo>
                  <a:pt x="2531956" y="503822"/>
                </a:lnTo>
                <a:lnTo>
                  <a:pt x="2503803" y="453574"/>
                </a:lnTo>
                <a:lnTo>
                  <a:pt x="2468346" y="405050"/>
                </a:lnTo>
                <a:lnTo>
                  <a:pt x="2425916" y="358419"/>
                </a:lnTo>
                <a:lnTo>
                  <a:pt x="2376842" y="313853"/>
                </a:lnTo>
                <a:lnTo>
                  <a:pt x="2321455" y="271521"/>
                </a:lnTo>
                <a:lnTo>
                  <a:pt x="2260085" y="231596"/>
                </a:lnTo>
                <a:lnTo>
                  <a:pt x="2193064" y="194246"/>
                </a:lnTo>
                <a:lnTo>
                  <a:pt x="2120721" y="159643"/>
                </a:lnTo>
                <a:lnTo>
                  <a:pt x="2043387" y="127959"/>
                </a:lnTo>
                <a:lnTo>
                  <a:pt x="1961392" y="99362"/>
                </a:lnTo>
                <a:lnTo>
                  <a:pt x="1875066" y="74025"/>
                </a:lnTo>
                <a:lnTo>
                  <a:pt x="1784741" y="52117"/>
                </a:lnTo>
                <a:lnTo>
                  <a:pt x="1690746" y="33810"/>
                </a:lnTo>
                <a:lnTo>
                  <a:pt x="1593413" y="19274"/>
                </a:lnTo>
                <a:lnTo>
                  <a:pt x="1493070" y="8680"/>
                </a:lnTo>
                <a:lnTo>
                  <a:pt x="1390049" y="2198"/>
                </a:lnTo>
                <a:lnTo>
                  <a:pt x="1284681" y="0"/>
                </a:lnTo>
                <a:lnTo>
                  <a:pt x="1179315" y="2198"/>
                </a:lnTo>
                <a:lnTo>
                  <a:pt x="1076295" y="8680"/>
                </a:lnTo>
                <a:lnTo>
                  <a:pt x="975952" y="19274"/>
                </a:lnTo>
                <a:lnTo>
                  <a:pt x="878617" y="33810"/>
                </a:lnTo>
                <a:lnTo>
                  <a:pt x="784619" y="52117"/>
                </a:lnTo>
                <a:lnTo>
                  <a:pt x="694290" y="74025"/>
                </a:lnTo>
                <a:lnTo>
                  <a:pt x="607959" y="99362"/>
                </a:lnTo>
                <a:lnTo>
                  <a:pt x="525959" y="127959"/>
                </a:lnTo>
                <a:lnTo>
                  <a:pt x="448618" y="159643"/>
                </a:lnTo>
                <a:lnTo>
                  <a:pt x="376269" y="194246"/>
                </a:lnTo>
                <a:lnTo>
                  <a:pt x="309241" y="231596"/>
                </a:lnTo>
                <a:lnTo>
                  <a:pt x="247864" y="271521"/>
                </a:lnTo>
                <a:lnTo>
                  <a:pt x="192471" y="313853"/>
                </a:lnTo>
                <a:lnTo>
                  <a:pt x="143391" y="358419"/>
                </a:lnTo>
                <a:lnTo>
                  <a:pt x="100954" y="405050"/>
                </a:lnTo>
                <a:lnTo>
                  <a:pt x="65492" y="453574"/>
                </a:lnTo>
                <a:lnTo>
                  <a:pt x="37335" y="503822"/>
                </a:lnTo>
                <a:lnTo>
                  <a:pt x="16813" y="555621"/>
                </a:lnTo>
                <a:lnTo>
                  <a:pt x="4258" y="608802"/>
                </a:lnTo>
                <a:lnTo>
                  <a:pt x="0" y="66319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79551" y="90170"/>
            <a:ext cx="2569286" cy="1326514"/>
          </a:xfrm>
          <a:custGeom>
            <a:avLst/>
            <a:gdLst/>
            <a:ahLst/>
            <a:cxnLst/>
            <a:rect l="l" t="t" r="r" b="b"/>
            <a:pathLst>
              <a:path w="2569286" h="1326514">
                <a:moveTo>
                  <a:pt x="0" y="663193"/>
                </a:moveTo>
                <a:lnTo>
                  <a:pt x="4258" y="608802"/>
                </a:lnTo>
                <a:lnTo>
                  <a:pt x="16813" y="555621"/>
                </a:lnTo>
                <a:lnTo>
                  <a:pt x="37335" y="503822"/>
                </a:lnTo>
                <a:lnTo>
                  <a:pt x="65492" y="453574"/>
                </a:lnTo>
                <a:lnTo>
                  <a:pt x="100954" y="405050"/>
                </a:lnTo>
                <a:lnTo>
                  <a:pt x="143391" y="358419"/>
                </a:lnTo>
                <a:lnTo>
                  <a:pt x="192471" y="313853"/>
                </a:lnTo>
                <a:lnTo>
                  <a:pt x="247864" y="271521"/>
                </a:lnTo>
                <a:lnTo>
                  <a:pt x="309241" y="231596"/>
                </a:lnTo>
                <a:lnTo>
                  <a:pt x="376269" y="194246"/>
                </a:lnTo>
                <a:lnTo>
                  <a:pt x="448618" y="159643"/>
                </a:lnTo>
                <a:lnTo>
                  <a:pt x="525959" y="127959"/>
                </a:lnTo>
                <a:lnTo>
                  <a:pt x="607959" y="99362"/>
                </a:lnTo>
                <a:lnTo>
                  <a:pt x="694290" y="74025"/>
                </a:lnTo>
                <a:lnTo>
                  <a:pt x="784619" y="52117"/>
                </a:lnTo>
                <a:lnTo>
                  <a:pt x="878617" y="33810"/>
                </a:lnTo>
                <a:lnTo>
                  <a:pt x="975952" y="19274"/>
                </a:lnTo>
                <a:lnTo>
                  <a:pt x="1076295" y="8680"/>
                </a:lnTo>
                <a:lnTo>
                  <a:pt x="1179315" y="2198"/>
                </a:lnTo>
                <a:lnTo>
                  <a:pt x="1284681" y="0"/>
                </a:lnTo>
                <a:lnTo>
                  <a:pt x="1390049" y="2198"/>
                </a:lnTo>
                <a:lnTo>
                  <a:pt x="1493070" y="8680"/>
                </a:lnTo>
                <a:lnTo>
                  <a:pt x="1593413" y="19274"/>
                </a:lnTo>
                <a:lnTo>
                  <a:pt x="1690746" y="33810"/>
                </a:lnTo>
                <a:lnTo>
                  <a:pt x="1784741" y="52117"/>
                </a:lnTo>
                <a:lnTo>
                  <a:pt x="1875066" y="74025"/>
                </a:lnTo>
                <a:lnTo>
                  <a:pt x="1961392" y="99362"/>
                </a:lnTo>
                <a:lnTo>
                  <a:pt x="2043387" y="127959"/>
                </a:lnTo>
                <a:lnTo>
                  <a:pt x="2120721" y="159643"/>
                </a:lnTo>
                <a:lnTo>
                  <a:pt x="2193064" y="194246"/>
                </a:lnTo>
                <a:lnTo>
                  <a:pt x="2260085" y="231596"/>
                </a:lnTo>
                <a:lnTo>
                  <a:pt x="2321455" y="271521"/>
                </a:lnTo>
                <a:lnTo>
                  <a:pt x="2376842" y="313853"/>
                </a:lnTo>
                <a:lnTo>
                  <a:pt x="2425916" y="358419"/>
                </a:lnTo>
                <a:lnTo>
                  <a:pt x="2468346" y="405050"/>
                </a:lnTo>
                <a:lnTo>
                  <a:pt x="2503803" y="453574"/>
                </a:lnTo>
                <a:lnTo>
                  <a:pt x="2531956" y="503822"/>
                </a:lnTo>
                <a:lnTo>
                  <a:pt x="2552475" y="555621"/>
                </a:lnTo>
                <a:lnTo>
                  <a:pt x="2565028" y="608802"/>
                </a:lnTo>
                <a:lnTo>
                  <a:pt x="2569286" y="663193"/>
                </a:lnTo>
                <a:lnTo>
                  <a:pt x="2565028" y="717603"/>
                </a:lnTo>
                <a:lnTo>
                  <a:pt x="2552475" y="770800"/>
                </a:lnTo>
                <a:lnTo>
                  <a:pt x="2531956" y="822614"/>
                </a:lnTo>
                <a:lnTo>
                  <a:pt x="2503803" y="872875"/>
                </a:lnTo>
                <a:lnTo>
                  <a:pt x="2468346" y="921410"/>
                </a:lnTo>
                <a:lnTo>
                  <a:pt x="2425916" y="968051"/>
                </a:lnTo>
                <a:lnTo>
                  <a:pt x="2376842" y="1012626"/>
                </a:lnTo>
                <a:lnTo>
                  <a:pt x="2321455" y="1054965"/>
                </a:lnTo>
                <a:lnTo>
                  <a:pt x="2260085" y="1094897"/>
                </a:lnTo>
                <a:lnTo>
                  <a:pt x="2193064" y="1132252"/>
                </a:lnTo>
                <a:lnTo>
                  <a:pt x="2120721" y="1166859"/>
                </a:lnTo>
                <a:lnTo>
                  <a:pt x="2043387" y="1198547"/>
                </a:lnTo>
                <a:lnTo>
                  <a:pt x="1961392" y="1227146"/>
                </a:lnTo>
                <a:lnTo>
                  <a:pt x="1875066" y="1252486"/>
                </a:lnTo>
                <a:lnTo>
                  <a:pt x="1784741" y="1274395"/>
                </a:lnTo>
                <a:lnTo>
                  <a:pt x="1690746" y="1292703"/>
                </a:lnTo>
                <a:lnTo>
                  <a:pt x="1593413" y="1307240"/>
                </a:lnTo>
                <a:lnTo>
                  <a:pt x="1493070" y="1317834"/>
                </a:lnTo>
                <a:lnTo>
                  <a:pt x="1390049" y="1324316"/>
                </a:lnTo>
                <a:lnTo>
                  <a:pt x="1284681" y="1326514"/>
                </a:lnTo>
                <a:lnTo>
                  <a:pt x="1179315" y="1324316"/>
                </a:lnTo>
                <a:lnTo>
                  <a:pt x="1076295" y="1317834"/>
                </a:lnTo>
                <a:lnTo>
                  <a:pt x="975952" y="1307240"/>
                </a:lnTo>
                <a:lnTo>
                  <a:pt x="878617" y="1292703"/>
                </a:lnTo>
                <a:lnTo>
                  <a:pt x="784619" y="1274395"/>
                </a:lnTo>
                <a:lnTo>
                  <a:pt x="694290" y="1252486"/>
                </a:lnTo>
                <a:lnTo>
                  <a:pt x="607959" y="1227146"/>
                </a:lnTo>
                <a:lnTo>
                  <a:pt x="525959" y="1198547"/>
                </a:lnTo>
                <a:lnTo>
                  <a:pt x="448618" y="1166859"/>
                </a:lnTo>
                <a:lnTo>
                  <a:pt x="376269" y="1132252"/>
                </a:lnTo>
                <a:lnTo>
                  <a:pt x="309241" y="1094897"/>
                </a:lnTo>
                <a:lnTo>
                  <a:pt x="247864" y="1054965"/>
                </a:lnTo>
                <a:lnTo>
                  <a:pt x="192471" y="1012626"/>
                </a:lnTo>
                <a:lnTo>
                  <a:pt x="143391" y="968051"/>
                </a:lnTo>
                <a:lnTo>
                  <a:pt x="100954" y="921410"/>
                </a:lnTo>
                <a:lnTo>
                  <a:pt x="65492" y="872875"/>
                </a:lnTo>
                <a:lnTo>
                  <a:pt x="37335" y="822614"/>
                </a:lnTo>
                <a:lnTo>
                  <a:pt x="16813" y="770800"/>
                </a:lnTo>
                <a:lnTo>
                  <a:pt x="4258" y="717603"/>
                </a:lnTo>
                <a:lnTo>
                  <a:pt x="0" y="663193"/>
                </a:lnTo>
                <a:close/>
              </a:path>
            </a:pathLst>
          </a:custGeom>
          <a:ln w="25400">
            <a:solidFill>
              <a:srgbClr val="A9A47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336411" y="5228844"/>
            <a:ext cx="1854581" cy="1107567"/>
          </a:xfrm>
          <a:custGeom>
            <a:avLst/>
            <a:gdLst/>
            <a:ahLst/>
            <a:cxnLst/>
            <a:rect l="l" t="t" r="r" b="b"/>
            <a:pathLst>
              <a:path w="1854581" h="1107567">
                <a:moveTo>
                  <a:pt x="0" y="553770"/>
                </a:moveTo>
                <a:lnTo>
                  <a:pt x="3073" y="599190"/>
                </a:lnTo>
                <a:lnTo>
                  <a:pt x="12136" y="643599"/>
                </a:lnTo>
                <a:lnTo>
                  <a:pt x="26949" y="686854"/>
                </a:lnTo>
                <a:lnTo>
                  <a:pt x="47273" y="728813"/>
                </a:lnTo>
                <a:lnTo>
                  <a:pt x="72870" y="769333"/>
                </a:lnTo>
                <a:lnTo>
                  <a:pt x="103500" y="808272"/>
                </a:lnTo>
                <a:lnTo>
                  <a:pt x="138926" y="845487"/>
                </a:lnTo>
                <a:lnTo>
                  <a:pt x="178909" y="880836"/>
                </a:lnTo>
                <a:lnTo>
                  <a:pt x="223209" y="914175"/>
                </a:lnTo>
                <a:lnTo>
                  <a:pt x="271589" y="945364"/>
                </a:lnTo>
                <a:lnTo>
                  <a:pt x="323809" y="974258"/>
                </a:lnTo>
                <a:lnTo>
                  <a:pt x="379631" y="1000716"/>
                </a:lnTo>
                <a:lnTo>
                  <a:pt x="438816" y="1024595"/>
                </a:lnTo>
                <a:lnTo>
                  <a:pt x="501125" y="1045753"/>
                </a:lnTo>
                <a:lnTo>
                  <a:pt x="566320" y="1064047"/>
                </a:lnTo>
                <a:lnTo>
                  <a:pt x="634162" y="1079334"/>
                </a:lnTo>
                <a:lnTo>
                  <a:pt x="704413" y="1091472"/>
                </a:lnTo>
                <a:lnTo>
                  <a:pt x="776833" y="1100318"/>
                </a:lnTo>
                <a:lnTo>
                  <a:pt x="851183" y="1105731"/>
                </a:lnTo>
                <a:lnTo>
                  <a:pt x="927227" y="1107566"/>
                </a:lnTo>
                <a:lnTo>
                  <a:pt x="1003288" y="1105731"/>
                </a:lnTo>
                <a:lnTo>
                  <a:pt x="1077655" y="1100318"/>
                </a:lnTo>
                <a:lnTo>
                  <a:pt x="1150089" y="1091472"/>
                </a:lnTo>
                <a:lnTo>
                  <a:pt x="1220353" y="1079334"/>
                </a:lnTo>
                <a:lnTo>
                  <a:pt x="1288206" y="1064047"/>
                </a:lnTo>
                <a:lnTo>
                  <a:pt x="1353411" y="1045753"/>
                </a:lnTo>
                <a:lnTo>
                  <a:pt x="1415729" y="1024595"/>
                </a:lnTo>
                <a:lnTo>
                  <a:pt x="1474922" y="1000716"/>
                </a:lnTo>
                <a:lnTo>
                  <a:pt x="1530750" y="974258"/>
                </a:lnTo>
                <a:lnTo>
                  <a:pt x="1582975" y="945364"/>
                </a:lnTo>
                <a:lnTo>
                  <a:pt x="1631359" y="914175"/>
                </a:lnTo>
                <a:lnTo>
                  <a:pt x="1675663" y="880836"/>
                </a:lnTo>
                <a:lnTo>
                  <a:pt x="1715648" y="845487"/>
                </a:lnTo>
                <a:lnTo>
                  <a:pt x="1751076" y="808272"/>
                </a:lnTo>
                <a:lnTo>
                  <a:pt x="1781708" y="769333"/>
                </a:lnTo>
                <a:lnTo>
                  <a:pt x="1807306" y="728813"/>
                </a:lnTo>
                <a:lnTo>
                  <a:pt x="1827631" y="686854"/>
                </a:lnTo>
                <a:lnTo>
                  <a:pt x="1842444" y="643599"/>
                </a:lnTo>
                <a:lnTo>
                  <a:pt x="1851507" y="599190"/>
                </a:lnTo>
                <a:lnTo>
                  <a:pt x="1854581" y="553770"/>
                </a:lnTo>
                <a:lnTo>
                  <a:pt x="1851507" y="508349"/>
                </a:lnTo>
                <a:lnTo>
                  <a:pt x="1842444" y="463939"/>
                </a:lnTo>
                <a:lnTo>
                  <a:pt x="1827631" y="420684"/>
                </a:lnTo>
                <a:lnTo>
                  <a:pt x="1807306" y="378725"/>
                </a:lnTo>
                <a:lnTo>
                  <a:pt x="1781708" y="338206"/>
                </a:lnTo>
                <a:lnTo>
                  <a:pt x="1751076" y="299269"/>
                </a:lnTo>
                <a:lnTo>
                  <a:pt x="1715648" y="262055"/>
                </a:lnTo>
                <a:lnTo>
                  <a:pt x="1675663" y="226709"/>
                </a:lnTo>
                <a:lnTo>
                  <a:pt x="1631359" y="193371"/>
                </a:lnTo>
                <a:lnTo>
                  <a:pt x="1582975" y="162185"/>
                </a:lnTo>
                <a:lnTo>
                  <a:pt x="1530750" y="133293"/>
                </a:lnTo>
                <a:lnTo>
                  <a:pt x="1474922" y="106837"/>
                </a:lnTo>
                <a:lnTo>
                  <a:pt x="1415729" y="82960"/>
                </a:lnTo>
                <a:lnTo>
                  <a:pt x="1353411" y="61805"/>
                </a:lnTo>
                <a:lnTo>
                  <a:pt x="1288206" y="43514"/>
                </a:lnTo>
                <a:lnTo>
                  <a:pt x="1220353" y="28228"/>
                </a:lnTo>
                <a:lnTo>
                  <a:pt x="1150089" y="16092"/>
                </a:lnTo>
                <a:lnTo>
                  <a:pt x="1077655" y="7247"/>
                </a:lnTo>
                <a:lnTo>
                  <a:pt x="1003288" y="1835"/>
                </a:lnTo>
                <a:lnTo>
                  <a:pt x="927227" y="0"/>
                </a:lnTo>
                <a:lnTo>
                  <a:pt x="851183" y="1835"/>
                </a:lnTo>
                <a:lnTo>
                  <a:pt x="776833" y="7247"/>
                </a:lnTo>
                <a:lnTo>
                  <a:pt x="704413" y="16092"/>
                </a:lnTo>
                <a:lnTo>
                  <a:pt x="634162" y="28228"/>
                </a:lnTo>
                <a:lnTo>
                  <a:pt x="566320" y="43514"/>
                </a:lnTo>
                <a:lnTo>
                  <a:pt x="501125" y="61805"/>
                </a:lnTo>
                <a:lnTo>
                  <a:pt x="438816" y="82960"/>
                </a:lnTo>
                <a:lnTo>
                  <a:pt x="379631" y="106837"/>
                </a:lnTo>
                <a:lnTo>
                  <a:pt x="323809" y="133293"/>
                </a:lnTo>
                <a:lnTo>
                  <a:pt x="271589" y="162185"/>
                </a:lnTo>
                <a:lnTo>
                  <a:pt x="223209" y="193371"/>
                </a:lnTo>
                <a:lnTo>
                  <a:pt x="178909" y="226709"/>
                </a:lnTo>
                <a:lnTo>
                  <a:pt x="138926" y="262055"/>
                </a:lnTo>
                <a:lnTo>
                  <a:pt x="103500" y="299269"/>
                </a:lnTo>
                <a:lnTo>
                  <a:pt x="72870" y="338206"/>
                </a:lnTo>
                <a:lnTo>
                  <a:pt x="47273" y="378725"/>
                </a:lnTo>
                <a:lnTo>
                  <a:pt x="26949" y="420684"/>
                </a:lnTo>
                <a:lnTo>
                  <a:pt x="12136" y="463939"/>
                </a:lnTo>
                <a:lnTo>
                  <a:pt x="3073" y="508349"/>
                </a:lnTo>
                <a:lnTo>
                  <a:pt x="0" y="55377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336411" y="5228844"/>
            <a:ext cx="1854581" cy="1107567"/>
          </a:xfrm>
          <a:custGeom>
            <a:avLst/>
            <a:gdLst/>
            <a:ahLst/>
            <a:cxnLst/>
            <a:rect l="l" t="t" r="r" b="b"/>
            <a:pathLst>
              <a:path w="1854581" h="1107567">
                <a:moveTo>
                  <a:pt x="0" y="553770"/>
                </a:moveTo>
                <a:lnTo>
                  <a:pt x="3073" y="508349"/>
                </a:lnTo>
                <a:lnTo>
                  <a:pt x="12136" y="463939"/>
                </a:lnTo>
                <a:lnTo>
                  <a:pt x="26949" y="420684"/>
                </a:lnTo>
                <a:lnTo>
                  <a:pt x="47273" y="378725"/>
                </a:lnTo>
                <a:lnTo>
                  <a:pt x="72870" y="338206"/>
                </a:lnTo>
                <a:lnTo>
                  <a:pt x="103500" y="299269"/>
                </a:lnTo>
                <a:lnTo>
                  <a:pt x="138926" y="262055"/>
                </a:lnTo>
                <a:lnTo>
                  <a:pt x="178909" y="226709"/>
                </a:lnTo>
                <a:lnTo>
                  <a:pt x="223209" y="193371"/>
                </a:lnTo>
                <a:lnTo>
                  <a:pt x="271589" y="162185"/>
                </a:lnTo>
                <a:lnTo>
                  <a:pt x="323809" y="133293"/>
                </a:lnTo>
                <a:lnTo>
                  <a:pt x="379631" y="106837"/>
                </a:lnTo>
                <a:lnTo>
                  <a:pt x="438816" y="82960"/>
                </a:lnTo>
                <a:lnTo>
                  <a:pt x="501125" y="61805"/>
                </a:lnTo>
                <a:lnTo>
                  <a:pt x="566320" y="43514"/>
                </a:lnTo>
                <a:lnTo>
                  <a:pt x="634162" y="28228"/>
                </a:lnTo>
                <a:lnTo>
                  <a:pt x="704413" y="16092"/>
                </a:lnTo>
                <a:lnTo>
                  <a:pt x="776833" y="7247"/>
                </a:lnTo>
                <a:lnTo>
                  <a:pt x="851183" y="1835"/>
                </a:lnTo>
                <a:lnTo>
                  <a:pt x="927227" y="0"/>
                </a:lnTo>
                <a:lnTo>
                  <a:pt x="1003288" y="1835"/>
                </a:lnTo>
                <a:lnTo>
                  <a:pt x="1077655" y="7247"/>
                </a:lnTo>
                <a:lnTo>
                  <a:pt x="1150089" y="16092"/>
                </a:lnTo>
                <a:lnTo>
                  <a:pt x="1220353" y="28228"/>
                </a:lnTo>
                <a:lnTo>
                  <a:pt x="1288206" y="43514"/>
                </a:lnTo>
                <a:lnTo>
                  <a:pt x="1353411" y="61805"/>
                </a:lnTo>
                <a:lnTo>
                  <a:pt x="1415729" y="82960"/>
                </a:lnTo>
                <a:lnTo>
                  <a:pt x="1474922" y="106837"/>
                </a:lnTo>
                <a:lnTo>
                  <a:pt x="1530750" y="133293"/>
                </a:lnTo>
                <a:lnTo>
                  <a:pt x="1582975" y="162185"/>
                </a:lnTo>
                <a:lnTo>
                  <a:pt x="1631359" y="193371"/>
                </a:lnTo>
                <a:lnTo>
                  <a:pt x="1675663" y="226709"/>
                </a:lnTo>
                <a:lnTo>
                  <a:pt x="1715648" y="262055"/>
                </a:lnTo>
                <a:lnTo>
                  <a:pt x="1751076" y="299269"/>
                </a:lnTo>
                <a:lnTo>
                  <a:pt x="1781708" y="338206"/>
                </a:lnTo>
                <a:lnTo>
                  <a:pt x="1807306" y="378725"/>
                </a:lnTo>
                <a:lnTo>
                  <a:pt x="1827631" y="420684"/>
                </a:lnTo>
                <a:lnTo>
                  <a:pt x="1842444" y="463939"/>
                </a:lnTo>
                <a:lnTo>
                  <a:pt x="1851507" y="508349"/>
                </a:lnTo>
                <a:lnTo>
                  <a:pt x="1854581" y="553770"/>
                </a:lnTo>
                <a:lnTo>
                  <a:pt x="1851507" y="599190"/>
                </a:lnTo>
                <a:lnTo>
                  <a:pt x="1842444" y="643599"/>
                </a:lnTo>
                <a:lnTo>
                  <a:pt x="1827631" y="686854"/>
                </a:lnTo>
                <a:lnTo>
                  <a:pt x="1807306" y="728813"/>
                </a:lnTo>
                <a:lnTo>
                  <a:pt x="1781708" y="769333"/>
                </a:lnTo>
                <a:lnTo>
                  <a:pt x="1751076" y="808272"/>
                </a:lnTo>
                <a:lnTo>
                  <a:pt x="1715648" y="845487"/>
                </a:lnTo>
                <a:lnTo>
                  <a:pt x="1675663" y="880836"/>
                </a:lnTo>
                <a:lnTo>
                  <a:pt x="1631359" y="914175"/>
                </a:lnTo>
                <a:lnTo>
                  <a:pt x="1582975" y="945364"/>
                </a:lnTo>
                <a:lnTo>
                  <a:pt x="1530750" y="974258"/>
                </a:lnTo>
                <a:lnTo>
                  <a:pt x="1474922" y="1000716"/>
                </a:lnTo>
                <a:lnTo>
                  <a:pt x="1415729" y="1024595"/>
                </a:lnTo>
                <a:lnTo>
                  <a:pt x="1353411" y="1045753"/>
                </a:lnTo>
                <a:lnTo>
                  <a:pt x="1288206" y="1064047"/>
                </a:lnTo>
                <a:lnTo>
                  <a:pt x="1220353" y="1079334"/>
                </a:lnTo>
                <a:lnTo>
                  <a:pt x="1150089" y="1091472"/>
                </a:lnTo>
                <a:lnTo>
                  <a:pt x="1077655" y="1100318"/>
                </a:lnTo>
                <a:lnTo>
                  <a:pt x="1003288" y="1105731"/>
                </a:lnTo>
                <a:lnTo>
                  <a:pt x="927227" y="1107566"/>
                </a:lnTo>
                <a:lnTo>
                  <a:pt x="851183" y="1105731"/>
                </a:lnTo>
                <a:lnTo>
                  <a:pt x="776833" y="1100318"/>
                </a:lnTo>
                <a:lnTo>
                  <a:pt x="704413" y="1091472"/>
                </a:lnTo>
                <a:lnTo>
                  <a:pt x="634162" y="1079334"/>
                </a:lnTo>
                <a:lnTo>
                  <a:pt x="566320" y="1064047"/>
                </a:lnTo>
                <a:lnTo>
                  <a:pt x="501125" y="1045753"/>
                </a:lnTo>
                <a:lnTo>
                  <a:pt x="438816" y="1024595"/>
                </a:lnTo>
                <a:lnTo>
                  <a:pt x="379631" y="1000716"/>
                </a:lnTo>
                <a:lnTo>
                  <a:pt x="323809" y="974258"/>
                </a:lnTo>
                <a:lnTo>
                  <a:pt x="271589" y="945364"/>
                </a:lnTo>
                <a:lnTo>
                  <a:pt x="223209" y="914175"/>
                </a:lnTo>
                <a:lnTo>
                  <a:pt x="178909" y="880836"/>
                </a:lnTo>
                <a:lnTo>
                  <a:pt x="138926" y="845487"/>
                </a:lnTo>
                <a:lnTo>
                  <a:pt x="103500" y="808272"/>
                </a:lnTo>
                <a:lnTo>
                  <a:pt x="72870" y="769333"/>
                </a:lnTo>
                <a:lnTo>
                  <a:pt x="47273" y="728813"/>
                </a:lnTo>
                <a:lnTo>
                  <a:pt x="26949" y="686854"/>
                </a:lnTo>
                <a:lnTo>
                  <a:pt x="12136" y="643599"/>
                </a:lnTo>
                <a:lnTo>
                  <a:pt x="3073" y="599190"/>
                </a:lnTo>
                <a:lnTo>
                  <a:pt x="0" y="553770"/>
                </a:lnTo>
                <a:close/>
              </a:path>
            </a:pathLst>
          </a:custGeom>
          <a:ln w="25400">
            <a:solidFill>
              <a:srgbClr val="A9A47B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397498" y="94742"/>
            <a:ext cx="1400663" cy="10772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99262" marR="218916" algn="ctr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5. A</a:t>
            </a:r>
            <a:r>
              <a:rPr sz="2700" spc="4" baseline="3034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al</a:t>
            </a:r>
            <a:r>
              <a:rPr sz="2700" spc="-9" baseline="3034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sis</a:t>
            </a:r>
            <a:endParaRPr sz="1800">
              <a:latin typeface="Calibri"/>
              <a:cs typeface="Calibri"/>
            </a:endParaRPr>
          </a:p>
          <a:p>
            <a:pPr marL="147447" marR="165472" algn="ctr">
              <a:lnSpc>
                <a:spcPts val="2160"/>
              </a:lnSpc>
              <a:spcBef>
                <a:spcPts val="11"/>
              </a:spcBef>
            </a:pPr>
            <a:r>
              <a:rPr sz="2700" spc="-34" baseline="1517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omp</a:t>
            </a:r>
            <a:r>
              <a:rPr sz="2700" spc="4" baseline="1517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700" spc="-39" baseline="1517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700" spc="-9" baseline="1517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700" spc="-9" baseline="1517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ts val="2160"/>
              </a:lnSpc>
            </a:pPr>
            <a:r>
              <a:rPr sz="2700" spc="-25" baseline="151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erha</a:t>
            </a:r>
            <a:r>
              <a:rPr sz="2700" spc="4" baseline="1517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ap</a:t>
            </a:r>
            <a:r>
              <a:rPr sz="2700" spc="14" baseline="151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700" spc="-154" baseline="151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eori</a:t>
            </a:r>
            <a:endParaRPr sz="1800">
              <a:latin typeface="Calibri"/>
              <a:cs typeface="Calibri"/>
            </a:endParaRPr>
          </a:p>
          <a:p>
            <a:pPr marL="330304" marR="347120" algn="ctr">
              <a:lnSpc>
                <a:spcPts val="2160"/>
              </a:lnSpc>
            </a:pP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2700" spc="14" baseline="151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700" spc="-4" baseline="1517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50721" y="371221"/>
            <a:ext cx="1442352" cy="80297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1. Me</a:t>
            </a:r>
            <a:r>
              <a:rPr sz="2700" spc="4" baseline="3034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700" spc="-9" baseline="303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700" spc="-25" baseline="3034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ap</a:t>
            </a:r>
            <a:r>
              <a:rPr sz="2700" spc="-34" baseline="30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1800">
              <a:latin typeface="Calibri"/>
              <a:cs typeface="Calibri"/>
            </a:endParaRPr>
          </a:p>
          <a:p>
            <a:pPr marL="68199" marR="86173" algn="ctr">
              <a:lnSpc>
                <a:spcPts val="2160"/>
              </a:lnSpc>
              <a:spcBef>
                <a:spcPts val="11"/>
              </a:spcBef>
            </a:pPr>
            <a:r>
              <a:rPr sz="2700" spc="-19" baseline="1517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ar</a:t>
            </a:r>
            <a:r>
              <a:rPr sz="2700" spc="-4" baseline="1517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ab</a:t>
            </a:r>
            <a:r>
              <a:rPr sz="2700" spc="4" baseline="1517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2700" spc="4" baseline="151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700" spc="-25" baseline="1517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endParaRPr sz="1800">
              <a:latin typeface="Calibri"/>
              <a:cs typeface="Calibri"/>
            </a:endParaRPr>
          </a:p>
          <a:p>
            <a:pPr marL="388241" marR="401866" algn="ctr">
              <a:lnSpc>
                <a:spcPts val="2160"/>
              </a:lnSpc>
            </a:pP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2700" spc="-29" baseline="151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el</a:t>
            </a:r>
            <a:r>
              <a:rPr sz="2700" spc="-9" baseline="1517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ti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12012" y="1928749"/>
            <a:ext cx="1417396" cy="8028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4107" marR="111987" algn="ctr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2. Memb</a:t>
            </a:r>
            <a:r>
              <a:rPr sz="2700" spc="4" baseline="303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700" spc="-19" baseline="3034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1800">
              <a:latin typeface="Calibri"/>
              <a:cs typeface="Calibri"/>
            </a:endParaRPr>
          </a:p>
          <a:p>
            <a:pPr marR="3900" algn="ctr">
              <a:lnSpc>
                <a:spcPts val="2160"/>
              </a:lnSpc>
              <a:spcBef>
                <a:spcPts val="11"/>
              </a:spcBef>
            </a:pP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Bu</a:t>
            </a:r>
            <a:r>
              <a:rPr sz="2700" spc="-25" baseline="1517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u dan</a:t>
            </a:r>
            <a:r>
              <a:rPr sz="2700" spc="4" baseline="151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700" spc="-4" baseline="1517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asil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ts val="2160"/>
              </a:lnSpc>
            </a:pPr>
            <a:r>
              <a:rPr sz="2700" spc="-39" baseline="1517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700" spc="4" baseline="1517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el</a:t>
            </a:r>
            <a:r>
              <a:rPr sz="2700" spc="-4" baseline="1517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700" spc="-9" baseline="1517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700" spc="29" baseline="151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2700" spc="-9" baseline="1517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2700" spc="-4" baseline="1517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567932" y="1937258"/>
            <a:ext cx="1099224" cy="5283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66675" marR="84976" algn="ctr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6. Si</a:t>
            </a:r>
            <a:r>
              <a:rPr sz="2700" spc="-9" baseline="3034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700" spc="-25" baseline="3034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700" spc="4" baseline="303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ts val="2160"/>
              </a:lnSpc>
              <a:spcBef>
                <a:spcPts val="11"/>
              </a:spcBef>
            </a:pPr>
            <a:r>
              <a:rPr sz="2700" spc="-59" baseline="1517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700" spc="4" baseline="1517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700" spc="-4" baseline="1517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mp</a:t>
            </a:r>
            <a:r>
              <a:rPr sz="2700" spc="4" baseline="1517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2700" spc="-4" baseline="1517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23842" y="2646330"/>
            <a:ext cx="1788857" cy="12567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indent="3741" algn="ctr">
              <a:lnSpc>
                <a:spcPts val="2400"/>
              </a:lnSpc>
              <a:spcBef>
                <a:spcPts val="305"/>
              </a:spcBef>
            </a:pPr>
            <a:r>
              <a:rPr sz="2500" spc="9" dirty="0">
                <a:solidFill>
                  <a:srgbClr val="2E2B1F"/>
                </a:solidFill>
                <a:latin typeface="Times New Roman"/>
                <a:cs typeface="Times New Roman"/>
              </a:rPr>
              <a:t>Lan</a:t>
            </a:r>
            <a:r>
              <a:rPr sz="2500" spc="14" dirty="0">
                <a:solidFill>
                  <a:srgbClr val="2E2B1F"/>
                </a:solidFill>
                <a:latin typeface="Times New Roman"/>
                <a:cs typeface="Times New Roman"/>
              </a:rPr>
              <a:t>g</a:t>
            </a:r>
            <a:r>
              <a:rPr sz="2500" spc="0" dirty="0">
                <a:solidFill>
                  <a:srgbClr val="2E2B1F"/>
                </a:solidFill>
                <a:latin typeface="Times New Roman"/>
                <a:cs typeface="Times New Roman"/>
              </a:rPr>
              <a:t>k</a:t>
            </a:r>
            <a:r>
              <a:rPr sz="2500" spc="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500" spc="0" dirty="0">
                <a:solidFill>
                  <a:srgbClr val="2E2B1F"/>
                </a:solidFill>
                <a:latin typeface="Times New Roman"/>
                <a:cs typeface="Times New Roman"/>
              </a:rPr>
              <a:t>h </a:t>
            </a:r>
            <a:r>
              <a:rPr sz="2500" spc="4" dirty="0">
                <a:solidFill>
                  <a:srgbClr val="2E2B1F"/>
                </a:solidFill>
                <a:latin typeface="Times New Roman"/>
                <a:cs typeface="Times New Roman"/>
              </a:rPr>
              <a:t>Pe</a:t>
            </a:r>
            <a:r>
              <a:rPr sz="2500" spc="9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2500" spc="14" dirty="0">
                <a:solidFill>
                  <a:srgbClr val="2E2B1F"/>
                </a:solidFill>
                <a:latin typeface="Times New Roman"/>
                <a:cs typeface="Times New Roman"/>
              </a:rPr>
              <a:t>y</a:t>
            </a:r>
            <a:r>
              <a:rPr sz="2500" spc="9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2500" spc="0" dirty="0">
                <a:solidFill>
                  <a:srgbClr val="2E2B1F"/>
                </a:solidFill>
                <a:latin typeface="Times New Roman"/>
                <a:cs typeface="Times New Roman"/>
              </a:rPr>
              <a:t>sunan K</a:t>
            </a:r>
            <a:r>
              <a:rPr sz="2500" spc="14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2500" spc="0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2500" spc="14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500" spc="9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2500" spc="0" dirty="0">
                <a:solidFill>
                  <a:srgbClr val="2E2B1F"/>
                </a:solidFill>
                <a:latin typeface="Times New Roman"/>
                <a:cs typeface="Times New Roman"/>
              </a:rPr>
              <a:t>g</a:t>
            </a:r>
            <a:r>
              <a:rPr sz="2500" spc="4" dirty="0">
                <a:solidFill>
                  <a:srgbClr val="2E2B1F"/>
                </a:solidFill>
                <a:latin typeface="Times New Roman"/>
                <a:cs typeface="Times New Roman"/>
              </a:rPr>
              <a:t>k</a:t>
            </a:r>
            <a:r>
              <a:rPr sz="2500" spc="0" dirty="0">
                <a:solidFill>
                  <a:srgbClr val="2E2B1F"/>
                </a:solidFill>
                <a:latin typeface="Times New Roman"/>
                <a:cs typeface="Times New Roman"/>
              </a:rPr>
              <a:t>a </a:t>
            </a:r>
            <a:r>
              <a:rPr sz="2500" spc="14" dirty="0">
                <a:solidFill>
                  <a:srgbClr val="2E2B1F"/>
                </a:solidFill>
                <a:latin typeface="Times New Roman"/>
                <a:cs typeface="Times New Roman"/>
              </a:rPr>
              <a:t>B</a:t>
            </a:r>
            <a:r>
              <a:rPr sz="2500" spc="4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2500" spc="0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2500" spc="9" dirty="0">
                <a:solidFill>
                  <a:srgbClr val="2E2B1F"/>
                </a:solidFill>
                <a:latin typeface="Times New Roman"/>
                <a:cs typeface="Times New Roman"/>
              </a:rPr>
              <a:t>p</a:t>
            </a:r>
            <a:r>
              <a:rPr sz="2500" spc="0" dirty="0">
                <a:solidFill>
                  <a:srgbClr val="2E2B1F"/>
                </a:solidFill>
                <a:latin typeface="Times New Roman"/>
                <a:cs typeface="Times New Roman"/>
              </a:rPr>
              <a:t>ik</a:t>
            </a:r>
            <a:r>
              <a:rPr sz="2500" spc="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2500" spc="0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88633" y="3680460"/>
            <a:ext cx="1118108" cy="5286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7. </a:t>
            </a:r>
            <a:r>
              <a:rPr sz="2700" spc="-29" baseline="30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700" spc="-34" baseline="3034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700" spc="4" baseline="3034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700" spc="-39" baseline="30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1800">
              <a:latin typeface="Calibri"/>
              <a:cs typeface="Calibri"/>
            </a:endParaRPr>
          </a:p>
          <a:p>
            <a:pPr marL="158092" marR="174507" algn="ctr">
              <a:lnSpc>
                <a:spcPts val="2160"/>
              </a:lnSpc>
              <a:spcBef>
                <a:spcPts val="11"/>
              </a:spcBef>
            </a:pP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2700" spc="4" baseline="1517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rp</a:t>
            </a:r>
            <a:r>
              <a:rPr sz="2700" spc="-9" baseline="1517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700" spc="-9" baseline="1517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59560" y="3778250"/>
            <a:ext cx="1214714" cy="5283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6896" marR="34289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3. De</a:t>
            </a:r>
            <a:r>
              <a:rPr sz="2700" spc="4" baseline="303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700" spc="-4" baseline="3034" dirty="0">
                <a:solidFill>
                  <a:srgbClr val="2E2B1F"/>
                </a:solidFill>
                <a:latin typeface="Calibri"/>
                <a:cs typeface="Calibri"/>
              </a:rPr>
              <a:t>ri</a:t>
            </a:r>
            <a:r>
              <a:rPr sz="2700" spc="-9" baseline="3034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si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ts val="2160"/>
              </a:lnSpc>
              <a:spcBef>
                <a:spcPts val="11"/>
              </a:spcBef>
            </a:pPr>
            <a:r>
              <a:rPr sz="2700" spc="-25" baseline="151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eori</a:t>
            </a:r>
            <a:r>
              <a:rPr sz="2700" spc="4" baseline="151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2700" spc="14" baseline="151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700" spc="-4" baseline="1517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26668" y="5357749"/>
            <a:ext cx="1405548" cy="8026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03835" marR="219229" algn="ctr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4. A</a:t>
            </a:r>
            <a:r>
              <a:rPr sz="2700" spc="4" baseline="3034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al</a:t>
            </a:r>
            <a:r>
              <a:rPr sz="2700" spc="-9" baseline="3034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sis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ts val="2160"/>
              </a:lnSpc>
              <a:spcBef>
                <a:spcPts val="11"/>
              </a:spcBef>
            </a:pPr>
            <a:r>
              <a:rPr sz="2700" spc="-25" baseline="1517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700" spc="-9" baseline="1517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700" spc="-9" baseline="1517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s </a:t>
            </a:r>
            <a:r>
              <a:rPr sz="2700" spc="-25" baseline="151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erha</a:t>
            </a:r>
            <a:r>
              <a:rPr sz="2700" spc="4" baseline="1517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ap</a:t>
            </a:r>
            <a:endParaRPr sz="1800">
              <a:latin typeface="Calibri"/>
              <a:cs typeface="Calibri"/>
            </a:endParaRPr>
          </a:p>
          <a:p>
            <a:pPr marL="78866" marR="94353" algn="ctr">
              <a:lnSpc>
                <a:spcPts val="2160"/>
              </a:lnSpc>
            </a:pPr>
            <a:r>
              <a:rPr sz="2700" spc="-154" baseline="1517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eori</a:t>
            </a:r>
            <a:r>
              <a:rPr sz="2700" spc="4" baseline="151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700" spc="0" baseline="1517" dirty="0">
                <a:solidFill>
                  <a:srgbClr val="2E2B1F"/>
                </a:solidFill>
                <a:latin typeface="Calibri"/>
                <a:cs typeface="Calibri"/>
              </a:rPr>
              <a:t>dan HP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712966" y="5538774"/>
            <a:ext cx="1137793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8. H</a:t>
            </a:r>
            <a:r>
              <a:rPr sz="2700" spc="-9" baseline="3034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po</a:t>
            </a:r>
            <a:r>
              <a:rPr sz="2700" spc="-25" baseline="3034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700" spc="4" baseline="303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700" spc="-4" baseline="3034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700" spc="0" baseline="303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object 6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189687" y="171576"/>
            <a:ext cx="257826" cy="279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4" baseline="2730" dirty="0">
                <a:solidFill>
                  <a:srgbClr val="A9A47B"/>
                </a:solidFill>
                <a:latin typeface="Calibri"/>
                <a:cs typeface="Calibri"/>
              </a:rPr>
              <a:t>1.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646887" y="171576"/>
            <a:ext cx="8266501" cy="279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Mene</a:t>
            </a:r>
            <a:r>
              <a:rPr sz="3000" spc="-1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tu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 </a:t>
            </a:r>
            <a:r>
              <a:rPr sz="3000" spc="8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pa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adigma</a:t>
            </a:r>
            <a:r>
              <a:rPr sz="3000" spc="5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at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r>
              <a:rPr sz="3000" spc="4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5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39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5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14" baseline="2730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-14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000" spc="4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5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000" spc="4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guna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an,</a:t>
            </a:r>
            <a:r>
              <a:rPr sz="3000" spc="4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5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-14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39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646887" y="476377"/>
            <a:ext cx="664107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6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onse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tual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dan </a:t>
            </a:r>
            <a:r>
              <a:rPr sz="3000" spc="-5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39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 ope</a:t>
            </a:r>
            <a:r>
              <a:rPr sz="3000" spc="-39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as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onal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ar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abel</a:t>
            </a:r>
            <a:r>
              <a:rPr sz="3000" spc="1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it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89687" y="842518"/>
            <a:ext cx="257826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4" baseline="2730" dirty="0">
                <a:solidFill>
                  <a:srgbClr val="A9A47B"/>
                </a:solidFill>
                <a:latin typeface="Calibri"/>
                <a:cs typeface="Calibri"/>
              </a:rPr>
              <a:t>2.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646887" y="842518"/>
            <a:ext cx="8263686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Membe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-3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 </a:t>
            </a:r>
            <a:r>
              <a:rPr sz="3000" spc="16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pen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asan </a:t>
            </a:r>
            <a:r>
              <a:rPr sz="3000" spc="16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se</a:t>
            </a:r>
            <a:r>
              <a:rPr sz="3000" spc="-14" baseline="2730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39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 </a:t>
            </a:r>
            <a:r>
              <a:rPr sz="3000" spc="15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ded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tif </a:t>
            </a:r>
            <a:r>
              <a:rPr sz="3000" spc="16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enai </a:t>
            </a:r>
            <a:r>
              <a:rPr sz="3000" spc="15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hub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n </a:t>
            </a:r>
            <a:r>
              <a:rPr sz="3000" spc="15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1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19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ar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abel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646887" y="1147318"/>
            <a:ext cx="1275844" cy="584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176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penel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ia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400"/>
              </a:lnSpc>
              <a:spcBef>
                <a:spcPts val="13"/>
              </a:spcBef>
            </a:pP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penelaahan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1919732" y="1147318"/>
            <a:ext cx="934602" cy="584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159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aha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000">
              <a:latin typeface="Calibri"/>
              <a:cs typeface="Calibri"/>
            </a:endParaRPr>
          </a:p>
          <a:p>
            <a:pPr marL="148336" marR="932">
              <a:lnSpc>
                <a:spcPts val="2400"/>
              </a:lnSpc>
              <a:spcBef>
                <a:spcPts val="13"/>
              </a:spcBef>
            </a:pPr>
            <a:r>
              <a:rPr sz="3000" spc="-69" baseline="136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onsep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960624" y="1147318"/>
            <a:ext cx="867612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berpikir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3936238" y="1147318"/>
            <a:ext cx="92779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ded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tif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4971415" y="1147318"/>
            <a:ext cx="92011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ti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998591" y="1147318"/>
            <a:ext cx="929958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 </a:t>
            </a:r>
            <a:r>
              <a:rPr sz="3000" spc="441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al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7035165" y="1147318"/>
            <a:ext cx="642216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aitu: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7784973" y="1147318"/>
            <a:ext cx="33983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(a)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8233409" y="1147318"/>
            <a:ext cx="678413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159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ahap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985262" y="1452118"/>
            <a:ext cx="1744476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000" spc="-14" baseline="2730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on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3000" spc="-14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tioning),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861687" y="1452118"/>
            <a:ext cx="57408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aitu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567299" y="1452118"/>
            <a:ext cx="913224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aha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611493" y="1452118"/>
            <a:ext cx="113719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000" spc="-14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797165" y="1452118"/>
            <a:ext cx="1097032" cy="584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64731" marR="1933" algn="ctr">
              <a:lnSpc>
                <a:spcPts val="2140"/>
              </a:lnSpc>
              <a:spcBef>
                <a:spcPts val="107"/>
              </a:spcBef>
            </a:pPr>
            <a:r>
              <a:rPr sz="3000" spc="-6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-14" baseline="2730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nse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-</a:t>
            </a:r>
            <a:endParaRPr sz="2000">
              <a:latin typeface="Calibri"/>
              <a:cs typeface="Calibri"/>
            </a:endParaRPr>
          </a:p>
          <a:p>
            <a:pPr algn="ctr">
              <a:lnSpc>
                <a:spcPts val="2400"/>
              </a:lnSpc>
              <a:spcBef>
                <a:spcPts val="13"/>
              </a:spcBef>
            </a:pPr>
            <a:r>
              <a:rPr sz="3000" spc="-25" baseline="136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4" baseline="1365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000" spc="9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3000" spc="241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ada,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646887" y="1756918"/>
            <a:ext cx="413575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6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onse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si</a:t>
            </a:r>
            <a:r>
              <a:rPr sz="3000" spc="226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(me</a:t>
            </a: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ari</a:t>
            </a:r>
            <a:r>
              <a:rPr sz="3000" spc="226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6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onse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-</a:t>
            </a:r>
            <a:r>
              <a:rPr sz="3000" spc="-6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onsep</a:t>
            </a:r>
            <a:r>
              <a:rPr sz="3000" spc="232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at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806823" y="1756918"/>
            <a:ext cx="2967538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ar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abel</a:t>
            </a:r>
            <a:r>
              <a:rPr sz="3000" spc="232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dari</a:t>
            </a:r>
            <a:r>
              <a:rPr sz="3000" spc="226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os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232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46887" y="2061718"/>
            <a:ext cx="54910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342136" y="2061718"/>
            <a:ext cx="1916304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ah  </a:t>
            </a:r>
            <a:r>
              <a:rPr sz="3000" spc="291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at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404362" y="2061718"/>
            <a:ext cx="810576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benar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359910" y="2061718"/>
            <a:ext cx="353462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(b)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857115" y="2061718"/>
            <a:ext cx="677295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159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ap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680075" y="2061718"/>
            <a:ext cx="151997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perti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ba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344536" y="2061718"/>
            <a:ext cx="520263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at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010906" y="2061718"/>
            <a:ext cx="902907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pu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tusan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46887" y="2366772"/>
            <a:ext cx="1407555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59" baseline="2730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jud</a:t>
            </a:r>
            <a:r>
              <a:rPr sz="3000" spc="-14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1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t),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143760" y="2366772"/>
            <a:ext cx="5310575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aitu </a:t>
            </a:r>
            <a:r>
              <a:rPr sz="3000" spc="296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aha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n </a:t>
            </a:r>
            <a:r>
              <a:rPr sz="3000" spc="291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44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000" spc="-14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nan </a:t>
            </a:r>
            <a:r>
              <a:rPr sz="3000" spc="296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5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-14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1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tua</a:t>
            </a: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-</a:t>
            </a:r>
            <a:r>
              <a:rPr sz="3000" spc="-5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-14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1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tuan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544181" y="2366772"/>
            <a:ext cx="136958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(me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ung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46887" y="2671572"/>
            <a:ext cx="8267456" cy="584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at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r>
              <a:rPr sz="3000" spc="391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ne</a:t>
            </a:r>
            <a:r>
              <a:rPr sz="3000" spc="-1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14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000" spc="396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ma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lah</a:t>
            </a:r>
            <a:r>
              <a:rPr sz="3000" spc="391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akib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387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pa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391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5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onsep</a:t>
            </a:r>
            <a:r>
              <a:rPr sz="3000" spc="387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at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r>
              <a:rPr sz="3000" spc="391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ar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abel</a:t>
            </a:r>
            <a:r>
              <a:rPr sz="3000" spc="387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depe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den</a:t>
            </a:r>
            <a:r>
              <a:rPr sz="3000" spc="14" baseline="2730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r>
              <a:rPr sz="3000" spc="387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(c)</a:t>
            </a:r>
            <a:endParaRPr sz="2000">
              <a:latin typeface="Calibri"/>
              <a:cs typeface="Calibri"/>
            </a:endParaRPr>
          </a:p>
          <a:p>
            <a:pPr marL="12700" marR="1571">
              <a:lnSpc>
                <a:spcPts val="2400"/>
              </a:lnSpc>
              <a:spcBef>
                <a:spcPts val="13"/>
              </a:spcBef>
            </a:pPr>
            <a:r>
              <a:rPr sz="3000" spc="-159" baseline="136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aha</a:t>
            </a:r>
            <a:r>
              <a:rPr sz="3000" spc="4" baseline="1365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000" spc="396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pe</a:t>
            </a:r>
            <a:r>
              <a:rPr sz="3000" spc="-44" baseline="136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yimpulan</a:t>
            </a:r>
            <a:r>
              <a:rPr sz="3000" spc="401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000" spc="-19" baseline="1365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eason</a:t>
            </a:r>
            <a:r>
              <a:rPr sz="3000" spc="-4" baseline="1365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4" baseline="1365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-9" baseline="1365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3000" spc="391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9" baseline="1365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aitu</a:t>
            </a:r>
            <a:r>
              <a:rPr sz="3000" spc="401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9" baseline="1365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4" baseline="1365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9" baseline="136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-39" baseline="1365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000" spc="407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9" baseline="1365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9" baseline="136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396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-4" baseline="1365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34" baseline="136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-29" baseline="1365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-25" baseline="1365" dirty="0">
                <a:solidFill>
                  <a:srgbClr val="2E2B1F"/>
                </a:solidFill>
                <a:latin typeface="Calibri"/>
                <a:cs typeface="Calibri"/>
              </a:rPr>
              <a:t>at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34" baseline="136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000" spc="407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hal-hal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46887" y="3281172"/>
            <a:ext cx="6535914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ber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pa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eor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ber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la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ba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hal-hal 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kh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sus.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89687" y="3647084"/>
            <a:ext cx="257796" cy="2802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4" baseline="2730" dirty="0">
                <a:solidFill>
                  <a:srgbClr val="A9A47B"/>
                </a:solidFill>
                <a:latin typeface="Calibri"/>
                <a:cs typeface="Calibri"/>
              </a:rPr>
              <a:t>3.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46887" y="3647084"/>
            <a:ext cx="8266158" cy="5849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Me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ber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000" spc="12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gumen</a:t>
            </a:r>
            <a:r>
              <a:rPr sz="3000" spc="11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eo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itis</a:t>
            </a:r>
            <a:r>
              <a:rPr sz="3000" spc="11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en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enai</a:t>
            </a:r>
            <a:r>
              <a:rPr sz="3000" spc="11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hu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-14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12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nt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ar</a:t>
            </a:r>
            <a:r>
              <a:rPr sz="3000" spc="10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ar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abel</a:t>
            </a:r>
            <a:r>
              <a:rPr sz="3000" spc="11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3000" spc="11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eli</a:t>
            </a: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 marL="12700" marR="958">
              <a:lnSpc>
                <a:spcPts val="2400"/>
              </a:lnSpc>
              <a:spcBef>
                <a:spcPts val="13"/>
              </a:spcBef>
            </a:pP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25" baseline="1365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4" baseline="1365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-4" baseline="1365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312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5" baseline="136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eor</a:t>
            </a:r>
            <a:r>
              <a:rPr sz="3000" spc="-9" baseline="1365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tis</a:t>
            </a:r>
            <a:r>
              <a:rPr sz="3000" spc="307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dal</a:t>
            </a:r>
            <a:r>
              <a:rPr sz="3000" spc="9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312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59" baseline="136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39" baseline="1365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000" spc="4" baseline="1365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-34" baseline="136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307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pem</a:t>
            </a:r>
            <a:r>
              <a:rPr sz="3000" spc="-4" baseline="1365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ki</a:t>
            </a:r>
            <a:r>
              <a:rPr sz="3000" spc="-39" baseline="1365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9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321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-4" baseline="1365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rupa</a:t>
            </a:r>
            <a:r>
              <a:rPr sz="3000" spc="-29" baseline="136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000" spc="296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sebuah</a:t>
            </a:r>
            <a:r>
              <a:rPr sz="3000" spc="321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9" baseline="1365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-34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29" baseline="1365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296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-19" baseline="136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tuk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46887" y="4256913"/>
            <a:ext cx="3974957" cy="584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mpe</a:t>
            </a:r>
            <a:r>
              <a:rPr sz="3000" spc="-39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h </a:t>
            </a:r>
            <a:r>
              <a:rPr sz="3000" spc="7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w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aban </a:t>
            </a:r>
            <a:r>
              <a:rPr sz="3000" spc="75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at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as </a:t>
            </a:r>
            <a:r>
              <a:rPr sz="3000" spc="75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rumusan</a:t>
            </a:r>
            <a:endParaRPr sz="2000">
              <a:latin typeface="Calibri"/>
              <a:cs typeface="Calibri"/>
            </a:endParaRPr>
          </a:p>
          <a:p>
            <a:pPr marL="12700" marR="38176">
              <a:lnSpc>
                <a:spcPts val="2400"/>
              </a:lnSpc>
              <a:spcBef>
                <a:spcPts val="13"/>
              </a:spcBef>
            </a:pP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25" baseline="1365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4" baseline="1365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-4" baseline="1365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362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5" baseline="136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eor</a:t>
            </a:r>
            <a:r>
              <a:rPr sz="3000" spc="-9" baseline="1365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tis</a:t>
            </a:r>
            <a:r>
              <a:rPr sz="3000" spc="357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meme</a:t>
            </a:r>
            <a:r>
              <a:rPr sz="3000" spc="4" baseline="1365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lu</a:t>
            </a:r>
            <a:r>
              <a:rPr sz="3000" spc="-34" baseline="136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9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371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34" baseline="136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ajian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634611" y="4256913"/>
            <a:ext cx="4277440" cy="584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9943" marR="42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masala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. </a:t>
            </a:r>
            <a:r>
              <a:rPr sz="3000" spc="6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Dalam </a:t>
            </a:r>
            <a:r>
              <a:rPr sz="3000" spc="6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ek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a, </a:t>
            </a:r>
            <a:r>
              <a:rPr sz="3000" spc="75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mbu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400"/>
              </a:lnSpc>
              <a:spcBef>
                <a:spcPts val="13"/>
              </a:spcBef>
            </a:pPr>
            <a:r>
              <a:rPr sz="3000" spc="-25" baseline="136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eo</a:t>
            </a:r>
            <a:r>
              <a:rPr sz="3000" spc="-29" baseline="1365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-14" baseline="1365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tis</a:t>
            </a:r>
            <a:r>
              <a:rPr sz="3000" spc="357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9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25" baseline="136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r>
              <a:rPr sz="3000" spc="366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hasi</a:t>
            </a:r>
            <a:r>
              <a:rPr sz="3000" spc="-4" baseline="1365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000" spc="9" baseline="1365" dirty="0">
                <a:solidFill>
                  <a:srgbClr val="2E2B1F"/>
                </a:solidFill>
                <a:latin typeface="Calibri"/>
                <a:cs typeface="Calibri"/>
              </a:rPr>
              <a:t>-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hasil</a:t>
            </a:r>
            <a:r>
              <a:rPr sz="3000" spc="357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peneli</a:t>
            </a:r>
            <a:r>
              <a:rPr sz="3000" spc="4" baseline="136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4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362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9" baseline="1365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9" baseline="136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46887" y="4866513"/>
            <a:ext cx="882509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628648" y="4866513"/>
            <a:ext cx="402277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Hal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130044" y="4866513"/>
            <a:ext cx="315000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ni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544572" y="4866513"/>
            <a:ext cx="1049131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dila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693922" y="4866513"/>
            <a:ext cx="841224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seba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ai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634611" y="4866513"/>
            <a:ext cx="985653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tunjuk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719699" y="4866513"/>
            <a:ext cx="520263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at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340221" y="4866513"/>
            <a:ext cx="524845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39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ah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963536" y="4866513"/>
            <a:ext cx="498146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ba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559421" y="4866513"/>
            <a:ext cx="1351842" cy="279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pela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naan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46887" y="5171338"/>
            <a:ext cx="1702766" cy="88973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176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pene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. </a:t>
            </a:r>
            <a:r>
              <a:rPr sz="3000" spc="15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Hal</a:t>
            </a:r>
            <a:endParaRPr sz="2000">
              <a:latin typeface="Calibri"/>
              <a:cs typeface="Calibri"/>
            </a:endParaRPr>
          </a:p>
          <a:p>
            <a:pPr marL="12700" marR="176">
              <a:lnSpc>
                <a:spcPts val="2400"/>
              </a:lnSpc>
              <a:spcBef>
                <a:spcPts val="13"/>
              </a:spcBef>
            </a:pPr>
            <a:r>
              <a:rPr sz="3000" spc="-25" baseline="136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eor</a:t>
            </a:r>
            <a:r>
              <a:rPr sz="3000" spc="-9" baseline="1365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9" baseline="136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4" baseline="1365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s </a:t>
            </a:r>
            <a:r>
              <a:rPr sz="3000" spc="94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seba</a:t>
            </a:r>
            <a:r>
              <a:rPr sz="3000" spc="-34" baseline="1365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ai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400"/>
              </a:lnSpc>
            </a:pP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ma</a:t>
            </a:r>
            <a:r>
              <a:rPr sz="3000" spc="-39" baseline="136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351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ha</a:t>
            </a:r>
            <a:r>
              <a:rPr sz="3000" spc="9" baseline="1365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il</a:t>
            </a:r>
            <a:r>
              <a:rPr sz="3000" spc="346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3000" spc="14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ri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358644" y="5171338"/>
            <a:ext cx="6555356" cy="2802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lain </a:t>
            </a:r>
            <a:r>
              <a:rPr sz="3000" spc="16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ang </a:t>
            </a:r>
            <a:r>
              <a:rPr sz="3000" spc="15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lu </a:t>
            </a:r>
            <a:r>
              <a:rPr sz="3000" spc="16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dipe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 </a:t>
            </a:r>
            <a:r>
              <a:rPr sz="3000" spc="16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adal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h, </a:t>
            </a:r>
            <a:r>
              <a:rPr sz="3000" spc="16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14" baseline="2730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h </a:t>
            </a:r>
            <a:r>
              <a:rPr sz="3000" spc="16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ena </a:t>
            </a:r>
            <a:r>
              <a:rPr sz="3000" spc="15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14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gumen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387600" y="5476367"/>
            <a:ext cx="6525194" cy="584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7083" marR="1087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 </a:t>
            </a:r>
            <a:r>
              <a:rPr sz="3000" spc="8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-1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k </a:t>
            </a:r>
            <a:r>
              <a:rPr sz="3000" spc="9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mpe</a:t>
            </a:r>
            <a:r>
              <a:rPr sz="3000" spc="-39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oleh </a:t>
            </a:r>
            <a:r>
              <a:rPr sz="3000" spc="10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w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ban </a:t>
            </a:r>
            <a:r>
              <a:rPr sz="3000" spc="8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at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as </a:t>
            </a:r>
            <a:r>
              <a:rPr sz="3000" spc="8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rumusan </a:t>
            </a:r>
            <a:r>
              <a:rPr sz="3000" spc="8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ma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lah,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400"/>
              </a:lnSpc>
              <a:spcBef>
                <a:spcPts val="13"/>
              </a:spcBef>
            </a:pP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25" baseline="1365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4" baseline="1365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-4" baseline="1365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362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5" baseline="136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9" baseline="1365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or</a:t>
            </a:r>
            <a:r>
              <a:rPr sz="3000" spc="-4" baseline="1365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4" baseline="1365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000" spc="351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ini</a:t>
            </a:r>
            <a:r>
              <a:rPr sz="3000" spc="346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ad</a:t>
            </a:r>
            <a:r>
              <a:rPr sz="3000" spc="14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000" spc="4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3000" spc="362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sebuah</a:t>
            </a:r>
            <a:r>
              <a:rPr sz="3000" spc="357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000" spc="-9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39" baseline="1365" dirty="0">
                <a:solidFill>
                  <a:srgbClr val="2E2B1F"/>
                </a:solidFill>
                <a:latin typeface="Calibri"/>
                <a:cs typeface="Calibri"/>
              </a:rPr>
              <a:t>w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aban</a:t>
            </a:r>
            <a:r>
              <a:rPr sz="3000" spc="357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se</a:t>
            </a:r>
            <a:r>
              <a:rPr sz="3000" spc="-9" baseline="1365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19" baseline="1365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-25" baseline="136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9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39" baseline="1365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357" baseline="136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25" baseline="1365" dirty="0">
                <a:solidFill>
                  <a:srgbClr val="2E2B1F"/>
                </a:solidFill>
                <a:latin typeface="Calibri"/>
                <a:cs typeface="Calibri"/>
              </a:rPr>
              <a:t>at</a:t>
            </a:r>
            <a:r>
              <a:rPr sz="3000" spc="9" baseline="1365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46887" y="6085967"/>
            <a:ext cx="8266501" cy="279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rumusan </a:t>
            </a:r>
            <a:r>
              <a:rPr sz="3000" spc="1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masalah </a:t>
            </a:r>
            <a:r>
              <a:rPr sz="3000" spc="25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penel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. </a:t>
            </a:r>
            <a:r>
              <a:rPr sz="3000" spc="1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Se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14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 </a:t>
            </a:r>
            <a:r>
              <a:rPr sz="3000" spc="2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ada </a:t>
            </a:r>
            <a:r>
              <a:rPr sz="3000" spc="34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akhir</a:t>
            </a:r>
            <a:r>
              <a:rPr sz="3000" spc="-44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 </a:t>
            </a:r>
            <a:r>
              <a:rPr sz="3000" spc="1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od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k </a:t>
            </a: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dari </a:t>
            </a:r>
            <a:r>
              <a:rPr sz="3000" spc="29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-69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39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000" spc="4" baseline="2730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000" spc="-34" baseline="2730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6887" y="6390767"/>
            <a:ext cx="2012751" cy="5850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pem</a:t>
            </a:r>
            <a:r>
              <a:rPr sz="3000" spc="-4" baseline="2730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ki</a:t>
            </a:r>
            <a:r>
              <a:rPr sz="3000" spc="-39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an  </a:t>
            </a:r>
            <a:r>
              <a:rPr sz="3000" spc="401" baseline="273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adalah</a:t>
            </a:r>
            <a:endParaRPr sz="2000">
              <a:latin typeface="Calibri"/>
              <a:cs typeface="Calibri"/>
            </a:endParaRPr>
          </a:p>
          <a:p>
            <a:pPr marL="12700" marR="38176">
              <a:lnSpc>
                <a:spcPts val="2400"/>
              </a:lnSpc>
              <a:spcBef>
                <a:spcPts val="13"/>
              </a:spcBef>
            </a:pP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000" spc="4" baseline="1365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ipo</a:t>
            </a:r>
            <a:r>
              <a:rPr sz="3000" spc="-29" baseline="1365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4" baseline="1365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000" spc="-4" baseline="1365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000" spc="4" baseline="1365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r>
              <a:rPr sz="3000" spc="0" baseline="1365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818892" y="6390767"/>
            <a:ext cx="812808" cy="279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sebuah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91458" y="6390767"/>
            <a:ext cx="934703" cy="279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j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29" baseline="2730" dirty="0">
                <a:solidFill>
                  <a:srgbClr val="2E2B1F"/>
                </a:solidFill>
                <a:latin typeface="Calibri"/>
                <a:cs typeface="Calibri"/>
              </a:rPr>
              <a:t>w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aban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84547" y="6390767"/>
            <a:ext cx="1159234" cy="279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se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000" spc="-19" baseline="2730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39" baseline="2730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02807" y="6390767"/>
            <a:ext cx="487616" cy="279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-25" baseline="273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as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50760" y="6390767"/>
            <a:ext cx="978214" cy="279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rumusan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986522" y="6390767"/>
            <a:ext cx="924547" cy="2799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ma</a:t>
            </a:r>
            <a:r>
              <a:rPr sz="3000" spc="-9" baseline="273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000" spc="9" baseline="273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000" spc="0" baseline="2730" dirty="0">
                <a:solidFill>
                  <a:srgbClr val="2E2B1F"/>
                </a:solidFill>
                <a:latin typeface="Calibri"/>
                <a:cs typeface="Calibri"/>
              </a:rPr>
              <a:t>lah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35940" y="1686432"/>
            <a:ext cx="7505890" cy="97523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29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am</a:t>
            </a:r>
            <a:r>
              <a:rPr sz="3300" spc="260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64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230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berfikir</a:t>
            </a:r>
            <a:r>
              <a:rPr sz="3300" spc="247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ini</a:t>
            </a:r>
            <a:r>
              <a:rPr sz="3300" spc="285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tidak</a:t>
            </a:r>
            <a:r>
              <a:rPr sz="3300" spc="262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har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262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14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mua</a:t>
            </a:r>
            <a:r>
              <a:rPr sz="3300" spc="253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14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eo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277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dimasu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endParaRPr sz="2200">
              <a:latin typeface="Calibri"/>
              <a:cs typeface="Calibri"/>
            </a:endParaRPr>
          </a:p>
          <a:p>
            <a:pPr marL="12700" marR="547">
              <a:lnSpc>
                <a:spcPts val="2640"/>
              </a:lnSpc>
              <a:spcBef>
                <a:spcPts val="15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ha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ny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175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eo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209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3300" spc="18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25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197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3300" spc="201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el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173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3300" spc="19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diguna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147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14" baseline="1241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-25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ambah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2645"/>
              </a:lnSpc>
              <a:spcBef>
                <a:spcPts val="0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ambah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374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14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eo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471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pendu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ung</a:t>
            </a:r>
            <a:r>
              <a:rPr sz="3300" spc="396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pendu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ung</a:t>
            </a:r>
            <a:r>
              <a:rPr sz="3300" spc="396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lain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ny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44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ai</a:t>
            </a:r>
            <a:r>
              <a:rPr sz="3300" spc="-9" baseline="1241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r>
              <a:rPr sz="3300" spc="43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Ja</a:t>
            </a:r>
            <a:r>
              <a:rPr sz="3300" spc="-14" baseline="1241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5940" y="2692654"/>
            <a:ext cx="751939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pal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ng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74394" y="2692654"/>
            <a:ext cx="871723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ba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ny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ak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332990" y="2692654"/>
            <a:ext cx="904030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4 </a:t>
            </a:r>
            <a:r>
              <a:rPr sz="3300" spc="223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14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eo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323971" y="2692654"/>
            <a:ext cx="602174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14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ng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12819" y="2692654"/>
            <a:ext cx="561698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-25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62297" y="2692654"/>
            <a:ext cx="905135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ele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54421" y="2692654"/>
            <a:ext cx="493878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35446" y="2692654"/>
            <a:ext cx="1805854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pendu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ung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5940" y="3027933"/>
            <a:ext cx="7503393" cy="6395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dibu</a:t>
            </a:r>
            <a:r>
              <a:rPr sz="3300" spc="-25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22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-69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9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ma</a:t>
            </a:r>
            <a:r>
              <a:rPr sz="3300" spc="42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ambar</a:t>
            </a:r>
            <a:r>
              <a:rPr sz="3300" spc="-29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5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3300" spc="61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diu</a:t>
            </a:r>
            <a:r>
              <a:rPr sz="3300" spc="-50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-39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6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29" baseline="2482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ar</a:t>
            </a: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b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le</a:t>
            </a:r>
            <a:r>
              <a:rPr sz="3300" spc="33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3300" spc="56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indi</a:t>
            </a:r>
            <a:r>
              <a:rPr sz="3300" spc="-29" baseline="2482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29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ts val="2640"/>
              </a:lnSpc>
              <a:spcBef>
                <a:spcPts val="15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‐</a:t>
            </a:r>
            <a:r>
              <a:rPr sz="3300" spc="-1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indi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-184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3300" spc="-7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sehin</a:t>
            </a:r>
            <a:r>
              <a:rPr sz="3300" spc="19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78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penel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tian</a:t>
            </a:r>
            <a:r>
              <a:rPr sz="3300" spc="-94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me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iliki</a:t>
            </a:r>
            <a:r>
              <a:rPr sz="3300" spc="-16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alur</a:t>
            </a:r>
            <a:r>
              <a:rPr sz="3300" spc="-44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3300" spc="-32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jela</a:t>
            </a:r>
            <a:r>
              <a:rPr sz="3300" spc="9" baseline="1241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61544" y="771143"/>
            <a:ext cx="8964168" cy="57942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8140" y="931162"/>
            <a:ext cx="8784336" cy="59268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20979" y="830579"/>
            <a:ext cx="8702040" cy="553212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57200" y="1066736"/>
            <a:ext cx="8229600" cy="5059426"/>
          </a:xfrm>
          <a:custGeom>
            <a:avLst/>
            <a:gdLst/>
            <a:ahLst/>
            <a:cxnLst/>
            <a:rect l="l" t="t" r="r" b="b"/>
            <a:pathLst>
              <a:path w="8229600" h="5059426">
                <a:moveTo>
                  <a:pt x="0" y="5059426"/>
                </a:moveTo>
                <a:lnTo>
                  <a:pt x="8229600" y="5059426"/>
                </a:lnTo>
                <a:lnTo>
                  <a:pt x="8229600" y="0"/>
                </a:lnTo>
                <a:lnTo>
                  <a:pt x="0" y="0"/>
                </a:lnTo>
                <a:lnTo>
                  <a:pt x="0" y="5059426"/>
                </a:lnTo>
                <a:close/>
              </a:path>
            </a:pathLst>
          </a:custGeom>
          <a:solidFill>
            <a:srgbClr val="E2D1BC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57200" y="1066736"/>
            <a:ext cx="8229600" cy="5059426"/>
          </a:xfrm>
          <a:custGeom>
            <a:avLst/>
            <a:gdLst/>
            <a:ahLst/>
            <a:cxnLst/>
            <a:rect l="l" t="t" r="r" b="b"/>
            <a:pathLst>
              <a:path w="8229600" h="5059426">
                <a:moveTo>
                  <a:pt x="0" y="5059426"/>
                </a:moveTo>
                <a:lnTo>
                  <a:pt x="8229600" y="5059426"/>
                </a:lnTo>
                <a:lnTo>
                  <a:pt x="8229600" y="0"/>
                </a:lnTo>
                <a:lnTo>
                  <a:pt x="0" y="0"/>
                </a:lnTo>
                <a:lnTo>
                  <a:pt x="0" y="5059426"/>
                </a:lnTo>
                <a:close/>
              </a:path>
            </a:pathLst>
          </a:custGeom>
          <a:ln w="12700">
            <a:solidFill>
              <a:srgbClr val="C59C5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441066"/>
            <a:ext cx="2666313" cy="6090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795"/>
              </a:lnSpc>
              <a:spcBef>
                <a:spcPts val="239"/>
              </a:spcBef>
            </a:pP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j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ut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an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…</a:t>
            </a:r>
            <a:endParaRPr sz="4600">
              <a:latin typeface="Cambria"/>
              <a:cs typeface="Cambria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57200" y="1066736"/>
            <a:ext cx="8229600" cy="505942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34644" marR="19925" indent="-228904" algn="just">
              <a:lnSpc>
                <a:spcPct val="100041"/>
              </a:lnSpc>
              <a:spcBef>
                <a:spcPts val="470"/>
              </a:spcBef>
            </a:pP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3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. </a:t>
            </a:r>
            <a:r>
              <a:rPr sz="3200" b="1" spc="0" dirty="0">
                <a:solidFill>
                  <a:srgbClr val="2E2B1F"/>
                </a:solidFill>
                <a:latin typeface="Times New Roman"/>
                <a:cs typeface="Times New Roman"/>
              </a:rPr>
              <a:t>Emp</a:t>
            </a:r>
            <a:r>
              <a:rPr sz="3200" b="1" spc="-19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3200" b="1" spc="0" dirty="0">
                <a:solidFill>
                  <a:srgbClr val="2E2B1F"/>
                </a:solidFill>
                <a:latin typeface="Times New Roman"/>
                <a:cs typeface="Times New Roman"/>
              </a:rPr>
              <a:t>ri</a:t>
            </a:r>
            <a:r>
              <a:rPr sz="3200" b="1" spc="4" dirty="0">
                <a:solidFill>
                  <a:srgbClr val="2E2B1F"/>
                </a:solidFill>
                <a:latin typeface="Times New Roman"/>
                <a:cs typeface="Times New Roman"/>
              </a:rPr>
              <a:t>s</a:t>
            </a:r>
            <a:r>
              <a:rPr sz="3200" b="1" spc="-4" dirty="0">
                <a:solidFill>
                  <a:srgbClr val="2E2B1F"/>
                </a:solidFill>
                <a:latin typeface="Times New Roman"/>
                <a:cs typeface="Times New Roman"/>
              </a:rPr>
              <a:t>/</a:t>
            </a:r>
            <a:r>
              <a:rPr sz="3200" b="1" spc="0" dirty="0">
                <a:solidFill>
                  <a:srgbClr val="2E2B1F"/>
                </a:solidFill>
                <a:latin typeface="Times New Roman"/>
                <a:cs typeface="Times New Roman"/>
              </a:rPr>
              <a:t>Alam</a:t>
            </a:r>
            <a:r>
              <a:rPr sz="3200" b="1" spc="-1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3200" b="1" spc="0" dirty="0">
                <a:solidFill>
                  <a:srgbClr val="2E2B1F"/>
                </a:solidFill>
                <a:latin typeface="Times New Roman"/>
                <a:cs typeface="Times New Roman"/>
              </a:rPr>
              <a:t>ah 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(</a:t>
            </a:r>
            <a:r>
              <a:rPr sz="3200" b="1" i="1" spc="10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b="1" i="1" spc="-14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3200" b="1" i="1" spc="9" dirty="0">
                <a:solidFill>
                  <a:srgbClr val="2E2B1F"/>
                </a:solidFill>
                <a:latin typeface="Times New Roman"/>
                <a:cs typeface="Times New Roman"/>
              </a:rPr>
              <a:t>p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ir</a:t>
            </a:r>
            <a:r>
              <a:rPr sz="3200" b="1" i="1" spc="-1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c</a:t>
            </a:r>
            <a:r>
              <a:rPr sz="3200" b="1" i="1" spc="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b="1" i="1" spc="-14" dirty="0">
                <a:solidFill>
                  <a:srgbClr val="2E2B1F"/>
                </a:solidFill>
                <a:latin typeface="Times New Roman"/>
                <a:cs typeface="Times New Roman"/>
              </a:rPr>
              <a:t>l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nes</a:t>
            </a:r>
            <a:r>
              <a:rPr sz="3200" b="1" i="1" spc="9" dirty="0">
                <a:solidFill>
                  <a:srgbClr val="2E2B1F"/>
                </a:solidFill>
                <a:latin typeface="Times New Roman"/>
                <a:cs typeface="Times New Roman"/>
              </a:rPr>
              <a:t>s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):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dengan tem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an</a:t>
            </a:r>
            <a:r>
              <a:rPr sz="3200" spc="-1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k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tual</a:t>
            </a:r>
            <a:r>
              <a:rPr sz="3200" spc="-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(tem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an</a:t>
            </a:r>
            <a:r>
              <a:rPr sz="3200" spc="-2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lap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g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19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),</a:t>
            </a:r>
            <a:endParaRPr sz="3200">
              <a:latin typeface="Times New Roman"/>
              <a:cs typeface="Times New Roman"/>
            </a:endParaRPr>
          </a:p>
          <a:p>
            <a:pPr marL="434644" marR="20198" indent="-228904" algn="just">
              <a:lnSpc>
                <a:spcPct val="100041"/>
              </a:lnSpc>
              <a:spcBef>
                <a:spcPts val="775"/>
              </a:spcBef>
            </a:pP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4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. </a:t>
            </a:r>
            <a:r>
              <a:rPr sz="3200" b="1" spc="0" dirty="0">
                <a:solidFill>
                  <a:srgbClr val="2E2B1F"/>
                </a:solidFill>
                <a:latin typeface="Times New Roman"/>
                <a:cs typeface="Times New Roman"/>
              </a:rPr>
              <a:t>Kem</a:t>
            </a:r>
            <a:r>
              <a:rPr sz="3200" b="1" spc="-14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3200" b="1" spc="0" dirty="0">
                <a:solidFill>
                  <a:srgbClr val="2E2B1F"/>
                </a:solidFill>
                <a:latin typeface="Times New Roman"/>
                <a:cs typeface="Times New Roman"/>
              </a:rPr>
              <a:t>takh</a:t>
            </a:r>
            <a:r>
              <a:rPr sz="3200" b="1" spc="-19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3200" b="1" spc="0" dirty="0">
                <a:solidFill>
                  <a:srgbClr val="2E2B1F"/>
                </a:solidFill>
                <a:latin typeface="Times New Roman"/>
                <a:cs typeface="Times New Roman"/>
              </a:rPr>
              <a:t>ran 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(Recency</a:t>
            </a:r>
            <a:r>
              <a:rPr sz="3200" b="1" i="1" spc="-9" dirty="0">
                <a:solidFill>
                  <a:srgbClr val="2E2B1F"/>
                </a:solidFill>
                <a:latin typeface="Times New Roman"/>
                <a:cs typeface="Times New Roman"/>
              </a:rPr>
              <a:t>)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:</a:t>
            </a:r>
            <a:r>
              <a:rPr sz="3200" b="1" i="1" spc="1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te</a:t>
            </a:r>
            <a:r>
              <a:rPr sz="3200" spc="-9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kait de</a:t>
            </a:r>
            <a:r>
              <a:rPr sz="3200" spc="-9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g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n pengut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pan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d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ri sumbe</a:t>
            </a:r>
            <a:r>
              <a:rPr sz="3200" spc="-69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-sumber yang</a:t>
            </a:r>
            <a:r>
              <a:rPr sz="3200" spc="10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terba</a:t>
            </a:r>
            <a:r>
              <a:rPr sz="3200" spc="-19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, </a:t>
            </a:r>
            <a:r>
              <a:rPr sz="3200" i="1" spc="4" dirty="0">
                <a:solidFill>
                  <a:srgbClr val="2E2B1F"/>
                </a:solidFill>
                <a:latin typeface="Times New Roman"/>
                <a:cs typeface="Times New Roman"/>
              </a:rPr>
              <a:t>up</a:t>
            </a:r>
            <a:r>
              <a:rPr sz="32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-</a:t>
            </a:r>
            <a:r>
              <a:rPr sz="3200" i="1" spc="-4" dirty="0">
                <a:solidFill>
                  <a:srgbClr val="2E2B1F"/>
                </a:solidFill>
                <a:latin typeface="Times New Roman"/>
                <a:cs typeface="Times New Roman"/>
              </a:rPr>
              <a:t>t</a:t>
            </a:r>
            <a:r>
              <a:rPr sz="3200" i="1" spc="4" dirty="0">
                <a:solidFill>
                  <a:srgbClr val="2E2B1F"/>
                </a:solidFill>
                <a:latin typeface="Times New Roman"/>
                <a:cs typeface="Times New Roman"/>
              </a:rPr>
              <a:t>o</a:t>
            </a:r>
            <a:r>
              <a:rPr sz="32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-dat</a:t>
            </a:r>
            <a:r>
              <a:rPr sz="3200" i="1" spc="-4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32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  <a:p>
            <a:pPr marL="434644" marR="20267" indent="-228904" algn="just">
              <a:lnSpc>
                <a:spcPct val="100041"/>
              </a:lnSpc>
              <a:spcBef>
                <a:spcPts val="774"/>
              </a:spcBef>
              <a:tabLst>
                <a:tab pos="1206500" algn="l"/>
              </a:tabLst>
            </a:pPr>
            <a:r>
              <a:rPr sz="3200" i="1" spc="4" dirty="0">
                <a:solidFill>
                  <a:srgbClr val="2E2B1F"/>
                </a:solidFill>
                <a:latin typeface="Times New Roman"/>
                <a:cs typeface="Times New Roman"/>
              </a:rPr>
              <a:t>5</a:t>
            </a:r>
            <a:r>
              <a:rPr sz="32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.  </a:t>
            </a:r>
            <a:r>
              <a:rPr sz="3200" i="1" spc="5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b="1" spc="0" dirty="0">
                <a:solidFill>
                  <a:srgbClr val="2E2B1F"/>
                </a:solidFill>
                <a:latin typeface="Times New Roman"/>
                <a:cs typeface="Times New Roman"/>
              </a:rPr>
              <a:t>Relevansi   </a:t>
            </a:r>
            <a:r>
              <a:rPr sz="3200" b="1" i="1" spc="-14" dirty="0">
                <a:solidFill>
                  <a:srgbClr val="2E2B1F"/>
                </a:solidFill>
                <a:latin typeface="Times New Roman"/>
                <a:cs typeface="Times New Roman"/>
              </a:rPr>
              <a:t>(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Relev</a:t>
            </a:r>
            <a:r>
              <a:rPr sz="3200" b="1" i="1" spc="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b="1" i="1" spc="-19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ce):  </a:t>
            </a:r>
            <a:r>
              <a:rPr sz="3200" b="1" i="1" spc="10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te</a:t>
            </a:r>
            <a:r>
              <a:rPr sz="3200" spc="-9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kait  </a:t>
            </a:r>
            <a:r>
              <a:rPr sz="3200" spc="5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de</a:t>
            </a:r>
            <a:r>
              <a:rPr sz="3200" spc="-9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gan k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t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pan  yang 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berhub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ngan 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dengan 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varia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b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el dan	hipo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t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esis</a:t>
            </a:r>
            <a:r>
              <a:rPr sz="3200" spc="675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yang</a:t>
            </a:r>
            <a:r>
              <a:rPr sz="3200" spc="665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seda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g</a:t>
            </a:r>
            <a:r>
              <a:rPr sz="3200" spc="660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menjadi</a:t>
            </a:r>
            <a:r>
              <a:rPr sz="3200" spc="650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pe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h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ti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n p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liti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object 3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77952" y="911350"/>
            <a:ext cx="8532876" cy="594207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58140" y="854963"/>
            <a:ext cx="8784336" cy="60030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37388" y="970788"/>
            <a:ext cx="8269223" cy="56784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535940" y="391111"/>
            <a:ext cx="2379167" cy="5466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290"/>
              </a:lnSpc>
              <a:spcBef>
                <a:spcPts val="214"/>
              </a:spcBef>
            </a:pPr>
            <a:r>
              <a:rPr sz="4100" spc="-94" dirty="0">
                <a:solidFill>
                  <a:srgbClr val="675E46"/>
                </a:solidFill>
                <a:latin typeface="Times New Roman"/>
                <a:cs typeface="Times New Roman"/>
              </a:rPr>
              <a:t>Lan</a:t>
            </a:r>
            <a:r>
              <a:rPr sz="4100" spc="-100" dirty="0">
                <a:solidFill>
                  <a:srgbClr val="675E46"/>
                </a:solidFill>
                <a:latin typeface="Times New Roman"/>
                <a:cs typeface="Times New Roman"/>
              </a:rPr>
              <a:t>j</a:t>
            </a:r>
            <a:r>
              <a:rPr sz="4100" spc="-94" dirty="0">
                <a:solidFill>
                  <a:srgbClr val="675E46"/>
                </a:solidFill>
                <a:latin typeface="Times New Roman"/>
                <a:cs typeface="Times New Roman"/>
              </a:rPr>
              <a:t>u</a:t>
            </a:r>
            <a:r>
              <a:rPr sz="4100" spc="-100" dirty="0">
                <a:solidFill>
                  <a:srgbClr val="675E46"/>
                </a:solidFill>
                <a:latin typeface="Times New Roman"/>
                <a:cs typeface="Times New Roman"/>
              </a:rPr>
              <a:t>t</a:t>
            </a:r>
            <a:r>
              <a:rPr sz="4100" spc="-104" dirty="0">
                <a:solidFill>
                  <a:srgbClr val="675E46"/>
                </a:solidFill>
                <a:latin typeface="Times New Roman"/>
                <a:cs typeface="Times New Roman"/>
              </a:rPr>
              <a:t>a</a:t>
            </a:r>
            <a:r>
              <a:rPr sz="4100" spc="-94" dirty="0">
                <a:solidFill>
                  <a:srgbClr val="675E46"/>
                </a:solidFill>
                <a:latin typeface="Times New Roman"/>
                <a:cs typeface="Times New Roman"/>
              </a:rPr>
              <a:t>n</a:t>
            </a:r>
            <a:r>
              <a:rPr sz="4100" spc="0" dirty="0">
                <a:solidFill>
                  <a:srgbClr val="675E46"/>
                </a:solidFill>
                <a:latin typeface="Times New Roman"/>
                <a:cs typeface="Times New Roman"/>
              </a:rPr>
              <a:t>…</a:t>
            </a:r>
            <a:endParaRPr sz="41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50240" y="1089637"/>
            <a:ext cx="8018644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6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.</a:t>
            </a:r>
            <a:r>
              <a:rPr sz="3200" spc="7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Orga</a:t>
            </a:r>
            <a:r>
              <a:rPr sz="3200" b="1" i="1" spc="-14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isasi</a:t>
            </a:r>
            <a:r>
              <a:rPr sz="3200" b="1" i="1" spc="7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(Organi</a:t>
            </a:r>
            <a:r>
              <a:rPr sz="3200" b="1" i="1" spc="-14" dirty="0">
                <a:solidFill>
                  <a:srgbClr val="2E2B1F"/>
                </a:solidFill>
                <a:latin typeface="Times New Roman"/>
                <a:cs typeface="Times New Roman"/>
              </a:rPr>
              <a:t>z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at</a:t>
            </a:r>
            <a:r>
              <a:rPr sz="3200" b="1" i="1" spc="-1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o</a:t>
            </a:r>
            <a:r>
              <a:rPr sz="3200" b="1" i="1" spc="-9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):</a:t>
            </a:r>
            <a:r>
              <a:rPr sz="3200" b="1" i="1" spc="75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i="1" spc="-9" dirty="0">
                <a:solidFill>
                  <a:srgbClr val="2E2B1F"/>
                </a:solidFill>
                <a:latin typeface="Times New Roman"/>
                <a:cs typeface="Times New Roman"/>
              </a:rPr>
              <a:t>B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erkai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t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an</a:t>
            </a:r>
            <a:r>
              <a:rPr sz="3200" spc="8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den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g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879144" y="1577317"/>
            <a:ext cx="1939902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keb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-9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d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aan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978023" y="1577317"/>
            <a:ext cx="1079291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kaji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215765" y="1577317"/>
            <a:ext cx="2251768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pusta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k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 </a:t>
            </a:r>
            <a:r>
              <a:rPr sz="3200" spc="33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atau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625590" y="1577317"/>
            <a:ext cx="1372672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l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iteratur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8155940" y="1577317"/>
            <a:ext cx="514096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tu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879144" y="2065133"/>
            <a:ext cx="1330924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disusun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693035" y="2065133"/>
            <a:ext cx="1103292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sec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281297" y="2065133"/>
            <a:ext cx="787702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baik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550789" y="2065133"/>
            <a:ext cx="878103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yang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912102" y="2065133"/>
            <a:ext cx="1758090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mencak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p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79144" y="2553058"/>
            <a:ext cx="7790105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pendahu</a:t>
            </a:r>
            <a:r>
              <a:rPr sz="3200" spc="-9" dirty="0">
                <a:solidFill>
                  <a:srgbClr val="2E2B1F"/>
                </a:solidFill>
                <a:latin typeface="Times New Roman"/>
                <a:cs typeface="Times New Roman"/>
              </a:rPr>
              <a:t>l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ua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,</a:t>
            </a:r>
            <a:r>
              <a:rPr sz="3200" spc="37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bagia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,</a:t>
            </a:r>
            <a:r>
              <a:rPr sz="3200" spc="36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dan</a:t>
            </a:r>
            <a:r>
              <a:rPr sz="3200" spc="37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-9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ingka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s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.</a:t>
            </a:r>
            <a:r>
              <a:rPr sz="3200" spc="37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P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ta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79144" y="3040738"/>
            <a:ext cx="764344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atau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791970" y="3040738"/>
            <a:ext cx="2852188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penyus</a:t>
            </a:r>
            <a:r>
              <a:rPr sz="3200" spc="-9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n </a:t>
            </a:r>
            <a:r>
              <a:rPr sz="3200" spc="24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tata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793361" y="3040738"/>
            <a:ext cx="785911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tu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l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is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727573" y="3040738"/>
            <a:ext cx="1691281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dilakukan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567676" y="3040738"/>
            <a:ext cx="1102078" cy="4323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se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c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79144" y="3528427"/>
            <a:ext cx="1692936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sistematis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50240" y="4113888"/>
            <a:ext cx="392684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i="1" spc="9" dirty="0">
                <a:solidFill>
                  <a:srgbClr val="2E2B1F"/>
                </a:solidFill>
                <a:latin typeface="Times New Roman"/>
                <a:cs typeface="Times New Roman"/>
              </a:rPr>
              <a:t>7</a:t>
            </a:r>
            <a:r>
              <a:rPr sz="32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346962" y="4113888"/>
            <a:ext cx="2187302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Meyaki</a:t>
            </a:r>
            <a:r>
              <a:rPr sz="3200" b="1" i="1" spc="-14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kan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836035" y="4113888"/>
            <a:ext cx="293224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(Co</a:t>
            </a:r>
            <a:r>
              <a:rPr sz="3200" b="1" i="1" spc="-14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vici</a:t>
            </a:r>
            <a:r>
              <a:rPr sz="3200" b="1" i="1" spc="-14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gnes</a:t>
            </a:r>
            <a:r>
              <a:rPr sz="3200" b="1" i="1" spc="4" dirty="0">
                <a:solidFill>
                  <a:srgbClr val="2E2B1F"/>
                </a:solidFill>
                <a:latin typeface="Times New Roman"/>
                <a:cs typeface="Times New Roman"/>
              </a:rPr>
              <a:t>s</a:t>
            </a:r>
            <a:r>
              <a:rPr sz="3200" b="1" i="1" spc="0" dirty="0">
                <a:solidFill>
                  <a:srgbClr val="2E2B1F"/>
                </a:solidFill>
                <a:latin typeface="Times New Roman"/>
                <a:cs typeface="Times New Roman"/>
              </a:rPr>
              <a:t>):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866382" y="4113888"/>
            <a:ext cx="1803181" cy="9199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16916" marR="51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berkait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memba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t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79144" y="4601568"/>
            <a:ext cx="1308120" cy="9204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6533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dengan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peneliti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253742" y="4601568"/>
            <a:ext cx="1238799" cy="9204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apakah</a:t>
            </a:r>
            <a:endParaRPr sz="3200">
              <a:latin typeface="Times New Roman"/>
              <a:cs typeface="Times New Roman"/>
            </a:endParaRPr>
          </a:p>
          <a:p>
            <a:pPr marL="337693" marR="61036">
              <a:lnSpc>
                <a:spcPct val="95825"/>
              </a:lnSpc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atau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604387" y="4601568"/>
            <a:ext cx="1080919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kajian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797933" y="4601568"/>
            <a:ext cx="132913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pus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t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k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240018" y="4601568"/>
            <a:ext cx="514096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t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736975" y="5089384"/>
            <a:ext cx="1261290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penul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s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92293" y="5089384"/>
            <a:ext cx="1896135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memahami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80452" y="5089384"/>
            <a:ext cx="990901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benar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9144" y="5577259"/>
            <a:ext cx="2006635" cy="9199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3200" spc="4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salah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ya</a:t>
            </a:r>
            <a:endParaRPr sz="3200">
              <a:latin typeface="Times New Roman"/>
              <a:cs typeface="Times New Roman"/>
            </a:endParaRPr>
          </a:p>
          <a:p>
            <a:pPr marL="12700" marR="61036">
              <a:lnSpc>
                <a:spcPct val="95825"/>
              </a:lnSpc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or</a:t>
            </a:r>
            <a:r>
              <a:rPr sz="3200" spc="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ng</a:t>
            </a:r>
            <a:r>
              <a:rPr sz="3200" spc="-1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lain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77667" y="5577259"/>
            <a:ext cx="1531366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seh</a:t>
            </a:r>
            <a:r>
              <a:rPr sz="3200" spc="-1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ngga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99101" y="5577259"/>
            <a:ext cx="1307160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mampu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595109" y="5577259"/>
            <a:ext cx="2075402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70"/>
              </a:lnSpc>
              <a:spcBef>
                <a:spcPts val="168"/>
              </a:spcBef>
            </a:pPr>
            <a:r>
              <a:rPr sz="3200" spc="0" dirty="0">
                <a:solidFill>
                  <a:srgbClr val="2E2B1F"/>
                </a:solidFill>
                <a:latin typeface="Times New Roman"/>
                <a:cs typeface="Times New Roman"/>
              </a:rPr>
              <a:t>meyakinkan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915400" y="5486400"/>
            <a:ext cx="228599" cy="685800"/>
          </a:xfrm>
          <a:custGeom>
            <a:avLst/>
            <a:gdLst/>
            <a:ahLst/>
            <a:cxnLst/>
            <a:rect l="l" t="t" r="r" b="b"/>
            <a:pathLst>
              <a:path w="228599" h="685800">
                <a:moveTo>
                  <a:pt x="0" y="685800"/>
                </a:moveTo>
                <a:lnTo>
                  <a:pt x="228599" y="685800"/>
                </a:lnTo>
                <a:lnTo>
                  <a:pt x="228599" y="0"/>
                </a:lnTo>
                <a:lnTo>
                  <a:pt x="0" y="0"/>
                </a:lnTo>
                <a:lnTo>
                  <a:pt x="0" y="68580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48056" y="265175"/>
            <a:ext cx="8247888" cy="8869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1380743"/>
            <a:ext cx="9144000" cy="547725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830578"/>
            <a:ext cx="9144000" cy="602742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52400" y="1066800"/>
            <a:ext cx="8763000" cy="5562600"/>
          </a:xfrm>
          <a:custGeom>
            <a:avLst/>
            <a:gdLst/>
            <a:ahLst/>
            <a:cxnLst/>
            <a:rect l="l" t="t" r="r" b="b"/>
            <a:pathLst>
              <a:path w="8763000" h="5562600">
                <a:moveTo>
                  <a:pt x="0" y="5562600"/>
                </a:moveTo>
                <a:lnTo>
                  <a:pt x="8763000" y="5562600"/>
                </a:lnTo>
                <a:lnTo>
                  <a:pt x="8763000" y="0"/>
                </a:lnTo>
                <a:lnTo>
                  <a:pt x="0" y="0"/>
                </a:lnTo>
                <a:lnTo>
                  <a:pt x="0" y="5562600"/>
                </a:lnTo>
                <a:close/>
              </a:path>
            </a:pathLst>
          </a:custGeom>
          <a:solidFill>
            <a:srgbClr val="F1F0E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52400" y="1066800"/>
            <a:ext cx="8763000" cy="5562600"/>
          </a:xfrm>
          <a:custGeom>
            <a:avLst/>
            <a:gdLst/>
            <a:ahLst/>
            <a:cxnLst/>
            <a:rect l="l" t="t" r="r" b="b"/>
            <a:pathLst>
              <a:path w="8763000" h="5562600">
                <a:moveTo>
                  <a:pt x="0" y="5562600"/>
                </a:moveTo>
                <a:lnTo>
                  <a:pt x="8763000" y="5562600"/>
                </a:lnTo>
                <a:lnTo>
                  <a:pt x="8763000" y="0"/>
                </a:lnTo>
                <a:lnTo>
                  <a:pt x="0" y="0"/>
                </a:lnTo>
                <a:lnTo>
                  <a:pt x="0" y="5562600"/>
                </a:lnTo>
                <a:close/>
              </a:path>
            </a:pathLst>
          </a:custGeom>
          <a:ln w="12700">
            <a:solidFill>
              <a:srgbClr val="D0C86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528193"/>
            <a:ext cx="6125529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b="1" spc="-100" baseline="3413" dirty="0">
                <a:solidFill>
                  <a:srgbClr val="FFFFFF"/>
                </a:solidFill>
                <a:latin typeface="Calibri"/>
                <a:cs typeface="Calibri"/>
              </a:rPr>
              <a:t>TE</a:t>
            </a:r>
            <a:r>
              <a:rPr sz="4800" b="1" spc="-94" baseline="3413" dirty="0">
                <a:solidFill>
                  <a:srgbClr val="FFFFFF"/>
                </a:solidFill>
                <a:latin typeface="Calibri"/>
                <a:cs typeface="Calibri"/>
              </a:rPr>
              <a:t>KN</a:t>
            </a:r>
            <a:r>
              <a:rPr sz="4800" b="1" spc="-100" baseline="3413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4800" b="1" spc="0" baseline="3413" dirty="0">
                <a:solidFill>
                  <a:srgbClr val="FFFFFF"/>
                </a:solidFill>
                <a:latin typeface="Calibri"/>
                <a:cs typeface="Calibri"/>
              </a:rPr>
              <a:t>K</a:t>
            </a:r>
            <a:r>
              <a:rPr sz="4800" b="1" spc="-219" baseline="341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800" b="1" spc="-100" baseline="3413" dirty="0">
                <a:solidFill>
                  <a:srgbClr val="FFFFFF"/>
                </a:solidFill>
                <a:latin typeface="Calibri"/>
                <a:cs typeface="Calibri"/>
              </a:rPr>
              <a:t>ME</a:t>
            </a:r>
            <a:r>
              <a:rPr sz="4800" b="1" spc="-94" baseline="3413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4800" b="1" spc="-89" baseline="3413" dirty="0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sz="4800" b="1" spc="-100" baseline="3413" dirty="0">
                <a:solidFill>
                  <a:srgbClr val="FFFFFF"/>
                </a:solidFill>
                <a:latin typeface="Calibri"/>
                <a:cs typeface="Calibri"/>
              </a:rPr>
              <a:t>USU</a:t>
            </a:r>
            <a:r>
              <a:rPr sz="4800" b="1" spc="0" baseline="3413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4800" b="1" spc="-219" baseline="341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800" b="1" spc="-94" baseline="3413" dirty="0">
                <a:solidFill>
                  <a:srgbClr val="FFFFFF"/>
                </a:solidFill>
                <a:latin typeface="Calibri"/>
                <a:cs typeface="Calibri"/>
              </a:rPr>
              <a:t>LAN</a:t>
            </a:r>
            <a:r>
              <a:rPr sz="4800" b="1" spc="-169" baseline="3413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sz="4800" b="1" spc="-104" baseline="3413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4800" b="1" spc="-144" baseline="3413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4800" b="1" spc="-94" baseline="3413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4800" b="1" spc="0" baseline="3413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4800" b="1" spc="-234" baseline="341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800" b="1" spc="-100" baseline="3413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4800" b="1" spc="-159" baseline="3413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4800" b="1" spc="-89" baseline="3413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4800" b="1" spc="-100" baseline="3413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4800" b="1" spc="0" baseline="3413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52400" y="1066800"/>
            <a:ext cx="8763000" cy="556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34340" marR="28803" indent="-228600" algn="just">
              <a:lnSpc>
                <a:spcPct val="100041"/>
              </a:lnSpc>
              <a:spcBef>
                <a:spcPts val="445"/>
              </a:spcBef>
            </a:pP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1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.</a:t>
            </a:r>
            <a:r>
              <a:rPr sz="2800" spc="4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Me</a:t>
            </a:r>
            <a:r>
              <a:rPr sz="2800" spc="-9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t u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aian</a:t>
            </a:r>
            <a:r>
              <a:rPr sz="2800" spc="57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siste</a:t>
            </a:r>
            <a:r>
              <a:rPr sz="2800" spc="-19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atis</a:t>
            </a:r>
            <a:r>
              <a:rPr sz="2800" spc="80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tentang</a:t>
            </a:r>
            <a:r>
              <a:rPr sz="2800" spc="8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has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l-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hasil</a:t>
            </a:r>
            <a:r>
              <a:rPr sz="2800" spc="21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pen</a:t>
            </a:r>
            <a:r>
              <a:rPr sz="2800" spc="-9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litian terda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h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ulu</a:t>
            </a:r>
            <a:r>
              <a:rPr sz="2800" spc="61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dan  ber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h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ungan</a:t>
            </a:r>
            <a:r>
              <a:rPr sz="2800" spc="622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dengan</a:t>
            </a:r>
            <a:r>
              <a:rPr sz="2800" spc="64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penelitian </a:t>
            </a:r>
            <a:r>
              <a:rPr sz="2800" spc="20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yang</a:t>
            </a:r>
            <a:r>
              <a:rPr sz="2800" spc="680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ak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n di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l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akuka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  <a:p>
            <a:pPr marL="434340" marR="33935" indent="-228600" algn="just">
              <a:lnSpc>
                <a:spcPct val="100041"/>
              </a:lnSpc>
              <a:spcBef>
                <a:spcPts val="675"/>
              </a:spcBef>
            </a:pP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2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. </a:t>
            </a:r>
            <a:r>
              <a:rPr sz="2800" spc="3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Fak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t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 </a:t>
            </a:r>
            <a:r>
              <a:rPr sz="2800" spc="20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yang </a:t>
            </a:r>
            <a:r>
              <a:rPr sz="2800" spc="20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d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k</a:t>
            </a:r>
            <a:r>
              <a:rPr sz="2800" spc="-9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k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akan</a:t>
            </a:r>
            <a:r>
              <a:rPr sz="2800" spc="62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har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s 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d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am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b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l  dari </a:t>
            </a:r>
            <a:r>
              <a:rPr sz="2800" spc="21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s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ber asli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ya</a:t>
            </a:r>
            <a:endParaRPr sz="2800">
              <a:latin typeface="Times New Roman"/>
              <a:cs typeface="Times New Roman"/>
            </a:endParaRPr>
          </a:p>
          <a:p>
            <a:pPr marL="434340" marR="29185" indent="-228600" algn="just">
              <a:lnSpc>
                <a:spcPct val="100041"/>
              </a:lnSpc>
              <a:spcBef>
                <a:spcPts val="677"/>
              </a:spcBef>
            </a:pP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3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.</a:t>
            </a:r>
            <a:r>
              <a:rPr sz="2800" spc="67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S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ua</a:t>
            </a:r>
            <a:r>
              <a:rPr sz="2800" spc="42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s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ber</a:t>
            </a:r>
            <a:r>
              <a:rPr sz="2800" spc="16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yan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g</a:t>
            </a:r>
            <a:r>
              <a:rPr sz="2800" spc="4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d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pak</a:t>
            </a:r>
            <a:r>
              <a:rPr sz="2800" spc="-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2800" spc="1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har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s</a:t>
            </a:r>
            <a:r>
              <a:rPr sz="2800" spc="43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d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s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b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t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k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n den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g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an 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enc</a:t>
            </a:r>
            <a:r>
              <a:rPr sz="2800" spc="-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t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2800" spc="-9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kan</a:t>
            </a:r>
            <a:r>
              <a:rPr sz="2800" spc="-9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na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-33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pen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lis</a:t>
            </a:r>
            <a:r>
              <a:rPr sz="2800" spc="-6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dan</a:t>
            </a:r>
            <a:r>
              <a:rPr sz="2800" spc="-40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tah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2800" spc="-62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terb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ta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  <a:p>
            <a:pPr marL="434340" marR="30052" indent="-228600" algn="just">
              <a:lnSpc>
                <a:spcPct val="100041"/>
              </a:lnSpc>
              <a:spcBef>
                <a:spcPts val="675"/>
              </a:spcBef>
            </a:pP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4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.</a:t>
            </a:r>
            <a:r>
              <a:rPr sz="2800" spc="63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L</a:t>
            </a:r>
            <a:r>
              <a:rPr sz="2800" spc="-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d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asan</a:t>
            </a:r>
            <a:r>
              <a:rPr sz="2800" spc="16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teori</a:t>
            </a:r>
            <a:r>
              <a:rPr sz="2800" spc="8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d</a:t>
            </a:r>
            <a:r>
              <a:rPr sz="2800" spc="-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pat</a:t>
            </a:r>
            <a:r>
              <a:rPr sz="2800" spc="68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ber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b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t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uk u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ai</a:t>
            </a:r>
            <a:r>
              <a:rPr sz="2800" spc="-1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2800" spc="62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kulait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tif,</a:t>
            </a:r>
            <a:r>
              <a:rPr sz="2800" spc="92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o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d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el 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ate</a:t>
            </a:r>
            <a:r>
              <a:rPr sz="2800" spc="-9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atis</a:t>
            </a:r>
            <a:r>
              <a:rPr sz="2800" spc="122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atau</a:t>
            </a:r>
            <a:r>
              <a:rPr sz="2800" spc="13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p</a:t>
            </a:r>
            <a:r>
              <a:rPr sz="2800" spc="-9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s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-19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-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-</a:t>
            </a:r>
            <a:r>
              <a:rPr sz="2800" spc="14" dirty="0">
                <a:solidFill>
                  <a:srgbClr val="2E2B1F"/>
                </a:solidFill>
                <a:latin typeface="Times New Roman"/>
                <a:cs typeface="Times New Roman"/>
              </a:rPr>
              <a:t>p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ersa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-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n yang</a:t>
            </a:r>
            <a:r>
              <a:rPr sz="2800" spc="95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l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n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g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sung ber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k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aitan</a:t>
            </a:r>
            <a:r>
              <a:rPr sz="2800" spc="-5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den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g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an</a:t>
            </a:r>
            <a:r>
              <a:rPr sz="2800" spc="-90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b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dang</a:t>
            </a:r>
            <a:r>
              <a:rPr sz="2800" spc="-76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il</a:t>
            </a:r>
            <a:r>
              <a:rPr sz="2800" spc="-9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u</a:t>
            </a:r>
            <a:r>
              <a:rPr sz="2800" spc="-13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yang</a:t>
            </a:r>
            <a:r>
              <a:rPr sz="2800" spc="-4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d</a:t>
            </a: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telit</a:t>
            </a:r>
            <a:r>
              <a:rPr sz="2800" spc="1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  <a:p>
            <a:pPr marL="434340" marR="29148" indent="-228600" algn="just">
              <a:lnSpc>
                <a:spcPct val="100041"/>
              </a:lnSpc>
              <a:spcBef>
                <a:spcPts val="675"/>
              </a:spcBef>
            </a:pPr>
            <a:r>
              <a:rPr sz="2800" spc="4" dirty="0">
                <a:solidFill>
                  <a:srgbClr val="2E2B1F"/>
                </a:solidFill>
                <a:latin typeface="Times New Roman"/>
                <a:cs typeface="Times New Roman"/>
              </a:rPr>
              <a:t>5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.</a:t>
            </a:r>
            <a:r>
              <a:rPr sz="2800" spc="5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Me</a:t>
            </a:r>
            <a:r>
              <a:rPr sz="2800" spc="-9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b</a:t>
            </a:r>
            <a:r>
              <a:rPr sz="2800" spc="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tasi </a:t>
            </a:r>
            <a:r>
              <a:rPr sz="2800" spc="-14" dirty="0">
                <a:solidFill>
                  <a:srgbClr val="2E2B1F"/>
                </a:solidFill>
                <a:latin typeface="Times New Roman"/>
                <a:cs typeface="Times New Roman"/>
              </a:rPr>
              <a:t>m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asal</a:t>
            </a:r>
            <a:r>
              <a:rPr sz="2800" spc="-9" dirty="0">
                <a:solidFill>
                  <a:srgbClr val="2E2B1F"/>
                </a:solidFill>
                <a:latin typeface="Times New Roman"/>
                <a:cs typeface="Times New Roman"/>
              </a:rPr>
              <a:t>a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h</a:t>
            </a:r>
            <a:r>
              <a:rPr sz="2800" spc="49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penelit</a:t>
            </a:r>
            <a:r>
              <a:rPr sz="2800" spc="-9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2800" spc="0" dirty="0">
                <a:solidFill>
                  <a:srgbClr val="2E2B1F"/>
                </a:solidFill>
                <a:latin typeface="Times New Roman"/>
                <a:cs typeface="Times New Roman"/>
              </a:rPr>
              <a:t>an</a:t>
            </a:r>
            <a:r>
              <a:rPr sz="2800" spc="64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i="1" spc="-19" dirty="0">
                <a:solidFill>
                  <a:srgbClr val="2E2B1F"/>
                </a:solidFill>
                <a:latin typeface="Times New Roman"/>
                <a:cs typeface="Times New Roman"/>
              </a:rPr>
              <a:t>(</a:t>
            </a:r>
            <a:r>
              <a:rPr sz="28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delim</a:t>
            </a:r>
            <a:r>
              <a:rPr sz="2800" i="1" spc="14" dirty="0">
                <a:solidFill>
                  <a:srgbClr val="2E2B1F"/>
                </a:solidFill>
                <a:latin typeface="Times New Roman"/>
                <a:cs typeface="Times New Roman"/>
              </a:rPr>
              <a:t>i</a:t>
            </a:r>
            <a:r>
              <a:rPr sz="28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ting</a:t>
            </a:r>
            <a:r>
              <a:rPr sz="2800" i="1" spc="37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t</a:t>
            </a:r>
            <a:r>
              <a:rPr sz="2800" i="1" spc="4" dirty="0">
                <a:solidFill>
                  <a:srgbClr val="2E2B1F"/>
                </a:solidFill>
                <a:latin typeface="Times New Roman"/>
                <a:cs typeface="Times New Roman"/>
              </a:rPr>
              <a:t>h</a:t>
            </a:r>
            <a:r>
              <a:rPr sz="28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e</a:t>
            </a:r>
            <a:r>
              <a:rPr sz="2800" i="1" spc="53" dirty="0">
                <a:solidFill>
                  <a:srgbClr val="2E2B1F"/>
                </a:solidFill>
                <a:latin typeface="Times New Roman"/>
                <a:cs typeface="Times New Roman"/>
              </a:rPr>
              <a:t> </a:t>
            </a:r>
            <a:r>
              <a:rPr sz="2800" i="1" spc="-104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28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esea</a:t>
            </a:r>
            <a:r>
              <a:rPr sz="2800" i="1" spc="-104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2800" i="1" spc="-14" dirty="0">
                <a:solidFill>
                  <a:srgbClr val="2E2B1F"/>
                </a:solidFill>
                <a:latin typeface="Times New Roman"/>
                <a:cs typeface="Times New Roman"/>
              </a:rPr>
              <a:t>c</a:t>
            </a:r>
            <a:r>
              <a:rPr sz="28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h p</a:t>
            </a:r>
            <a:r>
              <a:rPr sz="2800" i="1" spc="-100" dirty="0">
                <a:solidFill>
                  <a:srgbClr val="2E2B1F"/>
                </a:solidFill>
                <a:latin typeface="Times New Roman"/>
                <a:cs typeface="Times New Roman"/>
              </a:rPr>
              <a:t>r</a:t>
            </a:r>
            <a:r>
              <a:rPr sz="28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o</a:t>
            </a:r>
            <a:r>
              <a:rPr sz="2800" i="1" spc="9" dirty="0">
                <a:solidFill>
                  <a:srgbClr val="2E2B1F"/>
                </a:solidFill>
                <a:latin typeface="Times New Roman"/>
                <a:cs typeface="Times New Roman"/>
              </a:rPr>
              <a:t>b</a:t>
            </a:r>
            <a:r>
              <a:rPr sz="28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lem</a:t>
            </a:r>
            <a:r>
              <a:rPr sz="2800" i="1" spc="4" dirty="0">
                <a:solidFill>
                  <a:srgbClr val="2E2B1F"/>
                </a:solidFill>
                <a:latin typeface="Times New Roman"/>
                <a:cs typeface="Times New Roman"/>
              </a:rPr>
              <a:t>)</a:t>
            </a:r>
            <a:r>
              <a:rPr sz="2800" i="1" spc="0" dirty="0">
                <a:solidFill>
                  <a:srgbClr val="2E2B1F"/>
                </a:solidFill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92024" y="1330452"/>
            <a:ext cx="8951976" cy="53629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20979" y="830579"/>
            <a:ext cx="8702040" cy="553212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49580" y="1059179"/>
            <a:ext cx="8244840" cy="507492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535940" y="391125"/>
            <a:ext cx="2368779" cy="5466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305"/>
              </a:lnSpc>
              <a:spcBef>
                <a:spcPts val="215"/>
              </a:spcBef>
            </a:pPr>
            <a:r>
              <a:rPr sz="4100" spc="-89" dirty="0">
                <a:solidFill>
                  <a:srgbClr val="675E46"/>
                </a:solidFill>
                <a:latin typeface="Cambria"/>
                <a:cs typeface="Cambria"/>
              </a:rPr>
              <a:t>L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anj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ut</a:t>
            </a:r>
            <a:r>
              <a:rPr sz="4100" spc="-9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100" spc="-104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100" spc="0" dirty="0">
                <a:solidFill>
                  <a:srgbClr val="675E46"/>
                </a:solidFill>
                <a:latin typeface="Cambria"/>
                <a:cs typeface="Cambria"/>
              </a:rPr>
              <a:t>…</a:t>
            </a:r>
            <a:endParaRPr sz="4100">
              <a:latin typeface="Cambria"/>
              <a:cs typeface="Cambri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50240" y="1175893"/>
            <a:ext cx="395201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6.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135176" y="1175893"/>
            <a:ext cx="2178103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Menemu</a:t>
            </a:r>
            <a:r>
              <a:rPr sz="4800" spc="-59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403219" y="1175893"/>
            <a:ext cx="825541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9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-59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ah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317873" y="1175893"/>
            <a:ext cx="850779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baru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258181" y="1175893"/>
            <a:ext cx="1866460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penemuan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213854" y="1175893"/>
            <a:ext cx="1454184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(se</a:t>
            </a:r>
            <a:r>
              <a:rPr sz="4800" i="1" spc="9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i="1" spc="-4" baseline="3413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ng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79144" y="1663573"/>
            <a:ext cx="3496820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4800" i="1" spc="-19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w l</a:t>
            </a:r>
            <a:r>
              <a:rPr sz="4800" i="1" spc="-4" baseline="3413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nes</a:t>
            </a:r>
            <a:r>
              <a:rPr sz="4800" i="1" spc="1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of</a:t>
            </a:r>
            <a:r>
              <a:rPr sz="4800" i="1" spc="-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in</a:t>
            </a:r>
            <a:r>
              <a:rPr sz="4800" i="1" spc="-9" baseline="3413" dirty="0">
                <a:solidFill>
                  <a:srgbClr val="2E2B1F"/>
                </a:solidFill>
                <a:latin typeface="Calibri"/>
                <a:cs typeface="Calibri"/>
              </a:rPr>
              <a:t>q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uiry</a:t>
            </a:r>
            <a:r>
              <a:rPr sz="4800" i="1" spc="9" baseline="3413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50240" y="2248941"/>
            <a:ext cx="395324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-4" baseline="3413" dirty="0">
                <a:solidFill>
                  <a:srgbClr val="2E2B1F"/>
                </a:solidFill>
                <a:latin typeface="Calibri"/>
                <a:cs typeface="Calibri"/>
              </a:rPr>
              <a:t>7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368298" y="2248941"/>
            <a:ext cx="2208641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Menghindari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900042" y="2248941"/>
            <a:ext cx="2042078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pen</a:t>
            </a:r>
            <a:r>
              <a:rPr sz="4800" spc="-9" baseline="3413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4800" spc="9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4800" spc="-6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-19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-3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264402" y="2248941"/>
            <a:ext cx="867148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-34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453376" y="2248941"/>
            <a:ext cx="1214501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spc="-39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4800" spc="-64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79144" y="2736850"/>
            <a:ext cx="3025279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berhas</a:t>
            </a:r>
            <a:r>
              <a:rPr sz="4800" spc="-9" baseline="3413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4800" spc="1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(a</a:t>
            </a:r>
            <a:r>
              <a:rPr sz="4800" i="1" spc="-14" baseline="3413" dirty="0">
                <a:solidFill>
                  <a:srgbClr val="2E2B1F"/>
                </a:solidFill>
                <a:latin typeface="Calibri"/>
                <a:cs typeface="Calibri"/>
              </a:rPr>
              <a:t>v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oid</a:t>
            </a:r>
            <a:r>
              <a:rPr sz="4800" i="1" spc="-9" baseline="3413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ng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913759" y="2736850"/>
            <a:ext cx="3627935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frui</a:t>
            </a:r>
            <a:r>
              <a:rPr sz="4800" i="1" spc="-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less</a:t>
            </a:r>
            <a:r>
              <a:rPr sz="4800" i="1" spc="1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approac</a:t>
            </a:r>
            <a:r>
              <a:rPr sz="4800" i="1" spc="-9" baseline="3413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es</a:t>
            </a:r>
            <a:r>
              <a:rPr sz="4800" i="1" spc="9" baseline="3413" dirty="0">
                <a:solidFill>
                  <a:srgbClr val="2E2B1F"/>
                </a:solidFill>
                <a:latin typeface="Calibri"/>
                <a:cs typeface="Calibri"/>
              </a:rPr>
              <a:t>)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50240" y="3322066"/>
            <a:ext cx="395201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8.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69822" y="3322066"/>
            <a:ext cx="2237510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4800" spc="9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mpe</a:t>
            </a:r>
            <a:r>
              <a:rPr sz="4800" spc="-54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ol</a:t>
            </a:r>
            <a:r>
              <a:rPr sz="4800" spc="-9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932047" y="3322066"/>
            <a:ext cx="2166708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pem</a:t>
            </a:r>
            <a:r>
              <a:rPr sz="4800" spc="4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ham</a:t>
            </a:r>
            <a:r>
              <a:rPr sz="4800" spc="4" baseline="3413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25946" y="3322066"/>
            <a:ext cx="2242238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4800" spc="-9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4800" spc="-3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4800" spc="4" baseline="3413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ologis.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9144" y="3810000"/>
            <a:ext cx="5678045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(gai</a:t>
            </a:r>
            <a:r>
              <a:rPr sz="4800" i="1" spc="-14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ing</a:t>
            </a:r>
            <a:r>
              <a:rPr sz="4800" i="1" spc="3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me</a:t>
            </a:r>
            <a:r>
              <a:rPr sz="4800" i="1" spc="-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hodo</a:t>
            </a:r>
            <a:r>
              <a:rPr sz="4800" i="1" spc="-9" baseline="3413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ogi</a:t>
            </a:r>
            <a:r>
              <a:rPr sz="4800" i="1" spc="-29" baseline="3413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al</a:t>
            </a:r>
            <a:r>
              <a:rPr sz="4800" i="1" spc="2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ins</a:t>
            </a:r>
            <a:r>
              <a:rPr sz="4800" i="1" spc="-4" baseline="3413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4800" i="1" spc="-44" baseline="3413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ts).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0240" y="4395216"/>
            <a:ext cx="8016577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0"/>
              </a:lnSpc>
              <a:spcBef>
                <a:spcPts val="168"/>
              </a:spcBef>
            </a:pP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9.</a:t>
            </a:r>
            <a:r>
              <a:rPr sz="4800" spc="28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Men</a:t>
            </a:r>
            <a:r>
              <a:rPr sz="4800" spc="-25" baseline="3413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ari</a:t>
            </a:r>
            <a:r>
              <a:rPr sz="4800" spc="27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spc="4" baseline="3413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4800" spc="-44" baseline="3413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4800" spc="4" baseline="3413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4800" spc="-59" baseline="3413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4800" spc="31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dari</a:t>
            </a:r>
            <a:r>
              <a:rPr sz="4800" spc="28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spc="-39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eori</a:t>
            </a:r>
            <a:r>
              <a:rPr sz="4800" spc="28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u</a:t>
            </a:r>
            <a:r>
              <a:rPr sz="4800" spc="-34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spc="0" baseline="3413" dirty="0">
                <a:solidFill>
                  <a:srgbClr val="2E2B1F"/>
                </a:solidFill>
                <a:latin typeface="Calibri"/>
                <a:cs typeface="Calibri"/>
              </a:rPr>
              <a:t>ama</a:t>
            </a:r>
            <a:r>
              <a:rPr sz="4800" spc="29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(seek</a:t>
            </a:r>
            <a:r>
              <a:rPr sz="4800" i="1" spc="-4" baseline="3413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ng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79144" y="4883048"/>
            <a:ext cx="4988939" cy="4326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65"/>
              </a:lnSpc>
              <a:spcBef>
                <a:spcPts val="168"/>
              </a:spcBef>
            </a:pP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sup</a:t>
            </a:r>
            <a:r>
              <a:rPr sz="4800" i="1" spc="-14" baseline="3413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ort</a:t>
            </a:r>
            <a:r>
              <a:rPr sz="4800" i="1" spc="-44" baseline="3413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or</a:t>
            </a:r>
            <a:r>
              <a:rPr sz="4800" i="1" spc="1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groun</a:t>
            </a:r>
            <a:r>
              <a:rPr sz="4800" i="1" spc="-14" baseline="3413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ed</a:t>
            </a:r>
            <a:r>
              <a:rPr sz="4800" i="1" spc="9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4800" i="1" spc="-9" baseline="3413" dirty="0">
                <a:solidFill>
                  <a:srgbClr val="2E2B1F"/>
                </a:solidFill>
                <a:latin typeface="Calibri"/>
                <a:cs typeface="Calibri"/>
              </a:rPr>
              <a:t>h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4800" i="1" spc="14" baseline="341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4800" i="1" spc="14" baseline="3413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4800" i="1" spc="-4" baseline="3413" dirty="0">
                <a:solidFill>
                  <a:srgbClr val="2E2B1F"/>
                </a:solidFill>
                <a:latin typeface="Calibri"/>
                <a:cs typeface="Calibri"/>
              </a:rPr>
              <a:t>y</a:t>
            </a:r>
            <a:r>
              <a:rPr sz="4800" i="1" spc="0" baseline="3413" dirty="0">
                <a:solidFill>
                  <a:srgbClr val="2E2B1F"/>
                </a:solidFill>
                <a:latin typeface="Calibri"/>
                <a:cs typeface="Calibri"/>
              </a:rPr>
              <a:t>).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35940" y="578360"/>
            <a:ext cx="7415912" cy="6093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800"/>
              </a:lnSpc>
              <a:spcBef>
                <a:spcPts val="240"/>
              </a:spcBef>
            </a:pP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Co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12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h</a:t>
            </a:r>
            <a:r>
              <a:rPr sz="4600" spc="-245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tl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600" spc="-25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j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ia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4600" spc="-230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4600" spc="-469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o</a:t>
            </a:r>
            <a:r>
              <a:rPr sz="4600" spc="-175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4600" spc="-94" dirty="0">
                <a:solidFill>
                  <a:srgbClr val="675E46"/>
                </a:solidFill>
                <a:latin typeface="Cambria"/>
                <a:cs typeface="Cambria"/>
              </a:rPr>
              <a:t>et</a:t>
            </a:r>
            <a:r>
              <a:rPr sz="4600" spc="-100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4600" spc="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endParaRPr sz="46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0240" y="1686432"/>
            <a:ext cx="299139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A9A47B"/>
                </a:solidFill>
                <a:latin typeface="Calibri"/>
                <a:cs typeface="Calibri"/>
              </a:rPr>
              <a:t>A.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07744" y="1686432"/>
            <a:ext cx="4912200" cy="15116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1833">
              <a:lnSpc>
                <a:spcPts val="2340"/>
              </a:lnSpc>
              <a:spcBef>
                <a:spcPts val="117"/>
              </a:spcBef>
            </a:pP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nsep</a:t>
            </a:r>
            <a:r>
              <a:rPr sz="3300" spc="-65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endidi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99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Anak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Usia</a:t>
            </a:r>
            <a:r>
              <a:rPr sz="3300" spc="-38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Dini</a:t>
            </a:r>
            <a:endParaRPr sz="2200">
              <a:latin typeface="Calibri"/>
              <a:cs typeface="Calibri"/>
            </a:endParaRPr>
          </a:p>
          <a:p>
            <a:pPr marL="355549">
              <a:lnSpc>
                <a:spcPct val="101725"/>
              </a:lnSpc>
              <a:spcBef>
                <a:spcPts val="368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1.</a:t>
            </a:r>
            <a:r>
              <a:rPr sz="2200" spc="-1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en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ertian</a:t>
            </a:r>
            <a:r>
              <a:rPr sz="2200" spc="-7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endidi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9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Anak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Usia</a:t>
            </a:r>
            <a:r>
              <a:rPr sz="2200" spc="-3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Dini</a:t>
            </a:r>
            <a:endParaRPr sz="2200">
              <a:latin typeface="Calibri"/>
              <a:cs typeface="Calibri"/>
            </a:endParaRPr>
          </a:p>
          <a:p>
            <a:pPr marL="381457" marR="41833">
              <a:lnSpc>
                <a:spcPct val="101725"/>
              </a:lnSpc>
              <a:spcBef>
                <a:spcPts val="480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2.</a:t>
            </a:r>
            <a:r>
              <a:rPr sz="2200" spc="-1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Prin</a:t>
            </a:r>
            <a:r>
              <a:rPr sz="2200" spc="9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ip</a:t>
            </a:r>
            <a:r>
              <a:rPr sz="2200" spc="-7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endidi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9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Anak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Usia</a:t>
            </a:r>
            <a:r>
              <a:rPr sz="2200" spc="-2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Dini</a:t>
            </a:r>
            <a:endParaRPr sz="2200">
              <a:latin typeface="Calibri"/>
              <a:cs typeface="Calibri"/>
            </a:endParaRPr>
          </a:p>
          <a:p>
            <a:pPr marL="381457" marR="41833">
              <a:lnSpc>
                <a:spcPct val="101725"/>
              </a:lnSpc>
              <a:spcBef>
                <a:spcPts val="480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3.</a:t>
            </a:r>
            <a:r>
              <a:rPr sz="2200" spc="-1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2200" spc="-14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t….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0240" y="3296157"/>
            <a:ext cx="5049532" cy="19138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B.</a:t>
            </a:r>
            <a:r>
              <a:rPr sz="3300" spc="-17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nsep</a:t>
            </a:r>
            <a:r>
              <a:rPr sz="3300" spc="-55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er</a:t>
            </a:r>
            <a:r>
              <a:rPr sz="3300" spc="-69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emban</a:t>
            </a:r>
            <a:r>
              <a:rPr sz="3300" spc="-39" baseline="2482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124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34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4" baseline="2482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gni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if</a:t>
            </a:r>
            <a:r>
              <a:rPr sz="3300" spc="-54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Anak</a:t>
            </a:r>
            <a:r>
              <a:rPr sz="3300" spc="-44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Usia</a:t>
            </a:r>
            <a:endParaRPr sz="2200">
              <a:latin typeface="Calibri"/>
              <a:cs typeface="Calibri"/>
            </a:endParaRPr>
          </a:p>
          <a:p>
            <a:pPr marL="813054" marR="41833">
              <a:lnSpc>
                <a:spcPct val="101725"/>
              </a:lnSpc>
              <a:spcBef>
                <a:spcPts val="368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1.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16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ahapan</a:t>
            </a:r>
            <a:r>
              <a:rPr sz="2200" spc="-9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P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er</a:t>
            </a:r>
            <a:r>
              <a:rPr sz="2200" spc="-75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ban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ognit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endParaRPr sz="2200">
              <a:latin typeface="Calibri"/>
              <a:cs typeface="Calibri"/>
            </a:endParaRPr>
          </a:p>
          <a:p>
            <a:pPr marL="1689174" marR="2632028" algn="ctr">
              <a:lnSpc>
                <a:spcPct val="101725"/>
              </a:lnSpc>
              <a:spcBef>
                <a:spcPts val="480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a.</a:t>
            </a:r>
            <a:r>
              <a:rPr sz="2200" spc="-1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……</a:t>
            </a:r>
            <a:endParaRPr sz="2200">
              <a:latin typeface="Calibri"/>
              <a:cs typeface="Calibri"/>
            </a:endParaRPr>
          </a:p>
          <a:p>
            <a:pPr marL="1693837" marR="2625140" algn="ctr">
              <a:lnSpc>
                <a:spcPct val="101725"/>
              </a:lnSpc>
              <a:spcBef>
                <a:spcPts val="480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b.</a:t>
            </a:r>
            <a:r>
              <a:rPr sz="2200" spc="-2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……</a:t>
            </a:r>
            <a:endParaRPr sz="2200">
              <a:latin typeface="Calibri"/>
              <a:cs typeface="Calibri"/>
            </a:endParaRPr>
          </a:p>
          <a:p>
            <a:pPr marL="813054" marR="41833">
              <a:lnSpc>
                <a:spcPct val="101725"/>
              </a:lnSpc>
              <a:spcBef>
                <a:spcPts val="480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2.</a:t>
            </a:r>
            <a:r>
              <a:rPr sz="2200" spc="-1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t….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697093" y="3296157"/>
            <a:ext cx="513352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Dini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764844" y="1864338"/>
            <a:ext cx="5909381" cy="16746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6195"/>
              </a:lnSpc>
              <a:spcBef>
                <a:spcPts val="309"/>
              </a:spcBef>
            </a:pPr>
            <a:r>
              <a:rPr sz="5900" spc="-575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5900" spc="-94" dirty="0">
                <a:solidFill>
                  <a:srgbClr val="675E46"/>
                </a:solidFill>
                <a:latin typeface="Cambria"/>
                <a:cs typeface="Cambria"/>
              </a:rPr>
              <a:t>ek</a:t>
            </a:r>
            <a:r>
              <a:rPr sz="59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5900" spc="-94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5900" spc="0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5900" spc="-229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5900" spc="-204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5900" spc="-94" dirty="0">
                <a:solidFill>
                  <a:srgbClr val="675E46"/>
                </a:solidFill>
                <a:latin typeface="Cambria"/>
                <a:cs typeface="Cambria"/>
              </a:rPr>
              <a:t>e</a:t>
            </a:r>
            <a:r>
              <a:rPr sz="5900" spc="-89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r>
              <a:rPr sz="5900" spc="-104" dirty="0">
                <a:solidFill>
                  <a:srgbClr val="675E46"/>
                </a:solidFill>
                <a:latin typeface="Cambria"/>
                <a:cs typeface="Cambria"/>
              </a:rPr>
              <a:t>g</a:t>
            </a:r>
            <a:r>
              <a:rPr sz="5900" spc="-89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5900" spc="-100" dirty="0">
                <a:solidFill>
                  <a:srgbClr val="675E46"/>
                </a:solidFill>
                <a:latin typeface="Cambria"/>
                <a:cs typeface="Cambria"/>
              </a:rPr>
              <a:t>t</a:t>
            </a:r>
            <a:r>
              <a:rPr sz="5900" spc="-104" dirty="0">
                <a:solidFill>
                  <a:srgbClr val="675E46"/>
                </a:solidFill>
                <a:latin typeface="Cambria"/>
                <a:cs typeface="Cambria"/>
              </a:rPr>
              <a:t>i</a:t>
            </a:r>
            <a:r>
              <a:rPr sz="5900" spc="-89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5900" spc="-104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r>
              <a:rPr sz="5900" spc="0" dirty="0">
                <a:solidFill>
                  <a:srgbClr val="675E46"/>
                </a:solidFill>
                <a:latin typeface="Cambria"/>
                <a:cs typeface="Cambria"/>
              </a:rPr>
              <a:t>n</a:t>
            </a:r>
            <a:endParaRPr sz="5900">
              <a:latin typeface="Cambria"/>
              <a:cs typeface="Cambria"/>
            </a:endParaRPr>
          </a:p>
          <a:p>
            <a:pPr marL="12700" marR="112471">
              <a:lnSpc>
                <a:spcPts val="6825"/>
              </a:lnSpc>
              <a:spcBef>
                <a:spcPts val="196"/>
              </a:spcBef>
            </a:pPr>
            <a:r>
              <a:rPr sz="8850" spc="-100" baseline="-1445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8850" spc="-94" baseline="-1445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8850" spc="-100" baseline="-1445" dirty="0">
                <a:solidFill>
                  <a:srgbClr val="675E46"/>
                </a:solidFill>
                <a:latin typeface="Cambria"/>
                <a:cs typeface="Cambria"/>
              </a:rPr>
              <a:t>mbe</a:t>
            </a:r>
            <a:r>
              <a:rPr sz="8850" spc="0" baseline="-1445" dirty="0">
                <a:solidFill>
                  <a:srgbClr val="675E46"/>
                </a:solidFill>
                <a:latin typeface="Cambria"/>
                <a:cs typeface="Cambria"/>
              </a:rPr>
              <a:t>r</a:t>
            </a:r>
            <a:r>
              <a:rPr sz="8850" spc="-225" baseline="-1445" dirty="0">
                <a:solidFill>
                  <a:srgbClr val="675E46"/>
                </a:solidFill>
                <a:latin typeface="Cambria"/>
                <a:cs typeface="Cambria"/>
              </a:rPr>
              <a:t> </a:t>
            </a:r>
            <a:r>
              <a:rPr sz="8850" spc="-100" baseline="-1445" dirty="0">
                <a:solidFill>
                  <a:srgbClr val="675E46"/>
                </a:solidFill>
                <a:latin typeface="Cambria"/>
                <a:cs typeface="Cambria"/>
              </a:rPr>
              <a:t>P</a:t>
            </a:r>
            <a:r>
              <a:rPr sz="8850" spc="-94" baseline="-1445" dirty="0">
                <a:solidFill>
                  <a:srgbClr val="675E46"/>
                </a:solidFill>
                <a:latin typeface="Cambria"/>
                <a:cs typeface="Cambria"/>
              </a:rPr>
              <a:t>u</a:t>
            </a:r>
            <a:r>
              <a:rPr sz="8850" spc="-104" baseline="-1445" dirty="0">
                <a:solidFill>
                  <a:srgbClr val="675E46"/>
                </a:solidFill>
                <a:latin typeface="Cambria"/>
                <a:cs typeface="Cambria"/>
              </a:rPr>
              <a:t>s</a:t>
            </a:r>
            <a:r>
              <a:rPr sz="8850" spc="-100" baseline="-1445" dirty="0">
                <a:solidFill>
                  <a:srgbClr val="675E46"/>
                </a:solidFill>
                <a:latin typeface="Cambria"/>
                <a:cs typeface="Cambria"/>
              </a:rPr>
              <a:t>ta</a:t>
            </a:r>
            <a:r>
              <a:rPr sz="8850" spc="-139" baseline="-1445" dirty="0">
                <a:solidFill>
                  <a:srgbClr val="675E46"/>
                </a:solidFill>
                <a:latin typeface="Cambria"/>
                <a:cs typeface="Cambria"/>
              </a:rPr>
              <a:t>k</a:t>
            </a:r>
            <a:r>
              <a:rPr sz="8850" spc="0" baseline="-1445" dirty="0">
                <a:solidFill>
                  <a:srgbClr val="675E46"/>
                </a:solidFill>
                <a:latin typeface="Cambria"/>
                <a:cs typeface="Cambria"/>
              </a:rPr>
              <a:t>a</a:t>
            </a:r>
            <a:endParaRPr sz="59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458200" y="0"/>
            <a:ext cx="685799" cy="5486400"/>
          </a:xfrm>
          <a:custGeom>
            <a:avLst/>
            <a:gdLst/>
            <a:ahLst/>
            <a:cxnLst/>
            <a:rect l="l" t="t" r="r" b="b"/>
            <a:pathLst>
              <a:path w="685799" h="5486400">
                <a:moveTo>
                  <a:pt x="0" y="5486400"/>
                </a:moveTo>
                <a:lnTo>
                  <a:pt x="685799" y="5486400"/>
                </a:lnTo>
                <a:lnTo>
                  <a:pt x="685799" y="0"/>
                </a:lnTo>
                <a:lnTo>
                  <a:pt x="0" y="0"/>
                </a:lnTo>
                <a:lnTo>
                  <a:pt x="0" y="548640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458200" y="6172200"/>
            <a:ext cx="685799" cy="685798"/>
          </a:xfrm>
          <a:custGeom>
            <a:avLst/>
            <a:gdLst/>
            <a:ahLst/>
            <a:cxnLst/>
            <a:rect l="l" t="t" r="r" b="b"/>
            <a:pathLst>
              <a:path w="685799" h="685798">
                <a:moveTo>
                  <a:pt x="685799" y="0"/>
                </a:moveTo>
                <a:lnTo>
                  <a:pt x="0" y="0"/>
                </a:lnTo>
                <a:lnTo>
                  <a:pt x="0" y="685798"/>
                </a:lnTo>
                <a:lnTo>
                  <a:pt x="685799" y="685798"/>
                </a:lnTo>
                <a:lnTo>
                  <a:pt x="685799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799" y="0"/>
                </a:moveTo>
                <a:lnTo>
                  <a:pt x="0" y="0"/>
                </a:lnTo>
                <a:lnTo>
                  <a:pt x="0" y="685800"/>
                </a:lnTo>
                <a:lnTo>
                  <a:pt x="685799" y="685800"/>
                </a:lnTo>
                <a:lnTo>
                  <a:pt x="685799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50240" y="1669611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9144" y="1686432"/>
            <a:ext cx="7156526" cy="31883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1833">
              <a:lnSpc>
                <a:spcPts val="2340"/>
              </a:lnSpc>
              <a:spcBef>
                <a:spcPts val="117"/>
              </a:spcBef>
            </a:pP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e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ngu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ip</a:t>
            </a:r>
            <a:r>
              <a:rPr sz="3300" spc="-72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3300" spc="-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w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ali</a:t>
            </a:r>
            <a:r>
              <a:rPr sz="3300" spc="-88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den</a:t>
            </a:r>
            <a:r>
              <a:rPr sz="3300" spc="-39" baseline="2482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-56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me</a:t>
            </a: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bu</a:t>
            </a:r>
            <a:r>
              <a:rPr sz="3300" spc="-25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-49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29" baseline="2482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au</a:t>
            </a:r>
            <a:r>
              <a:rPr sz="3300" spc="-32" baseline="2482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men</a:t>
            </a:r>
            <a:r>
              <a:rPr sz="3300" spc="-29" baseline="2482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19" baseline="2482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tu</a:t>
            </a:r>
            <a:r>
              <a:rPr sz="3300" spc="-4" baseline="2482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3300" spc="-39" baseline="2482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2482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ts val="2640"/>
              </a:lnSpc>
              <a:spcBef>
                <a:spcPts val="15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ruju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ct val="101725"/>
              </a:lnSpc>
              <a:spcBef>
                <a:spcPts val="352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lam</a:t>
            </a:r>
            <a:r>
              <a:rPr sz="2200" spc="-5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f</a:t>
            </a:r>
            <a:r>
              <a:rPr sz="2200" spc="4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rm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ruju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an,</a:t>
            </a:r>
            <a:r>
              <a:rPr sz="2200" spc="-8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pen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2200" spc="-9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men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c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n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tu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m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-10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nama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2640"/>
              </a:lnSpc>
              <a:spcBef>
                <a:spcPts val="132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depan</a:t>
            </a:r>
            <a:r>
              <a:rPr sz="3300" spc="-61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3300" spc="-33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bela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89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/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ma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160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bela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3300" spc="89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/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ma</a:t>
            </a:r>
            <a:r>
              <a:rPr sz="3300" spc="-19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-34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155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3300" spc="-48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ahun</a:t>
            </a:r>
            <a:r>
              <a:rPr sz="3300" spc="-50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4" baseline="1241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nam</a:t>
            </a:r>
            <a:r>
              <a:rPr sz="3300" spc="4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: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ts val="2640"/>
              </a:lnSpc>
            </a:pP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ahun)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ct val="101725"/>
              </a:lnSpc>
              <a:spcBef>
                <a:spcPts val="347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Ji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1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lebih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dari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2</a:t>
            </a:r>
            <a:r>
              <a:rPr sz="2200" spc="-1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o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2200" spc="-5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ma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</a:t>
            </a:r>
            <a:r>
              <a:rPr sz="2200" spc="-1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tul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i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</a:t>
            </a:r>
            <a:r>
              <a:rPr sz="2200" spc="-27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dua</a:t>
            </a:r>
            <a:r>
              <a:rPr sz="2200" spc="-4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pen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ang</a:t>
            </a:r>
            <a:r>
              <a:rPr sz="2200" spc="-9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ser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ahun</a:t>
            </a:r>
            <a:endParaRPr sz="2200">
              <a:latin typeface="Calibri"/>
              <a:cs typeface="Calibri"/>
            </a:endParaRPr>
          </a:p>
          <a:p>
            <a:pPr marL="12700" marR="41833">
              <a:lnSpc>
                <a:spcPts val="2640"/>
              </a:lnSpc>
              <a:spcBef>
                <a:spcPts val="132"/>
              </a:spcBef>
            </a:pP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(2</a:t>
            </a:r>
            <a:r>
              <a:rPr sz="3300" spc="-17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pen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3300" spc="-39" baseline="1241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ang:</a:t>
            </a:r>
            <a:r>
              <a:rPr sz="3300" spc="-94" baseline="1241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3300" spc="-29" baseline="1241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3300" spc="0" baseline="1241" dirty="0">
                <a:solidFill>
                  <a:srgbClr val="2E2B1F"/>
                </a:solidFill>
                <a:latin typeface="Calibri"/>
                <a:cs typeface="Calibri"/>
              </a:rPr>
              <a:t>ahun)</a:t>
            </a:r>
            <a:endParaRPr sz="2200">
              <a:latin typeface="Calibri"/>
              <a:cs typeface="Calibri"/>
            </a:endParaRPr>
          </a:p>
          <a:p>
            <a:pPr marL="12700" marR="354112">
              <a:lnSpc>
                <a:spcPts val="2640"/>
              </a:lnSpc>
              <a:spcBef>
                <a:spcPts val="465"/>
              </a:spcBef>
            </a:pP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Ji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10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lebih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dari</a:t>
            </a:r>
            <a:r>
              <a:rPr sz="2200" spc="-4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dua</a:t>
            </a:r>
            <a:r>
              <a:rPr sz="2200" spc="-3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pen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</a:t>
            </a:r>
            <a:r>
              <a:rPr sz="2200" spc="25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,</a:t>
            </a:r>
            <a:r>
              <a:rPr sz="2200" spc="-94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ma</a:t>
            </a:r>
            <a:r>
              <a:rPr sz="2200" spc="-34" dirty="0">
                <a:solidFill>
                  <a:srgbClr val="2E2B1F"/>
                </a:solidFill>
                <a:latin typeface="Calibri"/>
                <a:cs typeface="Calibri"/>
              </a:rPr>
              <a:t>k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ditu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l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is</a:t>
            </a:r>
            <a:r>
              <a:rPr sz="2200" spc="-6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nama</a:t>
            </a:r>
            <a:r>
              <a:rPr sz="2200" spc="-3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pen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g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-39" dirty="0">
                <a:solidFill>
                  <a:srgbClr val="2E2B1F"/>
                </a:solidFill>
                <a:latin typeface="Calibri"/>
                <a:cs typeface="Calibri"/>
              </a:rPr>
              <a:t>r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ang 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t.al</a:t>
            </a:r>
            <a:r>
              <a:rPr sz="2200" spc="-48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dan</a:t>
            </a:r>
            <a:r>
              <a:rPr sz="2200" spc="-33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ahun</a:t>
            </a:r>
            <a:r>
              <a:rPr sz="2200" spc="-45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4" dirty="0">
                <a:solidFill>
                  <a:srgbClr val="2E2B1F"/>
                </a:solidFill>
                <a:latin typeface="Calibri"/>
                <a:cs typeface="Calibri"/>
              </a:rPr>
              <a:t>(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nama</a:t>
            </a:r>
            <a:r>
              <a:rPr sz="2200" spc="-56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19" dirty="0">
                <a:solidFill>
                  <a:srgbClr val="2E2B1F"/>
                </a:solidFill>
                <a:latin typeface="Calibri"/>
                <a:cs typeface="Calibri"/>
              </a:rPr>
              <a:t>a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t.al:</a:t>
            </a:r>
            <a:r>
              <a:rPr sz="2200" spc="-49" dirty="0">
                <a:solidFill>
                  <a:srgbClr val="2E2B1F"/>
                </a:solidFill>
                <a:latin typeface="Calibri"/>
                <a:cs typeface="Calibri"/>
              </a:rPr>
              <a:t> </a:t>
            </a:r>
            <a:r>
              <a:rPr sz="2200" spc="-29" dirty="0">
                <a:solidFill>
                  <a:srgbClr val="2E2B1F"/>
                </a:solidFill>
                <a:latin typeface="Calibri"/>
                <a:cs typeface="Calibri"/>
              </a:rPr>
              <a:t>t</a:t>
            </a:r>
            <a:r>
              <a:rPr sz="2200" spc="0" dirty="0">
                <a:solidFill>
                  <a:srgbClr val="2E2B1F"/>
                </a:solidFill>
                <a:latin typeface="Calibri"/>
                <a:cs typeface="Calibri"/>
              </a:rPr>
              <a:t>ahun)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0240" y="2407608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0240" y="3480504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50240" y="4218374"/>
            <a:ext cx="164846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45"/>
              </a:lnSpc>
              <a:spcBef>
                <a:spcPts val="117"/>
              </a:spcBef>
            </a:pPr>
            <a:r>
              <a:rPr sz="2200" spc="0" dirty="0">
                <a:solidFill>
                  <a:srgbClr val="A9A47B"/>
                </a:solidFill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1494</Words>
  <Application>Microsoft Office PowerPoint</Application>
  <PresentationFormat>On-screen Show (4:3)</PresentationFormat>
  <Paragraphs>412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YUNADA</cp:lastModifiedBy>
  <cp:revision>3</cp:revision>
  <dcterms:modified xsi:type="dcterms:W3CDTF">2022-09-26T09:39:36Z</dcterms:modified>
</cp:coreProperties>
</file>