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86061" autoAdjust="0"/>
  </p:normalViewPr>
  <p:slideViewPr>
    <p:cSldViewPr>
      <p:cViewPr varScale="1">
        <p:scale>
          <a:sx n="48" d="100"/>
          <a:sy n="48" d="100"/>
        </p:scale>
        <p:origin x="170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7D624-7D0A-88F5-6781-79F2C239B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99B075-D1ED-E629-A3FE-1509AA6FD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C5AA99-2EC8-53D1-B8C7-2C63C933B3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DF096-2ABA-EA7E-6952-0E948AA50E7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62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D1EFB-BD43-FE5C-B2E1-948669926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68327E-09E2-EC82-677B-B87A36C5BB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BD7943-7F7C-49F2-B059-78B1440C2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26A2C-745C-DCCE-BB05-E6ED5584EC6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53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E4E1B-591D-6C00-7771-A6182705D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380866-864D-4D6C-44C7-0DAB0321E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FFEA4B-3686-36D1-7D46-C5105071B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AAAC8-CB6C-2110-38C2-0F8B89B8111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4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Pemilihan media yang tepat memungkinkan pembelajaran yang efektif dan efisien, serta dapat memperluas jangkauan pelatihan tanpa terbatas oleh lokasi atau waktu.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D59FC-7BCD-E0DB-3A2D-66DCB2F84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FC1FD1-26B0-96EF-4F0D-7638A0E450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B2F07E-28CB-1454-326C-3988A296DC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C2920-D079-618A-A9FC-471A8C90D73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01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DEDC3-D4F6-68F8-0B86-F8A2B88FD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BE1D8C-FECA-D9ED-F208-CD9E3739E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98F22A-69FF-B6A6-5045-887305099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05596-4568-C8FC-C3C3-EA10233A2F8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5662C-BB79-5670-D70C-EEAFD00D8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56CBF5-B86C-61EC-479E-4227CDE1D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FBB851-B83D-1D1A-1437-A7881ADB6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750B3-FD42-DD60-F6DE-48925A3880A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61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C39CE-0A23-DE6E-EB88-DEF08F2B2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5F2BF8-C45E-A012-30F0-1CC85E506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775A66-0756-5E4D-288B-6BE4A119F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0B7EE-C1E4-3A6C-E8E6-8DB64356FAB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43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B78B5-CF54-817B-19E7-68DF2268F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8BD0A9-B589-F047-EFC7-2151649986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4CEA6A-44FB-992B-DDE8-D9E41DAFDB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9CB7E-4AB1-110C-8664-BBC91F6774F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80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1F34D-2011-822D-381E-F43B13D3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28A331-5A92-22E4-AFEE-ECE48494A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FCAED-AD90-7123-91E7-5B18FF748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0BAED-BA30-D80E-8D21-6ACE500D4BA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58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C9C98-65E2-10FB-8B6C-CAD65E514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601CC6-AC7F-BBA7-2BF0-0FCF694CAE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AE903D-FF7F-A642-C5D7-72F02EB96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06EB3-E7DE-998C-C1DA-732F3358E17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26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8F1D9-6F2B-3CC7-4669-893C64E55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E5F3116-3D81-AE24-7D65-5EA7C7E92A4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Virtual Reality (VR)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VR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menyerupai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bermanfaat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hotel,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Seluler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seluler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7636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E4E74-9CF6-15B2-2E6E-3D34E00BA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16304F-D83B-7734-5A8E-BF7A559452B2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Brosur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Edukatif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Brosur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bermanfaat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referensi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6. Gamification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Permainan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Edukatif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hotel.</a:t>
            </a:r>
          </a:p>
        </p:txBody>
      </p:sp>
    </p:spTree>
    <p:extLst>
      <p:ext uri="{BB962C8B-B14F-4D97-AF65-F5344CB8AC3E}">
        <p14:creationId xmlns:p14="http://schemas.microsoft.com/office/powerpoint/2010/main" val="26350207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C0AC5-5121-8BC7-768C-973223353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E6FA554-F031-3DE9-2AB3-84DC8DCA871E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Kesimpulan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203AAB-A0F0-957A-111A-D5805188F91F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dilatih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6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disesuaikan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optimal.</a:t>
            </a:r>
          </a:p>
        </p:txBody>
      </p:sp>
    </p:spTree>
    <p:extLst>
      <p:ext uri="{BB962C8B-B14F-4D97-AF65-F5344CB8AC3E}">
        <p14:creationId xmlns:p14="http://schemas.microsoft.com/office/powerpoint/2010/main" val="10342355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Kekuatan Media dalam Pengembangan SDM Pariwisata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(SDM)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40803-F493-D77E-82F3-8CECDEE94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6DA66F3-DAFD-9F20-36DE-60667557E532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Jenis-Jenis Media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C11806-1811-E8D7-D0FE-B318E711B942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Cetak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brosur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pamflet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detail.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Kurang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penyampaian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multimedia.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Media Elektronik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Radio,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televisi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film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dokumenter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Menjangkau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menampilkan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audio-visual.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4179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F6708-1E5C-0456-EF90-278E4B6A5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AFF6BB-2AC7-E153-4BA8-81038783598A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Media Digital (Online)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Website,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seluler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e-learning.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Fleksibel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koneksi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internet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Visual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PowerPoint,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poster,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38073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515BD-99E8-D86D-EE45-035C71496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FB1BDE-452F-86F0-ABDD-0C4C5578FCBC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(gamification), dan virtual reality (VR).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imersif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45680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F1C04-BDCC-B344-18C5-6F404DBBA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489126F-2093-EC05-F33A-BB8DE6E0E673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Kekuatan Media dalam Pengembangan SDM Pariwisata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395423-009A-4A65-61E8-55A917159074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Aksesibilitas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dan online,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geografis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menjangkau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Waktu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digital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e-learning,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perjalanan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tersedia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9902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FF58C-CCE6-BD0E-E680-0850C0A28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405FAD3-18ED-B9E1-BCBA-2C602D471ED5}"/>
              </a:ext>
            </a:extLst>
          </p:cNvPr>
          <p:cNvSpPr txBox="1">
            <a:spLocks/>
          </p:cNvSpPr>
          <p:nvPr/>
        </p:nvSpPr>
        <p:spPr>
          <a:xfrm>
            <a:off x="457199" y="692696"/>
            <a:ext cx="8363273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Mempermudah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audio-visual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video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animasi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konsep-konsep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memudahkan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4310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14B45-F13B-C3AB-E443-0B787EB3D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EC75D-B162-D688-1D67-9961D2E495D3}"/>
              </a:ext>
            </a:extLst>
          </p:cNvPr>
          <p:cNvSpPr txBox="1">
            <a:spLocks/>
          </p:cNvSpPr>
          <p:nvPr/>
        </p:nvSpPr>
        <p:spPr>
          <a:xfrm>
            <a:off x="457199" y="692696"/>
            <a:ext cx="8363273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Memperkuat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 yang visual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video,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cenderung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agar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Fleksibilitas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digital,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mengulang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47237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D4DB0-F999-F7E8-013F-0E5154275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7DCFBF-EC46-6311-A3FA-D69D9E94C992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Pilihan Media untuk Pengembangan SDM Pariwisata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7E624CF-96EB-4A4F-8405-E89326C2A93C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E-learning dan Webinar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teoretis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E-learning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video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Video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Dokumenter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Video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3247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5742</TotalTime>
  <Words>792</Words>
  <Application>Microsoft Office PowerPoint</Application>
  <PresentationFormat>On-screen Show (4:3)</PresentationFormat>
  <Paragraphs>70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497</cp:revision>
  <cp:lastPrinted>2017-08-29T02:54:51Z</cp:lastPrinted>
  <dcterms:created xsi:type="dcterms:W3CDTF">2010-04-18T12:06:30Z</dcterms:created>
  <dcterms:modified xsi:type="dcterms:W3CDTF">2024-11-04T05:47:43Z</dcterms:modified>
</cp:coreProperties>
</file>